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5" r:id="rId3"/>
  </p:sldMasterIdLst>
  <p:notesMasterIdLst>
    <p:notesMasterId r:id="rId29"/>
  </p:notesMasterIdLst>
  <p:sldIdLst>
    <p:sldId id="282" r:id="rId4"/>
    <p:sldId id="263" r:id="rId5"/>
    <p:sldId id="262" r:id="rId6"/>
    <p:sldId id="278" r:id="rId7"/>
    <p:sldId id="276" r:id="rId8"/>
    <p:sldId id="266" r:id="rId9"/>
    <p:sldId id="264" r:id="rId10"/>
    <p:sldId id="283" r:id="rId11"/>
    <p:sldId id="275" r:id="rId12"/>
    <p:sldId id="281" r:id="rId13"/>
    <p:sldId id="273" r:id="rId14"/>
    <p:sldId id="277" r:id="rId15"/>
    <p:sldId id="265" r:id="rId16"/>
    <p:sldId id="285" r:id="rId17"/>
    <p:sldId id="280" r:id="rId18"/>
    <p:sldId id="267" r:id="rId19"/>
    <p:sldId id="274" r:id="rId20"/>
    <p:sldId id="279" r:id="rId21"/>
    <p:sldId id="284" r:id="rId22"/>
    <p:sldId id="268" r:id="rId23"/>
    <p:sldId id="269" r:id="rId24"/>
    <p:sldId id="270" r:id="rId25"/>
    <p:sldId id="271" r:id="rId26"/>
    <p:sldId id="272" r:id="rId27"/>
    <p:sldId id="286" r:id="rId28"/>
  </p:sldIdLst>
  <p:sldSz cx="12192000" cy="6858000"/>
  <p:notesSz cx="6858000" cy="9144000"/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37" autoAdjust="0"/>
    <p:restoredTop sz="94660"/>
  </p:normalViewPr>
  <p:slideViewPr>
    <p:cSldViewPr snapToGrid="0">
      <p:cViewPr>
        <p:scale>
          <a:sx n="75" d="100"/>
          <a:sy n="75" d="100"/>
        </p:scale>
        <p:origin x="-1704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3" Type="http://schemas.openxmlformats.org/officeDocument/2006/relationships/tags" Target="tags/tag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F9409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9"/>
        <c:overlap val="-19"/>
        <c:axId val="750711552"/>
        <c:axId val="750713088"/>
      </c:barChart>
      <c:catAx>
        <c:axId val="75071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750713088"/>
        <c:crosses val="autoZero"/>
        <c:auto val="1"/>
        <c:lblAlgn val="ctr"/>
        <c:lblOffset val="100"/>
        <c:noMultiLvlLbl val="0"/>
      </c:catAx>
      <c:valAx>
        <c:axId val="750713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  <a:alpha val="2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750711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>
              <a:lumMod val="50000"/>
            </a:schemeClr>
          </a:solidFill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32905" y="65012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2.jpeg"/><Relationship Id="rId1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1"/>
          <p:cNvSpPr/>
          <p:nvPr/>
        </p:nvSpPr>
        <p:spPr bwMode="auto">
          <a:xfrm flipH="1">
            <a:off x="9094787" y="2666991"/>
            <a:ext cx="3392661" cy="4475482"/>
          </a:xfrm>
          <a:custGeom>
            <a:avLst/>
            <a:gdLst>
              <a:gd name="T0" fmla="*/ 452 w 482"/>
              <a:gd name="T1" fmla="*/ 204 h 637"/>
              <a:gd name="T2" fmla="*/ 0 w 482"/>
              <a:gd name="T3" fmla="*/ 637 h 637"/>
              <a:gd name="T4" fmla="*/ 36 w 482"/>
              <a:gd name="T5" fmla="*/ 0 h 637"/>
              <a:gd name="T6" fmla="*/ 452 w 482"/>
              <a:gd name="T7" fmla="*/ 204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2" h="637">
                <a:moveTo>
                  <a:pt x="452" y="204"/>
                </a:moveTo>
                <a:cubicBezTo>
                  <a:pt x="482" y="182"/>
                  <a:pt x="112" y="357"/>
                  <a:pt x="0" y="637"/>
                </a:cubicBezTo>
                <a:cubicBezTo>
                  <a:pt x="36" y="0"/>
                  <a:pt x="36" y="0"/>
                  <a:pt x="36" y="0"/>
                </a:cubicBezTo>
                <a:cubicBezTo>
                  <a:pt x="102" y="126"/>
                  <a:pt x="322" y="165"/>
                  <a:pt x="452" y="204"/>
                </a:cubicBezTo>
                <a:close/>
              </a:path>
            </a:pathLst>
          </a:custGeom>
          <a:gradFill>
            <a:gsLst>
              <a:gs pos="0">
                <a:srgbClr val="FF9409"/>
              </a:gs>
              <a:gs pos="100000">
                <a:srgbClr val="FFC000"/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Freeform 17"/>
          <p:cNvSpPr/>
          <p:nvPr/>
        </p:nvSpPr>
        <p:spPr bwMode="auto">
          <a:xfrm>
            <a:off x="6837715" y="-1"/>
            <a:ext cx="5354285" cy="4581525"/>
          </a:xfrm>
          <a:custGeom>
            <a:avLst/>
            <a:gdLst>
              <a:gd name="T0" fmla="*/ 910 w 910"/>
              <a:gd name="T1" fmla="*/ 0 h 777"/>
              <a:gd name="T2" fmla="*/ 52 w 910"/>
              <a:gd name="T3" fmla="*/ 0 h 777"/>
              <a:gd name="T4" fmla="*/ 49 w 910"/>
              <a:gd name="T5" fmla="*/ 381 h 777"/>
              <a:gd name="T6" fmla="*/ 717 w 910"/>
              <a:gd name="T7" fmla="*/ 674 h 777"/>
              <a:gd name="T8" fmla="*/ 910 w 910"/>
              <a:gd name="T9" fmla="*/ 541 h 777"/>
              <a:gd name="T10" fmla="*/ 910 w 910"/>
              <a:gd name="T11" fmla="*/ 0 h 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0" h="777">
                <a:moveTo>
                  <a:pt x="910" y="0"/>
                </a:moveTo>
                <a:cubicBezTo>
                  <a:pt x="52" y="0"/>
                  <a:pt x="52" y="0"/>
                  <a:pt x="52" y="0"/>
                </a:cubicBezTo>
                <a:cubicBezTo>
                  <a:pt x="4" y="118"/>
                  <a:pt x="0" y="253"/>
                  <a:pt x="49" y="381"/>
                </a:cubicBezTo>
                <a:cubicBezTo>
                  <a:pt x="153" y="646"/>
                  <a:pt x="452" y="777"/>
                  <a:pt x="717" y="674"/>
                </a:cubicBezTo>
                <a:cubicBezTo>
                  <a:pt x="793" y="644"/>
                  <a:pt x="858" y="598"/>
                  <a:pt x="910" y="541"/>
                </a:cubicBezTo>
                <a:lnTo>
                  <a:pt x="910" y="0"/>
                </a:lnTo>
                <a:close/>
              </a:path>
            </a:pathLst>
          </a:cu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2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Freeform 13"/>
          <p:cNvSpPr/>
          <p:nvPr/>
        </p:nvSpPr>
        <p:spPr bwMode="auto">
          <a:xfrm>
            <a:off x="7720555" y="-1"/>
            <a:ext cx="4471445" cy="3399266"/>
          </a:xfrm>
          <a:custGeom>
            <a:avLst/>
            <a:gdLst>
              <a:gd name="T0" fmla="*/ 759 w 759"/>
              <a:gd name="T1" fmla="*/ 0 h 576"/>
              <a:gd name="T2" fmla="*/ 4 w 759"/>
              <a:gd name="T3" fmla="*/ 0 h 576"/>
              <a:gd name="T4" fmla="*/ 0 w 759"/>
              <a:gd name="T5" fmla="*/ 60 h 576"/>
              <a:gd name="T6" fmla="*/ 516 w 759"/>
              <a:gd name="T7" fmla="*/ 576 h 576"/>
              <a:gd name="T8" fmla="*/ 759 w 759"/>
              <a:gd name="T9" fmla="*/ 514 h 576"/>
              <a:gd name="T10" fmla="*/ 759 w 759"/>
              <a:gd name="T11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59" h="576">
                <a:moveTo>
                  <a:pt x="759" y="0"/>
                </a:moveTo>
                <a:cubicBezTo>
                  <a:pt x="4" y="0"/>
                  <a:pt x="4" y="0"/>
                  <a:pt x="4" y="0"/>
                </a:cubicBezTo>
                <a:cubicBezTo>
                  <a:pt x="2" y="20"/>
                  <a:pt x="0" y="40"/>
                  <a:pt x="0" y="60"/>
                </a:cubicBezTo>
                <a:cubicBezTo>
                  <a:pt x="0" y="345"/>
                  <a:pt x="231" y="576"/>
                  <a:pt x="516" y="576"/>
                </a:cubicBezTo>
                <a:cubicBezTo>
                  <a:pt x="604" y="576"/>
                  <a:pt x="687" y="553"/>
                  <a:pt x="759" y="514"/>
                </a:cubicBezTo>
                <a:lnTo>
                  <a:pt x="759" y="0"/>
                </a:lnTo>
                <a:close/>
              </a:path>
            </a:pathLst>
          </a:custGeom>
          <a:gradFill>
            <a:gsLst>
              <a:gs pos="0">
                <a:srgbClr val="FF9409"/>
              </a:gs>
              <a:gs pos="100000">
                <a:srgbClr val="FFC000"/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Freeform 9"/>
          <p:cNvSpPr/>
          <p:nvPr/>
        </p:nvSpPr>
        <p:spPr bwMode="auto">
          <a:xfrm>
            <a:off x="8799338" y="-1"/>
            <a:ext cx="3392662" cy="2575869"/>
          </a:xfrm>
          <a:custGeom>
            <a:avLst/>
            <a:gdLst>
              <a:gd name="T0" fmla="*/ 575 w 575"/>
              <a:gd name="T1" fmla="*/ 0 h 436"/>
              <a:gd name="T2" fmla="*/ 17 w 575"/>
              <a:gd name="T3" fmla="*/ 0 h 436"/>
              <a:gd name="T4" fmla="*/ 0 w 575"/>
              <a:gd name="T5" fmla="*/ 105 h 436"/>
              <a:gd name="T6" fmla="*/ 332 w 575"/>
              <a:gd name="T7" fmla="*/ 436 h 436"/>
              <a:gd name="T8" fmla="*/ 575 w 575"/>
              <a:gd name="T9" fmla="*/ 330 h 436"/>
              <a:gd name="T10" fmla="*/ 575 w 575"/>
              <a:gd name="T11" fmla="*/ 0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5" h="436">
                <a:moveTo>
                  <a:pt x="575" y="0"/>
                </a:moveTo>
                <a:cubicBezTo>
                  <a:pt x="17" y="0"/>
                  <a:pt x="17" y="0"/>
                  <a:pt x="17" y="0"/>
                </a:cubicBezTo>
                <a:cubicBezTo>
                  <a:pt x="6" y="33"/>
                  <a:pt x="0" y="68"/>
                  <a:pt x="0" y="105"/>
                </a:cubicBezTo>
                <a:cubicBezTo>
                  <a:pt x="0" y="288"/>
                  <a:pt x="149" y="436"/>
                  <a:pt x="332" y="436"/>
                </a:cubicBezTo>
                <a:cubicBezTo>
                  <a:pt x="428" y="436"/>
                  <a:pt x="515" y="395"/>
                  <a:pt x="575" y="330"/>
                </a:cubicBezTo>
                <a:lnTo>
                  <a:pt x="575" y="0"/>
                </a:lnTo>
                <a:close/>
              </a:path>
            </a:pathLst>
          </a:custGeom>
          <a:blipFill>
            <a:blip r:embed="rId1" cstate="email"/>
            <a:stretch>
              <a:fillRect/>
            </a:stretch>
          </a:blipFill>
          <a:ln>
            <a:noFill/>
          </a:ln>
          <a:effectLst>
            <a:outerShdw blurRad="304800" dist="38100" dir="8100000" algn="tr" rotWithShape="0">
              <a:prstClr val="black">
                <a:alpha val="42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723401" y="2666991"/>
            <a:ext cx="3067716" cy="3067716"/>
          </a:xfrm>
          <a:prstGeom prst="ellipse">
            <a:avLst/>
          </a:prstGeom>
          <a:blipFill>
            <a:blip r:embed="rId2" cstate="email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292100" sx="102000" sy="102000" algn="ctr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Freeform 9"/>
          <p:cNvSpPr/>
          <p:nvPr/>
        </p:nvSpPr>
        <p:spPr bwMode="auto">
          <a:xfrm>
            <a:off x="8799337" y="-1"/>
            <a:ext cx="3392663" cy="2575870"/>
          </a:xfrm>
          <a:custGeom>
            <a:avLst/>
            <a:gdLst>
              <a:gd name="T0" fmla="*/ 575 w 575"/>
              <a:gd name="T1" fmla="*/ 0 h 436"/>
              <a:gd name="T2" fmla="*/ 17 w 575"/>
              <a:gd name="T3" fmla="*/ 0 h 436"/>
              <a:gd name="T4" fmla="*/ 0 w 575"/>
              <a:gd name="T5" fmla="*/ 105 h 436"/>
              <a:gd name="T6" fmla="*/ 332 w 575"/>
              <a:gd name="T7" fmla="*/ 436 h 436"/>
              <a:gd name="T8" fmla="*/ 575 w 575"/>
              <a:gd name="T9" fmla="*/ 330 h 436"/>
              <a:gd name="T10" fmla="*/ 575 w 575"/>
              <a:gd name="T11" fmla="*/ 0 h 436"/>
              <a:gd name="connsiteX0" fmla="*/ 10000 w 10270"/>
              <a:gd name="connsiteY0" fmla="*/ 0 h 10000"/>
              <a:gd name="connsiteX1" fmla="*/ 296 w 10270"/>
              <a:gd name="connsiteY1" fmla="*/ 0 h 10000"/>
              <a:gd name="connsiteX2" fmla="*/ 0 w 10270"/>
              <a:gd name="connsiteY2" fmla="*/ 2408 h 10000"/>
              <a:gd name="connsiteX3" fmla="*/ 5774 w 10270"/>
              <a:gd name="connsiteY3" fmla="*/ 10000 h 10000"/>
              <a:gd name="connsiteX4" fmla="*/ 10000 w 10270"/>
              <a:gd name="connsiteY4" fmla="*/ 7569 h 10000"/>
              <a:gd name="connsiteX5" fmla="*/ 10270 w 10270"/>
              <a:gd name="connsiteY5" fmla="*/ 355 h 10000"/>
              <a:gd name="connsiteX0-1" fmla="*/ 10000 w 10000"/>
              <a:gd name="connsiteY0-2" fmla="*/ 0 h 10000"/>
              <a:gd name="connsiteX1-3" fmla="*/ 296 w 10000"/>
              <a:gd name="connsiteY1-4" fmla="*/ 0 h 10000"/>
              <a:gd name="connsiteX2-5" fmla="*/ 0 w 10000"/>
              <a:gd name="connsiteY2-6" fmla="*/ 2408 h 10000"/>
              <a:gd name="connsiteX3-7" fmla="*/ 5774 w 10000"/>
              <a:gd name="connsiteY3-8" fmla="*/ 10000 h 10000"/>
              <a:gd name="connsiteX4-9" fmla="*/ 10000 w 10000"/>
              <a:gd name="connsiteY4-10" fmla="*/ 7569 h 10000"/>
              <a:gd name="connsiteX0-11" fmla="*/ 296 w 10000"/>
              <a:gd name="connsiteY0-12" fmla="*/ 0 h 10000"/>
              <a:gd name="connsiteX1-13" fmla="*/ 0 w 10000"/>
              <a:gd name="connsiteY1-14" fmla="*/ 2408 h 10000"/>
              <a:gd name="connsiteX2-15" fmla="*/ 5774 w 10000"/>
              <a:gd name="connsiteY2-16" fmla="*/ 10000 h 10000"/>
              <a:gd name="connsiteX3-17" fmla="*/ 10000 w 10000"/>
              <a:gd name="connsiteY3-18" fmla="*/ 7569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0000" h="10000">
                <a:moveTo>
                  <a:pt x="296" y="0"/>
                </a:moveTo>
                <a:cubicBezTo>
                  <a:pt x="104" y="757"/>
                  <a:pt x="0" y="1560"/>
                  <a:pt x="0" y="2408"/>
                </a:cubicBezTo>
                <a:cubicBezTo>
                  <a:pt x="0" y="6606"/>
                  <a:pt x="2591" y="10000"/>
                  <a:pt x="5774" y="10000"/>
                </a:cubicBezTo>
                <a:cubicBezTo>
                  <a:pt x="7443" y="10000"/>
                  <a:pt x="8957" y="9060"/>
                  <a:pt x="10000" y="7569"/>
                </a:cubicBezTo>
              </a:path>
            </a:pathLst>
          </a:custGeom>
          <a:noFill/>
          <a:ln w="76200">
            <a:solidFill>
              <a:schemeClr val="bg1"/>
            </a:solidFill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 bwMode="auto">
          <a:xfrm>
            <a:off x="942973" y="3638549"/>
            <a:ext cx="4376246" cy="93218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  <a:defRPr/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文本内容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文本内容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14000"/>
              </a:lnSpc>
              <a:defRPr/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文本内容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14000"/>
              </a:lnSpc>
              <a:defRPr/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文本内容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14000"/>
              </a:lnSpc>
              <a:defRPr/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 bwMode="auto">
          <a:xfrm>
            <a:off x="930274" y="2006228"/>
            <a:ext cx="4708527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 Light" panose="020B0502040204020203" pitchFamily="34" charset="0"/>
              </a:defRPr>
            </a:lvl1pPr>
          </a:lstStyle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商</a:t>
            </a:r>
            <a:r>
              <a:rPr lang="zh-CN" altLang="en-US" sz="5400" dirty="0" smtClean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务办公主题</a:t>
            </a:r>
            <a:endParaRPr lang="zh-CN" altLang="en-US" sz="54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 bwMode="auto">
          <a:xfrm>
            <a:off x="798512" y="2929558"/>
            <a:ext cx="4164013" cy="40011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 Light" panose="020B0502040204020203" pitchFamily="34" charset="0"/>
              </a:defRPr>
            </a:lvl1pPr>
          </a:lstStyle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0" dirty="0" smtClean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20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简</a:t>
            </a:r>
            <a:r>
              <a:rPr lang="zh-CN" altLang="en-US" sz="2000" b="0" dirty="0" smtClean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约橙黑</a:t>
            </a:r>
            <a:r>
              <a:rPr lang="zh-CN" altLang="en-US" sz="2000" b="0" dirty="0" smtClean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通</a:t>
            </a:r>
            <a:r>
              <a:rPr lang="zh-CN" altLang="en-US" sz="20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用</a:t>
            </a:r>
            <a:r>
              <a:rPr lang="en-US" altLang="zh-CN" sz="20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20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模板</a:t>
            </a:r>
            <a:r>
              <a:rPr lang="en-US" altLang="zh-CN" sz="20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】</a:t>
            </a:r>
            <a:endParaRPr lang="zh-CN" altLang="en-US" sz="20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9" name="Group 28"/>
          <p:cNvGrpSpPr/>
          <p:nvPr/>
        </p:nvGrpSpPr>
        <p:grpSpPr>
          <a:xfrm>
            <a:off x="1019175" y="5216879"/>
            <a:ext cx="456492" cy="456492"/>
            <a:chOff x="1400883" y="4478698"/>
            <a:chExt cx="966427" cy="966427"/>
          </a:xfrm>
        </p:grpSpPr>
        <p:sp>
          <p:nvSpPr>
            <p:cNvPr id="40" name="椭圆 39"/>
            <p:cNvSpPr/>
            <p:nvPr/>
          </p:nvSpPr>
          <p:spPr>
            <a:xfrm>
              <a:off x="1400883" y="4478698"/>
              <a:ext cx="966427" cy="966427"/>
            </a:xfrm>
            <a:prstGeom prst="ellipse">
              <a:avLst/>
            </a:pr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1" name="Oval 27"/>
            <p:cNvSpPr/>
            <p:nvPr/>
          </p:nvSpPr>
          <p:spPr>
            <a:xfrm>
              <a:off x="1667001" y="4745234"/>
              <a:ext cx="434190" cy="433353"/>
            </a:xfrm>
            <a:custGeom>
              <a:avLst/>
              <a:gdLst>
                <a:gd name="T0" fmla="*/ 325 w 333"/>
                <a:gd name="T1" fmla="*/ 136 h 333"/>
                <a:gd name="T2" fmla="*/ 295 w 333"/>
                <a:gd name="T3" fmla="*/ 132 h 333"/>
                <a:gd name="T4" fmla="*/ 282 w 333"/>
                <a:gd name="T5" fmla="*/ 100 h 333"/>
                <a:gd name="T6" fmla="*/ 301 w 333"/>
                <a:gd name="T7" fmla="*/ 77 h 333"/>
                <a:gd name="T8" fmla="*/ 300 w 333"/>
                <a:gd name="T9" fmla="*/ 64 h 333"/>
                <a:gd name="T10" fmla="*/ 269 w 333"/>
                <a:gd name="T11" fmla="*/ 33 h 333"/>
                <a:gd name="T12" fmla="*/ 257 w 333"/>
                <a:gd name="T13" fmla="*/ 33 h 333"/>
                <a:gd name="T14" fmla="*/ 233 w 333"/>
                <a:gd name="T15" fmla="*/ 51 h 333"/>
                <a:gd name="T16" fmla="*/ 201 w 333"/>
                <a:gd name="T17" fmla="*/ 38 h 333"/>
                <a:gd name="T18" fmla="*/ 198 w 333"/>
                <a:gd name="T19" fmla="*/ 8 h 333"/>
                <a:gd name="T20" fmla="*/ 188 w 333"/>
                <a:gd name="T21" fmla="*/ 0 h 333"/>
                <a:gd name="T22" fmla="*/ 145 w 333"/>
                <a:gd name="T23" fmla="*/ 0 h 333"/>
                <a:gd name="T24" fmla="*/ 136 w 333"/>
                <a:gd name="T25" fmla="*/ 8 h 333"/>
                <a:gd name="T26" fmla="*/ 132 w 333"/>
                <a:gd name="T27" fmla="*/ 38 h 333"/>
                <a:gd name="T28" fmla="*/ 100 w 333"/>
                <a:gd name="T29" fmla="*/ 51 h 333"/>
                <a:gd name="T30" fmla="*/ 77 w 333"/>
                <a:gd name="T31" fmla="*/ 33 h 333"/>
                <a:gd name="T32" fmla="*/ 64 w 333"/>
                <a:gd name="T33" fmla="*/ 33 h 333"/>
                <a:gd name="T34" fmla="*/ 33 w 333"/>
                <a:gd name="T35" fmla="*/ 64 h 333"/>
                <a:gd name="T36" fmla="*/ 33 w 333"/>
                <a:gd name="T37" fmla="*/ 77 h 333"/>
                <a:gd name="T38" fmla="*/ 51 w 333"/>
                <a:gd name="T39" fmla="*/ 100 h 333"/>
                <a:gd name="T40" fmla="*/ 38 w 333"/>
                <a:gd name="T41" fmla="*/ 132 h 333"/>
                <a:gd name="T42" fmla="*/ 8 w 333"/>
                <a:gd name="T43" fmla="*/ 136 h 333"/>
                <a:gd name="T44" fmla="*/ 0 w 333"/>
                <a:gd name="T45" fmla="*/ 145 h 333"/>
                <a:gd name="T46" fmla="*/ 0 w 333"/>
                <a:gd name="T47" fmla="*/ 188 h 333"/>
                <a:gd name="T48" fmla="*/ 8 w 333"/>
                <a:gd name="T49" fmla="*/ 198 h 333"/>
                <a:gd name="T50" fmla="*/ 38 w 333"/>
                <a:gd name="T51" fmla="*/ 201 h 333"/>
                <a:gd name="T52" fmla="*/ 51 w 333"/>
                <a:gd name="T53" fmla="*/ 233 h 333"/>
                <a:gd name="T54" fmla="*/ 33 w 333"/>
                <a:gd name="T55" fmla="*/ 257 h 333"/>
                <a:gd name="T56" fmla="*/ 34 w 333"/>
                <a:gd name="T57" fmla="*/ 269 h 333"/>
                <a:gd name="T58" fmla="*/ 64 w 333"/>
                <a:gd name="T59" fmla="*/ 300 h 333"/>
                <a:gd name="T60" fmla="*/ 77 w 333"/>
                <a:gd name="T61" fmla="*/ 301 h 333"/>
                <a:gd name="T62" fmla="*/ 100 w 333"/>
                <a:gd name="T63" fmla="*/ 282 h 333"/>
                <a:gd name="T64" fmla="*/ 132 w 333"/>
                <a:gd name="T65" fmla="*/ 295 h 333"/>
                <a:gd name="T66" fmla="*/ 136 w 333"/>
                <a:gd name="T67" fmla="*/ 325 h 333"/>
                <a:gd name="T68" fmla="*/ 145 w 333"/>
                <a:gd name="T69" fmla="*/ 333 h 333"/>
                <a:gd name="T70" fmla="*/ 188 w 333"/>
                <a:gd name="T71" fmla="*/ 333 h 333"/>
                <a:gd name="T72" fmla="*/ 198 w 333"/>
                <a:gd name="T73" fmla="*/ 325 h 333"/>
                <a:gd name="T74" fmla="*/ 201 w 333"/>
                <a:gd name="T75" fmla="*/ 295 h 333"/>
                <a:gd name="T76" fmla="*/ 233 w 333"/>
                <a:gd name="T77" fmla="*/ 282 h 333"/>
                <a:gd name="T78" fmla="*/ 257 w 333"/>
                <a:gd name="T79" fmla="*/ 301 h 333"/>
                <a:gd name="T80" fmla="*/ 269 w 333"/>
                <a:gd name="T81" fmla="*/ 300 h 333"/>
                <a:gd name="T82" fmla="*/ 300 w 333"/>
                <a:gd name="T83" fmla="*/ 269 h 333"/>
                <a:gd name="T84" fmla="*/ 301 w 333"/>
                <a:gd name="T85" fmla="*/ 257 h 333"/>
                <a:gd name="T86" fmla="*/ 282 w 333"/>
                <a:gd name="T87" fmla="*/ 233 h 333"/>
                <a:gd name="T88" fmla="*/ 295 w 333"/>
                <a:gd name="T89" fmla="*/ 201 h 333"/>
                <a:gd name="T90" fmla="*/ 325 w 333"/>
                <a:gd name="T91" fmla="*/ 198 h 333"/>
                <a:gd name="T92" fmla="*/ 333 w 333"/>
                <a:gd name="T93" fmla="*/ 188 h 333"/>
                <a:gd name="T94" fmla="*/ 333 w 333"/>
                <a:gd name="T95" fmla="*/ 145 h 333"/>
                <a:gd name="T96" fmla="*/ 325 w 333"/>
                <a:gd name="T97" fmla="*/ 136 h 333"/>
                <a:gd name="T98" fmla="*/ 167 w 333"/>
                <a:gd name="T99" fmla="*/ 250 h 333"/>
                <a:gd name="T100" fmla="*/ 83 w 333"/>
                <a:gd name="T101" fmla="*/ 167 h 333"/>
                <a:gd name="T102" fmla="*/ 167 w 333"/>
                <a:gd name="T103" fmla="*/ 83 h 333"/>
                <a:gd name="T104" fmla="*/ 250 w 333"/>
                <a:gd name="T105" fmla="*/ 167 h 333"/>
                <a:gd name="T106" fmla="*/ 167 w 333"/>
                <a:gd name="T107" fmla="*/ 25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3" h="333">
                  <a:moveTo>
                    <a:pt x="325" y="136"/>
                  </a:moveTo>
                  <a:lnTo>
                    <a:pt x="295" y="132"/>
                  </a:lnTo>
                  <a:cubicBezTo>
                    <a:pt x="292" y="121"/>
                    <a:pt x="288" y="110"/>
                    <a:pt x="282" y="100"/>
                  </a:cubicBezTo>
                  <a:lnTo>
                    <a:pt x="301" y="77"/>
                  </a:lnTo>
                  <a:cubicBezTo>
                    <a:pt x="303" y="73"/>
                    <a:pt x="303" y="67"/>
                    <a:pt x="300" y="64"/>
                  </a:cubicBezTo>
                  <a:lnTo>
                    <a:pt x="269" y="33"/>
                  </a:lnTo>
                  <a:cubicBezTo>
                    <a:pt x="266" y="30"/>
                    <a:pt x="260" y="30"/>
                    <a:pt x="257" y="33"/>
                  </a:cubicBezTo>
                  <a:lnTo>
                    <a:pt x="233" y="51"/>
                  </a:lnTo>
                  <a:cubicBezTo>
                    <a:pt x="223" y="45"/>
                    <a:pt x="213" y="41"/>
                    <a:pt x="201" y="38"/>
                  </a:cubicBezTo>
                  <a:lnTo>
                    <a:pt x="198" y="8"/>
                  </a:lnTo>
                  <a:cubicBezTo>
                    <a:pt x="197" y="4"/>
                    <a:pt x="193" y="0"/>
                    <a:pt x="188" y="0"/>
                  </a:cubicBezTo>
                  <a:lnTo>
                    <a:pt x="145" y="0"/>
                  </a:lnTo>
                  <a:cubicBezTo>
                    <a:pt x="140" y="0"/>
                    <a:pt x="136" y="4"/>
                    <a:pt x="136" y="8"/>
                  </a:cubicBezTo>
                  <a:lnTo>
                    <a:pt x="132" y="38"/>
                  </a:lnTo>
                  <a:cubicBezTo>
                    <a:pt x="121" y="41"/>
                    <a:pt x="110" y="46"/>
                    <a:pt x="100" y="51"/>
                  </a:cubicBezTo>
                  <a:lnTo>
                    <a:pt x="77" y="33"/>
                  </a:lnTo>
                  <a:cubicBezTo>
                    <a:pt x="73" y="30"/>
                    <a:pt x="67" y="30"/>
                    <a:pt x="64" y="33"/>
                  </a:cubicBezTo>
                  <a:lnTo>
                    <a:pt x="33" y="64"/>
                  </a:lnTo>
                  <a:cubicBezTo>
                    <a:pt x="30" y="67"/>
                    <a:pt x="30" y="73"/>
                    <a:pt x="33" y="77"/>
                  </a:cubicBezTo>
                  <a:lnTo>
                    <a:pt x="51" y="100"/>
                  </a:lnTo>
                  <a:cubicBezTo>
                    <a:pt x="45" y="110"/>
                    <a:pt x="41" y="121"/>
                    <a:pt x="38" y="132"/>
                  </a:cubicBezTo>
                  <a:lnTo>
                    <a:pt x="8" y="136"/>
                  </a:lnTo>
                  <a:cubicBezTo>
                    <a:pt x="4" y="136"/>
                    <a:pt x="0" y="140"/>
                    <a:pt x="0" y="145"/>
                  </a:cubicBezTo>
                  <a:lnTo>
                    <a:pt x="0" y="188"/>
                  </a:lnTo>
                  <a:cubicBezTo>
                    <a:pt x="0" y="193"/>
                    <a:pt x="4" y="197"/>
                    <a:pt x="8" y="198"/>
                  </a:cubicBezTo>
                  <a:lnTo>
                    <a:pt x="38" y="201"/>
                  </a:lnTo>
                  <a:cubicBezTo>
                    <a:pt x="41" y="213"/>
                    <a:pt x="46" y="223"/>
                    <a:pt x="51" y="233"/>
                  </a:cubicBezTo>
                  <a:lnTo>
                    <a:pt x="33" y="257"/>
                  </a:lnTo>
                  <a:cubicBezTo>
                    <a:pt x="30" y="260"/>
                    <a:pt x="30" y="266"/>
                    <a:pt x="34" y="269"/>
                  </a:cubicBezTo>
                  <a:lnTo>
                    <a:pt x="64" y="300"/>
                  </a:lnTo>
                  <a:cubicBezTo>
                    <a:pt x="67" y="303"/>
                    <a:pt x="73" y="303"/>
                    <a:pt x="77" y="301"/>
                  </a:cubicBezTo>
                  <a:lnTo>
                    <a:pt x="100" y="282"/>
                  </a:lnTo>
                  <a:cubicBezTo>
                    <a:pt x="110" y="288"/>
                    <a:pt x="121" y="292"/>
                    <a:pt x="132" y="295"/>
                  </a:cubicBezTo>
                  <a:lnTo>
                    <a:pt x="136" y="325"/>
                  </a:lnTo>
                  <a:cubicBezTo>
                    <a:pt x="136" y="330"/>
                    <a:pt x="140" y="333"/>
                    <a:pt x="145" y="333"/>
                  </a:cubicBezTo>
                  <a:lnTo>
                    <a:pt x="188" y="333"/>
                  </a:lnTo>
                  <a:cubicBezTo>
                    <a:pt x="193" y="333"/>
                    <a:pt x="197" y="330"/>
                    <a:pt x="198" y="325"/>
                  </a:cubicBezTo>
                  <a:lnTo>
                    <a:pt x="201" y="295"/>
                  </a:lnTo>
                  <a:cubicBezTo>
                    <a:pt x="213" y="292"/>
                    <a:pt x="223" y="288"/>
                    <a:pt x="233" y="282"/>
                  </a:cubicBezTo>
                  <a:lnTo>
                    <a:pt x="257" y="301"/>
                  </a:lnTo>
                  <a:cubicBezTo>
                    <a:pt x="260" y="303"/>
                    <a:pt x="266" y="303"/>
                    <a:pt x="269" y="300"/>
                  </a:cubicBezTo>
                  <a:lnTo>
                    <a:pt x="300" y="269"/>
                  </a:lnTo>
                  <a:cubicBezTo>
                    <a:pt x="303" y="266"/>
                    <a:pt x="303" y="260"/>
                    <a:pt x="301" y="257"/>
                  </a:cubicBezTo>
                  <a:lnTo>
                    <a:pt x="282" y="233"/>
                  </a:lnTo>
                  <a:cubicBezTo>
                    <a:pt x="288" y="223"/>
                    <a:pt x="292" y="213"/>
                    <a:pt x="295" y="201"/>
                  </a:cubicBezTo>
                  <a:lnTo>
                    <a:pt x="325" y="198"/>
                  </a:lnTo>
                  <a:cubicBezTo>
                    <a:pt x="330" y="197"/>
                    <a:pt x="333" y="193"/>
                    <a:pt x="333" y="188"/>
                  </a:cubicBezTo>
                  <a:lnTo>
                    <a:pt x="333" y="145"/>
                  </a:lnTo>
                  <a:cubicBezTo>
                    <a:pt x="333" y="140"/>
                    <a:pt x="330" y="136"/>
                    <a:pt x="325" y="136"/>
                  </a:cubicBezTo>
                  <a:close/>
                  <a:moveTo>
                    <a:pt x="167" y="250"/>
                  </a:moveTo>
                  <a:cubicBezTo>
                    <a:pt x="121" y="250"/>
                    <a:pt x="83" y="213"/>
                    <a:pt x="83" y="167"/>
                  </a:cubicBezTo>
                  <a:cubicBezTo>
                    <a:pt x="83" y="121"/>
                    <a:pt x="121" y="83"/>
                    <a:pt x="167" y="83"/>
                  </a:cubicBezTo>
                  <a:cubicBezTo>
                    <a:pt x="213" y="83"/>
                    <a:pt x="250" y="121"/>
                    <a:pt x="250" y="167"/>
                  </a:cubicBezTo>
                  <a:cubicBezTo>
                    <a:pt x="250" y="213"/>
                    <a:pt x="213" y="250"/>
                    <a:pt x="167" y="2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2" name="Group 29"/>
          <p:cNvGrpSpPr/>
          <p:nvPr/>
        </p:nvGrpSpPr>
        <p:grpSpPr>
          <a:xfrm>
            <a:off x="2075136" y="5216879"/>
            <a:ext cx="456492" cy="456492"/>
            <a:chOff x="1400883" y="4478698"/>
            <a:chExt cx="966427" cy="966427"/>
          </a:xfrm>
        </p:grpSpPr>
        <p:sp>
          <p:nvSpPr>
            <p:cNvPr id="43" name="椭圆 42"/>
            <p:cNvSpPr/>
            <p:nvPr/>
          </p:nvSpPr>
          <p:spPr>
            <a:xfrm>
              <a:off x="1400883" y="4478698"/>
              <a:ext cx="966427" cy="966427"/>
            </a:xfrm>
            <a:prstGeom prst="ellipse">
              <a:avLst/>
            </a:pr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4" name="Oval 31"/>
            <p:cNvSpPr/>
            <p:nvPr/>
          </p:nvSpPr>
          <p:spPr>
            <a:xfrm>
              <a:off x="1667001" y="4770520"/>
              <a:ext cx="434190" cy="382780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  <a:gd name="T66" fmla="*/ 472622 w 604011"/>
                <a:gd name="T67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622" h="2315">
                  <a:moveTo>
                    <a:pt x="751" y="330"/>
                  </a:moveTo>
                  <a:cubicBezTo>
                    <a:pt x="751" y="293"/>
                    <a:pt x="781" y="263"/>
                    <a:pt x="818" y="263"/>
                  </a:cubicBezTo>
                  <a:lnTo>
                    <a:pt x="1754" y="263"/>
                  </a:lnTo>
                  <a:cubicBezTo>
                    <a:pt x="1791" y="263"/>
                    <a:pt x="1821" y="293"/>
                    <a:pt x="1821" y="330"/>
                  </a:cubicBezTo>
                  <a:cubicBezTo>
                    <a:pt x="1821" y="367"/>
                    <a:pt x="1791" y="397"/>
                    <a:pt x="1754" y="397"/>
                  </a:cubicBezTo>
                  <a:lnTo>
                    <a:pt x="818" y="397"/>
                  </a:lnTo>
                  <a:cubicBezTo>
                    <a:pt x="781" y="397"/>
                    <a:pt x="751" y="367"/>
                    <a:pt x="751" y="330"/>
                  </a:cubicBezTo>
                  <a:close/>
                  <a:moveTo>
                    <a:pt x="2622" y="837"/>
                  </a:moveTo>
                  <a:lnTo>
                    <a:pt x="2622" y="2035"/>
                  </a:lnTo>
                  <a:cubicBezTo>
                    <a:pt x="2622" y="2189"/>
                    <a:pt x="2497" y="2315"/>
                    <a:pt x="2343" y="2315"/>
                  </a:cubicBezTo>
                  <a:lnTo>
                    <a:pt x="279" y="2315"/>
                  </a:lnTo>
                  <a:cubicBezTo>
                    <a:pt x="125" y="2315"/>
                    <a:pt x="0" y="2189"/>
                    <a:pt x="0" y="2035"/>
                  </a:cubicBezTo>
                  <a:lnTo>
                    <a:pt x="0" y="837"/>
                  </a:lnTo>
                  <a:cubicBezTo>
                    <a:pt x="0" y="683"/>
                    <a:pt x="125" y="558"/>
                    <a:pt x="279" y="558"/>
                  </a:cubicBezTo>
                  <a:lnTo>
                    <a:pt x="486" y="558"/>
                  </a:lnTo>
                  <a:lnTo>
                    <a:pt x="486" y="183"/>
                  </a:lnTo>
                  <a:cubicBezTo>
                    <a:pt x="486" y="82"/>
                    <a:pt x="569" y="0"/>
                    <a:pt x="670" y="0"/>
                  </a:cubicBezTo>
                  <a:lnTo>
                    <a:pt x="1927" y="0"/>
                  </a:lnTo>
                  <a:cubicBezTo>
                    <a:pt x="2028" y="0"/>
                    <a:pt x="2111" y="82"/>
                    <a:pt x="2111" y="183"/>
                  </a:cubicBezTo>
                  <a:lnTo>
                    <a:pt x="2111" y="558"/>
                  </a:lnTo>
                  <a:lnTo>
                    <a:pt x="2343" y="558"/>
                  </a:lnTo>
                  <a:cubicBezTo>
                    <a:pt x="2497" y="558"/>
                    <a:pt x="2622" y="683"/>
                    <a:pt x="2622" y="837"/>
                  </a:cubicBezTo>
                  <a:close/>
                  <a:moveTo>
                    <a:pt x="2420" y="1997"/>
                  </a:moveTo>
                  <a:lnTo>
                    <a:pt x="1583" y="1452"/>
                  </a:lnTo>
                  <a:lnTo>
                    <a:pt x="2422" y="861"/>
                  </a:lnTo>
                  <a:cubicBezTo>
                    <a:pt x="2452" y="839"/>
                    <a:pt x="2459" y="798"/>
                    <a:pt x="2438" y="768"/>
                  </a:cubicBezTo>
                  <a:cubicBezTo>
                    <a:pt x="2417" y="738"/>
                    <a:pt x="2375" y="730"/>
                    <a:pt x="2345" y="752"/>
                  </a:cubicBezTo>
                  <a:lnTo>
                    <a:pt x="1978" y="1011"/>
                  </a:lnTo>
                  <a:lnTo>
                    <a:pt x="1978" y="778"/>
                  </a:lnTo>
                  <a:lnTo>
                    <a:pt x="1978" y="764"/>
                  </a:lnTo>
                  <a:lnTo>
                    <a:pt x="1978" y="183"/>
                  </a:lnTo>
                  <a:cubicBezTo>
                    <a:pt x="1978" y="156"/>
                    <a:pt x="1955" y="133"/>
                    <a:pt x="1927" y="133"/>
                  </a:cubicBezTo>
                  <a:lnTo>
                    <a:pt x="670" y="133"/>
                  </a:lnTo>
                  <a:cubicBezTo>
                    <a:pt x="642" y="133"/>
                    <a:pt x="620" y="156"/>
                    <a:pt x="620" y="183"/>
                  </a:cubicBezTo>
                  <a:lnTo>
                    <a:pt x="620" y="755"/>
                  </a:lnTo>
                  <a:lnTo>
                    <a:pt x="620" y="755"/>
                  </a:lnTo>
                  <a:lnTo>
                    <a:pt x="620" y="995"/>
                  </a:lnTo>
                  <a:lnTo>
                    <a:pt x="279" y="756"/>
                  </a:lnTo>
                  <a:cubicBezTo>
                    <a:pt x="249" y="735"/>
                    <a:pt x="208" y="742"/>
                    <a:pt x="186" y="773"/>
                  </a:cubicBezTo>
                  <a:cubicBezTo>
                    <a:pt x="165" y="803"/>
                    <a:pt x="173" y="844"/>
                    <a:pt x="203" y="865"/>
                  </a:cubicBezTo>
                  <a:lnTo>
                    <a:pt x="1046" y="1458"/>
                  </a:lnTo>
                  <a:lnTo>
                    <a:pt x="205" y="2005"/>
                  </a:lnTo>
                  <a:cubicBezTo>
                    <a:pt x="174" y="2025"/>
                    <a:pt x="165" y="2066"/>
                    <a:pt x="185" y="2097"/>
                  </a:cubicBezTo>
                  <a:cubicBezTo>
                    <a:pt x="198" y="2117"/>
                    <a:pt x="219" y="2127"/>
                    <a:pt x="241" y="2127"/>
                  </a:cubicBezTo>
                  <a:cubicBezTo>
                    <a:pt x="254" y="2127"/>
                    <a:pt x="266" y="2124"/>
                    <a:pt x="277" y="2117"/>
                  </a:cubicBezTo>
                  <a:lnTo>
                    <a:pt x="1161" y="1542"/>
                  </a:lnTo>
                  <a:cubicBezTo>
                    <a:pt x="1162" y="1541"/>
                    <a:pt x="1162" y="1540"/>
                    <a:pt x="1163" y="1540"/>
                  </a:cubicBezTo>
                  <a:lnTo>
                    <a:pt x="1201" y="1566"/>
                  </a:lnTo>
                  <a:cubicBezTo>
                    <a:pt x="1234" y="1589"/>
                    <a:pt x="1272" y="1601"/>
                    <a:pt x="1311" y="1601"/>
                  </a:cubicBezTo>
                  <a:cubicBezTo>
                    <a:pt x="1350" y="1601"/>
                    <a:pt x="1389" y="1589"/>
                    <a:pt x="1422" y="1566"/>
                  </a:cubicBezTo>
                  <a:lnTo>
                    <a:pt x="1466" y="1535"/>
                  </a:lnTo>
                  <a:lnTo>
                    <a:pt x="2347" y="2108"/>
                  </a:lnTo>
                  <a:cubicBezTo>
                    <a:pt x="2359" y="2116"/>
                    <a:pt x="2371" y="2119"/>
                    <a:pt x="2384" y="2119"/>
                  </a:cubicBezTo>
                  <a:cubicBezTo>
                    <a:pt x="2405" y="2119"/>
                    <a:pt x="2427" y="2109"/>
                    <a:pt x="2440" y="2089"/>
                  </a:cubicBezTo>
                  <a:cubicBezTo>
                    <a:pt x="2460" y="2058"/>
                    <a:pt x="2451" y="2017"/>
                    <a:pt x="2420" y="1997"/>
                  </a:cubicBezTo>
                  <a:close/>
                  <a:moveTo>
                    <a:pt x="818" y="695"/>
                  </a:moveTo>
                  <a:lnTo>
                    <a:pt x="1754" y="695"/>
                  </a:lnTo>
                  <a:cubicBezTo>
                    <a:pt x="1791" y="695"/>
                    <a:pt x="1821" y="665"/>
                    <a:pt x="1821" y="628"/>
                  </a:cubicBezTo>
                  <a:cubicBezTo>
                    <a:pt x="1821" y="591"/>
                    <a:pt x="1791" y="561"/>
                    <a:pt x="1754" y="561"/>
                  </a:cubicBezTo>
                  <a:lnTo>
                    <a:pt x="818" y="561"/>
                  </a:lnTo>
                  <a:cubicBezTo>
                    <a:pt x="781" y="561"/>
                    <a:pt x="751" y="591"/>
                    <a:pt x="751" y="628"/>
                  </a:cubicBezTo>
                  <a:cubicBezTo>
                    <a:pt x="751" y="665"/>
                    <a:pt x="781" y="695"/>
                    <a:pt x="818" y="695"/>
                  </a:cubicBezTo>
                  <a:close/>
                  <a:moveTo>
                    <a:pt x="818" y="993"/>
                  </a:moveTo>
                  <a:lnTo>
                    <a:pt x="1754" y="993"/>
                  </a:lnTo>
                  <a:cubicBezTo>
                    <a:pt x="1791" y="993"/>
                    <a:pt x="1821" y="963"/>
                    <a:pt x="1821" y="926"/>
                  </a:cubicBezTo>
                  <a:cubicBezTo>
                    <a:pt x="1821" y="889"/>
                    <a:pt x="1791" y="859"/>
                    <a:pt x="1754" y="859"/>
                  </a:cubicBezTo>
                  <a:lnTo>
                    <a:pt x="818" y="859"/>
                  </a:lnTo>
                  <a:cubicBezTo>
                    <a:pt x="781" y="859"/>
                    <a:pt x="751" y="889"/>
                    <a:pt x="751" y="926"/>
                  </a:cubicBezTo>
                  <a:cubicBezTo>
                    <a:pt x="751" y="963"/>
                    <a:pt x="781" y="993"/>
                    <a:pt x="818" y="9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5" name="Group 32"/>
          <p:cNvGrpSpPr/>
          <p:nvPr/>
        </p:nvGrpSpPr>
        <p:grpSpPr>
          <a:xfrm>
            <a:off x="3131096" y="5216879"/>
            <a:ext cx="456492" cy="456492"/>
            <a:chOff x="1400883" y="4478698"/>
            <a:chExt cx="966427" cy="966427"/>
          </a:xfrm>
        </p:grpSpPr>
        <p:sp>
          <p:nvSpPr>
            <p:cNvPr id="46" name="椭圆 45"/>
            <p:cNvSpPr/>
            <p:nvPr/>
          </p:nvSpPr>
          <p:spPr>
            <a:xfrm>
              <a:off x="1400883" y="4478698"/>
              <a:ext cx="966427" cy="966427"/>
            </a:xfrm>
            <a:prstGeom prst="ellipse">
              <a:avLst/>
            </a:pr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Oval 34"/>
            <p:cNvSpPr/>
            <p:nvPr/>
          </p:nvSpPr>
          <p:spPr>
            <a:xfrm>
              <a:off x="1670297" y="4744816"/>
              <a:ext cx="427596" cy="434190"/>
            </a:xfrm>
            <a:custGeom>
              <a:avLst/>
              <a:gdLst>
                <a:gd name="connsiteX0" fmla="*/ 93 w 595851"/>
                <a:gd name="connsiteY0" fmla="*/ 348663 h 605039"/>
                <a:gd name="connsiteX1" fmla="*/ 82820 w 595851"/>
                <a:gd name="connsiteY1" fmla="*/ 348663 h 605039"/>
                <a:gd name="connsiteX2" fmla="*/ 109188 w 595851"/>
                <a:gd name="connsiteY2" fmla="*/ 370075 h 605039"/>
                <a:gd name="connsiteX3" fmla="*/ 152548 w 595851"/>
                <a:gd name="connsiteY3" fmla="*/ 575570 h 605039"/>
                <a:gd name="connsiteX4" fmla="*/ 135093 w 595851"/>
                <a:gd name="connsiteY4" fmla="*/ 596889 h 605039"/>
                <a:gd name="connsiteX5" fmla="*/ 0 w 595851"/>
                <a:gd name="connsiteY5" fmla="*/ 596889 h 605039"/>
                <a:gd name="connsiteX6" fmla="*/ 329155 w 595851"/>
                <a:gd name="connsiteY6" fmla="*/ 0 h 605039"/>
                <a:gd name="connsiteX7" fmla="*/ 383657 w 595851"/>
                <a:gd name="connsiteY7" fmla="*/ 139414 h 605039"/>
                <a:gd name="connsiteX8" fmla="*/ 383657 w 595851"/>
                <a:gd name="connsiteY8" fmla="*/ 241656 h 605039"/>
                <a:gd name="connsiteX9" fmla="*/ 409376 w 595851"/>
                <a:gd name="connsiteY9" fmla="*/ 236280 h 605039"/>
                <a:gd name="connsiteX10" fmla="*/ 567124 w 595851"/>
                <a:gd name="connsiteY10" fmla="*/ 249257 h 605039"/>
                <a:gd name="connsiteX11" fmla="*/ 574831 w 595851"/>
                <a:gd name="connsiteY11" fmla="*/ 321374 h 605039"/>
                <a:gd name="connsiteX12" fmla="*/ 573902 w 595851"/>
                <a:gd name="connsiteY12" fmla="*/ 414811 h 605039"/>
                <a:gd name="connsiteX13" fmla="*/ 550319 w 595851"/>
                <a:gd name="connsiteY13" fmla="*/ 507321 h 605039"/>
                <a:gd name="connsiteX14" fmla="*/ 473998 w 595851"/>
                <a:gd name="connsiteY14" fmla="*/ 599831 h 605039"/>
                <a:gd name="connsiteX15" fmla="*/ 370937 w 595851"/>
                <a:gd name="connsiteY15" fmla="*/ 603168 h 605039"/>
                <a:gd name="connsiteX16" fmla="*/ 193597 w 595851"/>
                <a:gd name="connsiteY16" fmla="*/ 593528 h 605039"/>
                <a:gd name="connsiteX17" fmla="*/ 136403 w 595851"/>
                <a:gd name="connsiteY17" fmla="*/ 345197 h 605039"/>
                <a:gd name="connsiteX18" fmla="*/ 165929 w 595851"/>
                <a:gd name="connsiteY18" fmla="*/ 314886 h 605039"/>
                <a:gd name="connsiteX19" fmla="*/ 168900 w 595851"/>
                <a:gd name="connsiteY19" fmla="*/ 306914 h 605039"/>
                <a:gd name="connsiteX20" fmla="*/ 193597 w 595851"/>
                <a:gd name="connsiteY20" fmla="*/ 268167 h 605039"/>
                <a:gd name="connsiteX21" fmla="*/ 310586 w 595851"/>
                <a:gd name="connsiteY21" fmla="*/ 59696 h 605039"/>
                <a:gd name="connsiteX22" fmla="*/ 329155 w 595851"/>
                <a:gd name="connsiteY22" fmla="*/ 0 h 605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5851" h="605039">
                  <a:moveTo>
                    <a:pt x="93" y="348663"/>
                  </a:moveTo>
                  <a:lnTo>
                    <a:pt x="82820" y="348663"/>
                  </a:lnTo>
                  <a:cubicBezTo>
                    <a:pt x="94797" y="348663"/>
                    <a:pt x="106682" y="358303"/>
                    <a:pt x="109188" y="370075"/>
                  </a:cubicBezTo>
                  <a:lnTo>
                    <a:pt x="152548" y="575570"/>
                  </a:lnTo>
                  <a:cubicBezTo>
                    <a:pt x="154962" y="587342"/>
                    <a:pt x="147163" y="596982"/>
                    <a:pt x="135093" y="596889"/>
                  </a:cubicBezTo>
                  <a:lnTo>
                    <a:pt x="0" y="596889"/>
                  </a:lnTo>
                  <a:close/>
                  <a:moveTo>
                    <a:pt x="329155" y="0"/>
                  </a:moveTo>
                  <a:cubicBezTo>
                    <a:pt x="357195" y="0"/>
                    <a:pt x="423674" y="18632"/>
                    <a:pt x="383657" y="139414"/>
                  </a:cubicBezTo>
                  <a:cubicBezTo>
                    <a:pt x="343825" y="260196"/>
                    <a:pt x="383657" y="241656"/>
                    <a:pt x="383657" y="241656"/>
                  </a:cubicBezTo>
                  <a:cubicBezTo>
                    <a:pt x="392849" y="239432"/>
                    <a:pt x="401391" y="237671"/>
                    <a:pt x="409376" y="236280"/>
                  </a:cubicBezTo>
                  <a:cubicBezTo>
                    <a:pt x="409376" y="236280"/>
                    <a:pt x="524693" y="210511"/>
                    <a:pt x="567124" y="249257"/>
                  </a:cubicBezTo>
                  <a:cubicBezTo>
                    <a:pt x="601199" y="280310"/>
                    <a:pt x="574831" y="321374"/>
                    <a:pt x="574831" y="321374"/>
                  </a:cubicBezTo>
                  <a:cubicBezTo>
                    <a:pt x="574831" y="321374"/>
                    <a:pt x="622740" y="364014"/>
                    <a:pt x="573902" y="414811"/>
                  </a:cubicBezTo>
                  <a:cubicBezTo>
                    <a:pt x="573902" y="414811"/>
                    <a:pt x="605099" y="466165"/>
                    <a:pt x="550319" y="507321"/>
                  </a:cubicBezTo>
                  <a:cubicBezTo>
                    <a:pt x="550319" y="507321"/>
                    <a:pt x="575759" y="578140"/>
                    <a:pt x="473998" y="599831"/>
                  </a:cubicBezTo>
                  <a:cubicBezTo>
                    <a:pt x="444101" y="606227"/>
                    <a:pt x="406405" y="605949"/>
                    <a:pt x="370937" y="603168"/>
                  </a:cubicBezTo>
                  <a:cubicBezTo>
                    <a:pt x="282174" y="605022"/>
                    <a:pt x="193597" y="593528"/>
                    <a:pt x="193597" y="593528"/>
                  </a:cubicBezTo>
                  <a:lnTo>
                    <a:pt x="136403" y="345197"/>
                  </a:lnTo>
                  <a:cubicBezTo>
                    <a:pt x="153858" y="334723"/>
                    <a:pt x="162029" y="322672"/>
                    <a:pt x="165929" y="314886"/>
                  </a:cubicBezTo>
                  <a:cubicBezTo>
                    <a:pt x="166764" y="312476"/>
                    <a:pt x="167786" y="309695"/>
                    <a:pt x="168900" y="306914"/>
                  </a:cubicBezTo>
                  <a:cubicBezTo>
                    <a:pt x="173728" y="295234"/>
                    <a:pt x="181341" y="281052"/>
                    <a:pt x="193597" y="268167"/>
                  </a:cubicBezTo>
                  <a:cubicBezTo>
                    <a:pt x="250792" y="224322"/>
                    <a:pt x="310586" y="59696"/>
                    <a:pt x="310586" y="59696"/>
                  </a:cubicBezTo>
                  <a:cubicBezTo>
                    <a:pt x="310586" y="59696"/>
                    <a:pt x="301208" y="0"/>
                    <a:pt x="3291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19175" y="1567964"/>
            <a:ext cx="4524299" cy="347003"/>
            <a:chOff x="1019175" y="1567964"/>
            <a:chExt cx="4524299" cy="347003"/>
          </a:xfrm>
        </p:grpSpPr>
        <p:sp>
          <p:nvSpPr>
            <p:cNvPr id="2" name="矩形 1"/>
            <p:cNvSpPr/>
            <p:nvPr/>
          </p:nvSpPr>
          <p:spPr>
            <a:xfrm>
              <a:off x="1208363" y="1567964"/>
              <a:ext cx="4335111" cy="347003"/>
            </a:xfrm>
            <a:prstGeom prst="rect">
              <a:avLst/>
            </a:prstGeom>
            <a:gradFill flip="none" rotWithShape="1">
              <a:gsLst>
                <a:gs pos="39600">
                  <a:srgbClr val="FFC000">
                    <a:alpha val="53000"/>
                  </a:srgbClr>
                </a:gs>
                <a:gs pos="0">
                  <a:srgbClr val="FF9409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019175" y="1567964"/>
              <a:ext cx="125701" cy="34700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 bwMode="auto">
            <a:xfrm>
              <a:off x="1312782" y="1596539"/>
              <a:ext cx="1944015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XXX</a:t>
              </a:r>
              <a:r>
                <a:rPr lang="zh-CN" altLang="en-US" sz="12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网</a:t>
              </a:r>
              <a:r>
                <a:rPr lang="zh-CN" altLang="en-US" sz="12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络科技公司</a:t>
              </a:r>
              <a:endPara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7" grpId="0" animBg="1"/>
      <p:bldP spid="14" grpId="0" animBg="1"/>
      <p:bldP spid="9" grpId="0" animBg="1"/>
      <p:bldP spid="22" grpId="0" animBg="1"/>
      <p:bldP spid="23" grpId="0" animBg="1"/>
      <p:bldP spid="25" grpId="0"/>
      <p:bldP spid="26" grpId="0"/>
      <p:bldP spid="3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rot="3215670">
            <a:off x="-2161688" y="-3287975"/>
            <a:ext cx="3787513" cy="7378524"/>
            <a:chOff x="-2781054" y="-1954377"/>
            <a:chExt cx="6378325" cy="12425732"/>
          </a:xfrm>
        </p:grpSpPr>
        <p:sp>
          <p:nvSpPr>
            <p:cNvPr id="2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rot="14015670">
            <a:off x="10317294" y="3010553"/>
            <a:ext cx="3787513" cy="7378524"/>
            <a:chOff x="-2781054" y="-1954377"/>
            <a:chExt cx="6378325" cy="12425732"/>
          </a:xfrm>
        </p:grpSpPr>
        <p:sp>
          <p:nvSpPr>
            <p:cNvPr id="7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1494766" y="1952625"/>
            <a:ext cx="2594030" cy="3492499"/>
          </a:xfrm>
          <a:prstGeom prst="rect">
            <a:avLst/>
          </a:prstGeom>
          <a:blipFill>
            <a:blip r:embed="rId1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94766" y="4581525"/>
            <a:ext cx="2594030" cy="863599"/>
          </a:xfrm>
          <a:prstGeom prst="rect">
            <a:avLst/>
          </a:prstGeom>
          <a:gradFill>
            <a:gsLst>
              <a:gs pos="0">
                <a:srgbClr val="FF9409">
                  <a:alpha val="80000"/>
                </a:srgbClr>
              </a:gs>
              <a:gs pos="100000">
                <a:srgbClr val="FFC000">
                  <a:alpha val="70000"/>
                </a:srgbClr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1563055" y="4948114"/>
            <a:ext cx="2457450" cy="26606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  <a:defRPr/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文本内容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 bwMode="auto">
          <a:xfrm>
            <a:off x="1869511" y="4647552"/>
            <a:ext cx="1844539" cy="36905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 Light" panose="020B0502040204020203" pitchFamily="34" charset="0"/>
              </a:defRPr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标题添加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99842" y="1952625"/>
            <a:ext cx="2594030" cy="3492499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99842" y="4581525"/>
            <a:ext cx="2594030" cy="863599"/>
          </a:xfrm>
          <a:prstGeom prst="rect">
            <a:avLst/>
          </a:prstGeom>
          <a:gradFill>
            <a:gsLst>
              <a:gs pos="0">
                <a:srgbClr val="FF9409">
                  <a:alpha val="80000"/>
                </a:srgbClr>
              </a:gs>
              <a:gs pos="100000">
                <a:srgbClr val="FFC000">
                  <a:alpha val="70000"/>
                </a:srgbClr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4868131" y="4948114"/>
            <a:ext cx="2457450" cy="26606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  <a:defRPr/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文本内容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 bwMode="auto">
          <a:xfrm>
            <a:off x="5174587" y="4647552"/>
            <a:ext cx="1844539" cy="36905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 Light" panose="020B0502040204020203" pitchFamily="34" charset="0"/>
              </a:defRPr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标题添加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104917" y="1952625"/>
            <a:ext cx="2594030" cy="3492499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104917" y="4581525"/>
            <a:ext cx="2594030" cy="863599"/>
          </a:xfrm>
          <a:prstGeom prst="rect">
            <a:avLst/>
          </a:prstGeom>
          <a:gradFill>
            <a:gsLst>
              <a:gs pos="0">
                <a:srgbClr val="FF9409">
                  <a:alpha val="80000"/>
                </a:srgbClr>
              </a:gs>
              <a:gs pos="100000">
                <a:srgbClr val="FFC000">
                  <a:alpha val="70000"/>
                </a:srgbClr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8173206" y="4948114"/>
            <a:ext cx="2457450" cy="26606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  <a:defRPr/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文本内容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 bwMode="auto">
          <a:xfrm>
            <a:off x="8479662" y="4647552"/>
            <a:ext cx="1844539" cy="36905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 Light" panose="020B0502040204020203" pitchFamily="34" charset="0"/>
              </a:defRPr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标题添加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140202" y="355332"/>
            <a:ext cx="3911596" cy="757218"/>
            <a:chOff x="4545031" y="393432"/>
            <a:chExt cx="3911596" cy="757218"/>
          </a:xfrm>
        </p:grpSpPr>
        <p:sp>
          <p:nvSpPr>
            <p:cNvPr id="25" name="矩形 24"/>
            <p:cNvSpPr/>
            <p:nvPr/>
          </p:nvSpPr>
          <p:spPr bwMode="auto">
            <a:xfrm>
              <a:off x="4545031" y="884585"/>
              <a:ext cx="3911596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 bwMode="auto">
            <a:xfrm>
              <a:off x="5205430" y="393432"/>
              <a:ext cx="2590800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>
                <a:defRPr/>
              </a:pP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客户分析</a:t>
              </a: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】</a:t>
              </a:r>
              <a:endParaRPr lang="en-US" altLang="zh-CN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7" grpId="0"/>
      <p:bldP spid="18" grpId="0"/>
      <p:bldP spid="11" grpId="0" animBg="1"/>
      <p:bldP spid="14" grpId="0" animBg="1"/>
      <p:bldP spid="20" grpId="0"/>
      <p:bldP spid="21" grpId="0"/>
      <p:bldP spid="12" grpId="0" animBg="1"/>
      <p:bldP spid="15" grpId="0" animBg="1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rot="3215670">
            <a:off x="-2161688" y="-3287975"/>
            <a:ext cx="3787513" cy="7378524"/>
            <a:chOff x="-2781054" y="-1954377"/>
            <a:chExt cx="6378325" cy="12425732"/>
          </a:xfrm>
        </p:grpSpPr>
        <p:sp>
          <p:nvSpPr>
            <p:cNvPr id="2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rot="14015670">
            <a:off x="10317294" y="3010553"/>
            <a:ext cx="3787513" cy="7378524"/>
            <a:chOff x="-2781054" y="-1954377"/>
            <a:chExt cx="6378325" cy="12425732"/>
          </a:xfrm>
        </p:grpSpPr>
        <p:sp>
          <p:nvSpPr>
            <p:cNvPr id="7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511360" y="1795897"/>
            <a:ext cx="2320500" cy="2320502"/>
            <a:chOff x="2336864" y="2266983"/>
            <a:chExt cx="2320500" cy="2320502"/>
          </a:xfrm>
        </p:grpSpPr>
        <p:sp>
          <p:nvSpPr>
            <p:cNvPr id="11" name="BackShape"/>
            <p:cNvSpPr/>
            <p:nvPr/>
          </p:nvSpPr>
          <p:spPr>
            <a:xfrm>
              <a:off x="2336864" y="2266983"/>
              <a:ext cx="2320500" cy="2320502"/>
            </a:xfrm>
            <a:prstGeom prst="donut">
              <a:avLst>
                <a:gd name="adj" fmla="val 3548"/>
              </a:avLst>
            </a:prstGeom>
            <a:solidFill>
              <a:schemeClr val="tx2">
                <a:lumMod val="50000"/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ValueShape"/>
            <p:cNvSpPr/>
            <p:nvPr/>
          </p:nvSpPr>
          <p:spPr>
            <a:xfrm>
              <a:off x="2590502" y="2520622"/>
              <a:ext cx="1813224" cy="1813224"/>
            </a:xfrm>
            <a:prstGeom prst="pie">
              <a:avLst>
                <a:gd name="adj1" fmla="val 16200000"/>
                <a:gd name="adj2" fmla="val 8640000"/>
              </a:avLst>
            </a:pr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768334" y="4299557"/>
            <a:ext cx="3806553" cy="1000108"/>
            <a:chOff x="1829129" y="4770643"/>
            <a:chExt cx="3806553" cy="1000108"/>
          </a:xfrm>
        </p:grpSpPr>
        <p:sp>
          <p:nvSpPr>
            <p:cNvPr id="13" name="ValueText"/>
            <p:cNvSpPr txBox="1"/>
            <p:nvPr/>
          </p:nvSpPr>
          <p:spPr>
            <a:xfrm>
              <a:off x="1936832" y="4770643"/>
              <a:ext cx="800064" cy="600048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rm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65%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1829129" y="4945399"/>
              <a:ext cx="3806553" cy="825352"/>
              <a:chOff x="160432" y="3027162"/>
              <a:chExt cx="3806553" cy="825352"/>
            </a:xfrm>
          </p:grpSpPr>
          <p:sp>
            <p:nvSpPr>
              <p:cNvPr id="20" name="矩形 19"/>
              <p:cNvSpPr/>
              <p:nvPr/>
            </p:nvSpPr>
            <p:spPr bwMode="auto">
              <a:xfrm>
                <a:off x="160432" y="3586449"/>
                <a:ext cx="3806553" cy="2660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  <a:defRPr/>
                </a:pPr>
                <a:r>
                  <a:rPr lang="en-US" altLang="zh-CN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 </a:t>
                </a:r>
                <a:r>
                  <a:rPr lang="zh-CN" alt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文本内容</a:t>
                </a:r>
                <a:endPara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21" name="组合 20"/>
              <p:cNvGrpSpPr/>
              <p:nvPr/>
            </p:nvGrpSpPr>
            <p:grpSpPr>
              <a:xfrm>
                <a:off x="1287211" y="3027162"/>
                <a:ext cx="2679774" cy="371390"/>
                <a:chOff x="6947174" y="608852"/>
                <a:chExt cx="2162254" cy="299667"/>
              </a:xfrm>
            </p:grpSpPr>
            <p:sp>
              <p:nvSpPr>
                <p:cNvPr id="22" name="矩形 21"/>
                <p:cNvSpPr/>
                <p:nvPr/>
              </p:nvSpPr>
              <p:spPr>
                <a:xfrm>
                  <a:off x="7136362" y="608852"/>
                  <a:ext cx="1973066" cy="299667"/>
                </a:xfrm>
                <a:prstGeom prst="rect">
                  <a:avLst/>
                </a:prstGeom>
                <a:gradFill flip="none" rotWithShape="1">
                  <a:gsLst>
                    <a:gs pos="66000">
                      <a:srgbClr val="FFC000">
                        <a:alpha val="45000"/>
                      </a:srgbClr>
                    </a:gs>
                    <a:gs pos="0">
                      <a:srgbClr val="FF9409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矩形 22"/>
                <p:cNvSpPr/>
                <p:nvPr/>
              </p:nvSpPr>
              <p:spPr>
                <a:xfrm>
                  <a:off x="6947174" y="608852"/>
                  <a:ext cx="125701" cy="299667"/>
                </a:xfrm>
                <a:prstGeom prst="rect">
                  <a:avLst/>
                </a:prstGeom>
                <a:solidFill>
                  <a:schemeClr val="tx2">
                    <a:lumMod val="5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文本框 23"/>
                <p:cNvSpPr txBox="1"/>
                <p:nvPr/>
              </p:nvSpPr>
              <p:spPr bwMode="auto">
                <a:xfrm>
                  <a:off x="7148555" y="608852"/>
                  <a:ext cx="1076888" cy="29800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>
                  <a:defPPr>
                    <a:defRPr lang="en-US"/>
                  </a:defPPr>
                  <a:lvl1pPr>
                    <a:defRPr sz="2800" b="1" spc="3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Segoe UI Light" panose="020B0502040204020203" pitchFamily="34" charset="0"/>
                    </a:defRPr>
                  </a:lvl1pPr>
                </a:lstStyle>
                <a:p>
                  <a:pPr algn="dist"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标题添加</a:t>
                  </a:r>
                  <a:endParaRPr lang="zh-CN" altLang="en-US" sz="18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28" name="组合 27"/>
          <p:cNvGrpSpPr/>
          <p:nvPr/>
        </p:nvGrpSpPr>
        <p:grpSpPr>
          <a:xfrm>
            <a:off x="7377959" y="1795897"/>
            <a:ext cx="2320500" cy="2320502"/>
            <a:chOff x="2336864" y="2266983"/>
            <a:chExt cx="2320500" cy="2320502"/>
          </a:xfrm>
        </p:grpSpPr>
        <p:sp>
          <p:nvSpPr>
            <p:cNvPr id="37" name="BackShape"/>
            <p:cNvSpPr/>
            <p:nvPr/>
          </p:nvSpPr>
          <p:spPr>
            <a:xfrm>
              <a:off x="2336864" y="2266983"/>
              <a:ext cx="2320500" cy="2320502"/>
            </a:xfrm>
            <a:prstGeom prst="donut">
              <a:avLst>
                <a:gd name="adj" fmla="val 3548"/>
              </a:avLst>
            </a:prstGeom>
            <a:solidFill>
              <a:schemeClr val="tx2">
                <a:lumMod val="50000"/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ValueShape"/>
            <p:cNvSpPr/>
            <p:nvPr/>
          </p:nvSpPr>
          <p:spPr>
            <a:xfrm>
              <a:off x="2590502" y="2520622"/>
              <a:ext cx="1813224" cy="1813224"/>
            </a:xfrm>
            <a:prstGeom prst="pie">
              <a:avLst>
                <a:gd name="adj1" fmla="val 16200000"/>
                <a:gd name="adj2" fmla="val 11972952"/>
              </a:avLst>
            </a:pr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634933" y="4299557"/>
            <a:ext cx="3806553" cy="1000108"/>
            <a:chOff x="1829129" y="4770643"/>
            <a:chExt cx="3806553" cy="1000108"/>
          </a:xfrm>
        </p:grpSpPr>
        <p:sp>
          <p:nvSpPr>
            <p:cNvPr id="30" name="ValueText"/>
            <p:cNvSpPr txBox="1"/>
            <p:nvPr/>
          </p:nvSpPr>
          <p:spPr>
            <a:xfrm>
              <a:off x="1936832" y="4770643"/>
              <a:ext cx="800064" cy="600048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rm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78%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829129" y="4945399"/>
              <a:ext cx="3806553" cy="825352"/>
              <a:chOff x="160432" y="3027162"/>
              <a:chExt cx="3806553" cy="825352"/>
            </a:xfrm>
          </p:grpSpPr>
          <p:sp>
            <p:nvSpPr>
              <p:cNvPr id="32" name="矩形 31"/>
              <p:cNvSpPr/>
              <p:nvPr/>
            </p:nvSpPr>
            <p:spPr bwMode="auto">
              <a:xfrm>
                <a:off x="160432" y="3586449"/>
                <a:ext cx="3806553" cy="2660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  <a:defRPr/>
                </a:pPr>
                <a:r>
                  <a:rPr lang="en-US" altLang="zh-CN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 </a:t>
                </a:r>
                <a:r>
                  <a:rPr lang="zh-CN" alt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文本内容</a:t>
                </a:r>
                <a:endPara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33" name="组合 32"/>
              <p:cNvGrpSpPr/>
              <p:nvPr/>
            </p:nvGrpSpPr>
            <p:grpSpPr>
              <a:xfrm>
                <a:off x="1287211" y="3027162"/>
                <a:ext cx="2679774" cy="371390"/>
                <a:chOff x="6947174" y="608852"/>
                <a:chExt cx="2162254" cy="299667"/>
              </a:xfrm>
            </p:grpSpPr>
            <p:sp>
              <p:nvSpPr>
                <p:cNvPr id="34" name="矩形 33"/>
                <p:cNvSpPr/>
                <p:nvPr/>
              </p:nvSpPr>
              <p:spPr>
                <a:xfrm>
                  <a:off x="7136362" y="608852"/>
                  <a:ext cx="1973066" cy="299667"/>
                </a:xfrm>
                <a:prstGeom prst="rect">
                  <a:avLst/>
                </a:prstGeom>
                <a:gradFill flip="none" rotWithShape="1">
                  <a:gsLst>
                    <a:gs pos="66000">
                      <a:srgbClr val="FFC000">
                        <a:alpha val="45000"/>
                      </a:srgbClr>
                    </a:gs>
                    <a:gs pos="0">
                      <a:srgbClr val="FF9409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矩形 34"/>
                <p:cNvSpPr/>
                <p:nvPr/>
              </p:nvSpPr>
              <p:spPr>
                <a:xfrm>
                  <a:off x="6947174" y="608852"/>
                  <a:ext cx="125701" cy="299667"/>
                </a:xfrm>
                <a:prstGeom prst="rect">
                  <a:avLst/>
                </a:prstGeom>
                <a:solidFill>
                  <a:schemeClr val="tx2">
                    <a:lumMod val="5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6" name="文本框 35"/>
                <p:cNvSpPr txBox="1"/>
                <p:nvPr/>
              </p:nvSpPr>
              <p:spPr bwMode="auto">
                <a:xfrm>
                  <a:off x="7148555" y="608852"/>
                  <a:ext cx="1076888" cy="29800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>
                  <a:defPPr>
                    <a:defRPr lang="en-US"/>
                  </a:defPPr>
                  <a:lvl1pPr>
                    <a:defRPr sz="2800" b="1" spc="3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Segoe UI Light" panose="020B0502040204020203" pitchFamily="34" charset="0"/>
                    </a:defRPr>
                  </a:lvl1pPr>
                </a:lstStyle>
                <a:p>
                  <a:pPr algn="dist"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标题添加</a:t>
                  </a:r>
                  <a:endParaRPr lang="zh-CN" altLang="en-US" sz="18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40" name="组合 39"/>
          <p:cNvGrpSpPr/>
          <p:nvPr/>
        </p:nvGrpSpPr>
        <p:grpSpPr>
          <a:xfrm>
            <a:off x="4140202" y="355332"/>
            <a:ext cx="3911596" cy="757218"/>
            <a:chOff x="4545031" y="393432"/>
            <a:chExt cx="3911596" cy="757218"/>
          </a:xfrm>
        </p:grpSpPr>
        <p:sp>
          <p:nvSpPr>
            <p:cNvPr id="41" name="矩形 40"/>
            <p:cNvSpPr/>
            <p:nvPr/>
          </p:nvSpPr>
          <p:spPr bwMode="auto">
            <a:xfrm>
              <a:off x="4545031" y="884585"/>
              <a:ext cx="3911596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 bwMode="auto">
            <a:xfrm>
              <a:off x="5205430" y="393432"/>
              <a:ext cx="2590800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>
                <a:defRPr/>
              </a:pP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客户分析</a:t>
              </a: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】</a:t>
              </a:r>
              <a:endParaRPr lang="en-US" altLang="zh-CN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rot="3215670">
            <a:off x="-2161688" y="-3287975"/>
            <a:ext cx="3787513" cy="7378524"/>
            <a:chOff x="-2781054" y="-1954377"/>
            <a:chExt cx="6378325" cy="12425732"/>
          </a:xfrm>
        </p:grpSpPr>
        <p:sp>
          <p:nvSpPr>
            <p:cNvPr id="2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rot="14015670">
            <a:off x="10317294" y="3010553"/>
            <a:ext cx="3787513" cy="7378524"/>
            <a:chOff x="-2781054" y="-1954377"/>
            <a:chExt cx="6378325" cy="12425732"/>
          </a:xfrm>
        </p:grpSpPr>
        <p:sp>
          <p:nvSpPr>
            <p:cNvPr id="7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箭头: 五边形 9"/>
          <p:cNvSpPr/>
          <p:nvPr/>
        </p:nvSpPr>
        <p:spPr>
          <a:xfrm rot="5400000">
            <a:off x="4210351" y="2580540"/>
            <a:ext cx="3771900" cy="2592387"/>
          </a:xfrm>
          <a:prstGeom prst="homePlate">
            <a:avLst>
              <a:gd name="adj" fmla="val 49756"/>
            </a:avLst>
          </a:prstGeom>
          <a:gradFill>
            <a:gsLst>
              <a:gs pos="0">
                <a:srgbClr val="FF9409"/>
              </a:gs>
              <a:gs pos="100000">
                <a:srgbClr val="FFC000"/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" name="菱形 10"/>
          <p:cNvSpPr/>
          <p:nvPr/>
        </p:nvSpPr>
        <p:spPr>
          <a:xfrm>
            <a:off x="5050188" y="3382176"/>
            <a:ext cx="2092226" cy="2092226"/>
          </a:xfrm>
          <a:prstGeom prst="diamond">
            <a:avLst/>
          </a:prstGeom>
          <a:blipFill>
            <a:blip r:embed="rId1" cstate="email"/>
            <a:stretch>
              <a:fillRect/>
            </a:stretch>
          </a:blip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 bwMode="auto">
          <a:xfrm>
            <a:off x="8179928" y="2255595"/>
            <a:ext cx="2457450" cy="604726"/>
            <a:chOff x="845174" y="5121881"/>
            <a:chExt cx="2457877" cy="605180"/>
          </a:xfrm>
        </p:grpSpPr>
        <p:sp>
          <p:nvSpPr>
            <p:cNvPr id="13" name="矩形 12"/>
            <p:cNvSpPr/>
            <p:nvPr/>
          </p:nvSpPr>
          <p:spPr bwMode="auto">
            <a:xfrm>
              <a:off x="845174" y="5460796"/>
              <a:ext cx="2457877" cy="266265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45174" y="5121881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 bwMode="auto">
          <a:xfrm>
            <a:off x="8179928" y="4208918"/>
            <a:ext cx="2457450" cy="604726"/>
            <a:chOff x="845174" y="5121881"/>
            <a:chExt cx="2457877" cy="605180"/>
          </a:xfrm>
        </p:grpSpPr>
        <p:sp>
          <p:nvSpPr>
            <p:cNvPr id="16" name="矩形 15"/>
            <p:cNvSpPr/>
            <p:nvPr/>
          </p:nvSpPr>
          <p:spPr bwMode="auto">
            <a:xfrm>
              <a:off x="845174" y="5460796"/>
              <a:ext cx="2457877" cy="266265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45174" y="5121881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 bwMode="auto">
          <a:xfrm>
            <a:off x="1555222" y="2255595"/>
            <a:ext cx="2457450" cy="604726"/>
            <a:chOff x="845174" y="5121881"/>
            <a:chExt cx="2457877" cy="605180"/>
          </a:xfrm>
        </p:grpSpPr>
        <p:sp>
          <p:nvSpPr>
            <p:cNvPr id="19" name="矩形 18"/>
            <p:cNvSpPr/>
            <p:nvPr/>
          </p:nvSpPr>
          <p:spPr bwMode="auto">
            <a:xfrm>
              <a:off x="845174" y="5460796"/>
              <a:ext cx="2457877" cy="266265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458191" y="5121881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 bwMode="auto">
          <a:xfrm>
            <a:off x="1555222" y="4208918"/>
            <a:ext cx="2457450" cy="604726"/>
            <a:chOff x="845174" y="5121881"/>
            <a:chExt cx="2457877" cy="605180"/>
          </a:xfrm>
        </p:grpSpPr>
        <p:sp>
          <p:nvSpPr>
            <p:cNvPr id="22" name="矩形 21"/>
            <p:cNvSpPr/>
            <p:nvPr/>
          </p:nvSpPr>
          <p:spPr bwMode="auto">
            <a:xfrm>
              <a:off x="845174" y="5460796"/>
              <a:ext cx="2457877" cy="266265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458191" y="5121881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5" name="Oval 23"/>
          <p:cNvSpPr/>
          <p:nvPr/>
        </p:nvSpPr>
        <p:spPr>
          <a:xfrm>
            <a:off x="5834803" y="2425223"/>
            <a:ext cx="522394" cy="522514"/>
          </a:xfrm>
          <a:custGeom>
            <a:avLst/>
            <a:gdLst>
              <a:gd name="connsiteX0" fmla="*/ 180553 w 577502"/>
              <a:gd name="connsiteY0" fmla="*/ 192679 h 577634"/>
              <a:gd name="connsiteX1" fmla="*/ 253430 w 577502"/>
              <a:gd name="connsiteY1" fmla="*/ 218460 h 577634"/>
              <a:gd name="connsiteX2" fmla="*/ 229445 w 577502"/>
              <a:gd name="connsiteY2" fmla="*/ 301325 h 577634"/>
              <a:gd name="connsiteX3" fmla="*/ 242360 w 577502"/>
              <a:gd name="connsiteY3" fmla="*/ 334471 h 577634"/>
              <a:gd name="connsiteX4" fmla="*/ 275569 w 577502"/>
              <a:gd name="connsiteY4" fmla="*/ 347361 h 577634"/>
              <a:gd name="connsiteX5" fmla="*/ 359516 w 577502"/>
              <a:gd name="connsiteY5" fmla="*/ 323422 h 577634"/>
              <a:gd name="connsiteX6" fmla="*/ 374275 w 577502"/>
              <a:gd name="connsiteY6" fmla="*/ 351044 h 577634"/>
              <a:gd name="connsiteX7" fmla="*/ 369663 w 577502"/>
              <a:gd name="connsiteY7" fmla="*/ 437593 h 577634"/>
              <a:gd name="connsiteX8" fmla="*/ 329073 w 577502"/>
              <a:gd name="connsiteY8" fmla="*/ 452324 h 577634"/>
              <a:gd name="connsiteX9" fmla="*/ 197158 w 577502"/>
              <a:gd name="connsiteY9" fmla="*/ 379587 h 577634"/>
              <a:gd name="connsiteX10" fmla="*/ 135351 w 577502"/>
              <a:gd name="connsiteY10" fmla="*/ 293959 h 577634"/>
              <a:gd name="connsiteX11" fmla="*/ 139964 w 577502"/>
              <a:gd name="connsiteY11" fmla="*/ 207411 h 577634"/>
              <a:gd name="connsiteX12" fmla="*/ 180553 w 577502"/>
              <a:gd name="connsiteY12" fmla="*/ 192679 h 577634"/>
              <a:gd name="connsiteX13" fmla="*/ 130721 w 577502"/>
              <a:gd name="connsiteY13" fmla="*/ 88673 h 577634"/>
              <a:gd name="connsiteX14" fmla="*/ 302303 w 577502"/>
              <a:gd name="connsiteY14" fmla="*/ 151290 h 577634"/>
              <a:gd name="connsiteX15" fmla="*/ 299536 w 577502"/>
              <a:gd name="connsiteY15" fmla="*/ 154973 h 577634"/>
              <a:gd name="connsiteX16" fmla="*/ 265404 w 577502"/>
              <a:gd name="connsiteY16" fmla="*/ 197331 h 577634"/>
              <a:gd name="connsiteX17" fmla="*/ 130721 w 577502"/>
              <a:gd name="connsiteY17" fmla="*/ 147606 h 577634"/>
              <a:gd name="connsiteX18" fmla="*/ 77217 w 577502"/>
              <a:gd name="connsiteY18" fmla="*/ 166023 h 577634"/>
              <a:gd name="connsiteX19" fmla="*/ 161163 w 577502"/>
              <a:gd name="connsiteY19" fmla="*/ 416489 h 577634"/>
              <a:gd name="connsiteX20" fmla="*/ 358575 w 577502"/>
              <a:gd name="connsiteY20" fmla="*/ 518701 h 577634"/>
              <a:gd name="connsiteX21" fmla="*/ 411157 w 577502"/>
              <a:gd name="connsiteY21" fmla="*/ 500284 h 577634"/>
              <a:gd name="connsiteX22" fmla="*/ 423149 w 577502"/>
              <a:gd name="connsiteY22" fmla="*/ 399914 h 577634"/>
              <a:gd name="connsiteX23" fmla="*/ 379792 w 577502"/>
              <a:gd name="connsiteY23" fmla="*/ 312435 h 577634"/>
              <a:gd name="connsiteX24" fmla="*/ 423149 w 577502"/>
              <a:gd name="connsiteY24" fmla="*/ 278364 h 577634"/>
              <a:gd name="connsiteX25" fmla="*/ 425917 w 577502"/>
              <a:gd name="connsiteY25" fmla="*/ 274681 h 577634"/>
              <a:gd name="connsiteX26" fmla="*/ 479421 w 577502"/>
              <a:gd name="connsiteY26" fmla="*/ 384260 h 577634"/>
              <a:gd name="connsiteX27" fmla="*/ 453591 w 577502"/>
              <a:gd name="connsiteY27" fmla="*/ 541722 h 577634"/>
              <a:gd name="connsiteX28" fmla="*/ 358575 w 577502"/>
              <a:gd name="connsiteY28" fmla="*/ 577634 h 577634"/>
              <a:gd name="connsiteX29" fmla="*/ 118729 w 577502"/>
              <a:gd name="connsiteY29" fmla="*/ 457926 h 577634"/>
              <a:gd name="connsiteX30" fmla="*/ 35705 w 577502"/>
              <a:gd name="connsiteY30" fmla="*/ 124586 h 577634"/>
              <a:gd name="connsiteX31" fmla="*/ 130721 w 577502"/>
              <a:gd name="connsiteY31" fmla="*/ 88673 h 577634"/>
              <a:gd name="connsiteX32" fmla="*/ 483094 w 577502"/>
              <a:gd name="connsiteY32" fmla="*/ 235 h 577634"/>
              <a:gd name="connsiteX33" fmla="*/ 493240 w 577502"/>
              <a:gd name="connsiteY33" fmla="*/ 10361 h 577634"/>
              <a:gd name="connsiteX34" fmla="*/ 510763 w 577502"/>
              <a:gd name="connsiteY34" fmla="*/ 66518 h 577634"/>
              <a:gd name="connsiteX35" fmla="*/ 567024 w 577502"/>
              <a:gd name="connsiteY35" fmla="*/ 84009 h 577634"/>
              <a:gd name="connsiteX36" fmla="*/ 577170 w 577502"/>
              <a:gd name="connsiteY36" fmla="*/ 95056 h 577634"/>
              <a:gd name="connsiteX37" fmla="*/ 573480 w 577502"/>
              <a:gd name="connsiteY37" fmla="*/ 108865 h 577634"/>
              <a:gd name="connsiteX38" fmla="*/ 521831 w 577502"/>
              <a:gd name="connsiteY38" fmla="*/ 160419 h 577634"/>
              <a:gd name="connsiteX39" fmla="*/ 508919 w 577502"/>
              <a:gd name="connsiteY39" fmla="*/ 164101 h 577634"/>
              <a:gd name="connsiteX40" fmla="*/ 476638 w 577502"/>
              <a:gd name="connsiteY40" fmla="*/ 157657 h 577634"/>
              <a:gd name="connsiteX41" fmla="*/ 401931 w 577502"/>
              <a:gd name="connsiteY41" fmla="*/ 257082 h 577634"/>
              <a:gd name="connsiteX42" fmla="*/ 274652 w 577502"/>
              <a:gd name="connsiteY42" fmla="*/ 317841 h 577634"/>
              <a:gd name="connsiteX43" fmla="*/ 263585 w 577502"/>
              <a:gd name="connsiteY43" fmla="*/ 314159 h 577634"/>
              <a:gd name="connsiteX44" fmla="*/ 258973 w 577502"/>
              <a:gd name="connsiteY44" fmla="*/ 303112 h 577634"/>
              <a:gd name="connsiteX45" fmla="*/ 319845 w 577502"/>
              <a:gd name="connsiteY45" fmla="*/ 176069 h 577634"/>
              <a:gd name="connsiteX46" fmla="*/ 420377 w 577502"/>
              <a:gd name="connsiteY46" fmla="*/ 101501 h 577634"/>
              <a:gd name="connsiteX47" fmla="*/ 413921 w 577502"/>
              <a:gd name="connsiteY47" fmla="*/ 69280 h 577634"/>
              <a:gd name="connsiteX48" fmla="*/ 417610 w 577502"/>
              <a:gd name="connsiteY48" fmla="*/ 55471 h 577634"/>
              <a:gd name="connsiteX49" fmla="*/ 469260 w 577502"/>
              <a:gd name="connsiteY49" fmla="*/ 4838 h 577634"/>
              <a:gd name="connsiteX50" fmla="*/ 483094 w 577502"/>
              <a:gd name="connsiteY50" fmla="*/ 235 h 577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77502" h="577634">
                <a:moveTo>
                  <a:pt x="180553" y="192679"/>
                </a:moveTo>
                <a:cubicBezTo>
                  <a:pt x="201770" y="192679"/>
                  <a:pt x="226677" y="201887"/>
                  <a:pt x="253430" y="218460"/>
                </a:cubicBezTo>
                <a:cubicBezTo>
                  <a:pt x="231290" y="262654"/>
                  <a:pt x="229445" y="299484"/>
                  <a:pt x="229445" y="301325"/>
                </a:cubicBezTo>
                <a:cubicBezTo>
                  <a:pt x="229445" y="314215"/>
                  <a:pt x="234057" y="326185"/>
                  <a:pt x="242360" y="334471"/>
                </a:cubicBezTo>
                <a:cubicBezTo>
                  <a:pt x="251585" y="343678"/>
                  <a:pt x="263577" y="348282"/>
                  <a:pt x="275569" y="347361"/>
                </a:cubicBezTo>
                <a:cubicBezTo>
                  <a:pt x="278337" y="347361"/>
                  <a:pt x="315236" y="345520"/>
                  <a:pt x="359516" y="323422"/>
                </a:cubicBezTo>
                <a:cubicBezTo>
                  <a:pt x="365050" y="332630"/>
                  <a:pt x="370585" y="341837"/>
                  <a:pt x="374275" y="351044"/>
                </a:cubicBezTo>
                <a:cubicBezTo>
                  <a:pt x="396415" y="400764"/>
                  <a:pt x="380733" y="426544"/>
                  <a:pt x="369663" y="437593"/>
                </a:cubicBezTo>
                <a:cubicBezTo>
                  <a:pt x="362283" y="444038"/>
                  <a:pt x="350291" y="452324"/>
                  <a:pt x="329073" y="452324"/>
                </a:cubicBezTo>
                <a:cubicBezTo>
                  <a:pt x="293096" y="452324"/>
                  <a:pt x="242360" y="424702"/>
                  <a:pt x="197158" y="379587"/>
                </a:cubicBezTo>
                <a:cubicBezTo>
                  <a:pt x="169483" y="351965"/>
                  <a:pt x="147344" y="321581"/>
                  <a:pt x="135351" y="293959"/>
                </a:cubicBezTo>
                <a:cubicBezTo>
                  <a:pt x="114134" y="244240"/>
                  <a:pt x="128894" y="218460"/>
                  <a:pt x="139964" y="207411"/>
                </a:cubicBezTo>
                <a:cubicBezTo>
                  <a:pt x="147344" y="200966"/>
                  <a:pt x="160258" y="192679"/>
                  <a:pt x="180553" y="192679"/>
                </a:cubicBezTo>
                <a:close/>
                <a:moveTo>
                  <a:pt x="130721" y="88673"/>
                </a:moveTo>
                <a:cubicBezTo>
                  <a:pt x="184225" y="88673"/>
                  <a:pt x="245109" y="111694"/>
                  <a:pt x="302303" y="151290"/>
                </a:cubicBezTo>
                <a:cubicBezTo>
                  <a:pt x="301381" y="153131"/>
                  <a:pt x="300458" y="154052"/>
                  <a:pt x="299536" y="154973"/>
                </a:cubicBezTo>
                <a:cubicBezTo>
                  <a:pt x="284776" y="168786"/>
                  <a:pt x="274629" y="183519"/>
                  <a:pt x="265404" y="197331"/>
                </a:cubicBezTo>
                <a:cubicBezTo>
                  <a:pt x="218357" y="166023"/>
                  <a:pt x="170388" y="147606"/>
                  <a:pt x="130721" y="147606"/>
                </a:cubicBezTo>
                <a:cubicBezTo>
                  <a:pt x="107659" y="147606"/>
                  <a:pt x="89209" y="154052"/>
                  <a:pt x="77217" y="166023"/>
                </a:cubicBezTo>
                <a:cubicBezTo>
                  <a:pt x="37550" y="205619"/>
                  <a:pt x="62457" y="317960"/>
                  <a:pt x="161163" y="416489"/>
                </a:cubicBezTo>
                <a:cubicBezTo>
                  <a:pt x="223892" y="479105"/>
                  <a:pt x="299536" y="518701"/>
                  <a:pt x="358575" y="518701"/>
                </a:cubicBezTo>
                <a:cubicBezTo>
                  <a:pt x="381637" y="518701"/>
                  <a:pt x="399165" y="512255"/>
                  <a:pt x="411157" y="500284"/>
                </a:cubicBezTo>
                <a:cubicBezTo>
                  <a:pt x="431451" y="480026"/>
                  <a:pt x="435141" y="444114"/>
                  <a:pt x="423149" y="399914"/>
                </a:cubicBezTo>
                <a:cubicBezTo>
                  <a:pt x="414847" y="371368"/>
                  <a:pt x="400087" y="340981"/>
                  <a:pt x="379792" y="312435"/>
                </a:cubicBezTo>
                <a:cubicBezTo>
                  <a:pt x="394552" y="303227"/>
                  <a:pt x="408389" y="292177"/>
                  <a:pt x="423149" y="278364"/>
                </a:cubicBezTo>
                <a:cubicBezTo>
                  <a:pt x="424072" y="277443"/>
                  <a:pt x="424994" y="276523"/>
                  <a:pt x="425917" y="274681"/>
                </a:cubicBezTo>
                <a:cubicBezTo>
                  <a:pt x="450824" y="310593"/>
                  <a:pt x="469273" y="347427"/>
                  <a:pt x="479421" y="384260"/>
                </a:cubicBezTo>
                <a:cubicBezTo>
                  <a:pt x="498793" y="449639"/>
                  <a:pt x="489568" y="505809"/>
                  <a:pt x="453591" y="541722"/>
                </a:cubicBezTo>
                <a:cubicBezTo>
                  <a:pt x="429607" y="564743"/>
                  <a:pt x="397320" y="577634"/>
                  <a:pt x="358575" y="577634"/>
                </a:cubicBezTo>
                <a:cubicBezTo>
                  <a:pt x="282931" y="577634"/>
                  <a:pt x="193450" y="532514"/>
                  <a:pt x="118729" y="457926"/>
                </a:cubicBezTo>
                <a:cubicBezTo>
                  <a:pt x="1573" y="340981"/>
                  <a:pt x="-34404" y="194569"/>
                  <a:pt x="35705" y="124586"/>
                </a:cubicBezTo>
                <a:cubicBezTo>
                  <a:pt x="58767" y="101565"/>
                  <a:pt x="91977" y="88673"/>
                  <a:pt x="130721" y="88673"/>
                </a:cubicBezTo>
                <a:close/>
                <a:moveTo>
                  <a:pt x="483094" y="235"/>
                </a:moveTo>
                <a:cubicBezTo>
                  <a:pt x="487706" y="2076"/>
                  <a:pt x="492317" y="5758"/>
                  <a:pt x="493240" y="10361"/>
                </a:cubicBezTo>
                <a:lnTo>
                  <a:pt x="510763" y="66518"/>
                </a:lnTo>
                <a:lnTo>
                  <a:pt x="567024" y="84009"/>
                </a:lnTo>
                <a:cubicBezTo>
                  <a:pt x="572558" y="85850"/>
                  <a:pt x="576247" y="89533"/>
                  <a:pt x="577170" y="95056"/>
                </a:cubicBezTo>
                <a:cubicBezTo>
                  <a:pt x="578092" y="99659"/>
                  <a:pt x="577170" y="105183"/>
                  <a:pt x="573480" y="108865"/>
                </a:cubicBezTo>
                <a:lnTo>
                  <a:pt x="521831" y="160419"/>
                </a:lnTo>
                <a:cubicBezTo>
                  <a:pt x="519064" y="163181"/>
                  <a:pt x="513530" y="165022"/>
                  <a:pt x="508919" y="164101"/>
                </a:cubicBezTo>
                <a:lnTo>
                  <a:pt x="476638" y="157657"/>
                </a:lnTo>
                <a:cubicBezTo>
                  <a:pt x="461881" y="187116"/>
                  <a:pt x="434212" y="224861"/>
                  <a:pt x="401931" y="257082"/>
                </a:cubicBezTo>
                <a:cubicBezTo>
                  <a:pt x="344748" y="314159"/>
                  <a:pt x="277419" y="317841"/>
                  <a:pt x="274652" y="317841"/>
                </a:cubicBezTo>
                <a:cubicBezTo>
                  <a:pt x="270041" y="317841"/>
                  <a:pt x="266351" y="316921"/>
                  <a:pt x="263585" y="314159"/>
                </a:cubicBezTo>
                <a:cubicBezTo>
                  <a:pt x="260818" y="310476"/>
                  <a:pt x="258973" y="306794"/>
                  <a:pt x="258973" y="303112"/>
                </a:cubicBezTo>
                <a:cubicBezTo>
                  <a:pt x="258973" y="300350"/>
                  <a:pt x="262662" y="233146"/>
                  <a:pt x="319845" y="176069"/>
                </a:cubicBezTo>
                <a:cubicBezTo>
                  <a:pt x="352126" y="143848"/>
                  <a:pt x="389941" y="115310"/>
                  <a:pt x="420377" y="101501"/>
                </a:cubicBezTo>
                <a:lnTo>
                  <a:pt x="413921" y="69280"/>
                </a:lnTo>
                <a:cubicBezTo>
                  <a:pt x="412999" y="63756"/>
                  <a:pt x="413921" y="59153"/>
                  <a:pt x="417610" y="55471"/>
                </a:cubicBezTo>
                <a:lnTo>
                  <a:pt x="469260" y="4838"/>
                </a:lnTo>
                <a:cubicBezTo>
                  <a:pt x="472949" y="1155"/>
                  <a:pt x="477560" y="-686"/>
                  <a:pt x="483094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140202" y="355332"/>
            <a:ext cx="3911596" cy="757218"/>
            <a:chOff x="4545031" y="393432"/>
            <a:chExt cx="3911596" cy="757218"/>
          </a:xfrm>
        </p:grpSpPr>
        <p:sp>
          <p:nvSpPr>
            <p:cNvPr id="27" name="矩形 26"/>
            <p:cNvSpPr/>
            <p:nvPr/>
          </p:nvSpPr>
          <p:spPr bwMode="auto">
            <a:xfrm>
              <a:off x="4545031" y="884585"/>
              <a:ext cx="3911596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 bwMode="auto">
            <a:xfrm>
              <a:off x="5205430" y="393432"/>
              <a:ext cx="2590800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>
                <a:defRPr/>
              </a:pP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客户分析</a:t>
              </a: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】</a:t>
              </a:r>
              <a:endParaRPr lang="en-US" altLang="zh-CN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rot="3215670">
            <a:off x="-2161688" y="-3287975"/>
            <a:ext cx="3787513" cy="7378524"/>
            <a:chOff x="-2781054" y="-1954377"/>
            <a:chExt cx="6378325" cy="12425732"/>
          </a:xfrm>
        </p:grpSpPr>
        <p:sp>
          <p:nvSpPr>
            <p:cNvPr id="2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rot="14015670">
            <a:off x="10317294" y="3010553"/>
            <a:ext cx="3787513" cy="7378524"/>
            <a:chOff x="-2781054" y="-1954377"/>
            <a:chExt cx="6378325" cy="12425732"/>
          </a:xfrm>
        </p:grpSpPr>
        <p:sp>
          <p:nvSpPr>
            <p:cNvPr id="7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aphicFrame>
        <p:nvGraphicFramePr>
          <p:cNvPr id="36" name="图表 35"/>
          <p:cNvGraphicFramePr/>
          <p:nvPr/>
        </p:nvGraphicFramePr>
        <p:xfrm>
          <a:off x="1696853" y="1902053"/>
          <a:ext cx="8798293" cy="3058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7" name="矩形 36"/>
          <p:cNvSpPr/>
          <p:nvPr/>
        </p:nvSpPr>
        <p:spPr bwMode="auto">
          <a:xfrm>
            <a:off x="1624281" y="5146609"/>
            <a:ext cx="8972465" cy="3016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  <a:defRPr/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文本内容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140202" y="355332"/>
            <a:ext cx="3911596" cy="757218"/>
            <a:chOff x="4545031" y="393432"/>
            <a:chExt cx="3911596" cy="757218"/>
          </a:xfrm>
        </p:grpSpPr>
        <p:sp>
          <p:nvSpPr>
            <p:cNvPr id="13" name="矩形 12"/>
            <p:cNvSpPr/>
            <p:nvPr/>
          </p:nvSpPr>
          <p:spPr bwMode="auto">
            <a:xfrm>
              <a:off x="4545031" y="884585"/>
              <a:ext cx="3911596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 bwMode="auto">
            <a:xfrm>
              <a:off x="5205430" y="393432"/>
              <a:ext cx="2590800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>
                <a:defRPr/>
              </a:pP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客户分析</a:t>
              </a: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】</a:t>
              </a:r>
              <a:endParaRPr lang="en-US" altLang="zh-CN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6" grpId="0">
        <p:bldAsOne/>
      </p:bldGraphic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 rot="5400000">
            <a:off x="3733893" y="2856304"/>
            <a:ext cx="2871233" cy="289527"/>
            <a:chOff x="6947174" y="523702"/>
            <a:chExt cx="3441226" cy="347003"/>
          </a:xfrm>
        </p:grpSpPr>
        <p:sp>
          <p:nvSpPr>
            <p:cNvPr id="12" name="矩形 11"/>
            <p:cNvSpPr/>
            <p:nvPr/>
          </p:nvSpPr>
          <p:spPr>
            <a:xfrm>
              <a:off x="7136363" y="523702"/>
              <a:ext cx="3252037" cy="347003"/>
            </a:xfrm>
            <a:prstGeom prst="rect">
              <a:avLst/>
            </a:prstGeom>
            <a:gradFill flip="none" rotWithShape="1">
              <a:gsLst>
                <a:gs pos="66000">
                  <a:srgbClr val="FFC000">
                    <a:alpha val="45000"/>
                  </a:srgbClr>
                </a:gs>
                <a:gs pos="0">
                  <a:srgbClr val="FF9409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947174" y="523702"/>
              <a:ext cx="125701" cy="34700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任意多边形: 形状 28"/>
          <p:cNvSpPr/>
          <p:nvPr/>
        </p:nvSpPr>
        <p:spPr bwMode="auto">
          <a:xfrm>
            <a:off x="-266700" y="3804581"/>
            <a:ext cx="14014117" cy="3472519"/>
          </a:xfrm>
          <a:custGeom>
            <a:avLst/>
            <a:gdLst>
              <a:gd name="connsiteX0" fmla="*/ 13387156 w 14014117"/>
              <a:gd name="connsiteY0" fmla="*/ 0 h 3472519"/>
              <a:gd name="connsiteX1" fmla="*/ 14014117 w 14014117"/>
              <a:gd name="connsiteY1" fmla="*/ 2153563 h 3472519"/>
              <a:gd name="connsiteX2" fmla="*/ 4925660 w 14014117"/>
              <a:gd name="connsiteY2" fmla="*/ 3472519 h 3472519"/>
              <a:gd name="connsiteX3" fmla="*/ 0 w 14014117"/>
              <a:gd name="connsiteY3" fmla="*/ 3472519 h 3472519"/>
              <a:gd name="connsiteX4" fmla="*/ 0 w 14014117"/>
              <a:gd name="connsiteY4" fmla="*/ 1736948 h 3472519"/>
              <a:gd name="connsiteX5" fmla="*/ 143723 w 14014117"/>
              <a:gd name="connsiteY5" fmla="*/ 1754765 h 3472519"/>
              <a:gd name="connsiteX6" fmla="*/ 13387156 w 14014117"/>
              <a:gd name="connsiteY6" fmla="*/ 0 h 3472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14117" h="3472519">
                <a:moveTo>
                  <a:pt x="13387156" y="0"/>
                </a:moveTo>
                <a:cubicBezTo>
                  <a:pt x="14014117" y="2153563"/>
                  <a:pt x="14014117" y="2153563"/>
                  <a:pt x="14014117" y="2153563"/>
                </a:cubicBezTo>
                <a:lnTo>
                  <a:pt x="4925660" y="3472519"/>
                </a:lnTo>
                <a:lnTo>
                  <a:pt x="0" y="3472519"/>
                </a:lnTo>
                <a:lnTo>
                  <a:pt x="0" y="1736948"/>
                </a:lnTo>
                <a:lnTo>
                  <a:pt x="143723" y="1754765"/>
                </a:lnTo>
                <a:cubicBezTo>
                  <a:pt x="3809913" y="2161975"/>
                  <a:pt x="8404419" y="1951667"/>
                  <a:pt x="13387156" y="0"/>
                </a:cubicBezTo>
                <a:close/>
              </a:path>
            </a:pathLst>
          </a:custGeom>
          <a:gradFill>
            <a:gsLst>
              <a:gs pos="0">
                <a:srgbClr val="FF9409"/>
              </a:gs>
              <a:gs pos="100000">
                <a:srgbClr val="FFC000"/>
              </a:gs>
            </a:gsLst>
            <a:lin ang="5400000" scaled="1"/>
          </a:gradFill>
          <a:ln>
            <a:noFill/>
          </a:ln>
          <a:effectLst>
            <a:outerShdw blurRad="266700" dist="38100" dir="16200000" rotWithShape="0">
              <a:prstClr val="black">
                <a:alpha val="22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任意多边形: 形状 21"/>
          <p:cNvSpPr/>
          <p:nvPr/>
        </p:nvSpPr>
        <p:spPr bwMode="auto">
          <a:xfrm>
            <a:off x="-266700" y="3849182"/>
            <a:ext cx="14210294" cy="3427918"/>
          </a:xfrm>
          <a:custGeom>
            <a:avLst/>
            <a:gdLst>
              <a:gd name="connsiteX0" fmla="*/ 13270223 w 14210294"/>
              <a:gd name="connsiteY0" fmla="*/ 0 h 3427918"/>
              <a:gd name="connsiteX1" fmla="*/ 14210294 w 14210294"/>
              <a:gd name="connsiteY1" fmla="*/ 2687103 h 3427918"/>
              <a:gd name="connsiteX2" fmla="*/ 12094762 w 14210294"/>
              <a:gd name="connsiteY2" fmla="*/ 3427918 h 3427918"/>
              <a:gd name="connsiteX3" fmla="*/ 0 w 14210294"/>
              <a:gd name="connsiteY3" fmla="*/ 3427918 h 3427918"/>
              <a:gd name="connsiteX4" fmla="*/ 0 w 14210294"/>
              <a:gd name="connsiteY4" fmla="*/ 2344851 h 3427918"/>
              <a:gd name="connsiteX5" fmla="*/ 134187 w 14210294"/>
              <a:gd name="connsiteY5" fmla="*/ 2354803 h 3427918"/>
              <a:gd name="connsiteX6" fmla="*/ 13270223 w 14210294"/>
              <a:gd name="connsiteY6" fmla="*/ 0 h 342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210294" h="3427918">
                <a:moveTo>
                  <a:pt x="13270223" y="0"/>
                </a:moveTo>
                <a:cubicBezTo>
                  <a:pt x="14210294" y="2687103"/>
                  <a:pt x="14210294" y="2687103"/>
                  <a:pt x="14210294" y="2687103"/>
                </a:cubicBezTo>
                <a:lnTo>
                  <a:pt x="12094762" y="3427918"/>
                </a:lnTo>
                <a:lnTo>
                  <a:pt x="0" y="3427918"/>
                </a:lnTo>
                <a:lnTo>
                  <a:pt x="0" y="2344851"/>
                </a:lnTo>
                <a:lnTo>
                  <a:pt x="134187" y="2354803"/>
                </a:lnTo>
                <a:cubicBezTo>
                  <a:pt x="3810253" y="2581134"/>
                  <a:pt x="8396272" y="2157366"/>
                  <a:pt x="13270223" y="0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2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266700" dist="38100" dir="16200000" rotWithShape="0">
              <a:prstClr val="black">
                <a:alpha val="22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任意多边形: 形状 24"/>
          <p:cNvSpPr/>
          <p:nvPr/>
        </p:nvSpPr>
        <p:spPr bwMode="auto">
          <a:xfrm>
            <a:off x="5023688" y="3864816"/>
            <a:ext cx="8803529" cy="3412284"/>
          </a:xfrm>
          <a:custGeom>
            <a:avLst/>
            <a:gdLst>
              <a:gd name="connsiteX0" fmla="*/ 7777689 w 8803529"/>
              <a:gd name="connsiteY0" fmla="*/ 0 h 3412284"/>
              <a:gd name="connsiteX1" fmla="*/ 8803529 w 8803529"/>
              <a:gd name="connsiteY1" fmla="*/ 1974486 h 3412284"/>
              <a:gd name="connsiteX2" fmla="*/ 6686982 w 8803529"/>
              <a:gd name="connsiteY2" fmla="*/ 3297908 h 3412284"/>
              <a:gd name="connsiteX3" fmla="*/ 6475334 w 8803529"/>
              <a:gd name="connsiteY3" fmla="*/ 3412284 h 3412284"/>
              <a:gd name="connsiteX4" fmla="*/ 0 w 8803529"/>
              <a:gd name="connsiteY4" fmla="*/ 3412284 h 3412284"/>
              <a:gd name="connsiteX5" fmla="*/ 279768 w 8803529"/>
              <a:gd name="connsiteY5" fmla="*/ 3336997 h 3412284"/>
              <a:gd name="connsiteX6" fmla="*/ 7777689 w 8803529"/>
              <a:gd name="connsiteY6" fmla="*/ 0 h 341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03529" h="3412284">
                <a:moveTo>
                  <a:pt x="7777689" y="0"/>
                </a:moveTo>
                <a:cubicBezTo>
                  <a:pt x="8803529" y="1974486"/>
                  <a:pt x="8803529" y="1974486"/>
                  <a:pt x="8803529" y="1974486"/>
                </a:cubicBezTo>
                <a:cubicBezTo>
                  <a:pt x="8803529" y="1974486"/>
                  <a:pt x="8046171" y="2549931"/>
                  <a:pt x="6686982" y="3297908"/>
                </a:cubicBezTo>
                <a:lnTo>
                  <a:pt x="6475334" y="3412284"/>
                </a:lnTo>
                <a:lnTo>
                  <a:pt x="0" y="3412284"/>
                </a:lnTo>
                <a:lnTo>
                  <a:pt x="279768" y="3336997"/>
                </a:lnTo>
                <a:cubicBezTo>
                  <a:pt x="2673018" y="2672721"/>
                  <a:pt x="5219322" y="1619025"/>
                  <a:pt x="7777689" y="0"/>
                </a:cubicBezTo>
                <a:close/>
              </a:path>
            </a:pathLst>
          </a:custGeom>
          <a:gradFill>
            <a:gsLst>
              <a:gs pos="0">
                <a:srgbClr val="FF9409"/>
              </a:gs>
              <a:gs pos="100000">
                <a:srgbClr val="FFC000"/>
              </a:gs>
            </a:gsLst>
            <a:lin ang="5400000" scaled="1"/>
          </a:gradFill>
          <a:ln>
            <a:noFill/>
          </a:ln>
          <a:effectLst>
            <a:outerShdw blurRad="266700" dist="38100" dir="16200000" rotWithShape="0">
              <a:prstClr val="black">
                <a:alpha val="22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1877171" y="1371601"/>
            <a:ext cx="2653554" cy="2653554"/>
          </a:xfrm>
          <a:prstGeom prst="ellipse">
            <a:avLst/>
          </a:prstGeom>
          <a:blipFill>
            <a:blip r:embed="rId1" cstate="email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292100" sx="102000" sy="102000" algn="ctr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4" name="组合 11"/>
          <p:cNvGrpSpPr/>
          <p:nvPr/>
        </p:nvGrpSpPr>
        <p:grpSpPr bwMode="auto">
          <a:xfrm>
            <a:off x="5314274" y="1158240"/>
            <a:ext cx="4309520" cy="2315271"/>
            <a:chOff x="447180" y="3257540"/>
            <a:chExt cx="4310270" cy="2317007"/>
          </a:xfrm>
        </p:grpSpPr>
        <p:sp>
          <p:nvSpPr>
            <p:cNvPr id="35" name="矩形 34"/>
            <p:cNvSpPr/>
            <p:nvPr/>
          </p:nvSpPr>
          <p:spPr bwMode="auto">
            <a:xfrm>
              <a:off x="845173" y="5308282"/>
              <a:ext cx="3912277" cy="2662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49127" y="4778632"/>
              <a:ext cx="3806276" cy="52361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>
                <a:defRPr/>
              </a:pPr>
              <a:r>
                <a:rPr lang="en-US" altLang="zh-CN" dirty="0" smtClean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dirty="0" smtClean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标题文字内容</a:t>
              </a:r>
              <a:r>
                <a:rPr lang="en-US" altLang="zh-CN" dirty="0" smtClean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】</a:t>
              </a:r>
              <a:endParaRPr lang="zh-CN" altLang="en-US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447180" y="3257540"/>
              <a:ext cx="3395715" cy="8316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 sz="4800" b="1" spc="300">
                  <a:cs typeface="+mn-ea"/>
                </a:defRPr>
              </a:lvl1pPr>
            </a:lstStyle>
            <a:p>
              <a:r>
                <a:rPr lang="en-US" altLang="zh-CN" dirty="0">
                  <a:sym typeface="+mn-lt"/>
                </a:rPr>
                <a:t>PART 03</a:t>
              </a:r>
              <a:endParaRPr lang="zh-CN" altLang="en-US" dirty="0"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rot="3215670">
            <a:off x="-2161688" y="-3287975"/>
            <a:ext cx="3787513" cy="7378524"/>
            <a:chOff x="-2781054" y="-1954377"/>
            <a:chExt cx="6378325" cy="12425732"/>
          </a:xfrm>
        </p:grpSpPr>
        <p:sp>
          <p:nvSpPr>
            <p:cNvPr id="2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rot="14015670">
            <a:off x="10317294" y="3010553"/>
            <a:ext cx="3787513" cy="7378524"/>
            <a:chOff x="-2781054" y="-1954377"/>
            <a:chExt cx="6378325" cy="12425732"/>
          </a:xfrm>
        </p:grpSpPr>
        <p:sp>
          <p:nvSpPr>
            <p:cNvPr id="7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11"/>
          <p:cNvGrpSpPr/>
          <p:nvPr/>
        </p:nvGrpSpPr>
        <p:grpSpPr bwMode="auto">
          <a:xfrm>
            <a:off x="1482725" y="1809579"/>
            <a:ext cx="2975862" cy="640286"/>
            <a:chOff x="845174" y="5121881"/>
            <a:chExt cx="2976379" cy="640766"/>
          </a:xfrm>
        </p:grpSpPr>
        <p:sp>
          <p:nvSpPr>
            <p:cNvPr id="11" name="矩形 10"/>
            <p:cNvSpPr/>
            <p:nvPr/>
          </p:nvSpPr>
          <p:spPr bwMode="auto">
            <a:xfrm>
              <a:off x="845174" y="5460796"/>
              <a:ext cx="2976379" cy="30185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45174" y="5121881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组合 11"/>
          <p:cNvGrpSpPr/>
          <p:nvPr/>
        </p:nvGrpSpPr>
        <p:grpSpPr bwMode="auto">
          <a:xfrm>
            <a:off x="1482725" y="3934053"/>
            <a:ext cx="2975862" cy="640286"/>
            <a:chOff x="845174" y="5121881"/>
            <a:chExt cx="2976379" cy="640766"/>
          </a:xfrm>
        </p:grpSpPr>
        <p:sp>
          <p:nvSpPr>
            <p:cNvPr id="14" name="矩形 13"/>
            <p:cNvSpPr/>
            <p:nvPr/>
          </p:nvSpPr>
          <p:spPr bwMode="auto">
            <a:xfrm>
              <a:off x="845174" y="5460796"/>
              <a:ext cx="2976379" cy="30185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45174" y="5121881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5151009" y="1978912"/>
            <a:ext cx="1453795" cy="1453795"/>
          </a:xfrm>
          <a:prstGeom prst="rect">
            <a:avLst/>
          </a:pr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2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5" name="Oval 16"/>
          <p:cNvSpPr/>
          <p:nvPr/>
        </p:nvSpPr>
        <p:spPr>
          <a:xfrm>
            <a:off x="5522025" y="2349846"/>
            <a:ext cx="711765" cy="711928"/>
          </a:xfrm>
          <a:custGeom>
            <a:avLst/>
            <a:gdLst>
              <a:gd name="connsiteX0" fmla="*/ 180553 w 577502"/>
              <a:gd name="connsiteY0" fmla="*/ 192679 h 577634"/>
              <a:gd name="connsiteX1" fmla="*/ 253430 w 577502"/>
              <a:gd name="connsiteY1" fmla="*/ 218460 h 577634"/>
              <a:gd name="connsiteX2" fmla="*/ 229445 w 577502"/>
              <a:gd name="connsiteY2" fmla="*/ 301325 h 577634"/>
              <a:gd name="connsiteX3" fmla="*/ 242360 w 577502"/>
              <a:gd name="connsiteY3" fmla="*/ 334471 h 577634"/>
              <a:gd name="connsiteX4" fmla="*/ 275569 w 577502"/>
              <a:gd name="connsiteY4" fmla="*/ 347361 h 577634"/>
              <a:gd name="connsiteX5" fmla="*/ 359516 w 577502"/>
              <a:gd name="connsiteY5" fmla="*/ 323422 h 577634"/>
              <a:gd name="connsiteX6" fmla="*/ 374275 w 577502"/>
              <a:gd name="connsiteY6" fmla="*/ 351044 h 577634"/>
              <a:gd name="connsiteX7" fmla="*/ 369663 w 577502"/>
              <a:gd name="connsiteY7" fmla="*/ 437593 h 577634"/>
              <a:gd name="connsiteX8" fmla="*/ 329073 w 577502"/>
              <a:gd name="connsiteY8" fmla="*/ 452324 h 577634"/>
              <a:gd name="connsiteX9" fmla="*/ 197158 w 577502"/>
              <a:gd name="connsiteY9" fmla="*/ 379587 h 577634"/>
              <a:gd name="connsiteX10" fmla="*/ 135351 w 577502"/>
              <a:gd name="connsiteY10" fmla="*/ 293959 h 577634"/>
              <a:gd name="connsiteX11" fmla="*/ 139964 w 577502"/>
              <a:gd name="connsiteY11" fmla="*/ 207411 h 577634"/>
              <a:gd name="connsiteX12" fmla="*/ 180553 w 577502"/>
              <a:gd name="connsiteY12" fmla="*/ 192679 h 577634"/>
              <a:gd name="connsiteX13" fmla="*/ 130721 w 577502"/>
              <a:gd name="connsiteY13" fmla="*/ 88673 h 577634"/>
              <a:gd name="connsiteX14" fmla="*/ 302303 w 577502"/>
              <a:gd name="connsiteY14" fmla="*/ 151290 h 577634"/>
              <a:gd name="connsiteX15" fmla="*/ 299536 w 577502"/>
              <a:gd name="connsiteY15" fmla="*/ 154973 h 577634"/>
              <a:gd name="connsiteX16" fmla="*/ 265404 w 577502"/>
              <a:gd name="connsiteY16" fmla="*/ 197331 h 577634"/>
              <a:gd name="connsiteX17" fmla="*/ 130721 w 577502"/>
              <a:gd name="connsiteY17" fmla="*/ 147606 h 577634"/>
              <a:gd name="connsiteX18" fmla="*/ 77217 w 577502"/>
              <a:gd name="connsiteY18" fmla="*/ 166023 h 577634"/>
              <a:gd name="connsiteX19" fmla="*/ 161163 w 577502"/>
              <a:gd name="connsiteY19" fmla="*/ 416489 h 577634"/>
              <a:gd name="connsiteX20" fmla="*/ 358575 w 577502"/>
              <a:gd name="connsiteY20" fmla="*/ 518701 h 577634"/>
              <a:gd name="connsiteX21" fmla="*/ 411157 w 577502"/>
              <a:gd name="connsiteY21" fmla="*/ 500284 h 577634"/>
              <a:gd name="connsiteX22" fmla="*/ 423149 w 577502"/>
              <a:gd name="connsiteY22" fmla="*/ 399914 h 577634"/>
              <a:gd name="connsiteX23" fmla="*/ 379792 w 577502"/>
              <a:gd name="connsiteY23" fmla="*/ 312435 h 577634"/>
              <a:gd name="connsiteX24" fmla="*/ 423149 w 577502"/>
              <a:gd name="connsiteY24" fmla="*/ 278364 h 577634"/>
              <a:gd name="connsiteX25" fmla="*/ 425917 w 577502"/>
              <a:gd name="connsiteY25" fmla="*/ 274681 h 577634"/>
              <a:gd name="connsiteX26" fmla="*/ 479421 w 577502"/>
              <a:gd name="connsiteY26" fmla="*/ 384260 h 577634"/>
              <a:gd name="connsiteX27" fmla="*/ 453591 w 577502"/>
              <a:gd name="connsiteY27" fmla="*/ 541722 h 577634"/>
              <a:gd name="connsiteX28" fmla="*/ 358575 w 577502"/>
              <a:gd name="connsiteY28" fmla="*/ 577634 h 577634"/>
              <a:gd name="connsiteX29" fmla="*/ 118729 w 577502"/>
              <a:gd name="connsiteY29" fmla="*/ 457926 h 577634"/>
              <a:gd name="connsiteX30" fmla="*/ 35705 w 577502"/>
              <a:gd name="connsiteY30" fmla="*/ 124586 h 577634"/>
              <a:gd name="connsiteX31" fmla="*/ 130721 w 577502"/>
              <a:gd name="connsiteY31" fmla="*/ 88673 h 577634"/>
              <a:gd name="connsiteX32" fmla="*/ 483094 w 577502"/>
              <a:gd name="connsiteY32" fmla="*/ 235 h 577634"/>
              <a:gd name="connsiteX33" fmla="*/ 493240 w 577502"/>
              <a:gd name="connsiteY33" fmla="*/ 10361 h 577634"/>
              <a:gd name="connsiteX34" fmla="*/ 510763 w 577502"/>
              <a:gd name="connsiteY34" fmla="*/ 66518 h 577634"/>
              <a:gd name="connsiteX35" fmla="*/ 567024 w 577502"/>
              <a:gd name="connsiteY35" fmla="*/ 84009 h 577634"/>
              <a:gd name="connsiteX36" fmla="*/ 577170 w 577502"/>
              <a:gd name="connsiteY36" fmla="*/ 95056 h 577634"/>
              <a:gd name="connsiteX37" fmla="*/ 573480 w 577502"/>
              <a:gd name="connsiteY37" fmla="*/ 108865 h 577634"/>
              <a:gd name="connsiteX38" fmla="*/ 521831 w 577502"/>
              <a:gd name="connsiteY38" fmla="*/ 160419 h 577634"/>
              <a:gd name="connsiteX39" fmla="*/ 508919 w 577502"/>
              <a:gd name="connsiteY39" fmla="*/ 164101 h 577634"/>
              <a:gd name="connsiteX40" fmla="*/ 476638 w 577502"/>
              <a:gd name="connsiteY40" fmla="*/ 157657 h 577634"/>
              <a:gd name="connsiteX41" fmla="*/ 401931 w 577502"/>
              <a:gd name="connsiteY41" fmla="*/ 257082 h 577634"/>
              <a:gd name="connsiteX42" fmla="*/ 274652 w 577502"/>
              <a:gd name="connsiteY42" fmla="*/ 317841 h 577634"/>
              <a:gd name="connsiteX43" fmla="*/ 263585 w 577502"/>
              <a:gd name="connsiteY43" fmla="*/ 314159 h 577634"/>
              <a:gd name="connsiteX44" fmla="*/ 258973 w 577502"/>
              <a:gd name="connsiteY44" fmla="*/ 303112 h 577634"/>
              <a:gd name="connsiteX45" fmla="*/ 319845 w 577502"/>
              <a:gd name="connsiteY45" fmla="*/ 176069 h 577634"/>
              <a:gd name="connsiteX46" fmla="*/ 420377 w 577502"/>
              <a:gd name="connsiteY46" fmla="*/ 101501 h 577634"/>
              <a:gd name="connsiteX47" fmla="*/ 413921 w 577502"/>
              <a:gd name="connsiteY47" fmla="*/ 69280 h 577634"/>
              <a:gd name="connsiteX48" fmla="*/ 417610 w 577502"/>
              <a:gd name="connsiteY48" fmla="*/ 55471 h 577634"/>
              <a:gd name="connsiteX49" fmla="*/ 469260 w 577502"/>
              <a:gd name="connsiteY49" fmla="*/ 4838 h 577634"/>
              <a:gd name="connsiteX50" fmla="*/ 483094 w 577502"/>
              <a:gd name="connsiteY50" fmla="*/ 235 h 577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77502" h="577634">
                <a:moveTo>
                  <a:pt x="180553" y="192679"/>
                </a:moveTo>
                <a:cubicBezTo>
                  <a:pt x="201770" y="192679"/>
                  <a:pt x="226677" y="201887"/>
                  <a:pt x="253430" y="218460"/>
                </a:cubicBezTo>
                <a:cubicBezTo>
                  <a:pt x="231290" y="262654"/>
                  <a:pt x="229445" y="299484"/>
                  <a:pt x="229445" y="301325"/>
                </a:cubicBezTo>
                <a:cubicBezTo>
                  <a:pt x="229445" y="314215"/>
                  <a:pt x="234057" y="326185"/>
                  <a:pt x="242360" y="334471"/>
                </a:cubicBezTo>
                <a:cubicBezTo>
                  <a:pt x="251585" y="343678"/>
                  <a:pt x="263577" y="348282"/>
                  <a:pt x="275569" y="347361"/>
                </a:cubicBezTo>
                <a:cubicBezTo>
                  <a:pt x="278337" y="347361"/>
                  <a:pt x="315236" y="345520"/>
                  <a:pt x="359516" y="323422"/>
                </a:cubicBezTo>
                <a:cubicBezTo>
                  <a:pt x="365050" y="332630"/>
                  <a:pt x="370585" y="341837"/>
                  <a:pt x="374275" y="351044"/>
                </a:cubicBezTo>
                <a:cubicBezTo>
                  <a:pt x="396415" y="400764"/>
                  <a:pt x="380733" y="426544"/>
                  <a:pt x="369663" y="437593"/>
                </a:cubicBezTo>
                <a:cubicBezTo>
                  <a:pt x="362283" y="444038"/>
                  <a:pt x="350291" y="452324"/>
                  <a:pt x="329073" y="452324"/>
                </a:cubicBezTo>
                <a:cubicBezTo>
                  <a:pt x="293096" y="452324"/>
                  <a:pt x="242360" y="424702"/>
                  <a:pt x="197158" y="379587"/>
                </a:cubicBezTo>
                <a:cubicBezTo>
                  <a:pt x="169483" y="351965"/>
                  <a:pt x="147344" y="321581"/>
                  <a:pt x="135351" y="293959"/>
                </a:cubicBezTo>
                <a:cubicBezTo>
                  <a:pt x="114134" y="244240"/>
                  <a:pt x="128894" y="218460"/>
                  <a:pt x="139964" y="207411"/>
                </a:cubicBezTo>
                <a:cubicBezTo>
                  <a:pt x="147344" y="200966"/>
                  <a:pt x="160258" y="192679"/>
                  <a:pt x="180553" y="192679"/>
                </a:cubicBezTo>
                <a:close/>
                <a:moveTo>
                  <a:pt x="130721" y="88673"/>
                </a:moveTo>
                <a:cubicBezTo>
                  <a:pt x="184225" y="88673"/>
                  <a:pt x="245109" y="111694"/>
                  <a:pt x="302303" y="151290"/>
                </a:cubicBezTo>
                <a:cubicBezTo>
                  <a:pt x="301381" y="153131"/>
                  <a:pt x="300458" y="154052"/>
                  <a:pt x="299536" y="154973"/>
                </a:cubicBezTo>
                <a:cubicBezTo>
                  <a:pt x="284776" y="168786"/>
                  <a:pt x="274629" y="183519"/>
                  <a:pt x="265404" y="197331"/>
                </a:cubicBezTo>
                <a:cubicBezTo>
                  <a:pt x="218357" y="166023"/>
                  <a:pt x="170388" y="147606"/>
                  <a:pt x="130721" y="147606"/>
                </a:cubicBezTo>
                <a:cubicBezTo>
                  <a:pt x="107659" y="147606"/>
                  <a:pt x="89209" y="154052"/>
                  <a:pt x="77217" y="166023"/>
                </a:cubicBezTo>
                <a:cubicBezTo>
                  <a:pt x="37550" y="205619"/>
                  <a:pt x="62457" y="317960"/>
                  <a:pt x="161163" y="416489"/>
                </a:cubicBezTo>
                <a:cubicBezTo>
                  <a:pt x="223892" y="479105"/>
                  <a:pt x="299536" y="518701"/>
                  <a:pt x="358575" y="518701"/>
                </a:cubicBezTo>
                <a:cubicBezTo>
                  <a:pt x="381637" y="518701"/>
                  <a:pt x="399165" y="512255"/>
                  <a:pt x="411157" y="500284"/>
                </a:cubicBezTo>
                <a:cubicBezTo>
                  <a:pt x="431451" y="480026"/>
                  <a:pt x="435141" y="444114"/>
                  <a:pt x="423149" y="399914"/>
                </a:cubicBezTo>
                <a:cubicBezTo>
                  <a:pt x="414847" y="371368"/>
                  <a:pt x="400087" y="340981"/>
                  <a:pt x="379792" y="312435"/>
                </a:cubicBezTo>
                <a:cubicBezTo>
                  <a:pt x="394552" y="303227"/>
                  <a:pt x="408389" y="292177"/>
                  <a:pt x="423149" y="278364"/>
                </a:cubicBezTo>
                <a:cubicBezTo>
                  <a:pt x="424072" y="277443"/>
                  <a:pt x="424994" y="276523"/>
                  <a:pt x="425917" y="274681"/>
                </a:cubicBezTo>
                <a:cubicBezTo>
                  <a:pt x="450824" y="310593"/>
                  <a:pt x="469273" y="347427"/>
                  <a:pt x="479421" y="384260"/>
                </a:cubicBezTo>
                <a:cubicBezTo>
                  <a:pt x="498793" y="449639"/>
                  <a:pt x="489568" y="505809"/>
                  <a:pt x="453591" y="541722"/>
                </a:cubicBezTo>
                <a:cubicBezTo>
                  <a:pt x="429607" y="564743"/>
                  <a:pt x="397320" y="577634"/>
                  <a:pt x="358575" y="577634"/>
                </a:cubicBezTo>
                <a:cubicBezTo>
                  <a:pt x="282931" y="577634"/>
                  <a:pt x="193450" y="532514"/>
                  <a:pt x="118729" y="457926"/>
                </a:cubicBezTo>
                <a:cubicBezTo>
                  <a:pt x="1573" y="340981"/>
                  <a:pt x="-34404" y="194569"/>
                  <a:pt x="35705" y="124586"/>
                </a:cubicBezTo>
                <a:cubicBezTo>
                  <a:pt x="58767" y="101565"/>
                  <a:pt x="91977" y="88673"/>
                  <a:pt x="130721" y="88673"/>
                </a:cubicBezTo>
                <a:close/>
                <a:moveTo>
                  <a:pt x="483094" y="235"/>
                </a:moveTo>
                <a:cubicBezTo>
                  <a:pt x="487706" y="2076"/>
                  <a:pt x="492317" y="5758"/>
                  <a:pt x="493240" y="10361"/>
                </a:cubicBezTo>
                <a:lnTo>
                  <a:pt x="510763" y="66518"/>
                </a:lnTo>
                <a:lnTo>
                  <a:pt x="567024" y="84009"/>
                </a:lnTo>
                <a:cubicBezTo>
                  <a:pt x="572558" y="85850"/>
                  <a:pt x="576247" y="89533"/>
                  <a:pt x="577170" y="95056"/>
                </a:cubicBezTo>
                <a:cubicBezTo>
                  <a:pt x="578092" y="99659"/>
                  <a:pt x="577170" y="105183"/>
                  <a:pt x="573480" y="108865"/>
                </a:cubicBezTo>
                <a:lnTo>
                  <a:pt x="521831" y="160419"/>
                </a:lnTo>
                <a:cubicBezTo>
                  <a:pt x="519064" y="163181"/>
                  <a:pt x="513530" y="165022"/>
                  <a:pt x="508919" y="164101"/>
                </a:cubicBezTo>
                <a:lnTo>
                  <a:pt x="476638" y="157657"/>
                </a:lnTo>
                <a:cubicBezTo>
                  <a:pt x="461881" y="187116"/>
                  <a:pt x="434212" y="224861"/>
                  <a:pt x="401931" y="257082"/>
                </a:cubicBezTo>
                <a:cubicBezTo>
                  <a:pt x="344748" y="314159"/>
                  <a:pt x="277419" y="317841"/>
                  <a:pt x="274652" y="317841"/>
                </a:cubicBezTo>
                <a:cubicBezTo>
                  <a:pt x="270041" y="317841"/>
                  <a:pt x="266351" y="316921"/>
                  <a:pt x="263585" y="314159"/>
                </a:cubicBezTo>
                <a:cubicBezTo>
                  <a:pt x="260818" y="310476"/>
                  <a:pt x="258973" y="306794"/>
                  <a:pt x="258973" y="303112"/>
                </a:cubicBezTo>
                <a:cubicBezTo>
                  <a:pt x="258973" y="300350"/>
                  <a:pt x="262662" y="233146"/>
                  <a:pt x="319845" y="176069"/>
                </a:cubicBezTo>
                <a:cubicBezTo>
                  <a:pt x="352126" y="143848"/>
                  <a:pt x="389941" y="115310"/>
                  <a:pt x="420377" y="101501"/>
                </a:cubicBezTo>
                <a:lnTo>
                  <a:pt x="413921" y="69280"/>
                </a:lnTo>
                <a:cubicBezTo>
                  <a:pt x="412999" y="63756"/>
                  <a:pt x="413921" y="59153"/>
                  <a:pt x="417610" y="55471"/>
                </a:cubicBezTo>
                <a:lnTo>
                  <a:pt x="469260" y="4838"/>
                </a:lnTo>
                <a:cubicBezTo>
                  <a:pt x="472949" y="1155"/>
                  <a:pt x="477560" y="-686"/>
                  <a:pt x="483094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151009" y="4103386"/>
            <a:ext cx="1453795" cy="1453795"/>
          </a:xfrm>
          <a:prstGeom prst="rect">
            <a:avLst/>
          </a:pr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2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8" name="Oval 21"/>
          <p:cNvSpPr/>
          <p:nvPr/>
        </p:nvSpPr>
        <p:spPr>
          <a:xfrm>
            <a:off x="5521943" y="4592672"/>
            <a:ext cx="711928" cy="475225"/>
          </a:xfrm>
          <a:custGeom>
            <a:avLst/>
            <a:gdLst>
              <a:gd name="connsiteX0" fmla="*/ 596670 w 607215"/>
              <a:gd name="connsiteY0" fmla="*/ 16865 h 405328"/>
              <a:gd name="connsiteX1" fmla="*/ 607215 w 607215"/>
              <a:gd name="connsiteY1" fmla="*/ 45623 h 405328"/>
              <a:gd name="connsiteX2" fmla="*/ 607215 w 607215"/>
              <a:gd name="connsiteY2" fmla="*/ 356613 h 405328"/>
              <a:gd name="connsiteX3" fmla="*/ 497513 w 607215"/>
              <a:gd name="connsiteY3" fmla="*/ 216911 h 405328"/>
              <a:gd name="connsiteX4" fmla="*/ 465720 w 607215"/>
              <a:gd name="connsiteY4" fmla="*/ 241740 h 405328"/>
              <a:gd name="connsiteX5" fmla="*/ 587698 w 607215"/>
              <a:gd name="connsiteY5" fmla="*/ 396999 h 405328"/>
              <a:gd name="connsiteX6" fmla="*/ 561572 w 607215"/>
              <a:gd name="connsiteY6" fmla="*/ 405328 h 405328"/>
              <a:gd name="connsiteX7" fmla="*/ 45643 w 607215"/>
              <a:gd name="connsiteY7" fmla="*/ 405328 h 405328"/>
              <a:gd name="connsiteX8" fmla="*/ 17628 w 607215"/>
              <a:gd name="connsiteY8" fmla="*/ 395428 h 405328"/>
              <a:gd name="connsiteX9" fmla="*/ 138189 w 607215"/>
              <a:gd name="connsiteY9" fmla="*/ 241740 h 405328"/>
              <a:gd name="connsiteX10" fmla="*/ 106554 w 607215"/>
              <a:gd name="connsiteY10" fmla="*/ 217068 h 405328"/>
              <a:gd name="connsiteX11" fmla="*/ 0 w 607215"/>
              <a:gd name="connsiteY11" fmla="*/ 352527 h 405328"/>
              <a:gd name="connsiteX12" fmla="*/ 0 w 607215"/>
              <a:gd name="connsiteY12" fmla="*/ 45623 h 405328"/>
              <a:gd name="connsiteX13" fmla="*/ 4407 w 607215"/>
              <a:gd name="connsiteY13" fmla="*/ 26294 h 405328"/>
              <a:gd name="connsiteX14" fmla="*/ 304237 w 607215"/>
              <a:gd name="connsiteY14" fmla="*/ 347184 h 405328"/>
              <a:gd name="connsiteX15" fmla="*/ 45676 w 607215"/>
              <a:gd name="connsiteY15" fmla="*/ 0 h 405328"/>
              <a:gd name="connsiteX16" fmla="*/ 557819 w 607215"/>
              <a:gd name="connsiteY16" fmla="*/ 0 h 405328"/>
              <a:gd name="connsiteX17" fmla="*/ 303479 w 607215"/>
              <a:gd name="connsiteY17" fmla="*/ 287484 h 405328"/>
              <a:gd name="connsiteX18" fmla="*/ 35918 w 607215"/>
              <a:gd name="connsiteY18" fmla="*/ 1100 h 405328"/>
              <a:gd name="connsiteX19" fmla="*/ 45676 w 607215"/>
              <a:gd name="connsiteY19" fmla="*/ 0 h 405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7215" h="405328">
                <a:moveTo>
                  <a:pt x="596670" y="16865"/>
                </a:moveTo>
                <a:cubicBezTo>
                  <a:pt x="603280" y="24722"/>
                  <a:pt x="607215" y="34623"/>
                  <a:pt x="607215" y="45623"/>
                </a:cubicBezTo>
                <a:lnTo>
                  <a:pt x="607215" y="356613"/>
                </a:lnTo>
                <a:lnTo>
                  <a:pt x="497513" y="216911"/>
                </a:lnTo>
                <a:lnTo>
                  <a:pt x="465720" y="241740"/>
                </a:lnTo>
                <a:lnTo>
                  <a:pt x="587698" y="396999"/>
                </a:lnTo>
                <a:cubicBezTo>
                  <a:pt x="580301" y="402185"/>
                  <a:pt x="571330" y="405328"/>
                  <a:pt x="561572" y="405328"/>
                </a:cubicBezTo>
                <a:lnTo>
                  <a:pt x="45643" y="405328"/>
                </a:lnTo>
                <a:cubicBezTo>
                  <a:pt x="34941" y="405328"/>
                  <a:pt x="25340" y="401400"/>
                  <a:pt x="17628" y="395428"/>
                </a:cubicBezTo>
                <a:lnTo>
                  <a:pt x="138189" y="241740"/>
                </a:lnTo>
                <a:lnTo>
                  <a:pt x="106554" y="217068"/>
                </a:lnTo>
                <a:lnTo>
                  <a:pt x="0" y="352527"/>
                </a:lnTo>
                <a:lnTo>
                  <a:pt x="0" y="45623"/>
                </a:lnTo>
                <a:cubicBezTo>
                  <a:pt x="0" y="38708"/>
                  <a:pt x="1574" y="32265"/>
                  <a:pt x="4407" y="26294"/>
                </a:cubicBezTo>
                <a:lnTo>
                  <a:pt x="304237" y="347184"/>
                </a:lnTo>
                <a:close/>
                <a:moveTo>
                  <a:pt x="45676" y="0"/>
                </a:moveTo>
                <a:lnTo>
                  <a:pt x="557819" y="0"/>
                </a:lnTo>
                <a:lnTo>
                  <a:pt x="303479" y="287484"/>
                </a:lnTo>
                <a:lnTo>
                  <a:pt x="35918" y="1100"/>
                </a:lnTo>
                <a:cubicBezTo>
                  <a:pt x="39066" y="314"/>
                  <a:pt x="42371" y="0"/>
                  <a:pt x="456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155976" y="1978912"/>
            <a:ext cx="1453795" cy="1453795"/>
          </a:xfrm>
          <a:prstGeom prst="rect">
            <a:avLst/>
          </a:prstGeom>
          <a:gradFill>
            <a:gsLst>
              <a:gs pos="0">
                <a:srgbClr val="FF9409"/>
              </a:gs>
              <a:gs pos="100000">
                <a:srgbClr val="FFC000"/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Oval 24"/>
          <p:cNvSpPr/>
          <p:nvPr/>
        </p:nvSpPr>
        <p:spPr>
          <a:xfrm>
            <a:off x="7526910" y="2379238"/>
            <a:ext cx="711928" cy="653144"/>
          </a:xfrm>
          <a:custGeom>
            <a:avLst/>
            <a:gdLst>
              <a:gd name="connsiteX0" fmla="*/ 303857 w 607639"/>
              <a:gd name="connsiteY0" fmla="*/ 303714 h 557467"/>
              <a:gd name="connsiteX1" fmla="*/ 352986 w 607639"/>
              <a:gd name="connsiteY1" fmla="*/ 309132 h 557467"/>
              <a:gd name="connsiteX2" fmla="*/ 514597 w 607639"/>
              <a:gd name="connsiteY2" fmla="*/ 449845 h 557467"/>
              <a:gd name="connsiteX3" fmla="*/ 528676 w 607639"/>
              <a:gd name="connsiteY3" fmla="*/ 528182 h 557467"/>
              <a:gd name="connsiteX4" fmla="*/ 499345 w 607639"/>
              <a:gd name="connsiteY4" fmla="*/ 557467 h 557467"/>
              <a:gd name="connsiteX5" fmla="*/ 108223 w 607639"/>
              <a:gd name="connsiteY5" fmla="*/ 557467 h 557467"/>
              <a:gd name="connsiteX6" fmla="*/ 78892 w 607639"/>
              <a:gd name="connsiteY6" fmla="*/ 528182 h 557467"/>
              <a:gd name="connsiteX7" fmla="*/ 303857 w 607639"/>
              <a:gd name="connsiteY7" fmla="*/ 303714 h 557467"/>
              <a:gd name="connsiteX8" fmla="*/ 455825 w 607639"/>
              <a:gd name="connsiteY8" fmla="*/ 268995 h 557467"/>
              <a:gd name="connsiteX9" fmla="*/ 607639 w 607639"/>
              <a:gd name="connsiteY9" fmla="*/ 420565 h 557467"/>
              <a:gd name="connsiteX10" fmla="*/ 578303 w 607639"/>
              <a:gd name="connsiteY10" fmla="*/ 449854 h 557467"/>
              <a:gd name="connsiteX11" fmla="*/ 576396 w 607639"/>
              <a:gd name="connsiteY11" fmla="*/ 449854 h 557467"/>
              <a:gd name="connsiteX12" fmla="*/ 424875 w 607639"/>
              <a:gd name="connsiteY12" fmla="*/ 272217 h 557467"/>
              <a:gd name="connsiteX13" fmla="*/ 455825 w 607639"/>
              <a:gd name="connsiteY13" fmla="*/ 268995 h 557467"/>
              <a:gd name="connsiteX14" fmla="*/ 151811 w 607639"/>
              <a:gd name="connsiteY14" fmla="*/ 268995 h 557467"/>
              <a:gd name="connsiteX15" fmla="*/ 182906 w 607639"/>
              <a:gd name="connsiteY15" fmla="*/ 272217 h 557467"/>
              <a:gd name="connsiteX16" fmla="*/ 31389 w 607639"/>
              <a:gd name="connsiteY16" fmla="*/ 449854 h 557467"/>
              <a:gd name="connsiteX17" fmla="*/ 29335 w 607639"/>
              <a:gd name="connsiteY17" fmla="*/ 449854 h 557467"/>
              <a:gd name="connsiteX18" fmla="*/ 0 w 607639"/>
              <a:gd name="connsiteY18" fmla="*/ 420565 h 557467"/>
              <a:gd name="connsiteX19" fmla="*/ 151811 w 607639"/>
              <a:gd name="connsiteY19" fmla="*/ 268995 h 557467"/>
              <a:gd name="connsiteX20" fmla="*/ 462556 w 607639"/>
              <a:gd name="connsiteY20" fmla="*/ 35000 h 557467"/>
              <a:gd name="connsiteX21" fmla="*/ 543847 w 607639"/>
              <a:gd name="connsiteY21" fmla="*/ 122571 h 557467"/>
              <a:gd name="connsiteX22" fmla="*/ 462556 w 607639"/>
              <a:gd name="connsiteY22" fmla="*/ 210143 h 557467"/>
              <a:gd name="connsiteX23" fmla="*/ 485153 w 607639"/>
              <a:gd name="connsiteY23" fmla="*/ 122571 h 557467"/>
              <a:gd name="connsiteX24" fmla="*/ 462556 w 607639"/>
              <a:gd name="connsiteY24" fmla="*/ 35000 h 557467"/>
              <a:gd name="connsiteX25" fmla="*/ 145224 w 607639"/>
              <a:gd name="connsiteY25" fmla="*/ 35000 h 557467"/>
              <a:gd name="connsiteX26" fmla="*/ 122481 w 607639"/>
              <a:gd name="connsiteY26" fmla="*/ 122571 h 557467"/>
              <a:gd name="connsiteX27" fmla="*/ 145224 w 607639"/>
              <a:gd name="connsiteY27" fmla="*/ 210143 h 557467"/>
              <a:gd name="connsiteX28" fmla="*/ 63791 w 607639"/>
              <a:gd name="connsiteY28" fmla="*/ 122571 h 557467"/>
              <a:gd name="connsiteX29" fmla="*/ 145224 w 607639"/>
              <a:gd name="connsiteY29" fmla="*/ 35000 h 557467"/>
              <a:gd name="connsiteX30" fmla="*/ 303892 w 607639"/>
              <a:gd name="connsiteY30" fmla="*/ 0 h 557467"/>
              <a:gd name="connsiteX31" fmla="*/ 403912 w 607639"/>
              <a:gd name="connsiteY31" fmla="*/ 51694 h 557467"/>
              <a:gd name="connsiteX32" fmla="*/ 426497 w 607639"/>
              <a:gd name="connsiteY32" fmla="*/ 122572 h 557467"/>
              <a:gd name="connsiteX33" fmla="*/ 403912 w 607639"/>
              <a:gd name="connsiteY33" fmla="*/ 193450 h 557467"/>
              <a:gd name="connsiteX34" fmla="*/ 303892 w 607639"/>
              <a:gd name="connsiteY34" fmla="*/ 245144 h 557467"/>
              <a:gd name="connsiteX35" fmla="*/ 181141 w 607639"/>
              <a:gd name="connsiteY35" fmla="*/ 122572 h 557467"/>
              <a:gd name="connsiteX36" fmla="*/ 303892 w 607639"/>
              <a:gd name="connsiteY36" fmla="*/ 0 h 557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7639" h="557467">
                <a:moveTo>
                  <a:pt x="303857" y="303714"/>
                </a:moveTo>
                <a:cubicBezTo>
                  <a:pt x="320722" y="303714"/>
                  <a:pt x="337148" y="305618"/>
                  <a:pt x="352986" y="309132"/>
                </a:cubicBezTo>
                <a:cubicBezTo>
                  <a:pt x="427486" y="325824"/>
                  <a:pt x="488200" y="379562"/>
                  <a:pt x="514597" y="449845"/>
                </a:cubicBezTo>
                <a:cubicBezTo>
                  <a:pt x="523690" y="474298"/>
                  <a:pt x="528676" y="500655"/>
                  <a:pt x="528676" y="528182"/>
                </a:cubicBezTo>
                <a:cubicBezTo>
                  <a:pt x="528676" y="544289"/>
                  <a:pt x="515477" y="557467"/>
                  <a:pt x="499345" y="557467"/>
                </a:cubicBezTo>
                <a:lnTo>
                  <a:pt x="108223" y="557467"/>
                </a:lnTo>
                <a:cubicBezTo>
                  <a:pt x="92091" y="557467"/>
                  <a:pt x="78892" y="544289"/>
                  <a:pt x="78892" y="528182"/>
                </a:cubicBezTo>
                <a:cubicBezTo>
                  <a:pt x="78892" y="404307"/>
                  <a:pt x="179789" y="303714"/>
                  <a:pt x="303857" y="303714"/>
                </a:cubicBezTo>
                <a:close/>
                <a:moveTo>
                  <a:pt x="455825" y="268995"/>
                </a:moveTo>
                <a:cubicBezTo>
                  <a:pt x="539579" y="268995"/>
                  <a:pt x="607639" y="336945"/>
                  <a:pt x="607639" y="420565"/>
                </a:cubicBezTo>
                <a:cubicBezTo>
                  <a:pt x="607639" y="436674"/>
                  <a:pt x="594584" y="449854"/>
                  <a:pt x="578303" y="449854"/>
                </a:cubicBezTo>
                <a:lnTo>
                  <a:pt x="576396" y="449854"/>
                </a:lnTo>
                <a:cubicBezTo>
                  <a:pt x="553661" y="371360"/>
                  <a:pt x="497775" y="306631"/>
                  <a:pt x="424875" y="272217"/>
                </a:cubicBezTo>
                <a:cubicBezTo>
                  <a:pt x="434996" y="270020"/>
                  <a:pt x="445410" y="268995"/>
                  <a:pt x="455825" y="268995"/>
                </a:cubicBezTo>
                <a:close/>
                <a:moveTo>
                  <a:pt x="151811" y="268995"/>
                </a:moveTo>
                <a:cubicBezTo>
                  <a:pt x="162371" y="268995"/>
                  <a:pt x="172785" y="270020"/>
                  <a:pt x="182906" y="272217"/>
                </a:cubicBezTo>
                <a:cubicBezTo>
                  <a:pt x="110008" y="306631"/>
                  <a:pt x="53977" y="371360"/>
                  <a:pt x="31389" y="449854"/>
                </a:cubicBezTo>
                <a:lnTo>
                  <a:pt x="29335" y="449854"/>
                </a:lnTo>
                <a:cubicBezTo>
                  <a:pt x="13201" y="449854"/>
                  <a:pt x="0" y="436674"/>
                  <a:pt x="0" y="420565"/>
                </a:cubicBezTo>
                <a:cubicBezTo>
                  <a:pt x="0" y="336945"/>
                  <a:pt x="68058" y="268995"/>
                  <a:pt x="151811" y="268995"/>
                </a:cubicBezTo>
                <a:close/>
                <a:moveTo>
                  <a:pt x="462556" y="35000"/>
                </a:moveTo>
                <a:cubicBezTo>
                  <a:pt x="507897" y="38368"/>
                  <a:pt x="543847" y="76296"/>
                  <a:pt x="543847" y="122571"/>
                </a:cubicBezTo>
                <a:cubicBezTo>
                  <a:pt x="543847" y="168847"/>
                  <a:pt x="507897" y="206775"/>
                  <a:pt x="462556" y="210143"/>
                </a:cubicBezTo>
                <a:cubicBezTo>
                  <a:pt x="476936" y="184223"/>
                  <a:pt x="485153" y="154349"/>
                  <a:pt x="485153" y="122571"/>
                </a:cubicBezTo>
                <a:cubicBezTo>
                  <a:pt x="485153" y="90794"/>
                  <a:pt x="476936" y="60920"/>
                  <a:pt x="462556" y="35000"/>
                </a:cubicBezTo>
                <a:close/>
                <a:moveTo>
                  <a:pt x="145224" y="35000"/>
                </a:moveTo>
                <a:cubicBezTo>
                  <a:pt x="130698" y="60920"/>
                  <a:pt x="122481" y="90794"/>
                  <a:pt x="122481" y="122571"/>
                </a:cubicBezTo>
                <a:cubicBezTo>
                  <a:pt x="122481" y="154349"/>
                  <a:pt x="130698" y="184223"/>
                  <a:pt x="145224" y="210143"/>
                </a:cubicBezTo>
                <a:cubicBezTo>
                  <a:pt x="99739" y="206775"/>
                  <a:pt x="63791" y="168847"/>
                  <a:pt x="63791" y="122571"/>
                </a:cubicBezTo>
                <a:cubicBezTo>
                  <a:pt x="63791" y="76296"/>
                  <a:pt x="99739" y="38368"/>
                  <a:pt x="145224" y="35000"/>
                </a:cubicBezTo>
                <a:close/>
                <a:moveTo>
                  <a:pt x="303892" y="0"/>
                </a:moveTo>
                <a:cubicBezTo>
                  <a:pt x="345103" y="0"/>
                  <a:pt x="381620" y="20502"/>
                  <a:pt x="403912" y="51694"/>
                </a:cubicBezTo>
                <a:cubicBezTo>
                  <a:pt x="418138" y="71756"/>
                  <a:pt x="426497" y="96212"/>
                  <a:pt x="426497" y="122572"/>
                </a:cubicBezTo>
                <a:cubicBezTo>
                  <a:pt x="426497" y="148931"/>
                  <a:pt x="418138" y="173387"/>
                  <a:pt x="403912" y="193450"/>
                </a:cubicBezTo>
                <a:cubicBezTo>
                  <a:pt x="381620" y="224642"/>
                  <a:pt x="345103" y="245144"/>
                  <a:pt x="303892" y="245144"/>
                </a:cubicBezTo>
                <a:cubicBezTo>
                  <a:pt x="236137" y="245144"/>
                  <a:pt x="181141" y="190082"/>
                  <a:pt x="181141" y="122572"/>
                </a:cubicBezTo>
                <a:cubicBezTo>
                  <a:pt x="181141" y="55062"/>
                  <a:pt x="236137" y="0"/>
                  <a:pt x="3038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155976" y="4103386"/>
            <a:ext cx="1453795" cy="1453795"/>
          </a:xfrm>
          <a:prstGeom prst="rect">
            <a:avLst/>
          </a:pr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2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9" name="Oval 27"/>
          <p:cNvSpPr/>
          <p:nvPr/>
        </p:nvSpPr>
        <p:spPr>
          <a:xfrm>
            <a:off x="7526910" y="4519338"/>
            <a:ext cx="711928" cy="621892"/>
          </a:xfrm>
          <a:custGeom>
            <a:avLst/>
            <a:gdLst>
              <a:gd name="connsiteX0" fmla="*/ 38005 w 607639"/>
              <a:gd name="connsiteY0" fmla="*/ 417042 h 530793"/>
              <a:gd name="connsiteX1" fmla="*/ 75922 w 607639"/>
              <a:gd name="connsiteY1" fmla="*/ 417042 h 530793"/>
              <a:gd name="connsiteX2" fmla="*/ 284817 w 607639"/>
              <a:gd name="connsiteY2" fmla="*/ 417042 h 530793"/>
              <a:gd name="connsiteX3" fmla="*/ 322822 w 607639"/>
              <a:gd name="connsiteY3" fmla="*/ 417042 h 530793"/>
              <a:gd name="connsiteX4" fmla="*/ 531628 w 607639"/>
              <a:gd name="connsiteY4" fmla="*/ 417042 h 530793"/>
              <a:gd name="connsiteX5" fmla="*/ 569634 w 607639"/>
              <a:gd name="connsiteY5" fmla="*/ 417042 h 530793"/>
              <a:gd name="connsiteX6" fmla="*/ 607639 w 607639"/>
              <a:gd name="connsiteY6" fmla="*/ 454989 h 530793"/>
              <a:gd name="connsiteX7" fmla="*/ 607639 w 607639"/>
              <a:gd name="connsiteY7" fmla="*/ 492847 h 530793"/>
              <a:gd name="connsiteX8" fmla="*/ 569634 w 607639"/>
              <a:gd name="connsiteY8" fmla="*/ 530793 h 530793"/>
              <a:gd name="connsiteX9" fmla="*/ 531628 w 607639"/>
              <a:gd name="connsiteY9" fmla="*/ 530793 h 530793"/>
              <a:gd name="connsiteX10" fmla="*/ 493712 w 607639"/>
              <a:gd name="connsiteY10" fmla="*/ 492847 h 530793"/>
              <a:gd name="connsiteX11" fmla="*/ 360738 w 607639"/>
              <a:gd name="connsiteY11" fmla="*/ 492847 h 530793"/>
              <a:gd name="connsiteX12" fmla="*/ 322822 w 607639"/>
              <a:gd name="connsiteY12" fmla="*/ 530793 h 530793"/>
              <a:gd name="connsiteX13" fmla="*/ 284817 w 607639"/>
              <a:gd name="connsiteY13" fmla="*/ 530793 h 530793"/>
              <a:gd name="connsiteX14" fmla="*/ 246812 w 607639"/>
              <a:gd name="connsiteY14" fmla="*/ 492847 h 530793"/>
              <a:gd name="connsiteX15" fmla="*/ 113927 w 607639"/>
              <a:gd name="connsiteY15" fmla="*/ 492847 h 530793"/>
              <a:gd name="connsiteX16" fmla="*/ 75922 w 607639"/>
              <a:gd name="connsiteY16" fmla="*/ 530793 h 530793"/>
              <a:gd name="connsiteX17" fmla="*/ 38005 w 607639"/>
              <a:gd name="connsiteY17" fmla="*/ 530793 h 530793"/>
              <a:gd name="connsiteX18" fmla="*/ 0 w 607639"/>
              <a:gd name="connsiteY18" fmla="*/ 492847 h 530793"/>
              <a:gd name="connsiteX19" fmla="*/ 0 w 607639"/>
              <a:gd name="connsiteY19" fmla="*/ 454989 h 530793"/>
              <a:gd name="connsiteX20" fmla="*/ 38005 w 607639"/>
              <a:gd name="connsiteY20" fmla="*/ 417042 h 530793"/>
              <a:gd name="connsiteX21" fmla="*/ 427244 w 607639"/>
              <a:gd name="connsiteY21" fmla="*/ 171154 h 530793"/>
              <a:gd name="connsiteX22" fmla="*/ 411478 w 607639"/>
              <a:gd name="connsiteY22" fmla="*/ 179087 h 530793"/>
              <a:gd name="connsiteX23" fmla="*/ 373470 w 607639"/>
              <a:gd name="connsiteY23" fmla="*/ 235968 h 530793"/>
              <a:gd name="connsiteX24" fmla="*/ 372491 w 607639"/>
              <a:gd name="connsiteY24" fmla="*/ 255432 h 530793"/>
              <a:gd name="connsiteX25" fmla="*/ 389225 w 607639"/>
              <a:gd name="connsiteY25" fmla="*/ 265386 h 530793"/>
              <a:gd name="connsiteX26" fmla="*/ 408274 w 607639"/>
              <a:gd name="connsiteY26" fmla="*/ 265386 h 530793"/>
              <a:gd name="connsiteX27" fmla="*/ 408274 w 607639"/>
              <a:gd name="connsiteY27" fmla="*/ 303336 h 530793"/>
              <a:gd name="connsiteX28" fmla="*/ 427233 w 607639"/>
              <a:gd name="connsiteY28" fmla="*/ 322267 h 530793"/>
              <a:gd name="connsiteX29" fmla="*/ 446193 w 607639"/>
              <a:gd name="connsiteY29" fmla="*/ 303336 h 530793"/>
              <a:gd name="connsiteX30" fmla="*/ 446193 w 607639"/>
              <a:gd name="connsiteY30" fmla="*/ 265386 h 530793"/>
              <a:gd name="connsiteX31" fmla="*/ 465241 w 607639"/>
              <a:gd name="connsiteY31" fmla="*/ 265386 h 530793"/>
              <a:gd name="connsiteX32" fmla="*/ 481975 w 607639"/>
              <a:gd name="connsiteY32" fmla="*/ 255432 h 530793"/>
              <a:gd name="connsiteX33" fmla="*/ 480996 w 607639"/>
              <a:gd name="connsiteY33" fmla="*/ 235968 h 530793"/>
              <a:gd name="connsiteX34" fmla="*/ 443077 w 607639"/>
              <a:gd name="connsiteY34" fmla="*/ 179087 h 530793"/>
              <a:gd name="connsiteX35" fmla="*/ 427244 w 607639"/>
              <a:gd name="connsiteY35" fmla="*/ 171154 h 530793"/>
              <a:gd name="connsiteX36" fmla="*/ 129312 w 607639"/>
              <a:gd name="connsiteY36" fmla="*/ 126738 h 530793"/>
              <a:gd name="connsiteX37" fmla="*/ 110353 w 607639"/>
              <a:gd name="connsiteY37" fmla="*/ 145758 h 530793"/>
              <a:gd name="connsiteX38" fmla="*/ 129312 w 607639"/>
              <a:gd name="connsiteY38" fmla="*/ 164689 h 530793"/>
              <a:gd name="connsiteX39" fmla="*/ 186280 w 607639"/>
              <a:gd name="connsiteY39" fmla="*/ 164689 h 530793"/>
              <a:gd name="connsiteX40" fmla="*/ 205328 w 607639"/>
              <a:gd name="connsiteY40" fmla="*/ 145758 h 530793"/>
              <a:gd name="connsiteX41" fmla="*/ 186280 w 607639"/>
              <a:gd name="connsiteY41" fmla="*/ 126738 h 530793"/>
              <a:gd name="connsiteX42" fmla="*/ 129312 w 607639"/>
              <a:gd name="connsiteY42" fmla="*/ 50927 h 530793"/>
              <a:gd name="connsiteX43" fmla="*/ 110353 w 607639"/>
              <a:gd name="connsiteY43" fmla="*/ 69857 h 530793"/>
              <a:gd name="connsiteX44" fmla="*/ 129312 w 607639"/>
              <a:gd name="connsiteY44" fmla="*/ 88877 h 530793"/>
              <a:gd name="connsiteX45" fmla="*/ 186280 w 607639"/>
              <a:gd name="connsiteY45" fmla="*/ 88877 h 530793"/>
              <a:gd name="connsiteX46" fmla="*/ 205328 w 607639"/>
              <a:gd name="connsiteY46" fmla="*/ 69857 h 530793"/>
              <a:gd name="connsiteX47" fmla="*/ 186280 w 607639"/>
              <a:gd name="connsiteY47" fmla="*/ 50927 h 530793"/>
              <a:gd name="connsiteX48" fmla="*/ 94954 w 607639"/>
              <a:gd name="connsiteY48" fmla="*/ 0 h 530793"/>
              <a:gd name="connsiteX49" fmla="*/ 512684 w 607639"/>
              <a:gd name="connsiteY49" fmla="*/ 0 h 530793"/>
              <a:gd name="connsiteX50" fmla="*/ 550692 w 607639"/>
              <a:gd name="connsiteY50" fmla="*/ 37862 h 530793"/>
              <a:gd name="connsiteX51" fmla="*/ 550692 w 607639"/>
              <a:gd name="connsiteY51" fmla="*/ 341287 h 530793"/>
              <a:gd name="connsiteX52" fmla="*/ 512684 w 607639"/>
              <a:gd name="connsiteY52" fmla="*/ 379148 h 530793"/>
              <a:gd name="connsiteX53" fmla="*/ 94954 w 607639"/>
              <a:gd name="connsiteY53" fmla="*/ 379148 h 530793"/>
              <a:gd name="connsiteX54" fmla="*/ 56946 w 607639"/>
              <a:gd name="connsiteY54" fmla="*/ 341287 h 530793"/>
              <a:gd name="connsiteX55" fmla="*/ 56946 w 607639"/>
              <a:gd name="connsiteY55" fmla="*/ 37862 h 530793"/>
              <a:gd name="connsiteX56" fmla="*/ 94954 w 607639"/>
              <a:gd name="connsiteY56" fmla="*/ 0 h 530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607639" h="530793">
                <a:moveTo>
                  <a:pt x="38005" y="417042"/>
                </a:moveTo>
                <a:lnTo>
                  <a:pt x="75922" y="417042"/>
                </a:lnTo>
                <a:lnTo>
                  <a:pt x="284817" y="417042"/>
                </a:lnTo>
                <a:lnTo>
                  <a:pt x="322822" y="417042"/>
                </a:lnTo>
                <a:lnTo>
                  <a:pt x="531628" y="417042"/>
                </a:lnTo>
                <a:lnTo>
                  <a:pt x="569634" y="417042"/>
                </a:lnTo>
                <a:cubicBezTo>
                  <a:pt x="590639" y="417042"/>
                  <a:pt x="607639" y="434016"/>
                  <a:pt x="607639" y="454989"/>
                </a:cubicBezTo>
                <a:lnTo>
                  <a:pt x="607639" y="492847"/>
                </a:lnTo>
                <a:cubicBezTo>
                  <a:pt x="607639" y="513819"/>
                  <a:pt x="590639" y="530793"/>
                  <a:pt x="569634" y="530793"/>
                </a:cubicBezTo>
                <a:lnTo>
                  <a:pt x="531628" y="530793"/>
                </a:lnTo>
                <a:cubicBezTo>
                  <a:pt x="510712" y="530793"/>
                  <a:pt x="493712" y="513819"/>
                  <a:pt x="493712" y="492847"/>
                </a:cubicBezTo>
                <a:lnTo>
                  <a:pt x="360738" y="492847"/>
                </a:lnTo>
                <a:cubicBezTo>
                  <a:pt x="360738" y="513819"/>
                  <a:pt x="343738" y="530793"/>
                  <a:pt x="322822" y="530793"/>
                </a:cubicBezTo>
                <a:lnTo>
                  <a:pt x="284817" y="530793"/>
                </a:lnTo>
                <a:cubicBezTo>
                  <a:pt x="263812" y="530793"/>
                  <a:pt x="246812" y="513819"/>
                  <a:pt x="246812" y="492847"/>
                </a:cubicBezTo>
                <a:lnTo>
                  <a:pt x="113927" y="492847"/>
                </a:lnTo>
                <a:cubicBezTo>
                  <a:pt x="113927" y="513819"/>
                  <a:pt x="96927" y="530793"/>
                  <a:pt x="75922" y="530793"/>
                </a:cubicBezTo>
                <a:lnTo>
                  <a:pt x="38005" y="530793"/>
                </a:lnTo>
                <a:cubicBezTo>
                  <a:pt x="17000" y="530793"/>
                  <a:pt x="0" y="513819"/>
                  <a:pt x="0" y="492847"/>
                </a:cubicBezTo>
                <a:lnTo>
                  <a:pt x="0" y="454989"/>
                </a:lnTo>
                <a:cubicBezTo>
                  <a:pt x="0" y="434016"/>
                  <a:pt x="17000" y="417042"/>
                  <a:pt x="38005" y="417042"/>
                </a:cubicBezTo>
                <a:close/>
                <a:moveTo>
                  <a:pt x="427244" y="171154"/>
                </a:moveTo>
                <a:cubicBezTo>
                  <a:pt x="421114" y="171154"/>
                  <a:pt x="414994" y="173799"/>
                  <a:pt x="411478" y="179087"/>
                </a:cubicBezTo>
                <a:lnTo>
                  <a:pt x="373470" y="235968"/>
                </a:lnTo>
                <a:cubicBezTo>
                  <a:pt x="369554" y="241745"/>
                  <a:pt x="369198" y="249211"/>
                  <a:pt x="372491" y="255432"/>
                </a:cubicBezTo>
                <a:cubicBezTo>
                  <a:pt x="375785" y="261564"/>
                  <a:pt x="382282" y="265386"/>
                  <a:pt x="389225" y="265386"/>
                </a:cubicBezTo>
                <a:lnTo>
                  <a:pt x="408274" y="265386"/>
                </a:lnTo>
                <a:lnTo>
                  <a:pt x="408274" y="303336"/>
                </a:lnTo>
                <a:cubicBezTo>
                  <a:pt x="408274" y="313824"/>
                  <a:pt x="416730" y="322267"/>
                  <a:pt x="427233" y="322267"/>
                </a:cubicBezTo>
                <a:cubicBezTo>
                  <a:pt x="437737" y="322267"/>
                  <a:pt x="446193" y="313824"/>
                  <a:pt x="446193" y="303336"/>
                </a:cubicBezTo>
                <a:lnTo>
                  <a:pt x="446193" y="265386"/>
                </a:lnTo>
                <a:lnTo>
                  <a:pt x="465241" y="265386"/>
                </a:lnTo>
                <a:cubicBezTo>
                  <a:pt x="472184" y="265386"/>
                  <a:pt x="478682" y="261564"/>
                  <a:pt x="481975" y="255432"/>
                </a:cubicBezTo>
                <a:cubicBezTo>
                  <a:pt x="485269" y="249211"/>
                  <a:pt x="484913" y="241745"/>
                  <a:pt x="480996" y="235968"/>
                </a:cubicBezTo>
                <a:lnTo>
                  <a:pt x="443077" y="179087"/>
                </a:lnTo>
                <a:cubicBezTo>
                  <a:pt x="439517" y="173799"/>
                  <a:pt x="433375" y="171154"/>
                  <a:pt x="427244" y="171154"/>
                </a:cubicBezTo>
                <a:close/>
                <a:moveTo>
                  <a:pt x="129312" y="126738"/>
                </a:moveTo>
                <a:cubicBezTo>
                  <a:pt x="118898" y="126738"/>
                  <a:pt x="110353" y="135271"/>
                  <a:pt x="110353" y="145758"/>
                </a:cubicBezTo>
                <a:cubicBezTo>
                  <a:pt x="110353" y="156157"/>
                  <a:pt x="118898" y="164689"/>
                  <a:pt x="129312" y="164689"/>
                </a:cubicBezTo>
                <a:lnTo>
                  <a:pt x="186280" y="164689"/>
                </a:lnTo>
                <a:cubicBezTo>
                  <a:pt x="196783" y="164689"/>
                  <a:pt x="205328" y="156157"/>
                  <a:pt x="205328" y="145758"/>
                </a:cubicBezTo>
                <a:cubicBezTo>
                  <a:pt x="205328" y="135271"/>
                  <a:pt x="196783" y="126738"/>
                  <a:pt x="186280" y="126738"/>
                </a:cubicBezTo>
                <a:close/>
                <a:moveTo>
                  <a:pt x="129312" y="50927"/>
                </a:moveTo>
                <a:cubicBezTo>
                  <a:pt x="118898" y="50927"/>
                  <a:pt x="110353" y="59459"/>
                  <a:pt x="110353" y="69857"/>
                </a:cubicBezTo>
                <a:cubicBezTo>
                  <a:pt x="110353" y="80345"/>
                  <a:pt x="118898" y="88877"/>
                  <a:pt x="129312" y="88877"/>
                </a:cubicBezTo>
                <a:lnTo>
                  <a:pt x="186280" y="88877"/>
                </a:lnTo>
                <a:cubicBezTo>
                  <a:pt x="196783" y="88877"/>
                  <a:pt x="205328" y="80345"/>
                  <a:pt x="205328" y="69857"/>
                </a:cubicBezTo>
                <a:cubicBezTo>
                  <a:pt x="205328" y="59459"/>
                  <a:pt x="196783" y="50927"/>
                  <a:pt x="186280" y="50927"/>
                </a:cubicBezTo>
                <a:close/>
                <a:moveTo>
                  <a:pt x="94954" y="0"/>
                </a:moveTo>
                <a:lnTo>
                  <a:pt x="512684" y="0"/>
                </a:lnTo>
                <a:cubicBezTo>
                  <a:pt x="533691" y="0"/>
                  <a:pt x="550692" y="16976"/>
                  <a:pt x="550692" y="37862"/>
                </a:cubicBezTo>
                <a:lnTo>
                  <a:pt x="550692" y="341287"/>
                </a:lnTo>
                <a:cubicBezTo>
                  <a:pt x="550692" y="362173"/>
                  <a:pt x="533691" y="379148"/>
                  <a:pt x="512684" y="379148"/>
                </a:cubicBezTo>
                <a:lnTo>
                  <a:pt x="94954" y="379148"/>
                </a:lnTo>
                <a:cubicBezTo>
                  <a:pt x="73947" y="379148"/>
                  <a:pt x="56946" y="362173"/>
                  <a:pt x="56946" y="341287"/>
                </a:cubicBezTo>
                <a:lnTo>
                  <a:pt x="56946" y="37862"/>
                </a:lnTo>
                <a:cubicBezTo>
                  <a:pt x="56946" y="16976"/>
                  <a:pt x="73947" y="0"/>
                  <a:pt x="949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160943" y="1978912"/>
            <a:ext cx="1453795" cy="1453795"/>
          </a:xfrm>
          <a:prstGeom prst="rect">
            <a:avLst/>
          </a:pr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2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7" name="Oval 30"/>
          <p:cNvSpPr/>
          <p:nvPr/>
        </p:nvSpPr>
        <p:spPr>
          <a:xfrm>
            <a:off x="9539457" y="2349846"/>
            <a:ext cx="696769" cy="711928"/>
          </a:xfrm>
          <a:custGeom>
            <a:avLst/>
            <a:gdLst>
              <a:gd name="connsiteX0" fmla="*/ 28565 w 579859"/>
              <a:gd name="connsiteY0" fmla="*/ 388465 h 592474"/>
              <a:gd name="connsiteX1" fmla="*/ 145894 w 579859"/>
              <a:gd name="connsiteY1" fmla="*/ 465249 h 592474"/>
              <a:gd name="connsiteX2" fmla="*/ 120632 w 579859"/>
              <a:gd name="connsiteY2" fmla="*/ 478700 h 592474"/>
              <a:gd name="connsiteX3" fmla="*/ 276696 w 579859"/>
              <a:gd name="connsiteY3" fmla="*/ 542593 h 592474"/>
              <a:gd name="connsiteX4" fmla="*/ 443988 w 579859"/>
              <a:gd name="connsiteY4" fmla="*/ 468612 h 592474"/>
              <a:gd name="connsiteX5" fmla="*/ 435567 w 579859"/>
              <a:gd name="connsiteY5" fmla="*/ 532505 h 592474"/>
              <a:gd name="connsiteX6" fmla="*/ 455777 w 579859"/>
              <a:gd name="connsiteY6" fmla="*/ 525779 h 592474"/>
              <a:gd name="connsiteX7" fmla="*/ 276696 w 579859"/>
              <a:gd name="connsiteY7" fmla="*/ 592474 h 592474"/>
              <a:gd name="connsiteX8" fmla="*/ 75160 w 579859"/>
              <a:gd name="connsiteY8" fmla="*/ 505602 h 592474"/>
              <a:gd name="connsiteX9" fmla="*/ 36986 w 579859"/>
              <a:gd name="connsiteY9" fmla="*/ 529142 h 592474"/>
              <a:gd name="connsiteX10" fmla="*/ 258197 w 579859"/>
              <a:gd name="connsiteY10" fmla="*/ 159225 h 592474"/>
              <a:gd name="connsiteX11" fmla="*/ 296936 w 579859"/>
              <a:gd name="connsiteY11" fmla="*/ 159225 h 592474"/>
              <a:gd name="connsiteX12" fmla="*/ 296936 w 579859"/>
              <a:gd name="connsiteY12" fmla="*/ 192850 h 592474"/>
              <a:gd name="connsiteX13" fmla="*/ 351956 w 579859"/>
              <a:gd name="connsiteY13" fmla="*/ 205740 h 592474"/>
              <a:gd name="connsiteX14" fmla="*/ 340166 w 579859"/>
              <a:gd name="connsiteY14" fmla="*/ 249452 h 592474"/>
              <a:gd name="connsiteX15" fmla="*/ 285146 w 579859"/>
              <a:gd name="connsiteY15" fmla="*/ 236002 h 592474"/>
              <a:gd name="connsiteX16" fmla="*/ 251460 w 579859"/>
              <a:gd name="connsiteY16" fmla="*/ 257859 h 592474"/>
              <a:gd name="connsiteX17" fmla="*/ 298620 w 579859"/>
              <a:gd name="connsiteY17" fmla="*/ 291484 h 592474"/>
              <a:gd name="connsiteX18" fmla="*/ 362062 w 579859"/>
              <a:gd name="connsiteY18" fmla="*/ 363217 h 592474"/>
              <a:gd name="connsiteX19" fmla="*/ 293567 w 579859"/>
              <a:gd name="connsiteY19" fmla="*/ 433830 h 592474"/>
              <a:gd name="connsiteX20" fmla="*/ 293567 w 579859"/>
              <a:gd name="connsiteY20" fmla="*/ 473619 h 592474"/>
              <a:gd name="connsiteX21" fmla="*/ 254829 w 579859"/>
              <a:gd name="connsiteY21" fmla="*/ 473619 h 592474"/>
              <a:gd name="connsiteX22" fmla="*/ 254829 w 579859"/>
              <a:gd name="connsiteY22" fmla="*/ 437192 h 592474"/>
              <a:gd name="connsiteX23" fmla="*/ 189141 w 579859"/>
              <a:gd name="connsiteY23" fmla="*/ 420380 h 592474"/>
              <a:gd name="connsiteX24" fmla="*/ 200931 w 579859"/>
              <a:gd name="connsiteY24" fmla="*/ 374986 h 592474"/>
              <a:gd name="connsiteX25" fmla="*/ 264934 w 579859"/>
              <a:gd name="connsiteY25" fmla="*/ 391798 h 592474"/>
              <a:gd name="connsiteX26" fmla="*/ 301989 w 579859"/>
              <a:gd name="connsiteY26" fmla="*/ 368261 h 592474"/>
              <a:gd name="connsiteX27" fmla="*/ 261566 w 579859"/>
              <a:gd name="connsiteY27" fmla="*/ 334636 h 592474"/>
              <a:gd name="connsiteX28" fmla="*/ 192510 w 579859"/>
              <a:gd name="connsiteY28" fmla="*/ 264584 h 592474"/>
              <a:gd name="connsiteX29" fmla="*/ 258197 w 579859"/>
              <a:gd name="connsiteY29" fmla="*/ 195652 h 592474"/>
              <a:gd name="connsiteX30" fmla="*/ 367073 w 579859"/>
              <a:gd name="connsiteY30" fmla="*/ 55508 h 592474"/>
              <a:gd name="connsiteX31" fmla="*/ 553471 w 579859"/>
              <a:gd name="connsiteY31" fmla="*/ 316115 h 592474"/>
              <a:gd name="connsiteX32" fmla="*/ 541681 w 579859"/>
              <a:gd name="connsiteY32" fmla="*/ 396819 h 592474"/>
              <a:gd name="connsiteX33" fmla="*/ 579859 w 579859"/>
              <a:gd name="connsiteY33" fmla="*/ 420357 h 592474"/>
              <a:gd name="connsiteX34" fmla="*/ 462518 w 579859"/>
              <a:gd name="connsiteY34" fmla="*/ 497138 h 592474"/>
              <a:gd name="connsiteX35" fmla="*/ 470939 w 579859"/>
              <a:gd name="connsiteY35" fmla="*/ 356467 h 592474"/>
              <a:gd name="connsiteX36" fmla="*/ 496204 w 579859"/>
              <a:gd name="connsiteY36" fmla="*/ 369917 h 592474"/>
              <a:gd name="connsiteX37" fmla="*/ 502942 w 579859"/>
              <a:gd name="connsiteY37" fmla="*/ 316115 h 592474"/>
              <a:gd name="connsiteX38" fmla="*/ 326649 w 579859"/>
              <a:gd name="connsiteY38" fmla="*/ 95299 h 592474"/>
              <a:gd name="connsiteX39" fmla="*/ 387285 w 579859"/>
              <a:gd name="connsiteY39" fmla="*/ 70079 h 592474"/>
              <a:gd name="connsiteX40" fmla="*/ 214428 w 579859"/>
              <a:gd name="connsiteY40" fmla="*/ 0 h 592474"/>
              <a:gd name="connsiteX41" fmla="*/ 340166 w 579859"/>
              <a:gd name="connsiteY41" fmla="*/ 63333 h 592474"/>
              <a:gd name="connsiteX42" fmla="*/ 214428 w 579859"/>
              <a:gd name="connsiteY42" fmla="*/ 127226 h 592474"/>
              <a:gd name="connsiteX43" fmla="*/ 214428 w 579859"/>
              <a:gd name="connsiteY43" fmla="*/ 98642 h 592474"/>
              <a:gd name="connsiteX44" fmla="*/ 50520 w 579859"/>
              <a:gd name="connsiteY44" fmla="*/ 316104 h 592474"/>
              <a:gd name="connsiteX45" fmla="*/ 60062 w 579859"/>
              <a:gd name="connsiteY45" fmla="*/ 385041 h 592474"/>
              <a:gd name="connsiteX46" fmla="*/ 10104 w 579859"/>
              <a:gd name="connsiteY46" fmla="*/ 343006 h 592474"/>
              <a:gd name="connsiteX47" fmla="*/ 5052 w 579859"/>
              <a:gd name="connsiteY47" fmla="*/ 369909 h 592474"/>
              <a:gd name="connsiteX48" fmla="*/ 0 w 579859"/>
              <a:gd name="connsiteY48" fmla="*/ 316104 h 592474"/>
              <a:gd name="connsiteX49" fmla="*/ 214428 w 579859"/>
              <a:gd name="connsiteY49" fmla="*/ 45398 h 59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579859" h="592474">
                <a:moveTo>
                  <a:pt x="28565" y="388465"/>
                </a:moveTo>
                <a:lnTo>
                  <a:pt x="145894" y="465249"/>
                </a:lnTo>
                <a:lnTo>
                  <a:pt x="120632" y="478700"/>
                </a:lnTo>
                <a:cubicBezTo>
                  <a:pt x="161051" y="517372"/>
                  <a:pt x="216067" y="542593"/>
                  <a:pt x="276696" y="542593"/>
                </a:cubicBezTo>
                <a:cubicBezTo>
                  <a:pt x="343501" y="542593"/>
                  <a:pt x="402446" y="514009"/>
                  <a:pt x="443988" y="468612"/>
                </a:cubicBezTo>
                <a:lnTo>
                  <a:pt x="435567" y="532505"/>
                </a:lnTo>
                <a:lnTo>
                  <a:pt x="455777" y="525779"/>
                </a:lnTo>
                <a:cubicBezTo>
                  <a:pt x="407498" y="567253"/>
                  <a:pt x="345185" y="592474"/>
                  <a:pt x="276696" y="592474"/>
                </a:cubicBezTo>
                <a:cubicBezTo>
                  <a:pt x="197541" y="592474"/>
                  <a:pt x="125684" y="559407"/>
                  <a:pt x="75160" y="505602"/>
                </a:cubicBezTo>
                <a:lnTo>
                  <a:pt x="36986" y="529142"/>
                </a:lnTo>
                <a:close/>
                <a:moveTo>
                  <a:pt x="258197" y="159225"/>
                </a:moveTo>
                <a:lnTo>
                  <a:pt x="296936" y="159225"/>
                </a:lnTo>
                <a:lnTo>
                  <a:pt x="296936" y="192850"/>
                </a:lnTo>
                <a:cubicBezTo>
                  <a:pt x="321639" y="194532"/>
                  <a:pt x="338482" y="199015"/>
                  <a:pt x="351956" y="205740"/>
                </a:cubicBezTo>
                <a:lnTo>
                  <a:pt x="340166" y="249452"/>
                </a:lnTo>
                <a:cubicBezTo>
                  <a:pt x="330060" y="244409"/>
                  <a:pt x="313217" y="236002"/>
                  <a:pt x="285146" y="236002"/>
                </a:cubicBezTo>
                <a:cubicBezTo>
                  <a:pt x="259881" y="236002"/>
                  <a:pt x="251460" y="247771"/>
                  <a:pt x="251460" y="257859"/>
                </a:cubicBezTo>
                <a:cubicBezTo>
                  <a:pt x="251460" y="271309"/>
                  <a:pt x="264934" y="279715"/>
                  <a:pt x="298620" y="291484"/>
                </a:cubicBezTo>
                <a:cubicBezTo>
                  <a:pt x="343535" y="308296"/>
                  <a:pt x="362062" y="327911"/>
                  <a:pt x="362062" y="363217"/>
                </a:cubicBezTo>
                <a:cubicBezTo>
                  <a:pt x="362062" y="396842"/>
                  <a:pt x="336798" y="425423"/>
                  <a:pt x="293567" y="433830"/>
                </a:cubicBezTo>
                <a:lnTo>
                  <a:pt x="293567" y="473619"/>
                </a:lnTo>
                <a:lnTo>
                  <a:pt x="254829" y="473619"/>
                </a:lnTo>
                <a:lnTo>
                  <a:pt x="254829" y="437192"/>
                </a:lnTo>
                <a:cubicBezTo>
                  <a:pt x="229564" y="435511"/>
                  <a:pt x="204300" y="428786"/>
                  <a:pt x="189141" y="420380"/>
                </a:cubicBezTo>
                <a:lnTo>
                  <a:pt x="200931" y="374986"/>
                </a:lnTo>
                <a:cubicBezTo>
                  <a:pt x="217774" y="383392"/>
                  <a:pt x="239670" y="391798"/>
                  <a:pt x="264934" y="391798"/>
                </a:cubicBezTo>
                <a:cubicBezTo>
                  <a:pt x="286830" y="391798"/>
                  <a:pt x="301989" y="383392"/>
                  <a:pt x="301989" y="368261"/>
                </a:cubicBezTo>
                <a:cubicBezTo>
                  <a:pt x="301989" y="353130"/>
                  <a:pt x="290199" y="344723"/>
                  <a:pt x="261566" y="334636"/>
                </a:cubicBezTo>
                <a:cubicBezTo>
                  <a:pt x="221143" y="321186"/>
                  <a:pt x="192510" y="301571"/>
                  <a:pt x="192510" y="264584"/>
                </a:cubicBezTo>
                <a:cubicBezTo>
                  <a:pt x="192510" y="230959"/>
                  <a:pt x="216090" y="204059"/>
                  <a:pt x="258197" y="195652"/>
                </a:cubicBezTo>
                <a:close/>
                <a:moveTo>
                  <a:pt x="367073" y="55508"/>
                </a:moveTo>
                <a:cubicBezTo>
                  <a:pt x="474308" y="93618"/>
                  <a:pt x="553471" y="195619"/>
                  <a:pt x="553471" y="316115"/>
                </a:cubicBezTo>
                <a:cubicBezTo>
                  <a:pt x="553471" y="344697"/>
                  <a:pt x="550103" y="371599"/>
                  <a:pt x="541681" y="396819"/>
                </a:cubicBezTo>
                <a:lnTo>
                  <a:pt x="579859" y="420357"/>
                </a:lnTo>
                <a:lnTo>
                  <a:pt x="462518" y="497138"/>
                </a:lnTo>
                <a:lnTo>
                  <a:pt x="470939" y="356467"/>
                </a:lnTo>
                <a:lnTo>
                  <a:pt x="496204" y="369917"/>
                </a:lnTo>
                <a:cubicBezTo>
                  <a:pt x="499573" y="353104"/>
                  <a:pt x="502942" y="334609"/>
                  <a:pt x="502942" y="316115"/>
                </a:cubicBezTo>
                <a:cubicBezTo>
                  <a:pt x="502942" y="209070"/>
                  <a:pt x="427708" y="118838"/>
                  <a:pt x="326649" y="95299"/>
                </a:cubicBezTo>
                <a:lnTo>
                  <a:pt x="387285" y="70079"/>
                </a:lnTo>
                <a:close/>
                <a:moveTo>
                  <a:pt x="214428" y="0"/>
                </a:moveTo>
                <a:lnTo>
                  <a:pt x="340166" y="63333"/>
                </a:lnTo>
                <a:lnTo>
                  <a:pt x="214428" y="127226"/>
                </a:lnTo>
                <a:lnTo>
                  <a:pt x="214428" y="98642"/>
                </a:lnTo>
                <a:cubicBezTo>
                  <a:pt x="119002" y="127226"/>
                  <a:pt x="50520" y="214099"/>
                  <a:pt x="50520" y="316104"/>
                </a:cubicBezTo>
                <a:cubicBezTo>
                  <a:pt x="50520" y="339643"/>
                  <a:pt x="53326" y="363183"/>
                  <a:pt x="60062" y="385041"/>
                </a:cubicBezTo>
                <a:lnTo>
                  <a:pt x="10104" y="343006"/>
                </a:lnTo>
                <a:lnTo>
                  <a:pt x="5052" y="369909"/>
                </a:lnTo>
                <a:cubicBezTo>
                  <a:pt x="1684" y="353095"/>
                  <a:pt x="0" y="334599"/>
                  <a:pt x="0" y="316104"/>
                </a:cubicBezTo>
                <a:cubicBezTo>
                  <a:pt x="0" y="186075"/>
                  <a:pt x="92058" y="76784"/>
                  <a:pt x="214428" y="4539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160943" y="4103386"/>
            <a:ext cx="1453795" cy="1453795"/>
          </a:xfrm>
          <a:prstGeom prst="rect">
            <a:avLst/>
          </a:pr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2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0" name="Oval 33"/>
          <p:cNvSpPr/>
          <p:nvPr/>
        </p:nvSpPr>
        <p:spPr>
          <a:xfrm>
            <a:off x="9541097" y="4474320"/>
            <a:ext cx="693489" cy="711928"/>
          </a:xfrm>
          <a:custGeom>
            <a:avLst/>
            <a:gdLst>
              <a:gd name="connsiteX0" fmla="*/ 549811 w 591833"/>
              <a:gd name="connsiteY0" fmla="*/ 523595 h 607569"/>
              <a:gd name="connsiteX1" fmla="*/ 591833 w 591833"/>
              <a:gd name="connsiteY1" fmla="*/ 565582 h 607569"/>
              <a:gd name="connsiteX2" fmla="*/ 549811 w 591833"/>
              <a:gd name="connsiteY2" fmla="*/ 607569 h 607569"/>
              <a:gd name="connsiteX3" fmla="*/ 507789 w 591833"/>
              <a:gd name="connsiteY3" fmla="*/ 565582 h 607569"/>
              <a:gd name="connsiteX4" fmla="*/ 549811 w 591833"/>
              <a:gd name="connsiteY4" fmla="*/ 523595 h 607569"/>
              <a:gd name="connsiteX5" fmla="*/ 295917 w 591833"/>
              <a:gd name="connsiteY5" fmla="*/ 523595 h 607569"/>
              <a:gd name="connsiteX6" fmla="*/ 338010 w 591833"/>
              <a:gd name="connsiteY6" fmla="*/ 565582 h 607569"/>
              <a:gd name="connsiteX7" fmla="*/ 295917 w 591833"/>
              <a:gd name="connsiteY7" fmla="*/ 607569 h 607569"/>
              <a:gd name="connsiteX8" fmla="*/ 253824 w 591833"/>
              <a:gd name="connsiteY8" fmla="*/ 565582 h 607569"/>
              <a:gd name="connsiteX9" fmla="*/ 295917 w 591833"/>
              <a:gd name="connsiteY9" fmla="*/ 523595 h 607569"/>
              <a:gd name="connsiteX10" fmla="*/ 42022 w 591833"/>
              <a:gd name="connsiteY10" fmla="*/ 523595 h 607569"/>
              <a:gd name="connsiteX11" fmla="*/ 84044 w 591833"/>
              <a:gd name="connsiteY11" fmla="*/ 565582 h 607569"/>
              <a:gd name="connsiteX12" fmla="*/ 42022 w 591833"/>
              <a:gd name="connsiteY12" fmla="*/ 607569 h 607569"/>
              <a:gd name="connsiteX13" fmla="*/ 0 w 591833"/>
              <a:gd name="connsiteY13" fmla="*/ 565582 h 607569"/>
              <a:gd name="connsiteX14" fmla="*/ 42022 w 591833"/>
              <a:gd name="connsiteY14" fmla="*/ 523595 h 607569"/>
              <a:gd name="connsiteX15" fmla="*/ 275789 w 591833"/>
              <a:gd name="connsiteY15" fmla="*/ 358260 h 607569"/>
              <a:gd name="connsiteX16" fmla="*/ 295916 w 591833"/>
              <a:gd name="connsiteY16" fmla="*/ 359334 h 607569"/>
              <a:gd name="connsiteX17" fmla="*/ 316043 w 591833"/>
              <a:gd name="connsiteY17" fmla="*/ 358260 h 607569"/>
              <a:gd name="connsiteX18" fmla="*/ 316043 w 591833"/>
              <a:gd name="connsiteY18" fmla="*/ 426658 h 607569"/>
              <a:gd name="connsiteX19" fmla="*/ 548348 w 591833"/>
              <a:gd name="connsiteY19" fmla="*/ 426658 h 607569"/>
              <a:gd name="connsiteX20" fmla="*/ 568475 w 591833"/>
              <a:gd name="connsiteY20" fmla="*/ 446748 h 607569"/>
              <a:gd name="connsiteX21" fmla="*/ 568475 w 591833"/>
              <a:gd name="connsiteY21" fmla="*/ 492908 h 607569"/>
              <a:gd name="connsiteX22" fmla="*/ 549885 w 591833"/>
              <a:gd name="connsiteY22" fmla="*/ 490455 h 607569"/>
              <a:gd name="connsiteX23" fmla="*/ 528221 w 591833"/>
              <a:gd name="connsiteY23" fmla="*/ 493675 h 607569"/>
              <a:gd name="connsiteX24" fmla="*/ 528221 w 591833"/>
              <a:gd name="connsiteY24" fmla="*/ 466837 h 607569"/>
              <a:gd name="connsiteX25" fmla="*/ 316043 w 591833"/>
              <a:gd name="connsiteY25" fmla="*/ 466837 h 607569"/>
              <a:gd name="connsiteX26" fmla="*/ 316043 w 591833"/>
              <a:gd name="connsiteY26" fmla="*/ 493215 h 607569"/>
              <a:gd name="connsiteX27" fmla="*/ 295916 w 591833"/>
              <a:gd name="connsiteY27" fmla="*/ 490455 h 607569"/>
              <a:gd name="connsiteX28" fmla="*/ 275789 w 591833"/>
              <a:gd name="connsiteY28" fmla="*/ 493215 h 607569"/>
              <a:gd name="connsiteX29" fmla="*/ 275789 w 591833"/>
              <a:gd name="connsiteY29" fmla="*/ 466837 h 607569"/>
              <a:gd name="connsiteX30" fmla="*/ 63611 w 591833"/>
              <a:gd name="connsiteY30" fmla="*/ 466837 h 607569"/>
              <a:gd name="connsiteX31" fmla="*/ 63611 w 591833"/>
              <a:gd name="connsiteY31" fmla="*/ 493675 h 607569"/>
              <a:gd name="connsiteX32" fmla="*/ 41948 w 591833"/>
              <a:gd name="connsiteY32" fmla="*/ 490455 h 607569"/>
              <a:gd name="connsiteX33" fmla="*/ 23357 w 591833"/>
              <a:gd name="connsiteY33" fmla="*/ 492908 h 607569"/>
              <a:gd name="connsiteX34" fmla="*/ 23357 w 591833"/>
              <a:gd name="connsiteY34" fmla="*/ 446748 h 607569"/>
              <a:gd name="connsiteX35" fmla="*/ 43484 w 591833"/>
              <a:gd name="connsiteY35" fmla="*/ 426658 h 607569"/>
              <a:gd name="connsiteX36" fmla="*/ 275789 w 591833"/>
              <a:gd name="connsiteY36" fmla="*/ 426658 h 607569"/>
              <a:gd name="connsiteX37" fmla="*/ 295880 w 591833"/>
              <a:gd name="connsiteY37" fmla="*/ 32832 h 607569"/>
              <a:gd name="connsiteX38" fmla="*/ 275751 w 591833"/>
              <a:gd name="connsiteY38" fmla="*/ 52930 h 607569"/>
              <a:gd name="connsiteX39" fmla="*/ 275751 w 591833"/>
              <a:gd name="connsiteY39" fmla="*/ 152498 h 607569"/>
              <a:gd name="connsiteX40" fmla="*/ 245635 w 591833"/>
              <a:gd name="connsiteY40" fmla="*/ 182415 h 607569"/>
              <a:gd name="connsiteX41" fmla="*/ 245635 w 591833"/>
              <a:gd name="connsiteY41" fmla="*/ 210951 h 607569"/>
              <a:gd name="connsiteX42" fmla="*/ 259925 w 591833"/>
              <a:gd name="connsiteY42" fmla="*/ 216781 h 607569"/>
              <a:gd name="connsiteX43" fmla="*/ 274061 w 591833"/>
              <a:gd name="connsiteY43" fmla="*/ 210951 h 607569"/>
              <a:gd name="connsiteX44" fmla="*/ 310170 w 591833"/>
              <a:gd name="connsiteY44" fmla="*/ 174898 h 607569"/>
              <a:gd name="connsiteX45" fmla="*/ 316009 w 591833"/>
              <a:gd name="connsiteY45" fmla="*/ 160783 h 607569"/>
              <a:gd name="connsiteX46" fmla="*/ 316009 w 591833"/>
              <a:gd name="connsiteY46" fmla="*/ 52930 h 607569"/>
              <a:gd name="connsiteX47" fmla="*/ 295880 w 591833"/>
              <a:gd name="connsiteY47" fmla="*/ 32832 h 607569"/>
              <a:gd name="connsiteX48" fmla="*/ 295880 w 591833"/>
              <a:gd name="connsiteY48" fmla="*/ 0 h 607569"/>
              <a:gd name="connsiteX49" fmla="*/ 456910 w 591833"/>
              <a:gd name="connsiteY49" fmla="*/ 160783 h 607569"/>
              <a:gd name="connsiteX50" fmla="*/ 295880 w 591833"/>
              <a:gd name="connsiteY50" fmla="*/ 321566 h 607569"/>
              <a:gd name="connsiteX51" fmla="*/ 134850 w 591833"/>
              <a:gd name="connsiteY51" fmla="*/ 160783 h 607569"/>
              <a:gd name="connsiteX52" fmla="*/ 295880 w 591833"/>
              <a:gd name="connsiteY52" fmla="*/ 0 h 607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591833" h="607569">
                <a:moveTo>
                  <a:pt x="549811" y="523595"/>
                </a:moveTo>
                <a:cubicBezTo>
                  <a:pt x="573019" y="523595"/>
                  <a:pt x="591833" y="542393"/>
                  <a:pt x="591833" y="565582"/>
                </a:cubicBezTo>
                <a:cubicBezTo>
                  <a:pt x="591833" y="588771"/>
                  <a:pt x="573019" y="607569"/>
                  <a:pt x="549811" y="607569"/>
                </a:cubicBezTo>
                <a:cubicBezTo>
                  <a:pt x="526603" y="607569"/>
                  <a:pt x="507789" y="588771"/>
                  <a:pt x="507789" y="565582"/>
                </a:cubicBezTo>
                <a:cubicBezTo>
                  <a:pt x="507789" y="542393"/>
                  <a:pt x="526603" y="523595"/>
                  <a:pt x="549811" y="523595"/>
                </a:cubicBezTo>
                <a:close/>
                <a:moveTo>
                  <a:pt x="295917" y="523595"/>
                </a:moveTo>
                <a:cubicBezTo>
                  <a:pt x="319164" y="523595"/>
                  <a:pt x="338010" y="542393"/>
                  <a:pt x="338010" y="565582"/>
                </a:cubicBezTo>
                <a:cubicBezTo>
                  <a:pt x="338010" y="588771"/>
                  <a:pt x="319164" y="607569"/>
                  <a:pt x="295917" y="607569"/>
                </a:cubicBezTo>
                <a:cubicBezTo>
                  <a:pt x="272670" y="607569"/>
                  <a:pt x="253824" y="588771"/>
                  <a:pt x="253824" y="565582"/>
                </a:cubicBezTo>
                <a:cubicBezTo>
                  <a:pt x="253824" y="542393"/>
                  <a:pt x="272670" y="523595"/>
                  <a:pt x="295917" y="523595"/>
                </a:cubicBezTo>
                <a:close/>
                <a:moveTo>
                  <a:pt x="42022" y="523595"/>
                </a:moveTo>
                <a:cubicBezTo>
                  <a:pt x="65230" y="523595"/>
                  <a:pt x="84044" y="542393"/>
                  <a:pt x="84044" y="565582"/>
                </a:cubicBezTo>
                <a:cubicBezTo>
                  <a:pt x="84044" y="588771"/>
                  <a:pt x="65230" y="607569"/>
                  <a:pt x="42022" y="607569"/>
                </a:cubicBezTo>
                <a:cubicBezTo>
                  <a:pt x="18814" y="607569"/>
                  <a:pt x="0" y="588771"/>
                  <a:pt x="0" y="565582"/>
                </a:cubicBezTo>
                <a:cubicBezTo>
                  <a:pt x="0" y="542393"/>
                  <a:pt x="18814" y="523595"/>
                  <a:pt x="42022" y="523595"/>
                </a:cubicBezTo>
                <a:close/>
                <a:moveTo>
                  <a:pt x="275789" y="358260"/>
                </a:moveTo>
                <a:cubicBezTo>
                  <a:pt x="282396" y="359027"/>
                  <a:pt x="289156" y="359334"/>
                  <a:pt x="295916" y="359334"/>
                </a:cubicBezTo>
                <a:cubicBezTo>
                  <a:pt x="302676" y="359334"/>
                  <a:pt x="309437" y="359027"/>
                  <a:pt x="316043" y="358260"/>
                </a:cubicBezTo>
                <a:lnTo>
                  <a:pt x="316043" y="426658"/>
                </a:lnTo>
                <a:lnTo>
                  <a:pt x="548348" y="426658"/>
                </a:lnTo>
                <a:cubicBezTo>
                  <a:pt x="559410" y="426658"/>
                  <a:pt x="568475" y="435706"/>
                  <a:pt x="568475" y="446748"/>
                </a:cubicBezTo>
                <a:lnTo>
                  <a:pt x="568475" y="492908"/>
                </a:lnTo>
                <a:cubicBezTo>
                  <a:pt x="562483" y="491375"/>
                  <a:pt x="556184" y="490455"/>
                  <a:pt x="549885" y="490455"/>
                </a:cubicBezTo>
                <a:cubicBezTo>
                  <a:pt x="542356" y="490455"/>
                  <a:pt x="535135" y="491681"/>
                  <a:pt x="528221" y="493675"/>
                </a:cubicBezTo>
                <a:lnTo>
                  <a:pt x="528221" y="466837"/>
                </a:lnTo>
                <a:lnTo>
                  <a:pt x="316043" y="466837"/>
                </a:lnTo>
                <a:lnTo>
                  <a:pt x="316043" y="493215"/>
                </a:lnTo>
                <a:cubicBezTo>
                  <a:pt x="309590" y="491528"/>
                  <a:pt x="302830" y="490455"/>
                  <a:pt x="295916" y="490455"/>
                </a:cubicBezTo>
                <a:cubicBezTo>
                  <a:pt x="289002" y="490455"/>
                  <a:pt x="282242" y="491528"/>
                  <a:pt x="275789" y="493215"/>
                </a:cubicBezTo>
                <a:lnTo>
                  <a:pt x="275789" y="466837"/>
                </a:lnTo>
                <a:lnTo>
                  <a:pt x="63611" y="466837"/>
                </a:lnTo>
                <a:lnTo>
                  <a:pt x="63611" y="493675"/>
                </a:lnTo>
                <a:cubicBezTo>
                  <a:pt x="56697" y="491681"/>
                  <a:pt x="49476" y="490455"/>
                  <a:pt x="41948" y="490455"/>
                </a:cubicBezTo>
                <a:cubicBezTo>
                  <a:pt x="35495" y="490455"/>
                  <a:pt x="29349" y="491375"/>
                  <a:pt x="23357" y="492908"/>
                </a:cubicBezTo>
                <a:lnTo>
                  <a:pt x="23357" y="446748"/>
                </a:lnTo>
                <a:cubicBezTo>
                  <a:pt x="23357" y="435706"/>
                  <a:pt x="32422" y="426658"/>
                  <a:pt x="43484" y="426658"/>
                </a:cubicBezTo>
                <a:lnTo>
                  <a:pt x="275789" y="426658"/>
                </a:lnTo>
                <a:close/>
                <a:moveTo>
                  <a:pt x="295880" y="32832"/>
                </a:moveTo>
                <a:cubicBezTo>
                  <a:pt x="284817" y="32832"/>
                  <a:pt x="275751" y="41883"/>
                  <a:pt x="275751" y="52930"/>
                </a:cubicBezTo>
                <a:lnTo>
                  <a:pt x="275751" y="152498"/>
                </a:lnTo>
                <a:lnTo>
                  <a:pt x="245635" y="182415"/>
                </a:lnTo>
                <a:cubicBezTo>
                  <a:pt x="237799" y="190393"/>
                  <a:pt x="237799" y="202973"/>
                  <a:pt x="245635" y="210951"/>
                </a:cubicBezTo>
                <a:cubicBezTo>
                  <a:pt x="249630" y="214786"/>
                  <a:pt x="254701" y="216781"/>
                  <a:pt x="259925" y="216781"/>
                </a:cubicBezTo>
                <a:cubicBezTo>
                  <a:pt x="264996" y="216781"/>
                  <a:pt x="270220" y="214786"/>
                  <a:pt x="274061" y="210951"/>
                </a:cubicBezTo>
                <a:lnTo>
                  <a:pt x="310170" y="174898"/>
                </a:lnTo>
                <a:cubicBezTo>
                  <a:pt x="313858" y="171215"/>
                  <a:pt x="316009" y="166153"/>
                  <a:pt x="316009" y="160783"/>
                </a:cubicBezTo>
                <a:lnTo>
                  <a:pt x="316009" y="52930"/>
                </a:lnTo>
                <a:cubicBezTo>
                  <a:pt x="316009" y="41883"/>
                  <a:pt x="306943" y="32832"/>
                  <a:pt x="295880" y="32832"/>
                </a:cubicBezTo>
                <a:close/>
                <a:moveTo>
                  <a:pt x="295880" y="0"/>
                </a:moveTo>
                <a:cubicBezTo>
                  <a:pt x="384693" y="0"/>
                  <a:pt x="456910" y="72107"/>
                  <a:pt x="456910" y="160783"/>
                </a:cubicBezTo>
                <a:cubicBezTo>
                  <a:pt x="456910" y="249459"/>
                  <a:pt x="384693" y="321566"/>
                  <a:pt x="295880" y="321566"/>
                </a:cubicBezTo>
                <a:cubicBezTo>
                  <a:pt x="207068" y="321566"/>
                  <a:pt x="134850" y="249459"/>
                  <a:pt x="134850" y="160783"/>
                </a:cubicBezTo>
                <a:cubicBezTo>
                  <a:pt x="134850" y="72107"/>
                  <a:pt x="207068" y="0"/>
                  <a:pt x="2958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4140202" y="355332"/>
            <a:ext cx="3911596" cy="757218"/>
            <a:chOff x="4545031" y="393432"/>
            <a:chExt cx="3911596" cy="757218"/>
          </a:xfrm>
        </p:grpSpPr>
        <p:sp>
          <p:nvSpPr>
            <p:cNvPr id="42" name="矩形 41"/>
            <p:cNvSpPr/>
            <p:nvPr/>
          </p:nvSpPr>
          <p:spPr bwMode="auto">
            <a:xfrm>
              <a:off x="4545031" y="884585"/>
              <a:ext cx="3911596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 bwMode="auto">
            <a:xfrm>
              <a:off x="5205430" y="393432"/>
              <a:ext cx="2590800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>
                <a:defRPr/>
              </a:pP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客户应对</a:t>
              </a: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】</a:t>
              </a:r>
              <a:endParaRPr lang="zh-CN" altLang="en-US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5" grpId="0" animBg="1"/>
      <p:bldP spid="21" grpId="0" animBg="1"/>
      <p:bldP spid="38" grpId="0" animBg="1"/>
      <p:bldP spid="24" grpId="0" animBg="1"/>
      <p:bldP spid="36" grpId="0" animBg="1"/>
      <p:bldP spid="27" grpId="0" animBg="1"/>
      <p:bldP spid="39" grpId="0" animBg="1"/>
      <p:bldP spid="30" grpId="0" animBg="1"/>
      <p:bldP spid="37" grpId="0" animBg="1"/>
      <p:bldP spid="33" grpId="0" animBg="1"/>
      <p:bldP spid="4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rot="3215670">
            <a:off x="-2161688" y="-3287975"/>
            <a:ext cx="3787513" cy="7378524"/>
            <a:chOff x="-2781054" y="-1954377"/>
            <a:chExt cx="6378325" cy="12425732"/>
          </a:xfrm>
        </p:grpSpPr>
        <p:sp>
          <p:nvSpPr>
            <p:cNvPr id="2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rot="14015670">
            <a:off x="10317294" y="3010553"/>
            <a:ext cx="3787513" cy="7378524"/>
            <a:chOff x="-2781054" y="-1954377"/>
            <a:chExt cx="6378325" cy="12425732"/>
          </a:xfrm>
        </p:grpSpPr>
        <p:sp>
          <p:nvSpPr>
            <p:cNvPr id="7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1144026" y="2118138"/>
            <a:ext cx="1732524" cy="1732524"/>
          </a:xfrm>
          <a:prstGeom prst="rect">
            <a:avLst/>
          </a:prstGeom>
          <a:blipFill>
            <a:blip r:embed="rId1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44026" y="4245022"/>
            <a:ext cx="1732524" cy="1732524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131951" y="2118138"/>
            <a:ext cx="1732524" cy="1732524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31951" y="4245022"/>
            <a:ext cx="1732524" cy="1732524"/>
          </a:xfrm>
          <a:prstGeom prst="rect">
            <a:avLst/>
          </a:prstGeom>
          <a:blipFill>
            <a:blip r:embed="rId4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1"/>
          <p:cNvGrpSpPr/>
          <p:nvPr/>
        </p:nvGrpSpPr>
        <p:grpSpPr bwMode="auto">
          <a:xfrm>
            <a:off x="3136900" y="2513705"/>
            <a:ext cx="2457450" cy="604726"/>
            <a:chOff x="845174" y="5121881"/>
            <a:chExt cx="2457877" cy="605180"/>
          </a:xfrm>
        </p:grpSpPr>
        <p:sp>
          <p:nvSpPr>
            <p:cNvPr id="15" name="矩形 14"/>
            <p:cNvSpPr/>
            <p:nvPr/>
          </p:nvSpPr>
          <p:spPr bwMode="auto">
            <a:xfrm>
              <a:off x="845174" y="5460796"/>
              <a:ext cx="2457877" cy="266265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45174" y="5121881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组合 11"/>
          <p:cNvGrpSpPr/>
          <p:nvPr/>
        </p:nvGrpSpPr>
        <p:grpSpPr bwMode="auto">
          <a:xfrm>
            <a:off x="3136900" y="4640589"/>
            <a:ext cx="2457450" cy="604726"/>
            <a:chOff x="845174" y="5121881"/>
            <a:chExt cx="2457877" cy="605180"/>
          </a:xfrm>
        </p:grpSpPr>
        <p:sp>
          <p:nvSpPr>
            <p:cNvPr id="18" name="矩形 17"/>
            <p:cNvSpPr/>
            <p:nvPr/>
          </p:nvSpPr>
          <p:spPr bwMode="auto">
            <a:xfrm>
              <a:off x="845174" y="5460796"/>
              <a:ext cx="2457877" cy="266265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45174" y="5121881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0" name="组合 11"/>
          <p:cNvGrpSpPr/>
          <p:nvPr/>
        </p:nvGrpSpPr>
        <p:grpSpPr bwMode="auto">
          <a:xfrm>
            <a:off x="8141648" y="2513705"/>
            <a:ext cx="2457450" cy="604726"/>
            <a:chOff x="845174" y="5121881"/>
            <a:chExt cx="2457877" cy="605180"/>
          </a:xfrm>
        </p:grpSpPr>
        <p:sp>
          <p:nvSpPr>
            <p:cNvPr id="21" name="矩形 20"/>
            <p:cNvSpPr/>
            <p:nvPr/>
          </p:nvSpPr>
          <p:spPr bwMode="auto">
            <a:xfrm>
              <a:off x="845174" y="5460796"/>
              <a:ext cx="2457877" cy="266265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45174" y="5121881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3" name="组合 11"/>
          <p:cNvGrpSpPr/>
          <p:nvPr/>
        </p:nvGrpSpPr>
        <p:grpSpPr bwMode="auto">
          <a:xfrm>
            <a:off x="8141648" y="4640589"/>
            <a:ext cx="2457450" cy="604726"/>
            <a:chOff x="845174" y="5121881"/>
            <a:chExt cx="2457877" cy="605180"/>
          </a:xfrm>
        </p:grpSpPr>
        <p:sp>
          <p:nvSpPr>
            <p:cNvPr id="24" name="矩形 23"/>
            <p:cNvSpPr/>
            <p:nvPr/>
          </p:nvSpPr>
          <p:spPr bwMode="auto">
            <a:xfrm>
              <a:off x="845174" y="5460796"/>
              <a:ext cx="2457877" cy="266265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45174" y="5121881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140202" y="355332"/>
            <a:ext cx="3911596" cy="757218"/>
            <a:chOff x="4545031" y="393432"/>
            <a:chExt cx="3911596" cy="757218"/>
          </a:xfrm>
        </p:grpSpPr>
        <p:sp>
          <p:nvSpPr>
            <p:cNvPr id="27" name="矩形 26"/>
            <p:cNvSpPr/>
            <p:nvPr/>
          </p:nvSpPr>
          <p:spPr bwMode="auto">
            <a:xfrm>
              <a:off x="4545031" y="884585"/>
              <a:ext cx="3911596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 bwMode="auto">
            <a:xfrm>
              <a:off x="5205430" y="393432"/>
              <a:ext cx="2590800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>
                <a:defRPr/>
              </a:pP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客户应对</a:t>
              </a: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】</a:t>
              </a:r>
              <a:endParaRPr lang="en-US" altLang="zh-CN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rot="3215670">
            <a:off x="-2161688" y="-3287975"/>
            <a:ext cx="3787513" cy="7378524"/>
            <a:chOff x="-2781054" y="-1954377"/>
            <a:chExt cx="6378325" cy="12425732"/>
          </a:xfrm>
        </p:grpSpPr>
        <p:sp>
          <p:nvSpPr>
            <p:cNvPr id="2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rot="14015670">
            <a:off x="10317294" y="3010553"/>
            <a:ext cx="3787513" cy="7378524"/>
            <a:chOff x="-2781054" y="-1954377"/>
            <a:chExt cx="6378325" cy="12425732"/>
          </a:xfrm>
        </p:grpSpPr>
        <p:sp>
          <p:nvSpPr>
            <p:cNvPr id="7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矩形 9"/>
          <p:cNvSpPr/>
          <p:nvPr/>
        </p:nvSpPr>
        <p:spPr bwMode="auto">
          <a:xfrm>
            <a:off x="1624281" y="2045165"/>
            <a:ext cx="8972465" cy="3016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  <a:defRPr/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文本内容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644248" y="3315083"/>
            <a:ext cx="8914398" cy="1922147"/>
            <a:chOff x="1682348" y="3851383"/>
            <a:chExt cx="8463074" cy="1460283"/>
          </a:xfrm>
        </p:grpSpPr>
        <p:sp>
          <p:nvSpPr>
            <p:cNvPr id="11" name="矩形 10"/>
            <p:cNvSpPr/>
            <p:nvPr/>
          </p:nvSpPr>
          <p:spPr>
            <a:xfrm>
              <a:off x="1682348" y="3851383"/>
              <a:ext cx="3371850" cy="146028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487206" y="3851383"/>
              <a:ext cx="3371850" cy="146028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4857749" y="3851383"/>
              <a:ext cx="482815" cy="1460283"/>
            </a:xfrm>
            <a:prstGeom prst="rect">
              <a:avLst/>
            </a:pr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9662607" y="3851383"/>
              <a:ext cx="482815" cy="1460283"/>
            </a:xfrm>
            <a:prstGeom prst="rect">
              <a:avLst/>
            </a:pr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 bwMode="auto">
          <a:xfrm>
            <a:off x="2096001" y="4125434"/>
            <a:ext cx="2457450" cy="604726"/>
            <a:chOff x="845174" y="5121881"/>
            <a:chExt cx="2457877" cy="605180"/>
          </a:xfrm>
        </p:grpSpPr>
        <p:sp>
          <p:nvSpPr>
            <p:cNvPr id="17" name="矩形 16"/>
            <p:cNvSpPr/>
            <p:nvPr/>
          </p:nvSpPr>
          <p:spPr bwMode="auto">
            <a:xfrm>
              <a:off x="845174" y="5460796"/>
              <a:ext cx="2457877" cy="266265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151683" y="5121881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 bwMode="auto">
          <a:xfrm>
            <a:off x="7175110" y="4125434"/>
            <a:ext cx="2457450" cy="604726"/>
            <a:chOff x="845174" y="5121881"/>
            <a:chExt cx="2457877" cy="605180"/>
          </a:xfrm>
        </p:grpSpPr>
        <p:sp>
          <p:nvSpPr>
            <p:cNvPr id="20" name="矩形 19"/>
            <p:cNvSpPr/>
            <p:nvPr/>
          </p:nvSpPr>
          <p:spPr bwMode="auto">
            <a:xfrm>
              <a:off x="845174" y="5460796"/>
              <a:ext cx="2457877" cy="266265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151683" y="5121881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4" name="Oval 21"/>
          <p:cNvSpPr/>
          <p:nvPr/>
        </p:nvSpPr>
        <p:spPr>
          <a:xfrm>
            <a:off x="3151403" y="3571685"/>
            <a:ext cx="346646" cy="406668"/>
          </a:xfrm>
          <a:custGeom>
            <a:avLst/>
            <a:gdLst>
              <a:gd name="T0" fmla="*/ 4448 w 5811"/>
              <a:gd name="T1" fmla="*/ 4374 h 6827"/>
              <a:gd name="T2" fmla="*/ 4640 w 5811"/>
              <a:gd name="T3" fmla="*/ 4074 h 6827"/>
              <a:gd name="T4" fmla="*/ 5160 w 5811"/>
              <a:gd name="T5" fmla="*/ 2255 h 6827"/>
              <a:gd name="T6" fmla="*/ 2905 w 5811"/>
              <a:gd name="T7" fmla="*/ 0 h 6827"/>
              <a:gd name="T8" fmla="*/ 650 w 5811"/>
              <a:gd name="T9" fmla="*/ 2255 h 6827"/>
              <a:gd name="T10" fmla="*/ 1363 w 5811"/>
              <a:gd name="T11" fmla="*/ 4373 h 6827"/>
              <a:gd name="T12" fmla="*/ 0 w 5811"/>
              <a:gd name="T13" fmla="*/ 5506 h 6827"/>
              <a:gd name="T14" fmla="*/ 939 w 5811"/>
              <a:gd name="T15" fmla="*/ 6498 h 6827"/>
              <a:gd name="T16" fmla="*/ 2905 w 5811"/>
              <a:gd name="T17" fmla="*/ 6827 h 6827"/>
              <a:gd name="T18" fmla="*/ 4871 w 5811"/>
              <a:gd name="T19" fmla="*/ 6498 h 6827"/>
              <a:gd name="T20" fmla="*/ 5811 w 5811"/>
              <a:gd name="T21" fmla="*/ 5506 h 6827"/>
              <a:gd name="T22" fmla="*/ 4448 w 5811"/>
              <a:gd name="T23" fmla="*/ 4374 h 6827"/>
              <a:gd name="T24" fmla="*/ 2905 w 5811"/>
              <a:gd name="T25" fmla="*/ 1551 h 6827"/>
              <a:gd name="T26" fmla="*/ 3610 w 5811"/>
              <a:gd name="T27" fmla="*/ 2255 h 6827"/>
              <a:gd name="T28" fmla="*/ 2905 w 5811"/>
              <a:gd name="T29" fmla="*/ 2960 h 6827"/>
              <a:gd name="T30" fmla="*/ 2201 w 5811"/>
              <a:gd name="T31" fmla="*/ 2255 h 6827"/>
              <a:gd name="T32" fmla="*/ 2905 w 5811"/>
              <a:gd name="T33" fmla="*/ 1551 h 6827"/>
              <a:gd name="T34" fmla="*/ 4675 w 5811"/>
              <a:gd name="T35" fmla="*/ 6008 h 6827"/>
              <a:gd name="T36" fmla="*/ 2905 w 5811"/>
              <a:gd name="T37" fmla="*/ 6298 h 6827"/>
              <a:gd name="T38" fmla="*/ 1136 w 5811"/>
              <a:gd name="T39" fmla="*/ 6008 h 6827"/>
              <a:gd name="T40" fmla="*/ 528 w 5811"/>
              <a:gd name="T41" fmla="*/ 5506 h 6827"/>
              <a:gd name="T42" fmla="*/ 1719 w 5811"/>
              <a:gd name="T43" fmla="*/ 4831 h 6827"/>
              <a:gd name="T44" fmla="*/ 2761 w 5811"/>
              <a:gd name="T45" fmla="*/ 5768 h 6827"/>
              <a:gd name="T46" fmla="*/ 2905 w 5811"/>
              <a:gd name="T47" fmla="*/ 5812 h 6827"/>
              <a:gd name="T48" fmla="*/ 3050 w 5811"/>
              <a:gd name="T49" fmla="*/ 5768 h 6827"/>
              <a:gd name="T50" fmla="*/ 3666 w 5811"/>
              <a:gd name="T51" fmla="*/ 5270 h 6827"/>
              <a:gd name="T52" fmla="*/ 4092 w 5811"/>
              <a:gd name="T53" fmla="*/ 4831 h 6827"/>
              <a:gd name="T54" fmla="*/ 5283 w 5811"/>
              <a:gd name="T55" fmla="*/ 5506 h 6827"/>
              <a:gd name="T56" fmla="*/ 4675 w 5811"/>
              <a:gd name="T57" fmla="*/ 6008 h 6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811" h="6827">
                <a:moveTo>
                  <a:pt x="4448" y="4374"/>
                </a:moveTo>
                <a:cubicBezTo>
                  <a:pt x="4517" y="4275"/>
                  <a:pt x="4581" y="4175"/>
                  <a:pt x="4640" y="4074"/>
                </a:cubicBezTo>
                <a:cubicBezTo>
                  <a:pt x="4985" y="3483"/>
                  <a:pt x="5160" y="2871"/>
                  <a:pt x="5160" y="2255"/>
                </a:cubicBezTo>
                <a:cubicBezTo>
                  <a:pt x="5160" y="1012"/>
                  <a:pt x="4149" y="0"/>
                  <a:pt x="2905" y="0"/>
                </a:cubicBezTo>
                <a:cubicBezTo>
                  <a:pt x="1662" y="0"/>
                  <a:pt x="650" y="1012"/>
                  <a:pt x="650" y="2255"/>
                </a:cubicBezTo>
                <a:cubicBezTo>
                  <a:pt x="650" y="2973"/>
                  <a:pt x="895" y="3696"/>
                  <a:pt x="1363" y="4373"/>
                </a:cubicBezTo>
                <a:cubicBezTo>
                  <a:pt x="501" y="4604"/>
                  <a:pt x="0" y="5014"/>
                  <a:pt x="0" y="5506"/>
                </a:cubicBezTo>
                <a:cubicBezTo>
                  <a:pt x="0" y="5903"/>
                  <a:pt x="333" y="6256"/>
                  <a:pt x="939" y="6498"/>
                </a:cubicBezTo>
                <a:cubicBezTo>
                  <a:pt x="1469" y="6710"/>
                  <a:pt x="2167" y="6827"/>
                  <a:pt x="2905" y="6827"/>
                </a:cubicBezTo>
                <a:cubicBezTo>
                  <a:pt x="3644" y="6827"/>
                  <a:pt x="4342" y="6710"/>
                  <a:pt x="4871" y="6498"/>
                </a:cubicBezTo>
                <a:cubicBezTo>
                  <a:pt x="5477" y="6256"/>
                  <a:pt x="5811" y="5903"/>
                  <a:pt x="5811" y="5506"/>
                </a:cubicBezTo>
                <a:cubicBezTo>
                  <a:pt x="5811" y="5014"/>
                  <a:pt x="5310" y="4604"/>
                  <a:pt x="4448" y="4374"/>
                </a:cubicBezTo>
                <a:close/>
                <a:moveTo>
                  <a:pt x="2905" y="1551"/>
                </a:moveTo>
                <a:cubicBezTo>
                  <a:pt x="3294" y="1551"/>
                  <a:pt x="3610" y="1866"/>
                  <a:pt x="3610" y="2255"/>
                </a:cubicBezTo>
                <a:cubicBezTo>
                  <a:pt x="3610" y="2644"/>
                  <a:pt x="3294" y="2960"/>
                  <a:pt x="2905" y="2960"/>
                </a:cubicBezTo>
                <a:cubicBezTo>
                  <a:pt x="2516" y="2960"/>
                  <a:pt x="2201" y="2644"/>
                  <a:pt x="2201" y="2255"/>
                </a:cubicBezTo>
                <a:cubicBezTo>
                  <a:pt x="2201" y="1866"/>
                  <a:pt x="2516" y="1551"/>
                  <a:pt x="2905" y="1551"/>
                </a:cubicBezTo>
                <a:close/>
                <a:moveTo>
                  <a:pt x="4675" y="6008"/>
                </a:moveTo>
                <a:cubicBezTo>
                  <a:pt x="4207" y="6195"/>
                  <a:pt x="3578" y="6298"/>
                  <a:pt x="2905" y="6298"/>
                </a:cubicBezTo>
                <a:cubicBezTo>
                  <a:pt x="2233" y="6298"/>
                  <a:pt x="1604" y="6195"/>
                  <a:pt x="1136" y="6008"/>
                </a:cubicBezTo>
                <a:cubicBezTo>
                  <a:pt x="766" y="5860"/>
                  <a:pt x="528" y="5663"/>
                  <a:pt x="528" y="5506"/>
                </a:cubicBezTo>
                <a:cubicBezTo>
                  <a:pt x="528" y="5295"/>
                  <a:pt x="944" y="4996"/>
                  <a:pt x="1719" y="4831"/>
                </a:cubicBezTo>
                <a:cubicBezTo>
                  <a:pt x="2232" y="5420"/>
                  <a:pt x="2739" y="5754"/>
                  <a:pt x="2761" y="5768"/>
                </a:cubicBezTo>
                <a:cubicBezTo>
                  <a:pt x="2805" y="5797"/>
                  <a:pt x="2855" y="5812"/>
                  <a:pt x="2905" y="5812"/>
                </a:cubicBezTo>
                <a:cubicBezTo>
                  <a:pt x="2956" y="5812"/>
                  <a:pt x="3006" y="5797"/>
                  <a:pt x="3050" y="5768"/>
                </a:cubicBezTo>
                <a:cubicBezTo>
                  <a:pt x="3061" y="5761"/>
                  <a:pt x="3327" y="5586"/>
                  <a:pt x="3666" y="5270"/>
                </a:cubicBezTo>
                <a:cubicBezTo>
                  <a:pt x="3819" y="5128"/>
                  <a:pt x="3961" y="4982"/>
                  <a:pt x="4092" y="4831"/>
                </a:cubicBezTo>
                <a:cubicBezTo>
                  <a:pt x="4866" y="4997"/>
                  <a:pt x="5283" y="5295"/>
                  <a:pt x="5283" y="5506"/>
                </a:cubicBezTo>
                <a:cubicBezTo>
                  <a:pt x="5283" y="5663"/>
                  <a:pt x="5044" y="5860"/>
                  <a:pt x="4675" y="6008"/>
                </a:cubicBezTo>
                <a:close/>
              </a:path>
            </a:pathLst>
          </a:custGeom>
          <a:gradFill>
            <a:gsLst>
              <a:gs pos="0">
                <a:srgbClr val="FF9409"/>
              </a:gs>
              <a:gs pos="100000">
                <a:srgbClr val="FFC000"/>
              </a:gs>
            </a:gsLst>
            <a:lin ang="5400000" scaled="1"/>
          </a:gradFill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5" name="Oval 22"/>
          <p:cNvSpPr/>
          <p:nvPr/>
        </p:nvSpPr>
        <p:spPr>
          <a:xfrm>
            <a:off x="8200501" y="3576827"/>
            <a:ext cx="406668" cy="396384"/>
          </a:xfrm>
          <a:custGeom>
            <a:avLst/>
            <a:gdLst>
              <a:gd name="T0" fmla="*/ 246 w 418"/>
              <a:gd name="T1" fmla="*/ 242 h 408"/>
              <a:gd name="T2" fmla="*/ 362 w 418"/>
              <a:gd name="T3" fmla="*/ 125 h 408"/>
              <a:gd name="T4" fmla="*/ 418 w 418"/>
              <a:gd name="T5" fmla="*/ 181 h 408"/>
              <a:gd name="T6" fmla="*/ 302 w 418"/>
              <a:gd name="T7" fmla="*/ 298 h 408"/>
              <a:gd name="T8" fmla="*/ 246 w 418"/>
              <a:gd name="T9" fmla="*/ 242 h 408"/>
              <a:gd name="T10" fmla="*/ 227 w 418"/>
              <a:gd name="T11" fmla="*/ 317 h 408"/>
              <a:gd name="T12" fmla="*/ 261 w 418"/>
              <a:gd name="T13" fmla="*/ 308 h 408"/>
              <a:gd name="T14" fmla="*/ 235 w 418"/>
              <a:gd name="T15" fmla="*/ 282 h 408"/>
              <a:gd name="T16" fmla="*/ 227 w 418"/>
              <a:gd name="T17" fmla="*/ 317 h 408"/>
              <a:gd name="T18" fmla="*/ 273 w 418"/>
              <a:gd name="T19" fmla="*/ 319 h 408"/>
              <a:gd name="T20" fmla="*/ 273 w 418"/>
              <a:gd name="T21" fmla="*/ 337 h 408"/>
              <a:gd name="T22" fmla="*/ 56 w 418"/>
              <a:gd name="T23" fmla="*/ 337 h 408"/>
              <a:gd name="T24" fmla="*/ 56 w 418"/>
              <a:gd name="T25" fmla="*/ 310 h 408"/>
              <a:gd name="T26" fmla="*/ 214 w 418"/>
              <a:gd name="T27" fmla="*/ 310 h 408"/>
              <a:gd name="T28" fmla="*/ 222 w 418"/>
              <a:gd name="T29" fmla="*/ 279 h 408"/>
              <a:gd name="T30" fmla="*/ 56 w 418"/>
              <a:gd name="T31" fmla="*/ 279 h 408"/>
              <a:gd name="T32" fmla="*/ 56 w 418"/>
              <a:gd name="T33" fmla="*/ 252 h 408"/>
              <a:gd name="T34" fmla="*/ 225 w 418"/>
              <a:gd name="T35" fmla="*/ 252 h 408"/>
              <a:gd name="T36" fmla="*/ 228 w 418"/>
              <a:gd name="T37" fmla="*/ 240 h 408"/>
              <a:gd name="T38" fmla="*/ 247 w 418"/>
              <a:gd name="T39" fmla="*/ 221 h 408"/>
              <a:gd name="T40" fmla="*/ 56 w 418"/>
              <a:gd name="T41" fmla="*/ 221 h 408"/>
              <a:gd name="T42" fmla="*/ 56 w 418"/>
              <a:gd name="T43" fmla="*/ 194 h 408"/>
              <a:gd name="T44" fmla="*/ 273 w 418"/>
              <a:gd name="T45" fmla="*/ 194 h 408"/>
              <a:gd name="T46" fmla="*/ 330 w 418"/>
              <a:gd name="T47" fmla="*/ 139 h 408"/>
              <a:gd name="T48" fmla="*/ 330 w 418"/>
              <a:gd name="T49" fmla="*/ 0 h 408"/>
              <a:gd name="T50" fmla="*/ 118 w 418"/>
              <a:gd name="T51" fmla="*/ 0 h 408"/>
              <a:gd name="T52" fmla="*/ 118 w 418"/>
              <a:gd name="T53" fmla="*/ 124 h 408"/>
              <a:gd name="T54" fmla="*/ 0 w 418"/>
              <a:gd name="T55" fmla="*/ 124 h 408"/>
              <a:gd name="T56" fmla="*/ 0 w 418"/>
              <a:gd name="T57" fmla="*/ 408 h 408"/>
              <a:gd name="T58" fmla="*/ 330 w 418"/>
              <a:gd name="T59" fmla="*/ 408 h 408"/>
              <a:gd name="T60" fmla="*/ 330 w 418"/>
              <a:gd name="T61" fmla="*/ 289 h 408"/>
              <a:gd name="T62" fmla="*/ 302 w 418"/>
              <a:gd name="T63" fmla="*/ 317 h 408"/>
              <a:gd name="T64" fmla="*/ 273 w 418"/>
              <a:gd name="T65" fmla="*/ 319 h 408"/>
              <a:gd name="T66" fmla="*/ 93 w 418"/>
              <a:gd name="T67" fmla="*/ 14 h 408"/>
              <a:gd name="T68" fmla="*/ 12 w 418"/>
              <a:gd name="T69" fmla="*/ 99 h 408"/>
              <a:gd name="T70" fmla="*/ 93 w 418"/>
              <a:gd name="T71" fmla="*/ 99 h 408"/>
              <a:gd name="T72" fmla="*/ 93 w 418"/>
              <a:gd name="T73" fmla="*/ 14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18" h="408">
                <a:moveTo>
                  <a:pt x="246" y="242"/>
                </a:moveTo>
                <a:lnTo>
                  <a:pt x="362" y="125"/>
                </a:lnTo>
                <a:lnTo>
                  <a:pt x="418" y="181"/>
                </a:lnTo>
                <a:lnTo>
                  <a:pt x="302" y="298"/>
                </a:lnTo>
                <a:lnTo>
                  <a:pt x="246" y="242"/>
                </a:lnTo>
                <a:close/>
                <a:moveTo>
                  <a:pt x="227" y="317"/>
                </a:moveTo>
                <a:lnTo>
                  <a:pt x="261" y="308"/>
                </a:lnTo>
                <a:lnTo>
                  <a:pt x="235" y="282"/>
                </a:lnTo>
                <a:lnTo>
                  <a:pt x="227" y="317"/>
                </a:lnTo>
                <a:close/>
                <a:moveTo>
                  <a:pt x="273" y="319"/>
                </a:moveTo>
                <a:lnTo>
                  <a:pt x="273" y="337"/>
                </a:lnTo>
                <a:lnTo>
                  <a:pt x="56" y="337"/>
                </a:lnTo>
                <a:lnTo>
                  <a:pt x="56" y="310"/>
                </a:lnTo>
                <a:lnTo>
                  <a:pt x="214" y="310"/>
                </a:lnTo>
                <a:lnTo>
                  <a:pt x="222" y="279"/>
                </a:lnTo>
                <a:lnTo>
                  <a:pt x="56" y="279"/>
                </a:lnTo>
                <a:lnTo>
                  <a:pt x="56" y="252"/>
                </a:lnTo>
                <a:lnTo>
                  <a:pt x="225" y="252"/>
                </a:lnTo>
                <a:lnTo>
                  <a:pt x="228" y="240"/>
                </a:lnTo>
                <a:lnTo>
                  <a:pt x="247" y="221"/>
                </a:lnTo>
                <a:lnTo>
                  <a:pt x="56" y="221"/>
                </a:lnTo>
                <a:lnTo>
                  <a:pt x="56" y="194"/>
                </a:lnTo>
                <a:lnTo>
                  <a:pt x="273" y="194"/>
                </a:lnTo>
                <a:lnTo>
                  <a:pt x="330" y="139"/>
                </a:lnTo>
                <a:lnTo>
                  <a:pt x="330" y="0"/>
                </a:lnTo>
                <a:lnTo>
                  <a:pt x="118" y="0"/>
                </a:lnTo>
                <a:lnTo>
                  <a:pt x="118" y="124"/>
                </a:lnTo>
                <a:lnTo>
                  <a:pt x="0" y="124"/>
                </a:lnTo>
                <a:lnTo>
                  <a:pt x="0" y="408"/>
                </a:lnTo>
                <a:lnTo>
                  <a:pt x="330" y="408"/>
                </a:lnTo>
                <a:lnTo>
                  <a:pt x="330" y="289"/>
                </a:lnTo>
                <a:lnTo>
                  <a:pt x="302" y="317"/>
                </a:lnTo>
                <a:lnTo>
                  <a:pt x="273" y="319"/>
                </a:lnTo>
                <a:close/>
                <a:moveTo>
                  <a:pt x="93" y="14"/>
                </a:moveTo>
                <a:lnTo>
                  <a:pt x="12" y="99"/>
                </a:lnTo>
                <a:lnTo>
                  <a:pt x="93" y="99"/>
                </a:lnTo>
                <a:lnTo>
                  <a:pt x="93" y="14"/>
                </a:lnTo>
                <a:close/>
              </a:path>
            </a:pathLst>
          </a:cu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2">
                  <a:lumMod val="50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140202" y="355332"/>
            <a:ext cx="3911596" cy="757218"/>
            <a:chOff x="4545031" y="393432"/>
            <a:chExt cx="3911596" cy="757218"/>
          </a:xfrm>
        </p:grpSpPr>
        <p:sp>
          <p:nvSpPr>
            <p:cNvPr id="27" name="矩形 26"/>
            <p:cNvSpPr/>
            <p:nvPr/>
          </p:nvSpPr>
          <p:spPr bwMode="auto">
            <a:xfrm>
              <a:off x="4545031" y="884585"/>
              <a:ext cx="3911596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 bwMode="auto">
            <a:xfrm>
              <a:off x="5205430" y="393432"/>
              <a:ext cx="2590800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>
                <a:defRPr/>
              </a:pP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客户应对</a:t>
              </a: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】</a:t>
              </a:r>
              <a:endParaRPr lang="en-US" altLang="zh-CN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4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rot="3215670">
            <a:off x="-2149623" y="-3312105"/>
            <a:ext cx="3787513" cy="7378524"/>
            <a:chOff x="-2781054" y="-1954377"/>
            <a:chExt cx="6378325" cy="12425732"/>
          </a:xfrm>
        </p:grpSpPr>
        <p:sp>
          <p:nvSpPr>
            <p:cNvPr id="2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rot="14015670">
            <a:off x="10329359" y="2986423"/>
            <a:ext cx="3787513" cy="7378524"/>
            <a:chOff x="-2781054" y="-1954377"/>
            <a:chExt cx="6378325" cy="12425732"/>
          </a:xfrm>
        </p:grpSpPr>
        <p:sp>
          <p:nvSpPr>
            <p:cNvPr id="7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9" name="组合 11"/>
          <p:cNvGrpSpPr/>
          <p:nvPr/>
        </p:nvGrpSpPr>
        <p:grpSpPr bwMode="auto">
          <a:xfrm>
            <a:off x="4300463" y="5037469"/>
            <a:ext cx="3615204" cy="604726"/>
            <a:chOff x="266196" y="5121881"/>
            <a:chExt cx="3615832" cy="605180"/>
          </a:xfrm>
        </p:grpSpPr>
        <p:sp>
          <p:nvSpPr>
            <p:cNvPr id="20" name="矩形 19"/>
            <p:cNvSpPr/>
            <p:nvPr/>
          </p:nvSpPr>
          <p:spPr bwMode="auto">
            <a:xfrm>
              <a:off x="266196" y="5460796"/>
              <a:ext cx="3615832" cy="2662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151683" y="5121881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2" name="组合 11"/>
          <p:cNvGrpSpPr/>
          <p:nvPr/>
        </p:nvGrpSpPr>
        <p:grpSpPr bwMode="auto">
          <a:xfrm>
            <a:off x="1071856" y="2042996"/>
            <a:ext cx="3343934" cy="604726"/>
            <a:chOff x="401855" y="5121881"/>
            <a:chExt cx="3344515" cy="605180"/>
          </a:xfrm>
        </p:grpSpPr>
        <p:sp>
          <p:nvSpPr>
            <p:cNvPr id="23" name="矩形 22"/>
            <p:cNvSpPr/>
            <p:nvPr/>
          </p:nvSpPr>
          <p:spPr bwMode="auto">
            <a:xfrm>
              <a:off x="401855" y="5460796"/>
              <a:ext cx="3344515" cy="2662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151683" y="5121881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5" name="组合 11"/>
          <p:cNvGrpSpPr/>
          <p:nvPr/>
        </p:nvGrpSpPr>
        <p:grpSpPr bwMode="auto">
          <a:xfrm>
            <a:off x="7845028" y="2042996"/>
            <a:ext cx="3339862" cy="604726"/>
            <a:chOff x="403891" y="5121881"/>
            <a:chExt cx="3340442" cy="605180"/>
          </a:xfrm>
        </p:grpSpPr>
        <p:sp>
          <p:nvSpPr>
            <p:cNvPr id="26" name="矩形 25"/>
            <p:cNvSpPr/>
            <p:nvPr/>
          </p:nvSpPr>
          <p:spPr bwMode="auto">
            <a:xfrm>
              <a:off x="403891" y="5460796"/>
              <a:ext cx="3340442" cy="2662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151683" y="5121881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152267" y="331202"/>
            <a:ext cx="3911596" cy="757218"/>
            <a:chOff x="4545031" y="393432"/>
            <a:chExt cx="3911596" cy="757218"/>
          </a:xfrm>
        </p:grpSpPr>
        <p:sp>
          <p:nvSpPr>
            <p:cNvPr id="29" name="矩形 28"/>
            <p:cNvSpPr/>
            <p:nvPr/>
          </p:nvSpPr>
          <p:spPr bwMode="auto">
            <a:xfrm>
              <a:off x="4545031" y="884585"/>
              <a:ext cx="3911596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 bwMode="auto">
            <a:xfrm>
              <a:off x="5205430" y="393432"/>
              <a:ext cx="2590800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>
                <a:defRPr/>
              </a:pP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客户应对</a:t>
              </a: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】</a:t>
              </a:r>
              <a:endParaRPr lang="en-US" altLang="zh-CN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856" y="3247928"/>
            <a:ext cx="2846387" cy="285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178" y="1250101"/>
            <a:ext cx="349885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2226" y="3121259"/>
            <a:ext cx="2846387" cy="285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 rot="5400000">
            <a:off x="3733893" y="2856304"/>
            <a:ext cx="2871233" cy="289527"/>
            <a:chOff x="6947174" y="523702"/>
            <a:chExt cx="3441226" cy="347003"/>
          </a:xfrm>
        </p:grpSpPr>
        <p:sp>
          <p:nvSpPr>
            <p:cNvPr id="12" name="矩形 11"/>
            <p:cNvSpPr/>
            <p:nvPr/>
          </p:nvSpPr>
          <p:spPr>
            <a:xfrm>
              <a:off x="7136363" y="523702"/>
              <a:ext cx="3252037" cy="347003"/>
            </a:xfrm>
            <a:prstGeom prst="rect">
              <a:avLst/>
            </a:prstGeom>
            <a:gradFill flip="none" rotWithShape="1">
              <a:gsLst>
                <a:gs pos="66000">
                  <a:srgbClr val="FFC000">
                    <a:alpha val="45000"/>
                  </a:srgbClr>
                </a:gs>
                <a:gs pos="0">
                  <a:srgbClr val="FF9409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947174" y="523702"/>
              <a:ext cx="125701" cy="34700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任意多边形: 形状 28"/>
          <p:cNvSpPr/>
          <p:nvPr/>
        </p:nvSpPr>
        <p:spPr bwMode="auto">
          <a:xfrm>
            <a:off x="-266700" y="3804581"/>
            <a:ext cx="14014117" cy="3472519"/>
          </a:xfrm>
          <a:custGeom>
            <a:avLst/>
            <a:gdLst>
              <a:gd name="connsiteX0" fmla="*/ 13387156 w 14014117"/>
              <a:gd name="connsiteY0" fmla="*/ 0 h 3472519"/>
              <a:gd name="connsiteX1" fmla="*/ 14014117 w 14014117"/>
              <a:gd name="connsiteY1" fmla="*/ 2153563 h 3472519"/>
              <a:gd name="connsiteX2" fmla="*/ 4925660 w 14014117"/>
              <a:gd name="connsiteY2" fmla="*/ 3472519 h 3472519"/>
              <a:gd name="connsiteX3" fmla="*/ 0 w 14014117"/>
              <a:gd name="connsiteY3" fmla="*/ 3472519 h 3472519"/>
              <a:gd name="connsiteX4" fmla="*/ 0 w 14014117"/>
              <a:gd name="connsiteY4" fmla="*/ 1736948 h 3472519"/>
              <a:gd name="connsiteX5" fmla="*/ 143723 w 14014117"/>
              <a:gd name="connsiteY5" fmla="*/ 1754765 h 3472519"/>
              <a:gd name="connsiteX6" fmla="*/ 13387156 w 14014117"/>
              <a:gd name="connsiteY6" fmla="*/ 0 h 3472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14117" h="3472519">
                <a:moveTo>
                  <a:pt x="13387156" y="0"/>
                </a:moveTo>
                <a:cubicBezTo>
                  <a:pt x="14014117" y="2153563"/>
                  <a:pt x="14014117" y="2153563"/>
                  <a:pt x="14014117" y="2153563"/>
                </a:cubicBezTo>
                <a:lnTo>
                  <a:pt x="4925660" y="3472519"/>
                </a:lnTo>
                <a:lnTo>
                  <a:pt x="0" y="3472519"/>
                </a:lnTo>
                <a:lnTo>
                  <a:pt x="0" y="1736948"/>
                </a:lnTo>
                <a:lnTo>
                  <a:pt x="143723" y="1754765"/>
                </a:lnTo>
                <a:cubicBezTo>
                  <a:pt x="3809913" y="2161975"/>
                  <a:pt x="8404419" y="1951667"/>
                  <a:pt x="13387156" y="0"/>
                </a:cubicBezTo>
                <a:close/>
              </a:path>
            </a:pathLst>
          </a:custGeom>
          <a:gradFill>
            <a:gsLst>
              <a:gs pos="0">
                <a:srgbClr val="FF9409"/>
              </a:gs>
              <a:gs pos="100000">
                <a:srgbClr val="FFC000"/>
              </a:gs>
            </a:gsLst>
            <a:lin ang="5400000" scaled="1"/>
          </a:gradFill>
          <a:ln>
            <a:noFill/>
          </a:ln>
          <a:effectLst>
            <a:outerShdw blurRad="266700" dist="38100" dir="16200000" rotWithShape="0">
              <a:prstClr val="black">
                <a:alpha val="22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任意多边形: 形状 21"/>
          <p:cNvSpPr/>
          <p:nvPr/>
        </p:nvSpPr>
        <p:spPr bwMode="auto">
          <a:xfrm>
            <a:off x="-266700" y="3849182"/>
            <a:ext cx="14210294" cy="3427918"/>
          </a:xfrm>
          <a:custGeom>
            <a:avLst/>
            <a:gdLst>
              <a:gd name="connsiteX0" fmla="*/ 13270223 w 14210294"/>
              <a:gd name="connsiteY0" fmla="*/ 0 h 3427918"/>
              <a:gd name="connsiteX1" fmla="*/ 14210294 w 14210294"/>
              <a:gd name="connsiteY1" fmla="*/ 2687103 h 3427918"/>
              <a:gd name="connsiteX2" fmla="*/ 12094762 w 14210294"/>
              <a:gd name="connsiteY2" fmla="*/ 3427918 h 3427918"/>
              <a:gd name="connsiteX3" fmla="*/ 0 w 14210294"/>
              <a:gd name="connsiteY3" fmla="*/ 3427918 h 3427918"/>
              <a:gd name="connsiteX4" fmla="*/ 0 w 14210294"/>
              <a:gd name="connsiteY4" fmla="*/ 2344851 h 3427918"/>
              <a:gd name="connsiteX5" fmla="*/ 134187 w 14210294"/>
              <a:gd name="connsiteY5" fmla="*/ 2354803 h 3427918"/>
              <a:gd name="connsiteX6" fmla="*/ 13270223 w 14210294"/>
              <a:gd name="connsiteY6" fmla="*/ 0 h 342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210294" h="3427918">
                <a:moveTo>
                  <a:pt x="13270223" y="0"/>
                </a:moveTo>
                <a:cubicBezTo>
                  <a:pt x="14210294" y="2687103"/>
                  <a:pt x="14210294" y="2687103"/>
                  <a:pt x="14210294" y="2687103"/>
                </a:cubicBezTo>
                <a:lnTo>
                  <a:pt x="12094762" y="3427918"/>
                </a:lnTo>
                <a:lnTo>
                  <a:pt x="0" y="3427918"/>
                </a:lnTo>
                <a:lnTo>
                  <a:pt x="0" y="2344851"/>
                </a:lnTo>
                <a:lnTo>
                  <a:pt x="134187" y="2354803"/>
                </a:lnTo>
                <a:cubicBezTo>
                  <a:pt x="3810253" y="2581134"/>
                  <a:pt x="8396272" y="2157366"/>
                  <a:pt x="13270223" y="0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2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266700" dist="38100" dir="16200000" rotWithShape="0">
              <a:prstClr val="black">
                <a:alpha val="22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任意多边形: 形状 24"/>
          <p:cNvSpPr/>
          <p:nvPr/>
        </p:nvSpPr>
        <p:spPr bwMode="auto">
          <a:xfrm>
            <a:off x="5023688" y="3864816"/>
            <a:ext cx="8803529" cy="3412284"/>
          </a:xfrm>
          <a:custGeom>
            <a:avLst/>
            <a:gdLst>
              <a:gd name="connsiteX0" fmla="*/ 7777689 w 8803529"/>
              <a:gd name="connsiteY0" fmla="*/ 0 h 3412284"/>
              <a:gd name="connsiteX1" fmla="*/ 8803529 w 8803529"/>
              <a:gd name="connsiteY1" fmla="*/ 1974486 h 3412284"/>
              <a:gd name="connsiteX2" fmla="*/ 6686982 w 8803529"/>
              <a:gd name="connsiteY2" fmla="*/ 3297908 h 3412284"/>
              <a:gd name="connsiteX3" fmla="*/ 6475334 w 8803529"/>
              <a:gd name="connsiteY3" fmla="*/ 3412284 h 3412284"/>
              <a:gd name="connsiteX4" fmla="*/ 0 w 8803529"/>
              <a:gd name="connsiteY4" fmla="*/ 3412284 h 3412284"/>
              <a:gd name="connsiteX5" fmla="*/ 279768 w 8803529"/>
              <a:gd name="connsiteY5" fmla="*/ 3336997 h 3412284"/>
              <a:gd name="connsiteX6" fmla="*/ 7777689 w 8803529"/>
              <a:gd name="connsiteY6" fmla="*/ 0 h 341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03529" h="3412284">
                <a:moveTo>
                  <a:pt x="7777689" y="0"/>
                </a:moveTo>
                <a:cubicBezTo>
                  <a:pt x="8803529" y="1974486"/>
                  <a:pt x="8803529" y="1974486"/>
                  <a:pt x="8803529" y="1974486"/>
                </a:cubicBezTo>
                <a:cubicBezTo>
                  <a:pt x="8803529" y="1974486"/>
                  <a:pt x="8046171" y="2549931"/>
                  <a:pt x="6686982" y="3297908"/>
                </a:cubicBezTo>
                <a:lnTo>
                  <a:pt x="6475334" y="3412284"/>
                </a:lnTo>
                <a:lnTo>
                  <a:pt x="0" y="3412284"/>
                </a:lnTo>
                <a:lnTo>
                  <a:pt x="279768" y="3336997"/>
                </a:lnTo>
                <a:cubicBezTo>
                  <a:pt x="2673018" y="2672721"/>
                  <a:pt x="5219322" y="1619025"/>
                  <a:pt x="7777689" y="0"/>
                </a:cubicBezTo>
                <a:close/>
              </a:path>
            </a:pathLst>
          </a:custGeom>
          <a:gradFill>
            <a:gsLst>
              <a:gs pos="0">
                <a:srgbClr val="FF9409"/>
              </a:gs>
              <a:gs pos="100000">
                <a:srgbClr val="FFC000"/>
              </a:gs>
            </a:gsLst>
            <a:lin ang="5400000" scaled="1"/>
          </a:gradFill>
          <a:ln>
            <a:noFill/>
          </a:ln>
          <a:effectLst>
            <a:outerShdw blurRad="266700" dist="38100" dir="16200000" rotWithShape="0">
              <a:prstClr val="black">
                <a:alpha val="22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1877171" y="1371601"/>
            <a:ext cx="2653554" cy="2653554"/>
          </a:xfrm>
          <a:prstGeom prst="ellipse">
            <a:avLst/>
          </a:prstGeom>
          <a:blipFill>
            <a:blip r:embed="rId1" cstate="email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292100" sx="102000" sy="102000" algn="ctr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4" name="组合 11"/>
          <p:cNvGrpSpPr/>
          <p:nvPr/>
        </p:nvGrpSpPr>
        <p:grpSpPr bwMode="auto">
          <a:xfrm>
            <a:off x="5314274" y="1024400"/>
            <a:ext cx="4309520" cy="2449111"/>
            <a:chOff x="447180" y="3123599"/>
            <a:chExt cx="4310270" cy="2450948"/>
          </a:xfrm>
        </p:grpSpPr>
        <p:sp>
          <p:nvSpPr>
            <p:cNvPr id="35" name="矩形 34"/>
            <p:cNvSpPr/>
            <p:nvPr/>
          </p:nvSpPr>
          <p:spPr bwMode="auto">
            <a:xfrm>
              <a:off x="845173" y="5308282"/>
              <a:ext cx="3912277" cy="2662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49127" y="4778632"/>
              <a:ext cx="3806276" cy="52361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>
                <a:defRPr/>
              </a:pPr>
              <a:r>
                <a:rPr lang="en-US" altLang="zh-CN" dirty="0" smtClean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dirty="0" smtClean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标题文字内容</a:t>
              </a:r>
              <a:r>
                <a:rPr lang="en-US" altLang="zh-CN" dirty="0" smtClean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】</a:t>
              </a:r>
              <a:endParaRPr lang="zh-CN" altLang="en-US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447180" y="3123599"/>
              <a:ext cx="3395715" cy="8316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 sz="4800" b="1" spc="300">
                  <a:cs typeface="+mn-ea"/>
                </a:defRPr>
              </a:lvl1pPr>
            </a:lstStyle>
            <a:p>
              <a:r>
                <a:rPr lang="en-US" altLang="zh-CN" dirty="0">
                  <a:sym typeface="+mn-lt"/>
                </a:rPr>
                <a:t>PART 04</a:t>
              </a:r>
              <a:endParaRPr lang="zh-CN" altLang="en-US" dirty="0"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任意多边形: 形状 25"/>
          <p:cNvSpPr/>
          <p:nvPr/>
        </p:nvSpPr>
        <p:spPr bwMode="auto">
          <a:xfrm rot="5639028">
            <a:off x="310910" y="2203618"/>
            <a:ext cx="7686004" cy="2500785"/>
          </a:xfrm>
          <a:custGeom>
            <a:avLst/>
            <a:gdLst>
              <a:gd name="connsiteX0" fmla="*/ 0 w 7686004"/>
              <a:gd name="connsiteY0" fmla="*/ 720623 h 2500785"/>
              <a:gd name="connsiteX1" fmla="*/ 299406 w 7686004"/>
              <a:gd name="connsiteY1" fmla="*/ 741801 h 2500785"/>
              <a:gd name="connsiteX2" fmla="*/ 7478367 w 7686004"/>
              <a:gd name="connsiteY2" fmla="*/ 30398 h 2500785"/>
              <a:gd name="connsiteX3" fmla="*/ 7588271 w 7686004"/>
              <a:gd name="connsiteY3" fmla="*/ 0 h 2500785"/>
              <a:gd name="connsiteX4" fmla="*/ 7686004 w 7686004"/>
              <a:gd name="connsiteY4" fmla="*/ 1403351 h 2500785"/>
              <a:gd name="connsiteX5" fmla="*/ 123976 w 7686004"/>
              <a:gd name="connsiteY5" fmla="*/ 2500785 h 2500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86004" h="2500785">
                <a:moveTo>
                  <a:pt x="0" y="720623"/>
                </a:moveTo>
                <a:lnTo>
                  <a:pt x="299406" y="741801"/>
                </a:lnTo>
                <a:cubicBezTo>
                  <a:pt x="2430135" y="863265"/>
                  <a:pt x="4864633" y="712511"/>
                  <a:pt x="7478367" y="30398"/>
                </a:cubicBezTo>
                <a:lnTo>
                  <a:pt x="7588271" y="0"/>
                </a:lnTo>
                <a:lnTo>
                  <a:pt x="7686004" y="1403351"/>
                </a:lnTo>
                <a:lnTo>
                  <a:pt x="123976" y="2500785"/>
                </a:lnTo>
                <a:close/>
              </a:path>
            </a:pathLst>
          </a:custGeom>
          <a:gradFill>
            <a:gsLst>
              <a:gs pos="0">
                <a:srgbClr val="FF9409"/>
              </a:gs>
              <a:gs pos="100000">
                <a:srgbClr val="FFC000"/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任意多边形: 形状 20"/>
          <p:cNvSpPr/>
          <p:nvPr/>
        </p:nvSpPr>
        <p:spPr bwMode="auto">
          <a:xfrm rot="5400000">
            <a:off x="-1191955" y="902437"/>
            <a:ext cx="7620000" cy="5129329"/>
          </a:xfrm>
          <a:custGeom>
            <a:avLst/>
            <a:gdLst>
              <a:gd name="connsiteX0" fmla="*/ 0 w 7620000"/>
              <a:gd name="connsiteY0" fmla="*/ 5129329 h 5129329"/>
              <a:gd name="connsiteX1" fmla="*/ 0 w 7620000"/>
              <a:gd name="connsiteY1" fmla="*/ 1103427 h 5129329"/>
              <a:gd name="connsiteX2" fmla="*/ 434246 w 7620000"/>
              <a:gd name="connsiteY2" fmla="*/ 1108994 h 5129329"/>
              <a:gd name="connsiteX3" fmla="*/ 7602731 w 7620000"/>
              <a:gd name="connsiteY3" fmla="*/ 5669 h 5129329"/>
              <a:gd name="connsiteX4" fmla="*/ 7620000 w 7620000"/>
              <a:gd name="connsiteY4" fmla="*/ 0 h 5129329"/>
              <a:gd name="connsiteX5" fmla="*/ 7620000 w 7620000"/>
              <a:gd name="connsiteY5" fmla="*/ 2460965 h 5129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20000" h="5129329">
                <a:moveTo>
                  <a:pt x="0" y="5129329"/>
                </a:moveTo>
                <a:lnTo>
                  <a:pt x="0" y="1103427"/>
                </a:lnTo>
                <a:lnTo>
                  <a:pt x="434246" y="1108994"/>
                </a:lnTo>
                <a:cubicBezTo>
                  <a:pt x="2581848" y="1112772"/>
                  <a:pt x="5019153" y="828277"/>
                  <a:pt x="7602731" y="5669"/>
                </a:cubicBezTo>
                <a:lnTo>
                  <a:pt x="7620000" y="0"/>
                </a:lnTo>
                <a:lnTo>
                  <a:pt x="7620000" y="2460965"/>
                </a:lnTo>
                <a:close/>
              </a:path>
            </a:pathLst>
          </a:cu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2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任意多边形: 形状 15"/>
          <p:cNvSpPr/>
          <p:nvPr/>
        </p:nvSpPr>
        <p:spPr bwMode="auto">
          <a:xfrm rot="5400000">
            <a:off x="-1379729" y="770129"/>
            <a:ext cx="7620000" cy="5393942"/>
          </a:xfrm>
          <a:custGeom>
            <a:avLst/>
            <a:gdLst>
              <a:gd name="connsiteX0" fmla="*/ 0 w 7620000"/>
              <a:gd name="connsiteY0" fmla="*/ 5393942 h 5393942"/>
              <a:gd name="connsiteX1" fmla="*/ 0 w 7620000"/>
              <a:gd name="connsiteY1" fmla="*/ 2244564 h 5393942"/>
              <a:gd name="connsiteX2" fmla="*/ 493845 w 7620000"/>
              <a:gd name="connsiteY2" fmla="*/ 2183592 h 5393942"/>
              <a:gd name="connsiteX3" fmla="*/ 7402285 w 7620000"/>
              <a:gd name="connsiteY3" fmla="*/ 108288 h 5393942"/>
              <a:gd name="connsiteX4" fmla="*/ 7620000 w 7620000"/>
              <a:gd name="connsiteY4" fmla="*/ 0 h 5393942"/>
              <a:gd name="connsiteX5" fmla="*/ 7620000 w 7620000"/>
              <a:gd name="connsiteY5" fmla="*/ 5095460 h 5393942"/>
              <a:gd name="connsiteX6" fmla="*/ 7506230 w 7620000"/>
              <a:gd name="connsiteY6" fmla="*/ 5149320 h 5393942"/>
              <a:gd name="connsiteX7" fmla="*/ 7088964 w 7620000"/>
              <a:gd name="connsiteY7" fmla="*/ 5337232 h 5393942"/>
              <a:gd name="connsiteX8" fmla="*/ 6956496 w 7620000"/>
              <a:gd name="connsiteY8" fmla="*/ 5393942 h 5393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20000" h="5393942">
                <a:moveTo>
                  <a:pt x="0" y="5393942"/>
                </a:moveTo>
                <a:lnTo>
                  <a:pt x="0" y="2244564"/>
                </a:lnTo>
                <a:lnTo>
                  <a:pt x="493845" y="2183592"/>
                </a:lnTo>
                <a:cubicBezTo>
                  <a:pt x="2604668" y="1893455"/>
                  <a:pt x="4967036" y="1275990"/>
                  <a:pt x="7402285" y="108288"/>
                </a:cubicBezTo>
                <a:lnTo>
                  <a:pt x="7620000" y="0"/>
                </a:lnTo>
                <a:lnTo>
                  <a:pt x="7620000" y="5095460"/>
                </a:lnTo>
                <a:lnTo>
                  <a:pt x="7506230" y="5149320"/>
                </a:lnTo>
                <a:cubicBezTo>
                  <a:pt x="7370887" y="5211858"/>
                  <a:pt x="7231765" y="5274579"/>
                  <a:pt x="7088964" y="5337232"/>
                </a:cubicBezTo>
                <a:lnTo>
                  <a:pt x="6956496" y="5393942"/>
                </a:lnTo>
                <a:close/>
              </a:path>
            </a:pathLst>
          </a:custGeom>
          <a:blipFill>
            <a:blip r:embed="rId1" cstate="email"/>
            <a:stretch>
              <a:fillRect/>
            </a:stretch>
          </a:blip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7046153" y="2043884"/>
            <a:ext cx="3028724" cy="37084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  <a:defRPr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文本内容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文本内容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14000"/>
              </a:lnSpc>
              <a:defRPr/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895265" y="1556189"/>
            <a:ext cx="4264860" cy="430056"/>
            <a:chOff x="6947174" y="523702"/>
            <a:chExt cx="3441226" cy="347003"/>
          </a:xfrm>
        </p:grpSpPr>
        <p:sp>
          <p:nvSpPr>
            <p:cNvPr id="13" name="矩形 12"/>
            <p:cNvSpPr/>
            <p:nvPr/>
          </p:nvSpPr>
          <p:spPr>
            <a:xfrm>
              <a:off x="7136363" y="523702"/>
              <a:ext cx="3252037" cy="347003"/>
            </a:xfrm>
            <a:prstGeom prst="rect">
              <a:avLst/>
            </a:prstGeom>
            <a:gradFill flip="none" rotWithShape="1">
              <a:gsLst>
                <a:gs pos="66000">
                  <a:srgbClr val="FFC000">
                    <a:alpha val="45000"/>
                  </a:srgbClr>
                </a:gs>
                <a:gs pos="0">
                  <a:srgbClr val="FF9409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947174" y="523702"/>
              <a:ext cx="125701" cy="34700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 bwMode="auto">
            <a:xfrm>
              <a:off x="7220286" y="537124"/>
              <a:ext cx="1857958" cy="32284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标题文字内容</a:t>
              </a:r>
              <a:endPara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9" name="矩形 18"/>
          <p:cNvSpPr/>
          <p:nvPr/>
        </p:nvSpPr>
        <p:spPr bwMode="auto">
          <a:xfrm>
            <a:off x="7046153" y="3195880"/>
            <a:ext cx="3028724" cy="23114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  <a:defRPr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文本内容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895265" y="2708185"/>
            <a:ext cx="4264860" cy="430056"/>
            <a:chOff x="6947174" y="523702"/>
            <a:chExt cx="3441226" cy="347003"/>
          </a:xfrm>
        </p:grpSpPr>
        <p:sp>
          <p:nvSpPr>
            <p:cNvPr id="22" name="矩形 21"/>
            <p:cNvSpPr/>
            <p:nvPr/>
          </p:nvSpPr>
          <p:spPr>
            <a:xfrm>
              <a:off x="7136363" y="523702"/>
              <a:ext cx="3252037" cy="347003"/>
            </a:xfrm>
            <a:prstGeom prst="rect">
              <a:avLst/>
            </a:prstGeom>
            <a:gradFill flip="none" rotWithShape="1">
              <a:gsLst>
                <a:gs pos="66000">
                  <a:srgbClr val="FFC000">
                    <a:alpha val="45000"/>
                  </a:srgbClr>
                </a:gs>
                <a:gs pos="0">
                  <a:srgbClr val="FF9409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947174" y="523702"/>
              <a:ext cx="125701" cy="34700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 bwMode="auto">
            <a:xfrm>
              <a:off x="7220286" y="537124"/>
              <a:ext cx="1857958" cy="32284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标题文字内容</a:t>
              </a:r>
              <a:endPara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7" name="矩形 26"/>
          <p:cNvSpPr/>
          <p:nvPr/>
        </p:nvSpPr>
        <p:spPr bwMode="auto">
          <a:xfrm>
            <a:off x="7046153" y="4347876"/>
            <a:ext cx="3028724" cy="23114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  <a:defRPr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文本内容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895265" y="3860181"/>
            <a:ext cx="4264860" cy="430056"/>
            <a:chOff x="6947174" y="523702"/>
            <a:chExt cx="3441226" cy="347003"/>
          </a:xfrm>
        </p:grpSpPr>
        <p:sp>
          <p:nvSpPr>
            <p:cNvPr id="33" name="矩形 32"/>
            <p:cNvSpPr/>
            <p:nvPr/>
          </p:nvSpPr>
          <p:spPr>
            <a:xfrm>
              <a:off x="7136363" y="523702"/>
              <a:ext cx="3252037" cy="347003"/>
            </a:xfrm>
            <a:prstGeom prst="rect">
              <a:avLst/>
            </a:prstGeom>
            <a:gradFill flip="none" rotWithShape="1">
              <a:gsLst>
                <a:gs pos="66000">
                  <a:srgbClr val="FFC000">
                    <a:alpha val="45000"/>
                  </a:srgbClr>
                </a:gs>
                <a:gs pos="0">
                  <a:srgbClr val="FF9409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6947174" y="523702"/>
              <a:ext cx="125701" cy="34700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 bwMode="auto">
            <a:xfrm>
              <a:off x="7220286" y="537124"/>
              <a:ext cx="1857958" cy="32284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标题文字内容</a:t>
              </a:r>
              <a:endPara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1" name="矩形 40"/>
          <p:cNvSpPr/>
          <p:nvPr/>
        </p:nvSpPr>
        <p:spPr bwMode="auto">
          <a:xfrm>
            <a:off x="7046153" y="5499871"/>
            <a:ext cx="3028724" cy="23114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  <a:defRPr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文本内容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6895265" y="5012176"/>
            <a:ext cx="4264860" cy="430056"/>
            <a:chOff x="6947174" y="523702"/>
            <a:chExt cx="3441226" cy="347003"/>
          </a:xfrm>
        </p:grpSpPr>
        <p:sp>
          <p:nvSpPr>
            <p:cNvPr id="43" name="矩形 42"/>
            <p:cNvSpPr/>
            <p:nvPr/>
          </p:nvSpPr>
          <p:spPr>
            <a:xfrm>
              <a:off x="7136363" y="523702"/>
              <a:ext cx="3252037" cy="347003"/>
            </a:xfrm>
            <a:prstGeom prst="rect">
              <a:avLst/>
            </a:prstGeom>
            <a:gradFill flip="none" rotWithShape="1">
              <a:gsLst>
                <a:gs pos="66000">
                  <a:srgbClr val="FFC000">
                    <a:alpha val="45000"/>
                  </a:srgbClr>
                </a:gs>
                <a:gs pos="0">
                  <a:srgbClr val="FF9409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6947174" y="523702"/>
              <a:ext cx="125701" cy="34700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 bwMode="auto">
            <a:xfrm>
              <a:off x="7220286" y="537124"/>
              <a:ext cx="1857958" cy="32284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标题文字内容</a:t>
              </a:r>
              <a:endPara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6" name="文本框 45"/>
          <p:cNvSpPr txBox="1"/>
          <p:nvPr/>
        </p:nvSpPr>
        <p:spPr bwMode="auto">
          <a:xfrm rot="5400000">
            <a:off x="4236409" y="1874747"/>
            <a:ext cx="3195793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 Light" panose="020B0502040204020203" pitchFamily="34" charset="0"/>
              </a:defRPr>
            </a:lvl1pPr>
          </a:lstStyle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CONTENT</a:t>
            </a:r>
            <a:endParaRPr lang="zh-CN" altLang="en-US" sz="3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任意多边形: 形状 46"/>
          <p:cNvSpPr/>
          <p:nvPr/>
        </p:nvSpPr>
        <p:spPr bwMode="auto">
          <a:xfrm rot="5400000">
            <a:off x="-1379729" y="770129"/>
            <a:ext cx="7620000" cy="5393942"/>
          </a:xfrm>
          <a:custGeom>
            <a:avLst/>
            <a:gdLst>
              <a:gd name="connsiteX0" fmla="*/ 0 w 7620000"/>
              <a:gd name="connsiteY0" fmla="*/ 5393942 h 5393942"/>
              <a:gd name="connsiteX1" fmla="*/ 0 w 7620000"/>
              <a:gd name="connsiteY1" fmla="*/ 2244564 h 5393942"/>
              <a:gd name="connsiteX2" fmla="*/ 493845 w 7620000"/>
              <a:gd name="connsiteY2" fmla="*/ 2183592 h 5393942"/>
              <a:gd name="connsiteX3" fmla="*/ 7402285 w 7620000"/>
              <a:gd name="connsiteY3" fmla="*/ 108288 h 5393942"/>
              <a:gd name="connsiteX4" fmla="*/ 7620000 w 7620000"/>
              <a:gd name="connsiteY4" fmla="*/ 0 h 5393942"/>
              <a:gd name="connsiteX5" fmla="*/ 7620000 w 7620000"/>
              <a:gd name="connsiteY5" fmla="*/ 5095460 h 5393942"/>
              <a:gd name="connsiteX6" fmla="*/ 7506230 w 7620000"/>
              <a:gd name="connsiteY6" fmla="*/ 5149320 h 5393942"/>
              <a:gd name="connsiteX7" fmla="*/ 7088964 w 7620000"/>
              <a:gd name="connsiteY7" fmla="*/ 5337232 h 5393942"/>
              <a:gd name="connsiteX8" fmla="*/ 6956496 w 7620000"/>
              <a:gd name="connsiteY8" fmla="*/ 5393942 h 5393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20000" h="5393942">
                <a:moveTo>
                  <a:pt x="0" y="5393942"/>
                </a:moveTo>
                <a:lnTo>
                  <a:pt x="0" y="2244564"/>
                </a:lnTo>
                <a:lnTo>
                  <a:pt x="493845" y="2183592"/>
                </a:lnTo>
                <a:cubicBezTo>
                  <a:pt x="2604668" y="1893455"/>
                  <a:pt x="4967036" y="1275990"/>
                  <a:pt x="7402285" y="108288"/>
                </a:cubicBezTo>
                <a:lnTo>
                  <a:pt x="7620000" y="0"/>
                </a:lnTo>
                <a:lnTo>
                  <a:pt x="7620000" y="5095460"/>
                </a:lnTo>
                <a:lnTo>
                  <a:pt x="7506230" y="5149320"/>
                </a:lnTo>
                <a:cubicBezTo>
                  <a:pt x="7370887" y="5211858"/>
                  <a:pt x="7231765" y="5274579"/>
                  <a:pt x="7088964" y="5337232"/>
                </a:cubicBezTo>
                <a:lnTo>
                  <a:pt x="6956496" y="5393942"/>
                </a:lnTo>
                <a:close/>
              </a:path>
            </a:pathLst>
          </a:custGeom>
          <a:blipFill>
            <a:blip r:embed="rId2" cstate="email"/>
            <a:stretch>
              <a:fillRect/>
            </a:stretch>
          </a:blip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 animBg="1"/>
      <p:bldP spid="16" grpId="0" animBg="1"/>
      <p:bldP spid="28" grpId="0"/>
      <p:bldP spid="19" grpId="0"/>
      <p:bldP spid="27" grpId="0"/>
      <p:bldP spid="41" grpId="0"/>
      <p:bldP spid="46" grpId="0"/>
      <p:bldP spid="4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5952998" y="3016704"/>
            <a:ext cx="324104" cy="3841296"/>
            <a:chOff x="5952998" y="3016704"/>
            <a:chExt cx="324104" cy="3841296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6115050" y="3016704"/>
              <a:ext cx="0" cy="3841296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等腰三角形 22"/>
            <p:cNvSpPr/>
            <p:nvPr/>
          </p:nvSpPr>
          <p:spPr>
            <a:xfrm flipV="1">
              <a:off x="5952998" y="3669314"/>
              <a:ext cx="324104" cy="279400"/>
            </a:xfrm>
            <a:prstGeom prst="triangle">
              <a:avLst/>
            </a:pr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 rot="3215670">
            <a:off x="-2161688" y="-3287975"/>
            <a:ext cx="3787513" cy="7378524"/>
            <a:chOff x="-2781054" y="-1954377"/>
            <a:chExt cx="6378325" cy="12425732"/>
          </a:xfrm>
        </p:grpSpPr>
        <p:sp>
          <p:nvSpPr>
            <p:cNvPr id="2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rot="14015670">
            <a:off x="10317294" y="3010553"/>
            <a:ext cx="3787513" cy="7378524"/>
            <a:chOff x="-2781054" y="-1954377"/>
            <a:chExt cx="6378325" cy="12425732"/>
          </a:xfrm>
        </p:grpSpPr>
        <p:sp>
          <p:nvSpPr>
            <p:cNvPr id="7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5460558" y="2054665"/>
            <a:ext cx="1257300" cy="1257300"/>
          </a:xfrm>
          <a:prstGeom prst="rect">
            <a:avLst/>
          </a:prstGeom>
          <a:blipFill>
            <a:blip r:embed="rId1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460558" y="4327201"/>
            <a:ext cx="1257300" cy="1257300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075027" y="2124679"/>
            <a:ext cx="2992897" cy="604726"/>
            <a:chOff x="7075027" y="2124679"/>
            <a:chExt cx="2992897" cy="604726"/>
          </a:xfrm>
        </p:grpSpPr>
        <p:sp>
          <p:nvSpPr>
            <p:cNvPr id="13" name="矩形 12"/>
            <p:cNvSpPr/>
            <p:nvPr/>
          </p:nvSpPr>
          <p:spPr bwMode="auto">
            <a:xfrm>
              <a:off x="7075027" y="2463340"/>
              <a:ext cx="2992897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 bwMode="auto">
            <a:xfrm>
              <a:off x="7075028" y="2124679"/>
              <a:ext cx="1844540" cy="36905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109893" y="4397215"/>
            <a:ext cx="2993497" cy="604726"/>
            <a:chOff x="2109893" y="4359115"/>
            <a:chExt cx="2993497" cy="604726"/>
          </a:xfrm>
        </p:grpSpPr>
        <p:sp>
          <p:nvSpPr>
            <p:cNvPr id="16" name="矩形 15"/>
            <p:cNvSpPr/>
            <p:nvPr/>
          </p:nvSpPr>
          <p:spPr bwMode="auto">
            <a:xfrm>
              <a:off x="2109893" y="4697776"/>
              <a:ext cx="2993497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 bwMode="auto">
            <a:xfrm>
              <a:off x="3258850" y="4359115"/>
              <a:ext cx="1844540" cy="36905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140202" y="355332"/>
            <a:ext cx="3911596" cy="757218"/>
            <a:chOff x="4545031" y="393432"/>
            <a:chExt cx="3911596" cy="757218"/>
          </a:xfrm>
        </p:grpSpPr>
        <p:sp>
          <p:nvSpPr>
            <p:cNvPr id="25" name="矩形 24"/>
            <p:cNvSpPr/>
            <p:nvPr/>
          </p:nvSpPr>
          <p:spPr bwMode="auto">
            <a:xfrm>
              <a:off x="4545031" y="884585"/>
              <a:ext cx="3911596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 bwMode="auto">
            <a:xfrm>
              <a:off x="5205430" y="393432"/>
              <a:ext cx="2590800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>
                <a:defRPr/>
              </a:pP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促单技巧</a:t>
              </a: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】</a:t>
              </a:r>
              <a:endParaRPr lang="zh-CN" altLang="en-US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rot="3215670">
            <a:off x="-2161688" y="-3287975"/>
            <a:ext cx="3787513" cy="7378524"/>
            <a:chOff x="-2781054" y="-1954377"/>
            <a:chExt cx="6378325" cy="12425732"/>
          </a:xfrm>
        </p:grpSpPr>
        <p:sp>
          <p:nvSpPr>
            <p:cNvPr id="2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rot="14015670">
            <a:off x="10317294" y="3010553"/>
            <a:ext cx="3787513" cy="7378524"/>
            <a:chOff x="-2781054" y="-1954377"/>
            <a:chExt cx="6378325" cy="12425732"/>
          </a:xfrm>
        </p:grpSpPr>
        <p:sp>
          <p:nvSpPr>
            <p:cNvPr id="7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6115050" y="0"/>
            <a:ext cx="0" cy="4735876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460558" y="2054665"/>
            <a:ext cx="1257300" cy="1257300"/>
          </a:xfrm>
          <a:prstGeom prst="rect">
            <a:avLst/>
          </a:prstGeom>
          <a:blipFill>
            <a:blip r:embed="rId1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460558" y="4327201"/>
            <a:ext cx="1257300" cy="1257300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075027" y="2124679"/>
            <a:ext cx="2992897" cy="604726"/>
            <a:chOff x="7075027" y="2124679"/>
            <a:chExt cx="2992897" cy="604726"/>
          </a:xfrm>
        </p:grpSpPr>
        <p:sp>
          <p:nvSpPr>
            <p:cNvPr id="14" name="矩形 13"/>
            <p:cNvSpPr/>
            <p:nvPr/>
          </p:nvSpPr>
          <p:spPr bwMode="auto">
            <a:xfrm>
              <a:off x="7075027" y="2463340"/>
              <a:ext cx="2992897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 bwMode="auto">
            <a:xfrm>
              <a:off x="7075028" y="2124679"/>
              <a:ext cx="1844540" cy="36905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109893" y="4397215"/>
            <a:ext cx="2993497" cy="604726"/>
            <a:chOff x="2109893" y="4359115"/>
            <a:chExt cx="2993497" cy="604726"/>
          </a:xfrm>
        </p:grpSpPr>
        <p:sp>
          <p:nvSpPr>
            <p:cNvPr id="17" name="矩形 16"/>
            <p:cNvSpPr/>
            <p:nvPr/>
          </p:nvSpPr>
          <p:spPr bwMode="auto">
            <a:xfrm>
              <a:off x="2109893" y="4697776"/>
              <a:ext cx="2993497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 bwMode="auto">
            <a:xfrm>
              <a:off x="3258850" y="4359115"/>
              <a:ext cx="1844540" cy="36905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9" name="等腰三角形 18"/>
          <p:cNvSpPr/>
          <p:nvPr/>
        </p:nvSpPr>
        <p:spPr>
          <a:xfrm flipV="1">
            <a:off x="5952998" y="1014560"/>
            <a:ext cx="324104" cy="279400"/>
          </a:xfrm>
          <a:prstGeom prst="triangle">
            <a:avLst/>
          </a:prstGeom>
          <a:gradFill>
            <a:gsLst>
              <a:gs pos="0">
                <a:srgbClr val="FF9409"/>
              </a:gs>
              <a:gs pos="100000">
                <a:srgbClr val="FFC000"/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1" name="等腰三角形 20"/>
          <p:cNvSpPr/>
          <p:nvPr/>
        </p:nvSpPr>
        <p:spPr>
          <a:xfrm flipV="1">
            <a:off x="5952998" y="3700919"/>
            <a:ext cx="324104" cy="279400"/>
          </a:xfrm>
          <a:prstGeom prst="triangle">
            <a:avLst/>
          </a:prstGeom>
          <a:gradFill>
            <a:gsLst>
              <a:gs pos="0">
                <a:srgbClr val="FF9409"/>
              </a:gs>
              <a:gs pos="100000">
                <a:srgbClr val="FFC000"/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rot="3215670">
            <a:off x="-2161688" y="-3287975"/>
            <a:ext cx="3787513" cy="7378524"/>
            <a:chOff x="-2781054" y="-1954377"/>
            <a:chExt cx="6378325" cy="12425732"/>
          </a:xfrm>
        </p:grpSpPr>
        <p:sp>
          <p:nvSpPr>
            <p:cNvPr id="2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rot="14015670">
            <a:off x="10317294" y="3010553"/>
            <a:ext cx="3787513" cy="7378524"/>
            <a:chOff x="-2781054" y="-1954377"/>
            <a:chExt cx="6378325" cy="12425732"/>
          </a:xfrm>
        </p:grpSpPr>
        <p:sp>
          <p:nvSpPr>
            <p:cNvPr id="7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786541" y="1480457"/>
            <a:ext cx="2618918" cy="4297136"/>
            <a:chOff x="4594411" y="1165209"/>
            <a:chExt cx="3003177" cy="4927632"/>
          </a:xfrm>
        </p:grpSpPr>
        <p:sp>
          <p:nvSpPr>
            <p:cNvPr id="17" name="íṧlidê"/>
            <p:cNvSpPr/>
            <p:nvPr/>
          </p:nvSpPr>
          <p:spPr>
            <a:xfrm>
              <a:off x="5247334" y="1165209"/>
              <a:ext cx="2350254" cy="2350493"/>
            </a:xfrm>
            <a:prstGeom prst="circularArrow">
              <a:avLst>
                <a:gd name="adj1" fmla="val 10980"/>
                <a:gd name="adj2" fmla="val 1142322"/>
                <a:gd name="adj3" fmla="val 4500000"/>
                <a:gd name="adj4" fmla="val 10800000"/>
                <a:gd name="adj5" fmla="val 12500"/>
              </a:avLst>
            </a:pr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8" name="iṧḷíḋè"/>
            <p:cNvSpPr/>
            <p:nvPr/>
          </p:nvSpPr>
          <p:spPr>
            <a:xfrm>
              <a:off x="4594411" y="2569521"/>
              <a:ext cx="2350254" cy="2350493"/>
            </a:xfrm>
            <a:prstGeom prst="leftCircularArrow">
              <a:avLst>
                <a:gd name="adj1" fmla="val 10980"/>
                <a:gd name="adj2" fmla="val 1142322"/>
                <a:gd name="adj3" fmla="val 6300000"/>
                <a:gd name="adj4" fmla="val 18900000"/>
                <a:gd name="adj5" fmla="val 12500"/>
              </a:avLst>
            </a:pr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9" name="ïSľîďè"/>
            <p:cNvSpPr/>
            <p:nvPr/>
          </p:nvSpPr>
          <p:spPr>
            <a:xfrm flipH="1">
              <a:off x="5343194" y="4072701"/>
              <a:ext cx="2019164" cy="2020140"/>
            </a:xfrm>
            <a:prstGeom prst="blockArc">
              <a:avLst>
                <a:gd name="adj1" fmla="val 0"/>
                <a:gd name="adj2" fmla="val 18900000"/>
                <a:gd name="adj3" fmla="val 12740"/>
              </a:avLst>
            </a:pr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0" name="iŝ1íḓé"/>
            <p:cNvSpPr/>
            <p:nvPr/>
          </p:nvSpPr>
          <p:spPr bwMode="auto">
            <a:xfrm>
              <a:off x="6158375" y="2079286"/>
              <a:ext cx="528172" cy="522338"/>
            </a:xfrm>
            <a:custGeom>
              <a:avLst/>
              <a:gdLst>
                <a:gd name="connsiteX0" fmla="*/ 466437 w 600511"/>
                <a:gd name="connsiteY0" fmla="*/ 421770 h 593879"/>
                <a:gd name="connsiteX1" fmla="*/ 504684 w 600511"/>
                <a:gd name="connsiteY1" fmla="*/ 459981 h 593879"/>
                <a:gd name="connsiteX2" fmla="*/ 466437 w 600511"/>
                <a:gd name="connsiteY2" fmla="*/ 498192 h 593879"/>
                <a:gd name="connsiteX3" fmla="*/ 428190 w 600511"/>
                <a:gd name="connsiteY3" fmla="*/ 459981 h 593879"/>
                <a:gd name="connsiteX4" fmla="*/ 466437 w 600511"/>
                <a:gd name="connsiteY4" fmla="*/ 421770 h 593879"/>
                <a:gd name="connsiteX5" fmla="*/ 453390 w 600511"/>
                <a:gd name="connsiteY5" fmla="*/ 375066 h 593879"/>
                <a:gd name="connsiteX6" fmla="*/ 421127 w 600511"/>
                <a:gd name="connsiteY6" fmla="*/ 386990 h 593879"/>
                <a:gd name="connsiteX7" fmla="*/ 418868 w 600511"/>
                <a:gd name="connsiteY7" fmla="*/ 392146 h 593879"/>
                <a:gd name="connsiteX8" fmla="*/ 424031 w 600511"/>
                <a:gd name="connsiteY8" fmla="*/ 406325 h 593879"/>
                <a:gd name="connsiteX9" fmla="*/ 423385 w 600511"/>
                <a:gd name="connsiteY9" fmla="*/ 411481 h 593879"/>
                <a:gd name="connsiteX10" fmla="*/ 416287 w 600511"/>
                <a:gd name="connsiteY10" fmla="*/ 413737 h 593879"/>
                <a:gd name="connsiteX11" fmla="*/ 402414 w 600511"/>
                <a:gd name="connsiteY11" fmla="*/ 407292 h 593879"/>
                <a:gd name="connsiteX12" fmla="*/ 397252 w 600511"/>
                <a:gd name="connsiteY12" fmla="*/ 409226 h 593879"/>
                <a:gd name="connsiteX13" fmla="*/ 383056 w 600511"/>
                <a:gd name="connsiteY13" fmla="*/ 440485 h 593879"/>
                <a:gd name="connsiteX14" fmla="*/ 384669 w 600511"/>
                <a:gd name="connsiteY14" fmla="*/ 445318 h 593879"/>
                <a:gd name="connsiteX15" fmla="*/ 398542 w 600511"/>
                <a:gd name="connsiteY15" fmla="*/ 451764 h 593879"/>
                <a:gd name="connsiteX16" fmla="*/ 401769 w 600511"/>
                <a:gd name="connsiteY16" fmla="*/ 455953 h 593879"/>
                <a:gd name="connsiteX17" fmla="*/ 398220 w 600511"/>
                <a:gd name="connsiteY17" fmla="*/ 462720 h 593879"/>
                <a:gd name="connsiteX18" fmla="*/ 384024 w 600511"/>
                <a:gd name="connsiteY18" fmla="*/ 467876 h 593879"/>
                <a:gd name="connsiteX19" fmla="*/ 381766 w 600511"/>
                <a:gd name="connsiteY19" fmla="*/ 472710 h 593879"/>
                <a:gd name="connsiteX20" fmla="*/ 393380 w 600511"/>
                <a:gd name="connsiteY20" fmla="*/ 504936 h 593879"/>
                <a:gd name="connsiteX21" fmla="*/ 398542 w 600511"/>
                <a:gd name="connsiteY21" fmla="*/ 507192 h 593879"/>
                <a:gd name="connsiteX22" fmla="*/ 412738 w 600511"/>
                <a:gd name="connsiteY22" fmla="*/ 502036 h 593879"/>
                <a:gd name="connsiteX23" fmla="*/ 417900 w 600511"/>
                <a:gd name="connsiteY23" fmla="*/ 502680 h 593879"/>
                <a:gd name="connsiteX24" fmla="*/ 420159 w 600511"/>
                <a:gd name="connsiteY24" fmla="*/ 510092 h 593879"/>
                <a:gd name="connsiteX25" fmla="*/ 413706 w 600511"/>
                <a:gd name="connsiteY25" fmla="*/ 523949 h 593879"/>
                <a:gd name="connsiteX26" fmla="*/ 415642 w 600511"/>
                <a:gd name="connsiteY26" fmla="*/ 528783 h 593879"/>
                <a:gd name="connsiteX27" fmla="*/ 446937 w 600511"/>
                <a:gd name="connsiteY27" fmla="*/ 543285 h 593879"/>
                <a:gd name="connsiteX28" fmla="*/ 451777 w 600511"/>
                <a:gd name="connsiteY28" fmla="*/ 541351 h 593879"/>
                <a:gd name="connsiteX29" fmla="*/ 458230 w 600511"/>
                <a:gd name="connsiteY29" fmla="*/ 527494 h 593879"/>
                <a:gd name="connsiteX30" fmla="*/ 462424 w 600511"/>
                <a:gd name="connsiteY30" fmla="*/ 524272 h 593879"/>
                <a:gd name="connsiteX31" fmla="*/ 469199 w 600511"/>
                <a:gd name="connsiteY31" fmla="*/ 528139 h 593879"/>
                <a:gd name="connsiteX32" fmla="*/ 474361 w 600511"/>
                <a:gd name="connsiteY32" fmla="*/ 542318 h 593879"/>
                <a:gd name="connsiteX33" fmla="*/ 479201 w 600511"/>
                <a:gd name="connsiteY33" fmla="*/ 544574 h 593879"/>
                <a:gd name="connsiteX34" fmla="*/ 511464 w 600511"/>
                <a:gd name="connsiteY34" fmla="*/ 532650 h 593879"/>
                <a:gd name="connsiteX35" fmla="*/ 513723 w 600511"/>
                <a:gd name="connsiteY35" fmla="*/ 527816 h 593879"/>
                <a:gd name="connsiteX36" fmla="*/ 508560 w 600511"/>
                <a:gd name="connsiteY36" fmla="*/ 513315 h 593879"/>
                <a:gd name="connsiteX37" fmla="*/ 509206 w 600511"/>
                <a:gd name="connsiteY37" fmla="*/ 508159 h 593879"/>
                <a:gd name="connsiteX38" fmla="*/ 516626 w 600511"/>
                <a:gd name="connsiteY38" fmla="*/ 506225 h 593879"/>
                <a:gd name="connsiteX39" fmla="*/ 530500 w 600511"/>
                <a:gd name="connsiteY39" fmla="*/ 512348 h 593879"/>
                <a:gd name="connsiteX40" fmla="*/ 535339 w 600511"/>
                <a:gd name="connsiteY40" fmla="*/ 510737 h 593879"/>
                <a:gd name="connsiteX41" fmla="*/ 549858 w 600511"/>
                <a:gd name="connsiteY41" fmla="*/ 479478 h 593879"/>
                <a:gd name="connsiteX42" fmla="*/ 547922 w 600511"/>
                <a:gd name="connsiteY42" fmla="*/ 474322 h 593879"/>
                <a:gd name="connsiteX43" fmla="*/ 534049 w 600511"/>
                <a:gd name="connsiteY43" fmla="*/ 467876 h 593879"/>
                <a:gd name="connsiteX44" fmla="*/ 531145 w 600511"/>
                <a:gd name="connsiteY44" fmla="*/ 461109 h 593879"/>
                <a:gd name="connsiteX45" fmla="*/ 534694 w 600511"/>
                <a:gd name="connsiteY45" fmla="*/ 457242 h 593879"/>
                <a:gd name="connsiteX46" fmla="*/ 548890 w 600511"/>
                <a:gd name="connsiteY46" fmla="*/ 451764 h 593879"/>
                <a:gd name="connsiteX47" fmla="*/ 551148 w 600511"/>
                <a:gd name="connsiteY47" fmla="*/ 446930 h 593879"/>
                <a:gd name="connsiteX48" fmla="*/ 539211 w 600511"/>
                <a:gd name="connsiteY48" fmla="*/ 414704 h 593879"/>
                <a:gd name="connsiteX49" fmla="*/ 534371 w 600511"/>
                <a:gd name="connsiteY49" fmla="*/ 412448 h 593879"/>
                <a:gd name="connsiteX50" fmla="*/ 520175 w 600511"/>
                <a:gd name="connsiteY50" fmla="*/ 417604 h 593879"/>
                <a:gd name="connsiteX51" fmla="*/ 514691 w 600511"/>
                <a:gd name="connsiteY51" fmla="*/ 416960 h 593879"/>
                <a:gd name="connsiteX52" fmla="*/ 512755 w 600511"/>
                <a:gd name="connsiteY52" fmla="*/ 409548 h 593879"/>
                <a:gd name="connsiteX53" fmla="*/ 518885 w 600511"/>
                <a:gd name="connsiteY53" fmla="*/ 396013 h 593879"/>
                <a:gd name="connsiteX54" fmla="*/ 516949 w 600511"/>
                <a:gd name="connsiteY54" fmla="*/ 390857 h 593879"/>
                <a:gd name="connsiteX55" fmla="*/ 485976 w 600511"/>
                <a:gd name="connsiteY55" fmla="*/ 376355 h 593879"/>
                <a:gd name="connsiteX56" fmla="*/ 480814 w 600511"/>
                <a:gd name="connsiteY56" fmla="*/ 378289 h 593879"/>
                <a:gd name="connsiteX57" fmla="*/ 474361 w 600511"/>
                <a:gd name="connsiteY57" fmla="*/ 392146 h 593879"/>
                <a:gd name="connsiteX58" fmla="*/ 470167 w 600511"/>
                <a:gd name="connsiteY58" fmla="*/ 395368 h 593879"/>
                <a:gd name="connsiteX59" fmla="*/ 463714 w 600511"/>
                <a:gd name="connsiteY59" fmla="*/ 391824 h 593879"/>
                <a:gd name="connsiteX60" fmla="*/ 458230 w 600511"/>
                <a:gd name="connsiteY60" fmla="*/ 377322 h 593879"/>
                <a:gd name="connsiteX61" fmla="*/ 453390 w 600511"/>
                <a:gd name="connsiteY61" fmla="*/ 375066 h 593879"/>
                <a:gd name="connsiteX62" fmla="*/ 0 w 600511"/>
                <a:gd name="connsiteY62" fmla="*/ 372515 h 593879"/>
                <a:gd name="connsiteX63" fmla="*/ 233292 w 600511"/>
                <a:gd name="connsiteY63" fmla="*/ 465626 h 593879"/>
                <a:gd name="connsiteX64" fmla="*/ 305248 w 600511"/>
                <a:gd name="connsiteY64" fmla="*/ 461116 h 593879"/>
                <a:gd name="connsiteX65" fmla="*/ 332998 w 600511"/>
                <a:gd name="connsiteY65" fmla="*/ 549716 h 593879"/>
                <a:gd name="connsiteX66" fmla="*/ 233292 w 600511"/>
                <a:gd name="connsiteY66" fmla="*/ 558737 h 593879"/>
                <a:gd name="connsiteX67" fmla="*/ 0 w 600511"/>
                <a:gd name="connsiteY67" fmla="*/ 465626 h 593879"/>
                <a:gd name="connsiteX68" fmla="*/ 466295 w 600511"/>
                <a:gd name="connsiteY68" fmla="*/ 326083 h 593879"/>
                <a:gd name="connsiteX69" fmla="*/ 600511 w 600511"/>
                <a:gd name="connsiteY69" fmla="*/ 459820 h 593879"/>
                <a:gd name="connsiteX70" fmla="*/ 466295 w 600511"/>
                <a:gd name="connsiteY70" fmla="*/ 593879 h 593879"/>
                <a:gd name="connsiteX71" fmla="*/ 332080 w 600511"/>
                <a:gd name="connsiteY71" fmla="*/ 459820 h 593879"/>
                <a:gd name="connsiteX72" fmla="*/ 466295 w 600511"/>
                <a:gd name="connsiteY72" fmla="*/ 326083 h 593879"/>
                <a:gd name="connsiteX73" fmla="*/ 0 w 600511"/>
                <a:gd name="connsiteY73" fmla="*/ 232654 h 593879"/>
                <a:gd name="connsiteX74" fmla="*/ 233309 w 600511"/>
                <a:gd name="connsiteY74" fmla="*/ 326103 h 593879"/>
                <a:gd name="connsiteX75" fmla="*/ 466296 w 600511"/>
                <a:gd name="connsiteY75" fmla="*/ 232654 h 593879"/>
                <a:gd name="connsiteX76" fmla="*/ 466296 w 600511"/>
                <a:gd name="connsiteY76" fmla="*/ 299035 h 593879"/>
                <a:gd name="connsiteX77" fmla="*/ 312370 w 600511"/>
                <a:gd name="connsiteY77" fmla="*/ 413429 h 593879"/>
                <a:gd name="connsiteX78" fmla="*/ 233309 w 600511"/>
                <a:gd name="connsiteY78" fmla="*/ 419229 h 593879"/>
                <a:gd name="connsiteX79" fmla="*/ 0 w 600511"/>
                <a:gd name="connsiteY79" fmla="*/ 326103 h 593879"/>
                <a:gd name="connsiteX80" fmla="*/ 233309 w 600511"/>
                <a:gd name="connsiteY80" fmla="*/ 23200 h 593879"/>
                <a:gd name="connsiteX81" fmla="*/ 23234 w 600511"/>
                <a:gd name="connsiteY81" fmla="*/ 93123 h 593879"/>
                <a:gd name="connsiteX82" fmla="*/ 233309 w 600511"/>
                <a:gd name="connsiteY82" fmla="*/ 163046 h 593879"/>
                <a:gd name="connsiteX83" fmla="*/ 443062 w 600511"/>
                <a:gd name="connsiteY83" fmla="*/ 93123 h 593879"/>
                <a:gd name="connsiteX84" fmla="*/ 233309 w 600511"/>
                <a:gd name="connsiteY84" fmla="*/ 23200 h 593879"/>
                <a:gd name="connsiteX85" fmla="*/ 233309 w 600511"/>
                <a:gd name="connsiteY85" fmla="*/ 0 h 593879"/>
                <a:gd name="connsiteX86" fmla="*/ 466296 w 600511"/>
                <a:gd name="connsiteY86" fmla="*/ 93123 h 593879"/>
                <a:gd name="connsiteX87" fmla="*/ 466296 w 600511"/>
                <a:gd name="connsiteY87" fmla="*/ 186246 h 593879"/>
                <a:gd name="connsiteX88" fmla="*/ 233309 w 600511"/>
                <a:gd name="connsiteY88" fmla="*/ 279369 h 593879"/>
                <a:gd name="connsiteX89" fmla="*/ 0 w 600511"/>
                <a:gd name="connsiteY89" fmla="*/ 186246 h 593879"/>
                <a:gd name="connsiteX90" fmla="*/ 0 w 600511"/>
                <a:gd name="connsiteY90" fmla="*/ 93123 h 593879"/>
                <a:gd name="connsiteX91" fmla="*/ 233309 w 600511"/>
                <a:gd name="connsiteY91" fmla="*/ 0 h 593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600511" h="593879">
                  <a:moveTo>
                    <a:pt x="466437" y="421770"/>
                  </a:moveTo>
                  <a:cubicBezTo>
                    <a:pt x="487560" y="421770"/>
                    <a:pt x="504684" y="438878"/>
                    <a:pt x="504684" y="459981"/>
                  </a:cubicBezTo>
                  <a:cubicBezTo>
                    <a:pt x="504684" y="481084"/>
                    <a:pt x="487560" y="498192"/>
                    <a:pt x="466437" y="498192"/>
                  </a:cubicBezTo>
                  <a:cubicBezTo>
                    <a:pt x="445314" y="498192"/>
                    <a:pt x="428190" y="481084"/>
                    <a:pt x="428190" y="459981"/>
                  </a:cubicBezTo>
                  <a:cubicBezTo>
                    <a:pt x="428190" y="438878"/>
                    <a:pt x="445314" y="421770"/>
                    <a:pt x="466437" y="421770"/>
                  </a:cubicBezTo>
                  <a:close/>
                  <a:moveTo>
                    <a:pt x="453390" y="375066"/>
                  </a:moveTo>
                  <a:lnTo>
                    <a:pt x="421127" y="386990"/>
                  </a:lnTo>
                  <a:cubicBezTo>
                    <a:pt x="419191" y="387957"/>
                    <a:pt x="418223" y="389890"/>
                    <a:pt x="418868" y="392146"/>
                  </a:cubicBezTo>
                  <a:lnTo>
                    <a:pt x="424031" y="406325"/>
                  </a:lnTo>
                  <a:cubicBezTo>
                    <a:pt x="424998" y="408259"/>
                    <a:pt x="424676" y="410515"/>
                    <a:pt x="423385" y="411481"/>
                  </a:cubicBezTo>
                  <a:cubicBezTo>
                    <a:pt x="422417" y="412448"/>
                    <a:pt x="418223" y="414382"/>
                    <a:pt x="416287" y="413737"/>
                  </a:cubicBezTo>
                  <a:lnTo>
                    <a:pt x="402414" y="407292"/>
                  </a:lnTo>
                  <a:cubicBezTo>
                    <a:pt x="400478" y="406325"/>
                    <a:pt x="398220" y="407292"/>
                    <a:pt x="397252" y="409226"/>
                  </a:cubicBezTo>
                  <a:lnTo>
                    <a:pt x="383056" y="440485"/>
                  </a:lnTo>
                  <a:cubicBezTo>
                    <a:pt x="382088" y="442096"/>
                    <a:pt x="383056" y="444674"/>
                    <a:pt x="384669" y="445318"/>
                  </a:cubicBezTo>
                  <a:lnTo>
                    <a:pt x="398542" y="451764"/>
                  </a:lnTo>
                  <a:cubicBezTo>
                    <a:pt x="400478" y="452730"/>
                    <a:pt x="402091" y="454664"/>
                    <a:pt x="401769" y="455953"/>
                  </a:cubicBezTo>
                  <a:cubicBezTo>
                    <a:pt x="401769" y="457564"/>
                    <a:pt x="400156" y="462076"/>
                    <a:pt x="398220" y="462720"/>
                  </a:cubicBezTo>
                  <a:lnTo>
                    <a:pt x="384024" y="467876"/>
                  </a:lnTo>
                  <a:cubicBezTo>
                    <a:pt x="382088" y="468521"/>
                    <a:pt x="381120" y="470777"/>
                    <a:pt x="381766" y="472710"/>
                  </a:cubicBezTo>
                  <a:lnTo>
                    <a:pt x="393380" y="504936"/>
                  </a:lnTo>
                  <a:cubicBezTo>
                    <a:pt x="394348" y="506870"/>
                    <a:pt x="396607" y="507836"/>
                    <a:pt x="398542" y="507192"/>
                  </a:cubicBezTo>
                  <a:lnTo>
                    <a:pt x="412738" y="502036"/>
                  </a:lnTo>
                  <a:cubicBezTo>
                    <a:pt x="414674" y="501391"/>
                    <a:pt x="417255" y="501713"/>
                    <a:pt x="417900" y="502680"/>
                  </a:cubicBezTo>
                  <a:cubicBezTo>
                    <a:pt x="418868" y="503969"/>
                    <a:pt x="421127" y="508159"/>
                    <a:pt x="420159" y="510092"/>
                  </a:cubicBezTo>
                  <a:lnTo>
                    <a:pt x="413706" y="523949"/>
                  </a:lnTo>
                  <a:cubicBezTo>
                    <a:pt x="412738" y="525561"/>
                    <a:pt x="413706" y="527816"/>
                    <a:pt x="415642" y="528783"/>
                  </a:cubicBezTo>
                  <a:lnTo>
                    <a:pt x="446937" y="543285"/>
                  </a:lnTo>
                  <a:cubicBezTo>
                    <a:pt x="448873" y="544251"/>
                    <a:pt x="451132" y="543285"/>
                    <a:pt x="451777" y="541351"/>
                  </a:cubicBezTo>
                  <a:lnTo>
                    <a:pt x="458230" y="527494"/>
                  </a:lnTo>
                  <a:cubicBezTo>
                    <a:pt x="459198" y="525561"/>
                    <a:pt x="461133" y="524272"/>
                    <a:pt x="462424" y="524272"/>
                  </a:cubicBezTo>
                  <a:cubicBezTo>
                    <a:pt x="464037" y="524272"/>
                    <a:pt x="468554" y="525883"/>
                    <a:pt x="469199" y="528139"/>
                  </a:cubicBezTo>
                  <a:lnTo>
                    <a:pt x="474361" y="542318"/>
                  </a:lnTo>
                  <a:cubicBezTo>
                    <a:pt x="475007" y="544251"/>
                    <a:pt x="477265" y="545218"/>
                    <a:pt x="479201" y="544574"/>
                  </a:cubicBezTo>
                  <a:lnTo>
                    <a:pt x="511464" y="532650"/>
                  </a:lnTo>
                  <a:cubicBezTo>
                    <a:pt x="513400" y="532006"/>
                    <a:pt x="514368" y="529750"/>
                    <a:pt x="513723" y="527816"/>
                  </a:cubicBezTo>
                  <a:lnTo>
                    <a:pt x="508560" y="513315"/>
                  </a:lnTo>
                  <a:cubicBezTo>
                    <a:pt x="507915" y="511381"/>
                    <a:pt x="508238" y="509125"/>
                    <a:pt x="509206" y="508159"/>
                  </a:cubicBezTo>
                  <a:cubicBezTo>
                    <a:pt x="510496" y="507192"/>
                    <a:pt x="514691" y="505258"/>
                    <a:pt x="516626" y="506225"/>
                  </a:cubicBezTo>
                  <a:lnTo>
                    <a:pt x="530500" y="512348"/>
                  </a:lnTo>
                  <a:cubicBezTo>
                    <a:pt x="532435" y="513315"/>
                    <a:pt x="534694" y="512348"/>
                    <a:pt x="535339" y="510737"/>
                  </a:cubicBezTo>
                  <a:lnTo>
                    <a:pt x="549858" y="479478"/>
                  </a:lnTo>
                  <a:cubicBezTo>
                    <a:pt x="550825" y="477544"/>
                    <a:pt x="549858" y="475288"/>
                    <a:pt x="547922" y="474322"/>
                  </a:cubicBezTo>
                  <a:lnTo>
                    <a:pt x="534049" y="467876"/>
                  </a:lnTo>
                  <a:cubicBezTo>
                    <a:pt x="532113" y="467232"/>
                    <a:pt x="531145" y="462398"/>
                    <a:pt x="531145" y="461109"/>
                  </a:cubicBezTo>
                  <a:cubicBezTo>
                    <a:pt x="531145" y="459498"/>
                    <a:pt x="532435" y="457886"/>
                    <a:pt x="534694" y="457242"/>
                  </a:cubicBezTo>
                  <a:lnTo>
                    <a:pt x="548890" y="451764"/>
                  </a:lnTo>
                  <a:cubicBezTo>
                    <a:pt x="550825" y="451119"/>
                    <a:pt x="551793" y="448863"/>
                    <a:pt x="551148" y="446930"/>
                  </a:cubicBezTo>
                  <a:lnTo>
                    <a:pt x="539211" y="414704"/>
                  </a:lnTo>
                  <a:cubicBezTo>
                    <a:pt x="538565" y="412770"/>
                    <a:pt x="536307" y="411804"/>
                    <a:pt x="534371" y="412448"/>
                  </a:cubicBezTo>
                  <a:lnTo>
                    <a:pt x="520175" y="417604"/>
                  </a:lnTo>
                  <a:cubicBezTo>
                    <a:pt x="517917" y="418571"/>
                    <a:pt x="515658" y="418249"/>
                    <a:pt x="514691" y="416960"/>
                  </a:cubicBezTo>
                  <a:cubicBezTo>
                    <a:pt x="513723" y="415993"/>
                    <a:pt x="511787" y="411481"/>
                    <a:pt x="512755" y="409548"/>
                  </a:cubicBezTo>
                  <a:lnTo>
                    <a:pt x="518885" y="396013"/>
                  </a:lnTo>
                  <a:cubicBezTo>
                    <a:pt x="519853" y="394079"/>
                    <a:pt x="518885" y="391824"/>
                    <a:pt x="516949" y="390857"/>
                  </a:cubicBezTo>
                  <a:lnTo>
                    <a:pt x="485976" y="376355"/>
                  </a:lnTo>
                  <a:cubicBezTo>
                    <a:pt x="484040" y="375711"/>
                    <a:pt x="481782" y="376355"/>
                    <a:pt x="480814" y="378289"/>
                  </a:cubicBezTo>
                  <a:lnTo>
                    <a:pt x="474361" y="392146"/>
                  </a:lnTo>
                  <a:cubicBezTo>
                    <a:pt x="473716" y="394079"/>
                    <a:pt x="471780" y="395691"/>
                    <a:pt x="470167" y="395368"/>
                  </a:cubicBezTo>
                  <a:cubicBezTo>
                    <a:pt x="468877" y="395368"/>
                    <a:pt x="464360" y="393757"/>
                    <a:pt x="463714" y="391824"/>
                  </a:cubicBezTo>
                  <a:lnTo>
                    <a:pt x="458230" y="377322"/>
                  </a:lnTo>
                  <a:cubicBezTo>
                    <a:pt x="457584" y="375389"/>
                    <a:pt x="455326" y="374422"/>
                    <a:pt x="453390" y="375066"/>
                  </a:cubicBezTo>
                  <a:close/>
                  <a:moveTo>
                    <a:pt x="0" y="372515"/>
                  </a:moveTo>
                  <a:cubicBezTo>
                    <a:pt x="0" y="424064"/>
                    <a:pt x="104223" y="465626"/>
                    <a:pt x="233292" y="465626"/>
                  </a:cubicBezTo>
                  <a:cubicBezTo>
                    <a:pt x="258461" y="465626"/>
                    <a:pt x="282661" y="464015"/>
                    <a:pt x="305248" y="461116"/>
                  </a:cubicBezTo>
                  <a:cubicBezTo>
                    <a:pt x="305571" y="493978"/>
                    <a:pt x="315574" y="524264"/>
                    <a:pt x="332998" y="549716"/>
                  </a:cubicBezTo>
                  <a:cubicBezTo>
                    <a:pt x="302667" y="555515"/>
                    <a:pt x="268786" y="558737"/>
                    <a:pt x="233292" y="558737"/>
                  </a:cubicBezTo>
                  <a:cubicBezTo>
                    <a:pt x="104546" y="558737"/>
                    <a:pt x="0" y="517175"/>
                    <a:pt x="0" y="465626"/>
                  </a:cubicBezTo>
                  <a:close/>
                  <a:moveTo>
                    <a:pt x="466295" y="326083"/>
                  </a:moveTo>
                  <a:cubicBezTo>
                    <a:pt x="540501" y="326083"/>
                    <a:pt x="600511" y="386023"/>
                    <a:pt x="600511" y="459820"/>
                  </a:cubicBezTo>
                  <a:cubicBezTo>
                    <a:pt x="600511" y="533939"/>
                    <a:pt x="540501" y="593879"/>
                    <a:pt x="466295" y="593879"/>
                  </a:cubicBezTo>
                  <a:cubicBezTo>
                    <a:pt x="392412" y="593879"/>
                    <a:pt x="332080" y="533939"/>
                    <a:pt x="332080" y="459820"/>
                  </a:cubicBezTo>
                  <a:cubicBezTo>
                    <a:pt x="332080" y="386023"/>
                    <a:pt x="392412" y="326083"/>
                    <a:pt x="466295" y="326083"/>
                  </a:cubicBezTo>
                  <a:close/>
                  <a:moveTo>
                    <a:pt x="0" y="232654"/>
                  </a:moveTo>
                  <a:cubicBezTo>
                    <a:pt x="0" y="284212"/>
                    <a:pt x="104554" y="326103"/>
                    <a:pt x="233309" y="326103"/>
                  </a:cubicBezTo>
                  <a:cubicBezTo>
                    <a:pt x="362065" y="326103"/>
                    <a:pt x="466296" y="284212"/>
                    <a:pt x="466296" y="232654"/>
                  </a:cubicBezTo>
                  <a:lnTo>
                    <a:pt x="466296" y="299035"/>
                  </a:lnTo>
                  <a:cubicBezTo>
                    <a:pt x="393689" y="299035"/>
                    <a:pt x="332377" y="347370"/>
                    <a:pt x="312370" y="413429"/>
                  </a:cubicBezTo>
                  <a:cubicBezTo>
                    <a:pt x="287522" y="416973"/>
                    <a:pt x="261061" y="419229"/>
                    <a:pt x="233309" y="419229"/>
                  </a:cubicBezTo>
                  <a:cubicBezTo>
                    <a:pt x="104231" y="419229"/>
                    <a:pt x="0" y="377338"/>
                    <a:pt x="0" y="326103"/>
                  </a:cubicBezTo>
                  <a:close/>
                  <a:moveTo>
                    <a:pt x="233309" y="23200"/>
                  </a:moveTo>
                  <a:cubicBezTo>
                    <a:pt x="105199" y="23200"/>
                    <a:pt x="23234" y="64445"/>
                    <a:pt x="23234" y="93123"/>
                  </a:cubicBezTo>
                  <a:cubicBezTo>
                    <a:pt x="23234" y="121479"/>
                    <a:pt x="105199" y="163046"/>
                    <a:pt x="233309" y="163046"/>
                  </a:cubicBezTo>
                  <a:cubicBezTo>
                    <a:pt x="361420" y="163046"/>
                    <a:pt x="443062" y="121479"/>
                    <a:pt x="443062" y="93123"/>
                  </a:cubicBezTo>
                  <a:cubicBezTo>
                    <a:pt x="443062" y="64445"/>
                    <a:pt x="361420" y="23200"/>
                    <a:pt x="233309" y="23200"/>
                  </a:cubicBezTo>
                  <a:close/>
                  <a:moveTo>
                    <a:pt x="233309" y="0"/>
                  </a:moveTo>
                  <a:cubicBezTo>
                    <a:pt x="362065" y="0"/>
                    <a:pt x="466296" y="41567"/>
                    <a:pt x="466296" y="93123"/>
                  </a:cubicBezTo>
                  <a:lnTo>
                    <a:pt x="466296" y="186246"/>
                  </a:lnTo>
                  <a:cubicBezTo>
                    <a:pt x="466296" y="237802"/>
                    <a:pt x="362065" y="279369"/>
                    <a:pt x="233309" y="279369"/>
                  </a:cubicBezTo>
                  <a:cubicBezTo>
                    <a:pt x="104231" y="279369"/>
                    <a:pt x="0" y="237802"/>
                    <a:pt x="0" y="186246"/>
                  </a:cubicBezTo>
                  <a:lnTo>
                    <a:pt x="0" y="93123"/>
                  </a:lnTo>
                  <a:cubicBezTo>
                    <a:pt x="0" y="41567"/>
                    <a:pt x="104554" y="0"/>
                    <a:pt x="233309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iṡḷïďe"/>
            <p:cNvSpPr/>
            <p:nvPr/>
          </p:nvSpPr>
          <p:spPr bwMode="auto">
            <a:xfrm>
              <a:off x="5463966" y="3427093"/>
              <a:ext cx="611144" cy="635347"/>
            </a:xfrm>
            <a:custGeom>
              <a:avLst/>
              <a:gdLst>
                <a:gd name="connsiteX0" fmla="*/ 466115 w 584423"/>
                <a:gd name="connsiteY0" fmla="*/ 268189 h 607568"/>
                <a:gd name="connsiteX1" fmla="*/ 479022 w 584423"/>
                <a:gd name="connsiteY1" fmla="*/ 270337 h 607568"/>
                <a:gd name="connsiteX2" fmla="*/ 502991 w 584423"/>
                <a:gd name="connsiteY2" fmla="*/ 288288 h 607568"/>
                <a:gd name="connsiteX3" fmla="*/ 527113 w 584423"/>
                <a:gd name="connsiteY3" fmla="*/ 270337 h 607568"/>
                <a:gd name="connsiteX4" fmla="*/ 539866 w 584423"/>
                <a:gd name="connsiteY4" fmla="*/ 268189 h 607568"/>
                <a:gd name="connsiteX5" fmla="*/ 552004 w 584423"/>
                <a:gd name="connsiteY5" fmla="*/ 271871 h 607568"/>
                <a:gd name="connsiteX6" fmla="*/ 584423 w 584423"/>
                <a:gd name="connsiteY6" fmla="*/ 316826 h 607568"/>
                <a:gd name="connsiteX7" fmla="*/ 584423 w 584423"/>
                <a:gd name="connsiteY7" fmla="*/ 389092 h 607568"/>
                <a:gd name="connsiteX8" fmla="*/ 582118 w 584423"/>
                <a:gd name="connsiteY8" fmla="*/ 396917 h 607568"/>
                <a:gd name="connsiteX9" fmla="*/ 557842 w 584423"/>
                <a:gd name="connsiteY9" fmla="*/ 433894 h 607568"/>
                <a:gd name="connsiteX10" fmla="*/ 557842 w 584423"/>
                <a:gd name="connsiteY10" fmla="*/ 530708 h 607568"/>
                <a:gd name="connsiteX11" fmla="*/ 543553 w 584423"/>
                <a:gd name="connsiteY11" fmla="*/ 544977 h 607568"/>
                <a:gd name="connsiteX12" fmla="*/ 462428 w 584423"/>
                <a:gd name="connsiteY12" fmla="*/ 544977 h 607568"/>
                <a:gd name="connsiteX13" fmla="*/ 448139 w 584423"/>
                <a:gd name="connsiteY13" fmla="*/ 530708 h 607568"/>
                <a:gd name="connsiteX14" fmla="*/ 448139 w 584423"/>
                <a:gd name="connsiteY14" fmla="*/ 433894 h 607568"/>
                <a:gd name="connsiteX15" fmla="*/ 423863 w 584423"/>
                <a:gd name="connsiteY15" fmla="*/ 396917 h 607568"/>
                <a:gd name="connsiteX16" fmla="*/ 421558 w 584423"/>
                <a:gd name="connsiteY16" fmla="*/ 389092 h 607568"/>
                <a:gd name="connsiteX17" fmla="*/ 421558 w 584423"/>
                <a:gd name="connsiteY17" fmla="*/ 316826 h 607568"/>
                <a:gd name="connsiteX18" fmla="*/ 453977 w 584423"/>
                <a:gd name="connsiteY18" fmla="*/ 271871 h 607568"/>
                <a:gd name="connsiteX19" fmla="*/ 466115 w 584423"/>
                <a:gd name="connsiteY19" fmla="*/ 268189 h 607568"/>
                <a:gd name="connsiteX20" fmla="*/ 44557 w 584423"/>
                <a:gd name="connsiteY20" fmla="*/ 268189 h 607568"/>
                <a:gd name="connsiteX21" fmla="*/ 57310 w 584423"/>
                <a:gd name="connsiteY21" fmla="*/ 270337 h 607568"/>
                <a:gd name="connsiteX22" fmla="*/ 81432 w 584423"/>
                <a:gd name="connsiteY22" fmla="*/ 288288 h 607568"/>
                <a:gd name="connsiteX23" fmla="*/ 105401 w 584423"/>
                <a:gd name="connsiteY23" fmla="*/ 270337 h 607568"/>
                <a:gd name="connsiteX24" fmla="*/ 118308 w 584423"/>
                <a:gd name="connsiteY24" fmla="*/ 268189 h 607568"/>
                <a:gd name="connsiteX25" fmla="*/ 130446 w 584423"/>
                <a:gd name="connsiteY25" fmla="*/ 271871 h 607568"/>
                <a:gd name="connsiteX26" fmla="*/ 162865 w 584423"/>
                <a:gd name="connsiteY26" fmla="*/ 316826 h 607568"/>
                <a:gd name="connsiteX27" fmla="*/ 162865 w 584423"/>
                <a:gd name="connsiteY27" fmla="*/ 389092 h 607568"/>
                <a:gd name="connsiteX28" fmla="*/ 160560 w 584423"/>
                <a:gd name="connsiteY28" fmla="*/ 396917 h 607568"/>
                <a:gd name="connsiteX29" fmla="*/ 136284 w 584423"/>
                <a:gd name="connsiteY29" fmla="*/ 433894 h 607568"/>
                <a:gd name="connsiteX30" fmla="*/ 136284 w 584423"/>
                <a:gd name="connsiteY30" fmla="*/ 530708 h 607568"/>
                <a:gd name="connsiteX31" fmla="*/ 121995 w 584423"/>
                <a:gd name="connsiteY31" fmla="*/ 544977 h 607568"/>
                <a:gd name="connsiteX32" fmla="*/ 40870 w 584423"/>
                <a:gd name="connsiteY32" fmla="*/ 544977 h 607568"/>
                <a:gd name="connsiteX33" fmla="*/ 26581 w 584423"/>
                <a:gd name="connsiteY33" fmla="*/ 530708 h 607568"/>
                <a:gd name="connsiteX34" fmla="*/ 26581 w 584423"/>
                <a:gd name="connsiteY34" fmla="*/ 433894 h 607568"/>
                <a:gd name="connsiteX35" fmla="*/ 2305 w 584423"/>
                <a:gd name="connsiteY35" fmla="*/ 396917 h 607568"/>
                <a:gd name="connsiteX36" fmla="*/ 0 w 584423"/>
                <a:gd name="connsiteY36" fmla="*/ 389092 h 607568"/>
                <a:gd name="connsiteX37" fmla="*/ 0 w 584423"/>
                <a:gd name="connsiteY37" fmla="*/ 316826 h 607568"/>
                <a:gd name="connsiteX38" fmla="*/ 32419 w 584423"/>
                <a:gd name="connsiteY38" fmla="*/ 271871 h 607568"/>
                <a:gd name="connsiteX39" fmla="*/ 44557 w 584423"/>
                <a:gd name="connsiteY39" fmla="*/ 268189 h 607568"/>
                <a:gd name="connsiteX40" fmla="*/ 283757 w 584423"/>
                <a:gd name="connsiteY40" fmla="*/ 227644 h 607568"/>
                <a:gd name="connsiteX41" fmla="*/ 300667 w 584423"/>
                <a:gd name="connsiteY41" fmla="*/ 227644 h 607568"/>
                <a:gd name="connsiteX42" fmla="*/ 306663 w 584423"/>
                <a:gd name="connsiteY42" fmla="*/ 230253 h 607568"/>
                <a:gd name="connsiteX43" fmla="*/ 307739 w 584423"/>
                <a:gd name="connsiteY43" fmla="*/ 239459 h 607568"/>
                <a:gd name="connsiteX44" fmla="*/ 298669 w 584423"/>
                <a:gd name="connsiteY44" fmla="*/ 252962 h 607568"/>
                <a:gd name="connsiteX45" fmla="*/ 302973 w 584423"/>
                <a:gd name="connsiteY45" fmla="*/ 288561 h 607568"/>
                <a:gd name="connsiteX46" fmla="*/ 294672 w 584423"/>
                <a:gd name="connsiteY46" fmla="*/ 310810 h 607568"/>
                <a:gd name="connsiteX47" fmla="*/ 289752 w 584423"/>
                <a:gd name="connsiteY47" fmla="*/ 310810 h 607568"/>
                <a:gd name="connsiteX48" fmla="*/ 281451 w 584423"/>
                <a:gd name="connsiteY48" fmla="*/ 288561 h 607568"/>
                <a:gd name="connsiteX49" fmla="*/ 285755 w 584423"/>
                <a:gd name="connsiteY49" fmla="*/ 252962 h 607568"/>
                <a:gd name="connsiteX50" fmla="*/ 276685 w 584423"/>
                <a:gd name="connsiteY50" fmla="*/ 239459 h 607568"/>
                <a:gd name="connsiteX51" fmla="*/ 277761 w 584423"/>
                <a:gd name="connsiteY51" fmla="*/ 230253 h 607568"/>
                <a:gd name="connsiteX52" fmla="*/ 283757 w 584423"/>
                <a:gd name="connsiteY52" fmla="*/ 227644 h 607568"/>
                <a:gd name="connsiteX53" fmla="*/ 243694 w 584423"/>
                <a:gd name="connsiteY53" fmla="*/ 226776 h 607568"/>
                <a:gd name="connsiteX54" fmla="*/ 248918 w 584423"/>
                <a:gd name="connsiteY54" fmla="*/ 230304 h 607568"/>
                <a:gd name="connsiteX55" fmla="*/ 285947 w 584423"/>
                <a:gd name="connsiteY55" fmla="*/ 331870 h 607568"/>
                <a:gd name="connsiteX56" fmla="*/ 298546 w 584423"/>
                <a:gd name="connsiteY56" fmla="*/ 331870 h 607568"/>
                <a:gd name="connsiteX57" fmla="*/ 335575 w 584423"/>
                <a:gd name="connsiteY57" fmla="*/ 230304 h 607568"/>
                <a:gd name="connsiteX58" fmla="*/ 342336 w 584423"/>
                <a:gd name="connsiteY58" fmla="*/ 226929 h 607568"/>
                <a:gd name="connsiteX59" fmla="*/ 360005 w 584423"/>
                <a:gd name="connsiteY59" fmla="*/ 232299 h 607568"/>
                <a:gd name="connsiteX60" fmla="*/ 360005 w 584423"/>
                <a:gd name="connsiteY60" fmla="*/ 232452 h 607568"/>
                <a:gd name="connsiteX61" fmla="*/ 397495 w 584423"/>
                <a:gd name="connsiteY61" fmla="*/ 284002 h 607568"/>
                <a:gd name="connsiteX62" fmla="*/ 397495 w 584423"/>
                <a:gd name="connsiteY62" fmla="*/ 391704 h 607568"/>
                <a:gd name="connsiteX63" fmla="*/ 396573 w 584423"/>
                <a:gd name="connsiteY63" fmla="*/ 394619 h 607568"/>
                <a:gd name="connsiteX64" fmla="*/ 358008 w 584423"/>
                <a:gd name="connsiteY64" fmla="*/ 453379 h 607568"/>
                <a:gd name="connsiteX65" fmla="*/ 358008 w 584423"/>
                <a:gd name="connsiteY65" fmla="*/ 602045 h 607568"/>
                <a:gd name="connsiteX66" fmla="*/ 352476 w 584423"/>
                <a:gd name="connsiteY66" fmla="*/ 607568 h 607568"/>
                <a:gd name="connsiteX67" fmla="*/ 232017 w 584423"/>
                <a:gd name="connsiteY67" fmla="*/ 607568 h 607568"/>
                <a:gd name="connsiteX68" fmla="*/ 226485 w 584423"/>
                <a:gd name="connsiteY68" fmla="*/ 602045 h 607568"/>
                <a:gd name="connsiteX69" fmla="*/ 226485 w 584423"/>
                <a:gd name="connsiteY69" fmla="*/ 453379 h 607568"/>
                <a:gd name="connsiteX70" fmla="*/ 187920 w 584423"/>
                <a:gd name="connsiteY70" fmla="*/ 394619 h 607568"/>
                <a:gd name="connsiteX71" fmla="*/ 186998 w 584423"/>
                <a:gd name="connsiteY71" fmla="*/ 391704 h 607568"/>
                <a:gd name="connsiteX72" fmla="*/ 186998 w 584423"/>
                <a:gd name="connsiteY72" fmla="*/ 284309 h 607568"/>
                <a:gd name="connsiteX73" fmla="*/ 224488 w 584423"/>
                <a:gd name="connsiteY73" fmla="*/ 232299 h 607568"/>
                <a:gd name="connsiteX74" fmla="*/ 243694 w 584423"/>
                <a:gd name="connsiteY74" fmla="*/ 226776 h 607568"/>
                <a:gd name="connsiteX75" fmla="*/ 503026 w 584423"/>
                <a:gd name="connsiteY75" fmla="*/ 160466 h 607568"/>
                <a:gd name="connsiteX76" fmla="*/ 550975 w 584423"/>
                <a:gd name="connsiteY76" fmla="*/ 208274 h 607568"/>
                <a:gd name="connsiteX77" fmla="*/ 503026 w 584423"/>
                <a:gd name="connsiteY77" fmla="*/ 256082 h 607568"/>
                <a:gd name="connsiteX78" fmla="*/ 455077 w 584423"/>
                <a:gd name="connsiteY78" fmla="*/ 208274 h 607568"/>
                <a:gd name="connsiteX79" fmla="*/ 503026 w 584423"/>
                <a:gd name="connsiteY79" fmla="*/ 160466 h 607568"/>
                <a:gd name="connsiteX80" fmla="*/ 81397 w 584423"/>
                <a:gd name="connsiteY80" fmla="*/ 160466 h 607568"/>
                <a:gd name="connsiteX81" fmla="*/ 129346 w 584423"/>
                <a:gd name="connsiteY81" fmla="*/ 208274 h 607568"/>
                <a:gd name="connsiteX82" fmla="*/ 81397 w 584423"/>
                <a:gd name="connsiteY82" fmla="*/ 256082 h 607568"/>
                <a:gd name="connsiteX83" fmla="*/ 33448 w 584423"/>
                <a:gd name="connsiteY83" fmla="*/ 208274 h 607568"/>
                <a:gd name="connsiteX84" fmla="*/ 81397 w 584423"/>
                <a:gd name="connsiteY84" fmla="*/ 160466 h 607568"/>
                <a:gd name="connsiteX85" fmla="*/ 292212 w 584423"/>
                <a:gd name="connsiteY85" fmla="*/ 79174 h 607568"/>
                <a:gd name="connsiteX86" fmla="*/ 353957 w 584423"/>
                <a:gd name="connsiteY86" fmla="*/ 140848 h 607568"/>
                <a:gd name="connsiteX87" fmla="*/ 292212 w 584423"/>
                <a:gd name="connsiteY87" fmla="*/ 202522 h 607568"/>
                <a:gd name="connsiteX88" fmla="*/ 230467 w 584423"/>
                <a:gd name="connsiteY88" fmla="*/ 140848 h 607568"/>
                <a:gd name="connsiteX89" fmla="*/ 292212 w 584423"/>
                <a:gd name="connsiteY89" fmla="*/ 79174 h 607568"/>
                <a:gd name="connsiteX90" fmla="*/ 292212 w 584423"/>
                <a:gd name="connsiteY90" fmla="*/ 0 h 607568"/>
                <a:gd name="connsiteX91" fmla="*/ 504683 w 584423"/>
                <a:gd name="connsiteY91" fmla="*/ 105068 h 607568"/>
                <a:gd name="connsiteX92" fmla="*/ 501764 w 584423"/>
                <a:gd name="connsiteY92" fmla="*/ 126542 h 607568"/>
                <a:gd name="connsiteX93" fmla="*/ 492546 w 584423"/>
                <a:gd name="connsiteY93" fmla="*/ 129610 h 607568"/>
                <a:gd name="connsiteX94" fmla="*/ 480409 w 584423"/>
                <a:gd name="connsiteY94" fmla="*/ 123628 h 607568"/>
                <a:gd name="connsiteX95" fmla="*/ 292212 w 584423"/>
                <a:gd name="connsiteY95" fmla="*/ 30677 h 607568"/>
                <a:gd name="connsiteX96" fmla="*/ 104014 w 584423"/>
                <a:gd name="connsiteY96" fmla="*/ 123628 h 607568"/>
                <a:gd name="connsiteX97" fmla="*/ 82659 w 584423"/>
                <a:gd name="connsiteY97" fmla="*/ 126542 h 607568"/>
                <a:gd name="connsiteX98" fmla="*/ 79740 w 584423"/>
                <a:gd name="connsiteY98" fmla="*/ 105068 h 607568"/>
                <a:gd name="connsiteX99" fmla="*/ 292212 w 584423"/>
                <a:gd name="connsiteY99" fmla="*/ 0 h 60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584423" h="607568">
                  <a:moveTo>
                    <a:pt x="466115" y="268189"/>
                  </a:moveTo>
                  <a:cubicBezTo>
                    <a:pt x="470571" y="266808"/>
                    <a:pt x="475334" y="267575"/>
                    <a:pt x="479022" y="270337"/>
                  </a:cubicBezTo>
                  <a:lnTo>
                    <a:pt x="502991" y="288288"/>
                  </a:lnTo>
                  <a:lnTo>
                    <a:pt x="527113" y="270337"/>
                  </a:lnTo>
                  <a:cubicBezTo>
                    <a:pt x="530647" y="267575"/>
                    <a:pt x="535410" y="266808"/>
                    <a:pt x="539866" y="268189"/>
                  </a:cubicBezTo>
                  <a:cubicBezTo>
                    <a:pt x="539866" y="268189"/>
                    <a:pt x="551850" y="271871"/>
                    <a:pt x="552004" y="271871"/>
                  </a:cubicBezTo>
                  <a:cubicBezTo>
                    <a:pt x="571363" y="278315"/>
                    <a:pt x="584423" y="296420"/>
                    <a:pt x="584423" y="316826"/>
                  </a:cubicBezTo>
                  <a:lnTo>
                    <a:pt x="584423" y="389092"/>
                  </a:lnTo>
                  <a:cubicBezTo>
                    <a:pt x="584423" y="391854"/>
                    <a:pt x="583655" y="394615"/>
                    <a:pt x="582118" y="396917"/>
                  </a:cubicBezTo>
                  <a:lnTo>
                    <a:pt x="557842" y="433894"/>
                  </a:lnTo>
                  <a:lnTo>
                    <a:pt x="557842" y="530708"/>
                  </a:lnTo>
                  <a:cubicBezTo>
                    <a:pt x="557842" y="538686"/>
                    <a:pt x="551389" y="544977"/>
                    <a:pt x="543553" y="544977"/>
                  </a:cubicBezTo>
                  <a:lnTo>
                    <a:pt x="462428" y="544977"/>
                  </a:lnTo>
                  <a:cubicBezTo>
                    <a:pt x="454592" y="544977"/>
                    <a:pt x="448139" y="538686"/>
                    <a:pt x="448139" y="530708"/>
                  </a:cubicBezTo>
                  <a:lnTo>
                    <a:pt x="448139" y="433894"/>
                  </a:lnTo>
                  <a:lnTo>
                    <a:pt x="423863" y="396917"/>
                  </a:lnTo>
                  <a:cubicBezTo>
                    <a:pt x="422326" y="394615"/>
                    <a:pt x="421558" y="391854"/>
                    <a:pt x="421558" y="389092"/>
                  </a:cubicBezTo>
                  <a:lnTo>
                    <a:pt x="421558" y="316826"/>
                  </a:lnTo>
                  <a:cubicBezTo>
                    <a:pt x="421558" y="296420"/>
                    <a:pt x="434618" y="278315"/>
                    <a:pt x="453977" y="271871"/>
                  </a:cubicBezTo>
                  <a:cubicBezTo>
                    <a:pt x="454131" y="271871"/>
                    <a:pt x="466115" y="268189"/>
                    <a:pt x="466115" y="268189"/>
                  </a:cubicBezTo>
                  <a:close/>
                  <a:moveTo>
                    <a:pt x="44557" y="268189"/>
                  </a:moveTo>
                  <a:cubicBezTo>
                    <a:pt x="49013" y="266808"/>
                    <a:pt x="53776" y="267575"/>
                    <a:pt x="57310" y="270337"/>
                  </a:cubicBezTo>
                  <a:lnTo>
                    <a:pt x="81432" y="288288"/>
                  </a:lnTo>
                  <a:lnTo>
                    <a:pt x="105401" y="270337"/>
                  </a:lnTo>
                  <a:cubicBezTo>
                    <a:pt x="109089" y="267575"/>
                    <a:pt x="113852" y="266808"/>
                    <a:pt x="118308" y="268189"/>
                  </a:cubicBezTo>
                  <a:cubicBezTo>
                    <a:pt x="118308" y="268189"/>
                    <a:pt x="130292" y="271871"/>
                    <a:pt x="130446" y="271871"/>
                  </a:cubicBezTo>
                  <a:cubicBezTo>
                    <a:pt x="149805" y="278315"/>
                    <a:pt x="162865" y="296420"/>
                    <a:pt x="162865" y="316826"/>
                  </a:cubicBezTo>
                  <a:lnTo>
                    <a:pt x="162865" y="389092"/>
                  </a:lnTo>
                  <a:cubicBezTo>
                    <a:pt x="162865" y="391854"/>
                    <a:pt x="162097" y="394615"/>
                    <a:pt x="160560" y="396917"/>
                  </a:cubicBezTo>
                  <a:lnTo>
                    <a:pt x="136284" y="433894"/>
                  </a:lnTo>
                  <a:lnTo>
                    <a:pt x="136284" y="530708"/>
                  </a:lnTo>
                  <a:cubicBezTo>
                    <a:pt x="136284" y="538686"/>
                    <a:pt x="129831" y="544977"/>
                    <a:pt x="121995" y="544977"/>
                  </a:cubicBezTo>
                  <a:lnTo>
                    <a:pt x="40870" y="544977"/>
                  </a:lnTo>
                  <a:cubicBezTo>
                    <a:pt x="33034" y="544977"/>
                    <a:pt x="26581" y="538686"/>
                    <a:pt x="26581" y="530708"/>
                  </a:cubicBezTo>
                  <a:lnTo>
                    <a:pt x="26581" y="433894"/>
                  </a:lnTo>
                  <a:lnTo>
                    <a:pt x="2305" y="396917"/>
                  </a:lnTo>
                  <a:cubicBezTo>
                    <a:pt x="768" y="394615"/>
                    <a:pt x="0" y="391854"/>
                    <a:pt x="0" y="389092"/>
                  </a:cubicBezTo>
                  <a:lnTo>
                    <a:pt x="0" y="316826"/>
                  </a:lnTo>
                  <a:cubicBezTo>
                    <a:pt x="0" y="296420"/>
                    <a:pt x="13060" y="278315"/>
                    <a:pt x="32419" y="271871"/>
                  </a:cubicBezTo>
                  <a:cubicBezTo>
                    <a:pt x="32573" y="271871"/>
                    <a:pt x="44557" y="268189"/>
                    <a:pt x="44557" y="268189"/>
                  </a:cubicBezTo>
                  <a:close/>
                  <a:moveTo>
                    <a:pt x="283757" y="227644"/>
                  </a:moveTo>
                  <a:lnTo>
                    <a:pt x="300667" y="227644"/>
                  </a:lnTo>
                  <a:cubicBezTo>
                    <a:pt x="302973" y="227644"/>
                    <a:pt x="305126" y="228565"/>
                    <a:pt x="306663" y="230253"/>
                  </a:cubicBezTo>
                  <a:cubicBezTo>
                    <a:pt x="309123" y="232861"/>
                    <a:pt x="309430" y="236544"/>
                    <a:pt x="307739" y="239459"/>
                  </a:cubicBezTo>
                  <a:lnTo>
                    <a:pt x="298669" y="252962"/>
                  </a:lnTo>
                  <a:lnTo>
                    <a:pt x="302973" y="288561"/>
                  </a:lnTo>
                  <a:lnTo>
                    <a:pt x="294672" y="310810"/>
                  </a:lnTo>
                  <a:cubicBezTo>
                    <a:pt x="293749" y="312958"/>
                    <a:pt x="290675" y="312958"/>
                    <a:pt x="289752" y="310810"/>
                  </a:cubicBezTo>
                  <a:lnTo>
                    <a:pt x="281451" y="288561"/>
                  </a:lnTo>
                  <a:lnTo>
                    <a:pt x="285755" y="252962"/>
                  </a:lnTo>
                  <a:lnTo>
                    <a:pt x="276685" y="239459"/>
                  </a:lnTo>
                  <a:cubicBezTo>
                    <a:pt x="274994" y="236544"/>
                    <a:pt x="275302" y="232861"/>
                    <a:pt x="277761" y="230253"/>
                  </a:cubicBezTo>
                  <a:cubicBezTo>
                    <a:pt x="279299" y="228565"/>
                    <a:pt x="281451" y="227644"/>
                    <a:pt x="283757" y="227644"/>
                  </a:cubicBezTo>
                  <a:close/>
                  <a:moveTo>
                    <a:pt x="243694" y="226776"/>
                  </a:moveTo>
                  <a:cubicBezTo>
                    <a:pt x="245999" y="226776"/>
                    <a:pt x="248150" y="228157"/>
                    <a:pt x="248918" y="230304"/>
                  </a:cubicBezTo>
                  <a:lnTo>
                    <a:pt x="285947" y="331870"/>
                  </a:lnTo>
                  <a:cubicBezTo>
                    <a:pt x="288098" y="337700"/>
                    <a:pt x="296395" y="337700"/>
                    <a:pt x="298546" y="331870"/>
                  </a:cubicBezTo>
                  <a:lnTo>
                    <a:pt x="335575" y="230304"/>
                  </a:lnTo>
                  <a:cubicBezTo>
                    <a:pt x="336651" y="227543"/>
                    <a:pt x="339570" y="226162"/>
                    <a:pt x="342336" y="226929"/>
                  </a:cubicBezTo>
                  <a:lnTo>
                    <a:pt x="360005" y="232299"/>
                  </a:lnTo>
                  <a:lnTo>
                    <a:pt x="360005" y="232452"/>
                  </a:lnTo>
                  <a:cubicBezTo>
                    <a:pt x="382438" y="239663"/>
                    <a:pt x="397495" y="260528"/>
                    <a:pt x="397495" y="284002"/>
                  </a:cubicBezTo>
                  <a:lnTo>
                    <a:pt x="397495" y="391704"/>
                  </a:lnTo>
                  <a:cubicBezTo>
                    <a:pt x="397495" y="392778"/>
                    <a:pt x="397188" y="393852"/>
                    <a:pt x="396573" y="394619"/>
                  </a:cubicBezTo>
                  <a:lnTo>
                    <a:pt x="358008" y="453379"/>
                  </a:lnTo>
                  <a:lnTo>
                    <a:pt x="358008" y="602045"/>
                  </a:lnTo>
                  <a:cubicBezTo>
                    <a:pt x="358008" y="605113"/>
                    <a:pt x="355549" y="607568"/>
                    <a:pt x="352476" y="607568"/>
                  </a:cubicBezTo>
                  <a:lnTo>
                    <a:pt x="232017" y="607568"/>
                  </a:lnTo>
                  <a:cubicBezTo>
                    <a:pt x="228944" y="607568"/>
                    <a:pt x="226485" y="605113"/>
                    <a:pt x="226485" y="602045"/>
                  </a:cubicBezTo>
                  <a:lnTo>
                    <a:pt x="226485" y="453379"/>
                  </a:lnTo>
                  <a:lnTo>
                    <a:pt x="187920" y="394619"/>
                  </a:lnTo>
                  <a:cubicBezTo>
                    <a:pt x="187305" y="393852"/>
                    <a:pt x="186998" y="392778"/>
                    <a:pt x="186998" y="391704"/>
                  </a:cubicBezTo>
                  <a:lnTo>
                    <a:pt x="186998" y="284309"/>
                  </a:lnTo>
                  <a:cubicBezTo>
                    <a:pt x="186998" y="260682"/>
                    <a:pt x="202055" y="239817"/>
                    <a:pt x="224488" y="232299"/>
                  </a:cubicBezTo>
                  <a:cubicBezTo>
                    <a:pt x="224488" y="232299"/>
                    <a:pt x="243233" y="226776"/>
                    <a:pt x="243694" y="226776"/>
                  </a:cubicBezTo>
                  <a:close/>
                  <a:moveTo>
                    <a:pt x="503026" y="160466"/>
                  </a:moveTo>
                  <a:cubicBezTo>
                    <a:pt x="529508" y="160466"/>
                    <a:pt x="550975" y="181870"/>
                    <a:pt x="550975" y="208274"/>
                  </a:cubicBezTo>
                  <a:cubicBezTo>
                    <a:pt x="550975" y="234678"/>
                    <a:pt x="529508" y="256082"/>
                    <a:pt x="503026" y="256082"/>
                  </a:cubicBezTo>
                  <a:cubicBezTo>
                    <a:pt x="476544" y="256082"/>
                    <a:pt x="455077" y="234678"/>
                    <a:pt x="455077" y="208274"/>
                  </a:cubicBezTo>
                  <a:cubicBezTo>
                    <a:pt x="455077" y="181870"/>
                    <a:pt x="476544" y="160466"/>
                    <a:pt x="503026" y="160466"/>
                  </a:cubicBezTo>
                  <a:close/>
                  <a:moveTo>
                    <a:pt x="81397" y="160466"/>
                  </a:moveTo>
                  <a:cubicBezTo>
                    <a:pt x="107879" y="160466"/>
                    <a:pt x="129346" y="181870"/>
                    <a:pt x="129346" y="208274"/>
                  </a:cubicBezTo>
                  <a:cubicBezTo>
                    <a:pt x="129346" y="234678"/>
                    <a:pt x="107879" y="256082"/>
                    <a:pt x="81397" y="256082"/>
                  </a:cubicBezTo>
                  <a:cubicBezTo>
                    <a:pt x="54915" y="256082"/>
                    <a:pt x="33448" y="234678"/>
                    <a:pt x="33448" y="208274"/>
                  </a:cubicBezTo>
                  <a:cubicBezTo>
                    <a:pt x="33448" y="181870"/>
                    <a:pt x="54915" y="160466"/>
                    <a:pt x="81397" y="160466"/>
                  </a:cubicBezTo>
                  <a:close/>
                  <a:moveTo>
                    <a:pt x="292212" y="79174"/>
                  </a:moveTo>
                  <a:cubicBezTo>
                    <a:pt x="326313" y="79174"/>
                    <a:pt x="353957" y="106786"/>
                    <a:pt x="353957" y="140848"/>
                  </a:cubicBezTo>
                  <a:cubicBezTo>
                    <a:pt x="353957" y="174910"/>
                    <a:pt x="326313" y="202522"/>
                    <a:pt x="292212" y="202522"/>
                  </a:cubicBezTo>
                  <a:cubicBezTo>
                    <a:pt x="258111" y="202522"/>
                    <a:pt x="230467" y="174910"/>
                    <a:pt x="230467" y="140848"/>
                  </a:cubicBezTo>
                  <a:cubicBezTo>
                    <a:pt x="230467" y="106786"/>
                    <a:pt x="258111" y="79174"/>
                    <a:pt x="292212" y="79174"/>
                  </a:cubicBezTo>
                  <a:close/>
                  <a:moveTo>
                    <a:pt x="292212" y="0"/>
                  </a:moveTo>
                  <a:cubicBezTo>
                    <a:pt x="376247" y="0"/>
                    <a:pt x="453677" y="38346"/>
                    <a:pt x="504683" y="105068"/>
                  </a:cubicBezTo>
                  <a:cubicBezTo>
                    <a:pt x="509906" y="111817"/>
                    <a:pt x="508523" y="121481"/>
                    <a:pt x="501764" y="126542"/>
                  </a:cubicBezTo>
                  <a:cubicBezTo>
                    <a:pt x="498998" y="128690"/>
                    <a:pt x="495772" y="129610"/>
                    <a:pt x="492546" y="129610"/>
                  </a:cubicBezTo>
                  <a:cubicBezTo>
                    <a:pt x="487937" y="129610"/>
                    <a:pt x="483328" y="127616"/>
                    <a:pt x="480409" y="123628"/>
                  </a:cubicBezTo>
                  <a:cubicBezTo>
                    <a:pt x="435088" y="64575"/>
                    <a:pt x="366569" y="30677"/>
                    <a:pt x="292212" y="30677"/>
                  </a:cubicBezTo>
                  <a:cubicBezTo>
                    <a:pt x="217854" y="30677"/>
                    <a:pt x="149335" y="64575"/>
                    <a:pt x="104014" y="123628"/>
                  </a:cubicBezTo>
                  <a:cubicBezTo>
                    <a:pt x="98944" y="130377"/>
                    <a:pt x="89265" y="131604"/>
                    <a:pt x="82659" y="126542"/>
                  </a:cubicBezTo>
                  <a:cubicBezTo>
                    <a:pt x="75900" y="121481"/>
                    <a:pt x="74517" y="111817"/>
                    <a:pt x="79740" y="105068"/>
                  </a:cubicBezTo>
                  <a:cubicBezTo>
                    <a:pt x="130746" y="38346"/>
                    <a:pt x="208176" y="0"/>
                    <a:pt x="292212" y="0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îṡľîḋe"/>
            <p:cNvSpPr/>
            <p:nvPr/>
          </p:nvSpPr>
          <p:spPr bwMode="auto">
            <a:xfrm>
              <a:off x="6092902" y="4799986"/>
              <a:ext cx="519749" cy="565570"/>
            </a:xfrm>
            <a:custGeom>
              <a:avLst/>
              <a:gdLst>
                <a:gd name="T0" fmla="*/ 2801 w 7564"/>
                <a:gd name="T1" fmla="*/ 3001 h 8244"/>
                <a:gd name="T2" fmla="*/ 2187 w 7564"/>
                <a:gd name="T3" fmla="*/ 3778 h 8244"/>
                <a:gd name="T4" fmla="*/ 1795 w 7564"/>
                <a:gd name="T5" fmla="*/ 3778 h 8244"/>
                <a:gd name="T6" fmla="*/ 1267 w 7564"/>
                <a:gd name="T7" fmla="*/ 3393 h 8244"/>
                <a:gd name="T8" fmla="*/ 1393 w 7564"/>
                <a:gd name="T9" fmla="*/ 3013 h 8244"/>
                <a:gd name="T10" fmla="*/ 2052 w 7564"/>
                <a:gd name="T11" fmla="*/ 3240 h 8244"/>
                <a:gd name="T12" fmla="*/ 2349 w 7564"/>
                <a:gd name="T13" fmla="*/ 3039 h 8244"/>
                <a:gd name="T14" fmla="*/ 1249 w 7564"/>
                <a:gd name="T15" fmla="*/ 2145 h 8244"/>
                <a:gd name="T16" fmla="*/ 1794 w 7564"/>
                <a:gd name="T17" fmla="*/ 1535 h 8244"/>
                <a:gd name="T18" fmla="*/ 1990 w 7564"/>
                <a:gd name="T19" fmla="*/ 1184 h 8244"/>
                <a:gd name="T20" fmla="*/ 2187 w 7564"/>
                <a:gd name="T21" fmla="*/ 1536 h 8244"/>
                <a:gd name="T22" fmla="*/ 2727 w 7564"/>
                <a:gd name="T23" fmla="*/ 1880 h 8244"/>
                <a:gd name="T24" fmla="*/ 2400 w 7564"/>
                <a:gd name="T25" fmla="*/ 2057 h 8244"/>
                <a:gd name="T26" fmla="*/ 1700 w 7564"/>
                <a:gd name="T27" fmla="*/ 2098 h 8244"/>
                <a:gd name="T28" fmla="*/ 2145 w 7564"/>
                <a:gd name="T29" fmla="*/ 2376 h 8244"/>
                <a:gd name="T30" fmla="*/ 4577 w 7564"/>
                <a:gd name="T31" fmla="*/ 8008 h 8244"/>
                <a:gd name="T32" fmla="*/ 0 w 7564"/>
                <a:gd name="T33" fmla="*/ 6925 h 8244"/>
                <a:gd name="T34" fmla="*/ 1082 w 7564"/>
                <a:gd name="T35" fmla="*/ 0 h 8244"/>
                <a:gd name="T36" fmla="*/ 6103 w 7564"/>
                <a:gd name="T37" fmla="*/ 1083 h 8244"/>
                <a:gd name="T38" fmla="*/ 6065 w 7564"/>
                <a:gd name="T39" fmla="*/ 3821 h 8244"/>
                <a:gd name="T40" fmla="*/ 5450 w 7564"/>
                <a:gd name="T41" fmla="*/ 3823 h 8244"/>
                <a:gd name="T42" fmla="*/ 5180 w 7564"/>
                <a:gd name="T43" fmla="*/ 1083 h 8244"/>
                <a:gd name="T44" fmla="*/ 1082 w 7564"/>
                <a:gd name="T45" fmla="*/ 923 h 8244"/>
                <a:gd name="T46" fmla="*/ 923 w 7564"/>
                <a:gd name="T47" fmla="*/ 6439 h 8244"/>
                <a:gd name="T48" fmla="*/ 3636 w 7564"/>
                <a:gd name="T49" fmla="*/ 6598 h 8244"/>
                <a:gd name="T50" fmla="*/ 4316 w 7564"/>
                <a:gd name="T51" fmla="*/ 7443 h 8244"/>
                <a:gd name="T52" fmla="*/ 4577 w 7564"/>
                <a:gd name="T53" fmla="*/ 8008 h 8244"/>
                <a:gd name="T54" fmla="*/ 3051 w 7564"/>
                <a:gd name="T55" fmla="*/ 6925 h 8244"/>
                <a:gd name="T56" fmla="*/ 3051 w 7564"/>
                <a:gd name="T57" fmla="*/ 7667 h 8244"/>
                <a:gd name="T58" fmla="*/ 7261 w 7564"/>
                <a:gd name="T59" fmla="*/ 6211 h 8244"/>
                <a:gd name="T60" fmla="*/ 7100 w 7564"/>
                <a:gd name="T61" fmla="*/ 7429 h 8244"/>
                <a:gd name="T62" fmla="*/ 4657 w 7564"/>
                <a:gd name="T63" fmla="*/ 7779 h 8244"/>
                <a:gd name="T64" fmla="*/ 4486 w 7564"/>
                <a:gd name="T65" fmla="*/ 6894 h 8244"/>
                <a:gd name="T66" fmla="*/ 2877 w 7564"/>
                <a:gd name="T67" fmla="*/ 5307 h 8244"/>
                <a:gd name="T68" fmla="*/ 3717 w 7564"/>
                <a:gd name="T69" fmla="*/ 5193 h 8244"/>
                <a:gd name="T70" fmla="*/ 3549 w 7564"/>
                <a:gd name="T71" fmla="*/ 3186 h 8244"/>
                <a:gd name="T72" fmla="*/ 4702 w 7564"/>
                <a:gd name="T73" fmla="*/ 4337 h 8244"/>
                <a:gd name="T74" fmla="*/ 5995 w 7564"/>
                <a:gd name="T75" fmla="*/ 3992 h 8244"/>
                <a:gd name="T76" fmla="*/ 6783 w 7564"/>
                <a:gd name="T77" fmla="*/ 5408 h 8244"/>
                <a:gd name="T78" fmla="*/ 7261 w 7564"/>
                <a:gd name="T79" fmla="*/ 6211 h 8244"/>
                <a:gd name="T80" fmla="*/ 6508 w 7564"/>
                <a:gd name="T81" fmla="*/ 6358 h 8244"/>
                <a:gd name="T82" fmla="*/ 6798 w 7564"/>
                <a:gd name="T83" fmla="*/ 7052 h 8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564" h="8244">
                  <a:moveTo>
                    <a:pt x="2801" y="2995"/>
                  </a:moveTo>
                  <a:lnTo>
                    <a:pt x="2801" y="3001"/>
                  </a:lnTo>
                  <a:cubicBezTo>
                    <a:pt x="2801" y="3365"/>
                    <a:pt x="2554" y="3586"/>
                    <a:pt x="2187" y="3632"/>
                  </a:cubicBezTo>
                  <a:lnTo>
                    <a:pt x="2187" y="3778"/>
                  </a:lnTo>
                  <a:cubicBezTo>
                    <a:pt x="2187" y="3886"/>
                    <a:pt x="2099" y="3974"/>
                    <a:pt x="1991" y="3974"/>
                  </a:cubicBezTo>
                  <a:cubicBezTo>
                    <a:pt x="1882" y="3974"/>
                    <a:pt x="1795" y="3886"/>
                    <a:pt x="1795" y="3778"/>
                  </a:cubicBezTo>
                  <a:lnTo>
                    <a:pt x="1795" y="3616"/>
                  </a:lnTo>
                  <a:cubicBezTo>
                    <a:pt x="1608" y="3580"/>
                    <a:pt x="1427" y="3508"/>
                    <a:pt x="1267" y="3393"/>
                  </a:cubicBezTo>
                  <a:cubicBezTo>
                    <a:pt x="1217" y="3358"/>
                    <a:pt x="1181" y="3293"/>
                    <a:pt x="1181" y="3222"/>
                  </a:cubicBezTo>
                  <a:cubicBezTo>
                    <a:pt x="1181" y="3104"/>
                    <a:pt x="1276" y="3013"/>
                    <a:pt x="1393" y="3013"/>
                  </a:cubicBezTo>
                  <a:cubicBezTo>
                    <a:pt x="1453" y="3013"/>
                    <a:pt x="1494" y="3033"/>
                    <a:pt x="1523" y="3054"/>
                  </a:cubicBezTo>
                  <a:cubicBezTo>
                    <a:pt x="1680" y="3169"/>
                    <a:pt x="1851" y="3240"/>
                    <a:pt x="2052" y="3240"/>
                  </a:cubicBezTo>
                  <a:cubicBezTo>
                    <a:pt x="2237" y="3240"/>
                    <a:pt x="2349" y="3166"/>
                    <a:pt x="2349" y="3045"/>
                  </a:cubicBezTo>
                  <a:lnTo>
                    <a:pt x="2349" y="3039"/>
                  </a:lnTo>
                  <a:cubicBezTo>
                    <a:pt x="2349" y="2924"/>
                    <a:pt x="2278" y="2866"/>
                    <a:pt x="1933" y="2777"/>
                  </a:cubicBezTo>
                  <a:cubicBezTo>
                    <a:pt x="1517" y="2671"/>
                    <a:pt x="1249" y="2556"/>
                    <a:pt x="1249" y="2145"/>
                  </a:cubicBezTo>
                  <a:lnTo>
                    <a:pt x="1249" y="2139"/>
                  </a:lnTo>
                  <a:cubicBezTo>
                    <a:pt x="1249" y="1820"/>
                    <a:pt x="1469" y="1595"/>
                    <a:pt x="1794" y="1535"/>
                  </a:cubicBezTo>
                  <a:lnTo>
                    <a:pt x="1794" y="1381"/>
                  </a:lnTo>
                  <a:cubicBezTo>
                    <a:pt x="1794" y="1272"/>
                    <a:pt x="1882" y="1184"/>
                    <a:pt x="1990" y="1184"/>
                  </a:cubicBezTo>
                  <a:cubicBezTo>
                    <a:pt x="2099" y="1184"/>
                    <a:pt x="2187" y="1272"/>
                    <a:pt x="2187" y="1381"/>
                  </a:cubicBezTo>
                  <a:lnTo>
                    <a:pt x="2187" y="1536"/>
                  </a:lnTo>
                  <a:cubicBezTo>
                    <a:pt x="2349" y="1563"/>
                    <a:pt x="2496" y="1617"/>
                    <a:pt x="2626" y="1700"/>
                  </a:cubicBezTo>
                  <a:cubicBezTo>
                    <a:pt x="2677" y="1729"/>
                    <a:pt x="2727" y="1791"/>
                    <a:pt x="2727" y="1880"/>
                  </a:cubicBezTo>
                  <a:cubicBezTo>
                    <a:pt x="2727" y="1998"/>
                    <a:pt x="2632" y="2090"/>
                    <a:pt x="2514" y="2090"/>
                  </a:cubicBezTo>
                  <a:cubicBezTo>
                    <a:pt x="2470" y="2090"/>
                    <a:pt x="2435" y="2078"/>
                    <a:pt x="2400" y="2057"/>
                  </a:cubicBezTo>
                  <a:cubicBezTo>
                    <a:pt x="2249" y="1969"/>
                    <a:pt x="2107" y="1918"/>
                    <a:pt x="1965" y="1918"/>
                  </a:cubicBezTo>
                  <a:cubicBezTo>
                    <a:pt x="1791" y="1918"/>
                    <a:pt x="1700" y="1998"/>
                    <a:pt x="1700" y="2098"/>
                  </a:cubicBezTo>
                  <a:lnTo>
                    <a:pt x="1700" y="2104"/>
                  </a:lnTo>
                  <a:cubicBezTo>
                    <a:pt x="1700" y="2240"/>
                    <a:pt x="1788" y="2284"/>
                    <a:pt x="2145" y="2376"/>
                  </a:cubicBezTo>
                  <a:cubicBezTo>
                    <a:pt x="2564" y="2485"/>
                    <a:pt x="2801" y="2635"/>
                    <a:pt x="2801" y="2995"/>
                  </a:cubicBezTo>
                  <a:close/>
                  <a:moveTo>
                    <a:pt x="4577" y="8008"/>
                  </a:moveTo>
                  <a:lnTo>
                    <a:pt x="1082" y="8008"/>
                  </a:lnTo>
                  <a:cubicBezTo>
                    <a:pt x="485" y="8008"/>
                    <a:pt x="0" y="7522"/>
                    <a:pt x="0" y="6925"/>
                  </a:cubicBezTo>
                  <a:lnTo>
                    <a:pt x="0" y="1083"/>
                  </a:lnTo>
                  <a:cubicBezTo>
                    <a:pt x="0" y="486"/>
                    <a:pt x="485" y="0"/>
                    <a:pt x="1082" y="0"/>
                  </a:cubicBezTo>
                  <a:lnTo>
                    <a:pt x="5020" y="0"/>
                  </a:lnTo>
                  <a:cubicBezTo>
                    <a:pt x="5617" y="0"/>
                    <a:pt x="6103" y="486"/>
                    <a:pt x="6103" y="1083"/>
                  </a:cubicBezTo>
                  <a:lnTo>
                    <a:pt x="6103" y="3841"/>
                  </a:lnTo>
                  <a:cubicBezTo>
                    <a:pt x="6090" y="3835"/>
                    <a:pt x="6078" y="3827"/>
                    <a:pt x="6065" y="3821"/>
                  </a:cubicBezTo>
                  <a:cubicBezTo>
                    <a:pt x="5968" y="3781"/>
                    <a:pt x="5865" y="3761"/>
                    <a:pt x="5760" y="3761"/>
                  </a:cubicBezTo>
                  <a:cubicBezTo>
                    <a:pt x="5653" y="3761"/>
                    <a:pt x="5548" y="3782"/>
                    <a:pt x="5450" y="3823"/>
                  </a:cubicBezTo>
                  <a:lnTo>
                    <a:pt x="5180" y="3936"/>
                  </a:lnTo>
                  <a:lnTo>
                    <a:pt x="5180" y="1083"/>
                  </a:lnTo>
                  <a:cubicBezTo>
                    <a:pt x="5180" y="995"/>
                    <a:pt x="5108" y="923"/>
                    <a:pt x="5020" y="923"/>
                  </a:cubicBezTo>
                  <a:lnTo>
                    <a:pt x="1082" y="923"/>
                  </a:lnTo>
                  <a:cubicBezTo>
                    <a:pt x="994" y="923"/>
                    <a:pt x="923" y="995"/>
                    <a:pt x="923" y="1083"/>
                  </a:cubicBezTo>
                  <a:lnTo>
                    <a:pt x="923" y="6439"/>
                  </a:lnTo>
                  <a:cubicBezTo>
                    <a:pt x="923" y="6527"/>
                    <a:pt x="995" y="6598"/>
                    <a:pt x="1082" y="6598"/>
                  </a:cubicBezTo>
                  <a:lnTo>
                    <a:pt x="3636" y="6598"/>
                  </a:lnTo>
                  <a:lnTo>
                    <a:pt x="4269" y="6978"/>
                  </a:lnTo>
                  <a:cubicBezTo>
                    <a:pt x="4238" y="7133"/>
                    <a:pt x="4254" y="7294"/>
                    <a:pt x="4316" y="7443"/>
                  </a:cubicBezTo>
                  <a:lnTo>
                    <a:pt x="4487" y="7851"/>
                  </a:lnTo>
                  <a:cubicBezTo>
                    <a:pt x="4511" y="7908"/>
                    <a:pt x="4542" y="7959"/>
                    <a:pt x="4577" y="8008"/>
                  </a:cubicBezTo>
                  <a:close/>
                  <a:moveTo>
                    <a:pt x="3423" y="7296"/>
                  </a:moveTo>
                  <a:cubicBezTo>
                    <a:pt x="3423" y="7091"/>
                    <a:pt x="3257" y="6925"/>
                    <a:pt x="3051" y="6925"/>
                  </a:cubicBezTo>
                  <a:cubicBezTo>
                    <a:pt x="2846" y="6925"/>
                    <a:pt x="2680" y="7091"/>
                    <a:pt x="2680" y="7296"/>
                  </a:cubicBezTo>
                  <a:cubicBezTo>
                    <a:pt x="2680" y="7501"/>
                    <a:pt x="2846" y="7667"/>
                    <a:pt x="3051" y="7667"/>
                  </a:cubicBezTo>
                  <a:cubicBezTo>
                    <a:pt x="3257" y="7667"/>
                    <a:pt x="3423" y="7501"/>
                    <a:pt x="3423" y="7296"/>
                  </a:cubicBezTo>
                  <a:close/>
                  <a:moveTo>
                    <a:pt x="7261" y="6211"/>
                  </a:moveTo>
                  <a:lnTo>
                    <a:pt x="7432" y="6619"/>
                  </a:lnTo>
                  <a:cubicBezTo>
                    <a:pt x="7564" y="6934"/>
                    <a:pt x="7416" y="7297"/>
                    <a:pt x="7100" y="7429"/>
                  </a:cubicBezTo>
                  <a:lnTo>
                    <a:pt x="5467" y="8112"/>
                  </a:lnTo>
                  <a:cubicBezTo>
                    <a:pt x="5152" y="8244"/>
                    <a:pt x="4789" y="8095"/>
                    <a:pt x="4657" y="7779"/>
                  </a:cubicBezTo>
                  <a:lnTo>
                    <a:pt x="4486" y="7371"/>
                  </a:lnTo>
                  <a:cubicBezTo>
                    <a:pt x="4420" y="7212"/>
                    <a:pt x="4425" y="7041"/>
                    <a:pt x="4486" y="6894"/>
                  </a:cubicBezTo>
                  <a:lnTo>
                    <a:pt x="3058" y="6036"/>
                  </a:lnTo>
                  <a:cubicBezTo>
                    <a:pt x="2807" y="5884"/>
                    <a:pt x="2726" y="5559"/>
                    <a:pt x="2877" y="5307"/>
                  </a:cubicBezTo>
                  <a:cubicBezTo>
                    <a:pt x="3027" y="5056"/>
                    <a:pt x="3354" y="4975"/>
                    <a:pt x="3605" y="5126"/>
                  </a:cubicBezTo>
                  <a:lnTo>
                    <a:pt x="3717" y="5193"/>
                  </a:lnTo>
                  <a:lnTo>
                    <a:pt x="3216" y="3997"/>
                  </a:lnTo>
                  <a:cubicBezTo>
                    <a:pt x="3085" y="3681"/>
                    <a:pt x="3233" y="3318"/>
                    <a:pt x="3549" y="3186"/>
                  </a:cubicBezTo>
                  <a:cubicBezTo>
                    <a:pt x="3865" y="3054"/>
                    <a:pt x="4227" y="3203"/>
                    <a:pt x="4359" y="3519"/>
                  </a:cubicBezTo>
                  <a:lnTo>
                    <a:pt x="4702" y="4337"/>
                  </a:lnTo>
                  <a:lnTo>
                    <a:pt x="5521" y="3994"/>
                  </a:lnTo>
                  <a:cubicBezTo>
                    <a:pt x="5672" y="3931"/>
                    <a:pt x="5843" y="3930"/>
                    <a:pt x="5995" y="3992"/>
                  </a:cubicBezTo>
                  <a:cubicBezTo>
                    <a:pt x="6147" y="4055"/>
                    <a:pt x="6268" y="4175"/>
                    <a:pt x="6331" y="4326"/>
                  </a:cubicBezTo>
                  <a:lnTo>
                    <a:pt x="6783" y="5408"/>
                  </a:lnTo>
                  <a:cubicBezTo>
                    <a:pt x="6843" y="5552"/>
                    <a:pt x="6843" y="5704"/>
                    <a:pt x="6797" y="5841"/>
                  </a:cubicBezTo>
                  <a:cubicBezTo>
                    <a:pt x="6998" y="5876"/>
                    <a:pt x="7177" y="6009"/>
                    <a:pt x="7261" y="6211"/>
                  </a:cubicBezTo>
                  <a:close/>
                  <a:moveTo>
                    <a:pt x="7000" y="6560"/>
                  </a:moveTo>
                  <a:cubicBezTo>
                    <a:pt x="6920" y="6368"/>
                    <a:pt x="6699" y="6278"/>
                    <a:pt x="6508" y="6358"/>
                  </a:cubicBezTo>
                  <a:cubicBezTo>
                    <a:pt x="6316" y="6438"/>
                    <a:pt x="6226" y="6658"/>
                    <a:pt x="6306" y="6850"/>
                  </a:cubicBezTo>
                  <a:cubicBezTo>
                    <a:pt x="6386" y="7042"/>
                    <a:pt x="6606" y="7132"/>
                    <a:pt x="6798" y="7052"/>
                  </a:cubicBezTo>
                  <a:cubicBezTo>
                    <a:pt x="6990" y="6972"/>
                    <a:pt x="7080" y="6751"/>
                    <a:pt x="7000" y="656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630551" y="1946693"/>
            <a:ext cx="2992897" cy="604726"/>
            <a:chOff x="7075027" y="2124679"/>
            <a:chExt cx="2992897" cy="604726"/>
          </a:xfrm>
        </p:grpSpPr>
        <p:sp>
          <p:nvSpPr>
            <p:cNvPr id="27" name="矩形 26"/>
            <p:cNvSpPr/>
            <p:nvPr/>
          </p:nvSpPr>
          <p:spPr bwMode="auto">
            <a:xfrm>
              <a:off x="7075027" y="2463340"/>
              <a:ext cx="2992897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 bwMode="auto">
            <a:xfrm>
              <a:off x="7075028" y="2124679"/>
              <a:ext cx="1844540" cy="36905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630551" y="4338126"/>
            <a:ext cx="2992897" cy="604726"/>
            <a:chOff x="7075027" y="2124679"/>
            <a:chExt cx="2992897" cy="604726"/>
          </a:xfrm>
        </p:grpSpPr>
        <p:sp>
          <p:nvSpPr>
            <p:cNvPr id="30" name="矩形 29"/>
            <p:cNvSpPr/>
            <p:nvPr/>
          </p:nvSpPr>
          <p:spPr bwMode="auto">
            <a:xfrm>
              <a:off x="7075027" y="2463340"/>
              <a:ext cx="2992897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 bwMode="auto">
            <a:xfrm>
              <a:off x="7075028" y="2124679"/>
              <a:ext cx="1844540" cy="36905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287211" y="2950962"/>
            <a:ext cx="3140092" cy="761852"/>
            <a:chOff x="1287211" y="2950962"/>
            <a:chExt cx="3140092" cy="761852"/>
          </a:xfrm>
        </p:grpSpPr>
        <p:sp>
          <p:nvSpPr>
            <p:cNvPr id="33" name="矩形 32"/>
            <p:cNvSpPr/>
            <p:nvPr/>
          </p:nvSpPr>
          <p:spPr bwMode="auto">
            <a:xfrm>
              <a:off x="1434406" y="3446749"/>
              <a:ext cx="2992897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1287211" y="2950962"/>
              <a:ext cx="2679774" cy="371390"/>
              <a:chOff x="6947174" y="547370"/>
              <a:chExt cx="2162254" cy="299667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136362" y="547370"/>
                <a:ext cx="1973066" cy="299667"/>
              </a:xfrm>
              <a:prstGeom prst="rect">
                <a:avLst/>
              </a:prstGeom>
              <a:gradFill flip="none" rotWithShape="1">
                <a:gsLst>
                  <a:gs pos="66000">
                    <a:srgbClr val="FFC000">
                      <a:alpha val="45000"/>
                    </a:srgbClr>
                  </a:gs>
                  <a:gs pos="0">
                    <a:srgbClr val="FF9409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6947174" y="547370"/>
                <a:ext cx="125701" cy="299667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 bwMode="auto">
              <a:xfrm>
                <a:off x="7148555" y="547370"/>
                <a:ext cx="1076888" cy="298006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>
                  <a:defRPr sz="2800" b="1" spc="3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Segoe UI Light" panose="020B0502040204020203" pitchFamily="34" charset="0"/>
                  </a:defRPr>
                </a:lvl1pPr>
              </a:lstStyle>
              <a:p>
                <a:pPr algn="dist">
                  <a:defRPr/>
                </a:pPr>
                <a:r>
                  <a:rPr lang="zh-CN" altLang="en-US" sz="18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标题添加</a:t>
                </a:r>
                <a:endParaRPr lang="zh-CN" altLang="en-US" sz="1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4140202" y="355332"/>
            <a:ext cx="3911596" cy="757218"/>
            <a:chOff x="4545031" y="393432"/>
            <a:chExt cx="3911596" cy="757218"/>
          </a:xfrm>
        </p:grpSpPr>
        <p:sp>
          <p:nvSpPr>
            <p:cNvPr id="41" name="矩形 40"/>
            <p:cNvSpPr/>
            <p:nvPr/>
          </p:nvSpPr>
          <p:spPr bwMode="auto">
            <a:xfrm>
              <a:off x="4545031" y="884585"/>
              <a:ext cx="3911596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 bwMode="auto">
            <a:xfrm>
              <a:off x="5205430" y="393432"/>
              <a:ext cx="2590800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>
                <a:defRPr/>
              </a:pP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促单技巧</a:t>
              </a: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】</a:t>
              </a:r>
              <a:endParaRPr lang="en-US" altLang="zh-CN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rot="3215670">
            <a:off x="-2161688" y="-3287975"/>
            <a:ext cx="3787513" cy="7378524"/>
            <a:chOff x="-2781054" y="-1954377"/>
            <a:chExt cx="6378325" cy="12425732"/>
          </a:xfrm>
        </p:grpSpPr>
        <p:sp>
          <p:nvSpPr>
            <p:cNvPr id="2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rot="14015670">
            <a:off x="10317294" y="3010553"/>
            <a:ext cx="3787513" cy="7378524"/>
            <a:chOff x="-2781054" y="-1954377"/>
            <a:chExt cx="6378325" cy="12425732"/>
          </a:xfrm>
        </p:grpSpPr>
        <p:sp>
          <p:nvSpPr>
            <p:cNvPr id="7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155565" y="3910219"/>
            <a:ext cx="2721022" cy="761852"/>
            <a:chOff x="1287211" y="2950962"/>
            <a:chExt cx="2721022" cy="761852"/>
          </a:xfrm>
        </p:grpSpPr>
        <p:sp>
          <p:nvSpPr>
            <p:cNvPr id="48" name="矩形 47"/>
            <p:cNvSpPr/>
            <p:nvPr/>
          </p:nvSpPr>
          <p:spPr bwMode="auto">
            <a:xfrm>
              <a:off x="1434406" y="3446749"/>
              <a:ext cx="2573827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1287211" y="2950962"/>
              <a:ext cx="2679774" cy="371390"/>
              <a:chOff x="6947174" y="547370"/>
              <a:chExt cx="2162254" cy="299667"/>
            </a:xfrm>
          </p:grpSpPr>
          <p:sp>
            <p:nvSpPr>
              <p:cNvPr id="50" name="矩形 49"/>
              <p:cNvSpPr/>
              <p:nvPr/>
            </p:nvSpPr>
            <p:spPr>
              <a:xfrm>
                <a:off x="7136362" y="547370"/>
                <a:ext cx="1973066" cy="299667"/>
              </a:xfrm>
              <a:prstGeom prst="rect">
                <a:avLst/>
              </a:prstGeom>
              <a:gradFill flip="none" rotWithShape="1">
                <a:gsLst>
                  <a:gs pos="66000">
                    <a:srgbClr val="FFC000">
                      <a:alpha val="45000"/>
                    </a:srgbClr>
                  </a:gs>
                  <a:gs pos="0">
                    <a:srgbClr val="FF9409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6947174" y="547370"/>
                <a:ext cx="125701" cy="299667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 bwMode="auto">
              <a:xfrm>
                <a:off x="7148555" y="547370"/>
                <a:ext cx="1076888" cy="298006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>
                  <a:defRPr sz="2800" b="1" spc="3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Segoe UI Light" panose="020B0502040204020203" pitchFamily="34" charset="0"/>
                  </a:defRPr>
                </a:lvl1pPr>
              </a:lstStyle>
              <a:p>
                <a:pPr algn="dist">
                  <a:defRPr/>
                </a:pPr>
                <a:r>
                  <a:rPr lang="zh-CN" altLang="en-US" sz="18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标题添加</a:t>
                </a:r>
                <a:endParaRPr lang="zh-CN" altLang="en-US" sz="1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4719913" y="3910219"/>
            <a:ext cx="2721022" cy="761852"/>
            <a:chOff x="1287211" y="2950962"/>
            <a:chExt cx="2721022" cy="761852"/>
          </a:xfrm>
        </p:grpSpPr>
        <p:sp>
          <p:nvSpPr>
            <p:cNvPr id="66" name="矩形 65"/>
            <p:cNvSpPr/>
            <p:nvPr/>
          </p:nvSpPr>
          <p:spPr bwMode="auto">
            <a:xfrm>
              <a:off x="1434406" y="3446749"/>
              <a:ext cx="2573827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1287211" y="2950962"/>
              <a:ext cx="2679774" cy="371390"/>
              <a:chOff x="6947174" y="547370"/>
              <a:chExt cx="2162254" cy="299667"/>
            </a:xfrm>
          </p:grpSpPr>
          <p:sp>
            <p:nvSpPr>
              <p:cNvPr id="68" name="矩形 67"/>
              <p:cNvSpPr/>
              <p:nvPr/>
            </p:nvSpPr>
            <p:spPr>
              <a:xfrm>
                <a:off x="7136362" y="547370"/>
                <a:ext cx="1973066" cy="299667"/>
              </a:xfrm>
              <a:prstGeom prst="rect">
                <a:avLst/>
              </a:prstGeom>
              <a:gradFill flip="none" rotWithShape="1">
                <a:gsLst>
                  <a:gs pos="66000">
                    <a:srgbClr val="FFC000">
                      <a:alpha val="45000"/>
                    </a:srgbClr>
                  </a:gs>
                  <a:gs pos="0">
                    <a:srgbClr val="FF9409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9" name="矩形 68"/>
              <p:cNvSpPr/>
              <p:nvPr/>
            </p:nvSpPr>
            <p:spPr>
              <a:xfrm>
                <a:off x="6947174" y="547370"/>
                <a:ext cx="125701" cy="299667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0" name="文本框 69"/>
              <p:cNvSpPr txBox="1"/>
              <p:nvPr/>
            </p:nvSpPr>
            <p:spPr bwMode="auto">
              <a:xfrm>
                <a:off x="7148555" y="547370"/>
                <a:ext cx="1076888" cy="298006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>
                  <a:defRPr sz="2800" b="1" spc="3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Segoe UI Light" panose="020B0502040204020203" pitchFamily="34" charset="0"/>
                  </a:defRPr>
                </a:lvl1pPr>
              </a:lstStyle>
              <a:p>
                <a:pPr algn="dist">
                  <a:defRPr/>
                </a:pPr>
                <a:r>
                  <a:rPr lang="zh-CN" altLang="en-US" sz="18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标题添加</a:t>
                </a:r>
                <a:endParaRPr lang="zh-CN" altLang="en-US" sz="1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8284261" y="3910219"/>
            <a:ext cx="2721022" cy="761852"/>
            <a:chOff x="1287211" y="2950962"/>
            <a:chExt cx="2721022" cy="761852"/>
          </a:xfrm>
        </p:grpSpPr>
        <p:sp>
          <p:nvSpPr>
            <p:cNvPr id="72" name="矩形 71"/>
            <p:cNvSpPr/>
            <p:nvPr/>
          </p:nvSpPr>
          <p:spPr bwMode="auto">
            <a:xfrm>
              <a:off x="1434406" y="3446749"/>
              <a:ext cx="2573827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1287211" y="2950962"/>
              <a:ext cx="2679774" cy="371390"/>
              <a:chOff x="6947174" y="547370"/>
              <a:chExt cx="2162254" cy="299667"/>
            </a:xfrm>
          </p:grpSpPr>
          <p:sp>
            <p:nvSpPr>
              <p:cNvPr id="74" name="矩形 73"/>
              <p:cNvSpPr/>
              <p:nvPr/>
            </p:nvSpPr>
            <p:spPr>
              <a:xfrm>
                <a:off x="7136362" y="547370"/>
                <a:ext cx="1973066" cy="299667"/>
              </a:xfrm>
              <a:prstGeom prst="rect">
                <a:avLst/>
              </a:prstGeom>
              <a:gradFill flip="none" rotWithShape="1">
                <a:gsLst>
                  <a:gs pos="66000">
                    <a:srgbClr val="FFC000">
                      <a:alpha val="45000"/>
                    </a:srgbClr>
                  </a:gs>
                  <a:gs pos="0">
                    <a:srgbClr val="FF9409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5" name="矩形 74"/>
              <p:cNvSpPr/>
              <p:nvPr/>
            </p:nvSpPr>
            <p:spPr>
              <a:xfrm>
                <a:off x="6947174" y="547370"/>
                <a:ext cx="125701" cy="299667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6" name="文本框 75"/>
              <p:cNvSpPr txBox="1"/>
              <p:nvPr/>
            </p:nvSpPr>
            <p:spPr bwMode="auto">
              <a:xfrm>
                <a:off x="7148555" y="547370"/>
                <a:ext cx="1076888" cy="298006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>
                  <a:defRPr sz="2800" b="1" spc="3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Segoe UI Light" panose="020B0502040204020203" pitchFamily="34" charset="0"/>
                  </a:defRPr>
                </a:lvl1pPr>
              </a:lstStyle>
              <a:p>
                <a:pPr algn="dist">
                  <a:defRPr/>
                </a:pPr>
                <a:r>
                  <a:rPr lang="zh-CN" altLang="en-US" sz="18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标题添加</a:t>
                </a:r>
                <a:endParaRPr lang="zh-CN" altLang="en-US" sz="1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77" name="矩形 76"/>
          <p:cNvSpPr/>
          <p:nvPr/>
        </p:nvSpPr>
        <p:spPr>
          <a:xfrm>
            <a:off x="1126537" y="2032682"/>
            <a:ext cx="2790222" cy="1368000"/>
          </a:xfrm>
          <a:prstGeom prst="rect">
            <a:avLst/>
          </a:prstGeom>
          <a:blipFill>
            <a:blip r:embed="rId1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4690885" y="2032682"/>
            <a:ext cx="2790222" cy="1368000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8255233" y="2032682"/>
            <a:ext cx="2790222" cy="1368000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4140202" y="355332"/>
            <a:ext cx="3911596" cy="757218"/>
            <a:chOff x="4545031" y="393432"/>
            <a:chExt cx="3911596" cy="757218"/>
          </a:xfrm>
        </p:grpSpPr>
        <p:sp>
          <p:nvSpPr>
            <p:cNvPr id="81" name="矩形 80"/>
            <p:cNvSpPr/>
            <p:nvPr/>
          </p:nvSpPr>
          <p:spPr bwMode="auto">
            <a:xfrm>
              <a:off x="4545031" y="884585"/>
              <a:ext cx="3911596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2" name="文本框 81"/>
            <p:cNvSpPr txBox="1"/>
            <p:nvPr/>
          </p:nvSpPr>
          <p:spPr bwMode="auto">
            <a:xfrm>
              <a:off x="5205430" y="393432"/>
              <a:ext cx="2590800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>
                <a:defRPr/>
              </a:pP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促单技巧</a:t>
              </a: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】</a:t>
              </a:r>
              <a:endParaRPr lang="en-US" altLang="zh-CN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  <p:bldP spid="7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rot="3215670">
            <a:off x="-2161688" y="-3287975"/>
            <a:ext cx="3787513" cy="7378524"/>
            <a:chOff x="-2781054" y="-1954377"/>
            <a:chExt cx="6378325" cy="12425732"/>
          </a:xfrm>
        </p:grpSpPr>
        <p:sp>
          <p:nvSpPr>
            <p:cNvPr id="2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rot="14015670">
            <a:off x="10317294" y="3010553"/>
            <a:ext cx="3787513" cy="7378524"/>
            <a:chOff x="-2781054" y="-1954377"/>
            <a:chExt cx="6378325" cy="12425732"/>
          </a:xfrm>
        </p:grpSpPr>
        <p:sp>
          <p:nvSpPr>
            <p:cNvPr id="7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 bwMode="auto">
          <a:xfrm>
            <a:off x="8179928" y="2255595"/>
            <a:ext cx="2457450" cy="604726"/>
            <a:chOff x="845174" y="5121881"/>
            <a:chExt cx="2457877" cy="605180"/>
          </a:xfrm>
        </p:grpSpPr>
        <p:sp>
          <p:nvSpPr>
            <p:cNvPr id="11" name="矩形 10"/>
            <p:cNvSpPr/>
            <p:nvPr/>
          </p:nvSpPr>
          <p:spPr bwMode="auto">
            <a:xfrm>
              <a:off x="845174" y="5460796"/>
              <a:ext cx="2457877" cy="266265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45174" y="5121881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 bwMode="auto">
          <a:xfrm>
            <a:off x="8179928" y="4132718"/>
            <a:ext cx="2457450" cy="604726"/>
            <a:chOff x="845174" y="5121881"/>
            <a:chExt cx="2457877" cy="605180"/>
          </a:xfrm>
        </p:grpSpPr>
        <p:sp>
          <p:nvSpPr>
            <p:cNvPr id="14" name="矩形 13"/>
            <p:cNvSpPr/>
            <p:nvPr/>
          </p:nvSpPr>
          <p:spPr bwMode="auto">
            <a:xfrm>
              <a:off x="845174" y="5460796"/>
              <a:ext cx="2457877" cy="266265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45174" y="5121881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 bwMode="auto">
          <a:xfrm>
            <a:off x="1555222" y="2255595"/>
            <a:ext cx="2457450" cy="604726"/>
            <a:chOff x="845174" y="5121881"/>
            <a:chExt cx="2457877" cy="605180"/>
          </a:xfrm>
        </p:grpSpPr>
        <p:sp>
          <p:nvSpPr>
            <p:cNvPr id="17" name="矩形 16"/>
            <p:cNvSpPr/>
            <p:nvPr/>
          </p:nvSpPr>
          <p:spPr bwMode="auto">
            <a:xfrm>
              <a:off x="845174" y="5460796"/>
              <a:ext cx="2457877" cy="266265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458191" y="5121881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 bwMode="auto">
          <a:xfrm>
            <a:off x="1555222" y="4132718"/>
            <a:ext cx="2457450" cy="604726"/>
            <a:chOff x="845174" y="5121881"/>
            <a:chExt cx="2457877" cy="605180"/>
          </a:xfrm>
        </p:grpSpPr>
        <p:sp>
          <p:nvSpPr>
            <p:cNvPr id="20" name="矩形 19"/>
            <p:cNvSpPr/>
            <p:nvPr/>
          </p:nvSpPr>
          <p:spPr bwMode="auto">
            <a:xfrm>
              <a:off x="845174" y="5460796"/>
              <a:ext cx="2457877" cy="266265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458191" y="5121881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2" name="ce565773-c20c-4cab-b041-fc336255515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486076" y="1679354"/>
            <a:ext cx="3005536" cy="3912158"/>
            <a:chOff x="4210050" y="1130300"/>
            <a:chExt cx="3557588" cy="4630738"/>
          </a:xfrm>
        </p:grpSpPr>
        <p:sp>
          <p:nvSpPr>
            <p:cNvPr id="23" name="ïSļîde"/>
            <p:cNvSpPr/>
            <p:nvPr/>
          </p:nvSpPr>
          <p:spPr bwMode="auto">
            <a:xfrm>
              <a:off x="4881563" y="4786313"/>
              <a:ext cx="838200" cy="473075"/>
            </a:xfrm>
            <a:custGeom>
              <a:avLst/>
              <a:gdLst>
                <a:gd name="T0" fmla="*/ 52 w 302"/>
                <a:gd name="T1" fmla="*/ 32 h 171"/>
                <a:gd name="T2" fmla="*/ 57 w 302"/>
                <a:gd name="T3" fmla="*/ 141 h 171"/>
                <a:gd name="T4" fmla="*/ 250 w 302"/>
                <a:gd name="T5" fmla="*/ 140 h 171"/>
                <a:gd name="T6" fmla="*/ 245 w 302"/>
                <a:gd name="T7" fmla="*/ 30 h 171"/>
                <a:gd name="T8" fmla="*/ 52 w 302"/>
                <a:gd name="T9" fmla="*/ 3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" h="171">
                  <a:moveTo>
                    <a:pt x="52" y="32"/>
                  </a:moveTo>
                  <a:cubicBezTo>
                    <a:pt x="0" y="62"/>
                    <a:pt x="2" y="112"/>
                    <a:pt x="57" y="141"/>
                  </a:cubicBezTo>
                  <a:cubicBezTo>
                    <a:pt x="111" y="171"/>
                    <a:pt x="198" y="171"/>
                    <a:pt x="250" y="140"/>
                  </a:cubicBezTo>
                  <a:cubicBezTo>
                    <a:pt x="302" y="109"/>
                    <a:pt x="300" y="60"/>
                    <a:pt x="245" y="30"/>
                  </a:cubicBezTo>
                  <a:cubicBezTo>
                    <a:pt x="191" y="0"/>
                    <a:pt x="104" y="1"/>
                    <a:pt x="52" y="32"/>
                  </a:cubicBezTo>
                  <a:close/>
                </a:path>
              </a:pathLst>
            </a:custGeom>
            <a:solidFill>
              <a:srgbClr val="0011AA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isļïde"/>
            <p:cNvSpPr/>
            <p:nvPr/>
          </p:nvSpPr>
          <p:spPr bwMode="auto">
            <a:xfrm>
              <a:off x="6861175" y="4905375"/>
              <a:ext cx="835025" cy="473075"/>
            </a:xfrm>
            <a:custGeom>
              <a:avLst/>
              <a:gdLst>
                <a:gd name="T0" fmla="*/ 52 w 301"/>
                <a:gd name="T1" fmla="*/ 31 h 171"/>
                <a:gd name="T2" fmla="*/ 56 w 301"/>
                <a:gd name="T3" fmla="*/ 141 h 171"/>
                <a:gd name="T4" fmla="*/ 249 w 301"/>
                <a:gd name="T5" fmla="*/ 140 h 171"/>
                <a:gd name="T6" fmla="*/ 245 w 301"/>
                <a:gd name="T7" fmla="*/ 30 h 171"/>
                <a:gd name="T8" fmla="*/ 52 w 301"/>
                <a:gd name="T9" fmla="*/ 3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171">
                  <a:moveTo>
                    <a:pt x="52" y="31"/>
                  </a:moveTo>
                  <a:cubicBezTo>
                    <a:pt x="0" y="62"/>
                    <a:pt x="2" y="111"/>
                    <a:pt x="56" y="141"/>
                  </a:cubicBezTo>
                  <a:cubicBezTo>
                    <a:pt x="111" y="171"/>
                    <a:pt x="197" y="170"/>
                    <a:pt x="249" y="140"/>
                  </a:cubicBezTo>
                  <a:cubicBezTo>
                    <a:pt x="301" y="109"/>
                    <a:pt x="300" y="60"/>
                    <a:pt x="245" y="30"/>
                  </a:cubicBezTo>
                  <a:cubicBezTo>
                    <a:pt x="191" y="0"/>
                    <a:pt x="104" y="1"/>
                    <a:pt x="52" y="31"/>
                  </a:cubicBezTo>
                  <a:close/>
                </a:path>
              </a:pathLst>
            </a:custGeom>
            <a:solidFill>
              <a:srgbClr val="0011AA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i$ḷïďé"/>
            <p:cNvSpPr/>
            <p:nvPr/>
          </p:nvSpPr>
          <p:spPr bwMode="auto">
            <a:xfrm>
              <a:off x="7154863" y="3265488"/>
              <a:ext cx="585788" cy="1231900"/>
            </a:xfrm>
            <a:custGeom>
              <a:avLst/>
              <a:gdLst>
                <a:gd name="T0" fmla="*/ 0 w 211"/>
                <a:gd name="T1" fmla="*/ 436 h 445"/>
                <a:gd name="T2" fmla="*/ 12 w 211"/>
                <a:gd name="T3" fmla="*/ 445 h 445"/>
                <a:gd name="T4" fmla="*/ 195 w 211"/>
                <a:gd name="T5" fmla="*/ 38 h 445"/>
                <a:gd name="T6" fmla="*/ 211 w 211"/>
                <a:gd name="T7" fmla="*/ 55 h 445"/>
                <a:gd name="T8" fmla="*/ 208 w 211"/>
                <a:gd name="T9" fmla="*/ 0 h 445"/>
                <a:gd name="T10" fmla="*/ 168 w 211"/>
                <a:gd name="T11" fmla="*/ 9 h 445"/>
                <a:gd name="T12" fmla="*/ 184 w 211"/>
                <a:gd name="T13" fmla="*/ 27 h 445"/>
                <a:gd name="T14" fmla="*/ 0 w 211"/>
                <a:gd name="T15" fmla="*/ 436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445">
                  <a:moveTo>
                    <a:pt x="0" y="436"/>
                  </a:moveTo>
                  <a:cubicBezTo>
                    <a:pt x="4" y="439"/>
                    <a:pt x="8" y="442"/>
                    <a:pt x="12" y="445"/>
                  </a:cubicBezTo>
                  <a:cubicBezTo>
                    <a:pt x="195" y="38"/>
                    <a:pt x="195" y="38"/>
                    <a:pt x="195" y="38"/>
                  </a:cubicBezTo>
                  <a:cubicBezTo>
                    <a:pt x="211" y="55"/>
                    <a:pt x="211" y="55"/>
                    <a:pt x="211" y="55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68" y="9"/>
                    <a:pt x="168" y="9"/>
                    <a:pt x="168" y="9"/>
                  </a:cubicBezTo>
                  <a:cubicBezTo>
                    <a:pt x="184" y="27"/>
                    <a:pt x="184" y="27"/>
                    <a:pt x="184" y="27"/>
                  </a:cubicBezTo>
                  <a:cubicBezTo>
                    <a:pt x="0" y="436"/>
                    <a:pt x="0" y="436"/>
                    <a:pt x="0" y="436"/>
                  </a:cubicBezTo>
                </a:path>
              </a:pathLst>
            </a:custGeom>
            <a:gradFill>
              <a:gsLst>
                <a:gs pos="0">
                  <a:srgbClr val="009EFF"/>
                </a:gs>
                <a:gs pos="100000">
                  <a:schemeClr val="bg1">
                    <a:alpha val="27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íS1ïḍê"/>
            <p:cNvSpPr/>
            <p:nvPr/>
          </p:nvSpPr>
          <p:spPr bwMode="auto">
            <a:xfrm>
              <a:off x="5407025" y="2522538"/>
              <a:ext cx="396875" cy="1377950"/>
            </a:xfrm>
            <a:custGeom>
              <a:avLst/>
              <a:gdLst>
                <a:gd name="T0" fmla="*/ 146 w 250"/>
                <a:gd name="T1" fmla="*/ 234 h 868"/>
                <a:gd name="T2" fmla="*/ 213 w 250"/>
                <a:gd name="T3" fmla="*/ 91 h 868"/>
                <a:gd name="T4" fmla="*/ 250 w 250"/>
                <a:gd name="T5" fmla="*/ 131 h 868"/>
                <a:gd name="T6" fmla="*/ 243 w 250"/>
                <a:gd name="T7" fmla="*/ 0 h 868"/>
                <a:gd name="T8" fmla="*/ 148 w 250"/>
                <a:gd name="T9" fmla="*/ 21 h 868"/>
                <a:gd name="T10" fmla="*/ 188 w 250"/>
                <a:gd name="T11" fmla="*/ 65 h 868"/>
                <a:gd name="T12" fmla="*/ 106 w 250"/>
                <a:gd name="T13" fmla="*/ 243 h 868"/>
                <a:gd name="T14" fmla="*/ 180 w 250"/>
                <a:gd name="T15" fmla="*/ 321 h 868"/>
                <a:gd name="T16" fmla="*/ 97 w 250"/>
                <a:gd name="T17" fmla="*/ 494 h 868"/>
                <a:gd name="T18" fmla="*/ 146 w 250"/>
                <a:gd name="T19" fmla="*/ 547 h 868"/>
                <a:gd name="T20" fmla="*/ 0 w 250"/>
                <a:gd name="T21" fmla="*/ 868 h 868"/>
                <a:gd name="T22" fmla="*/ 48 w 250"/>
                <a:gd name="T23" fmla="*/ 841 h 868"/>
                <a:gd name="T24" fmla="*/ 187 w 250"/>
                <a:gd name="T25" fmla="*/ 541 h 868"/>
                <a:gd name="T26" fmla="*/ 138 w 250"/>
                <a:gd name="T27" fmla="*/ 489 h 868"/>
                <a:gd name="T28" fmla="*/ 218 w 250"/>
                <a:gd name="T29" fmla="*/ 314 h 868"/>
                <a:gd name="T30" fmla="*/ 146 w 250"/>
                <a:gd name="T31" fmla="*/ 234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0" h="868">
                  <a:moveTo>
                    <a:pt x="146" y="234"/>
                  </a:moveTo>
                  <a:lnTo>
                    <a:pt x="213" y="91"/>
                  </a:lnTo>
                  <a:lnTo>
                    <a:pt x="250" y="131"/>
                  </a:lnTo>
                  <a:lnTo>
                    <a:pt x="243" y="0"/>
                  </a:lnTo>
                  <a:lnTo>
                    <a:pt x="148" y="21"/>
                  </a:lnTo>
                  <a:lnTo>
                    <a:pt x="188" y="65"/>
                  </a:lnTo>
                  <a:lnTo>
                    <a:pt x="106" y="243"/>
                  </a:lnTo>
                  <a:lnTo>
                    <a:pt x="180" y="321"/>
                  </a:lnTo>
                  <a:lnTo>
                    <a:pt x="97" y="494"/>
                  </a:lnTo>
                  <a:lnTo>
                    <a:pt x="146" y="547"/>
                  </a:lnTo>
                  <a:lnTo>
                    <a:pt x="0" y="868"/>
                  </a:lnTo>
                  <a:lnTo>
                    <a:pt x="48" y="841"/>
                  </a:lnTo>
                  <a:lnTo>
                    <a:pt x="187" y="541"/>
                  </a:lnTo>
                  <a:lnTo>
                    <a:pt x="138" y="489"/>
                  </a:lnTo>
                  <a:lnTo>
                    <a:pt x="218" y="314"/>
                  </a:lnTo>
                  <a:lnTo>
                    <a:pt x="146" y="234"/>
                  </a:lnTo>
                  <a:close/>
                </a:path>
              </a:pathLst>
            </a:custGeom>
            <a:gradFill>
              <a:gsLst>
                <a:gs pos="0">
                  <a:srgbClr val="009EFF"/>
                </a:gs>
                <a:gs pos="100000">
                  <a:schemeClr val="bg1">
                    <a:alpha val="27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íşlidé"/>
            <p:cNvSpPr/>
            <p:nvPr/>
          </p:nvSpPr>
          <p:spPr bwMode="auto">
            <a:xfrm>
              <a:off x="7113588" y="2619375"/>
              <a:ext cx="396875" cy="1377950"/>
            </a:xfrm>
            <a:custGeom>
              <a:avLst/>
              <a:gdLst>
                <a:gd name="T0" fmla="*/ 145 w 250"/>
                <a:gd name="T1" fmla="*/ 236 h 868"/>
                <a:gd name="T2" fmla="*/ 213 w 250"/>
                <a:gd name="T3" fmla="*/ 91 h 868"/>
                <a:gd name="T4" fmla="*/ 250 w 250"/>
                <a:gd name="T5" fmla="*/ 131 h 868"/>
                <a:gd name="T6" fmla="*/ 243 w 250"/>
                <a:gd name="T7" fmla="*/ 0 h 868"/>
                <a:gd name="T8" fmla="*/ 148 w 250"/>
                <a:gd name="T9" fmla="*/ 23 h 868"/>
                <a:gd name="T10" fmla="*/ 189 w 250"/>
                <a:gd name="T11" fmla="*/ 65 h 868"/>
                <a:gd name="T12" fmla="*/ 106 w 250"/>
                <a:gd name="T13" fmla="*/ 243 h 868"/>
                <a:gd name="T14" fmla="*/ 180 w 250"/>
                <a:gd name="T15" fmla="*/ 321 h 868"/>
                <a:gd name="T16" fmla="*/ 98 w 250"/>
                <a:gd name="T17" fmla="*/ 494 h 868"/>
                <a:gd name="T18" fmla="*/ 147 w 250"/>
                <a:gd name="T19" fmla="*/ 548 h 868"/>
                <a:gd name="T20" fmla="*/ 0 w 250"/>
                <a:gd name="T21" fmla="*/ 868 h 868"/>
                <a:gd name="T22" fmla="*/ 49 w 250"/>
                <a:gd name="T23" fmla="*/ 841 h 868"/>
                <a:gd name="T24" fmla="*/ 187 w 250"/>
                <a:gd name="T25" fmla="*/ 541 h 868"/>
                <a:gd name="T26" fmla="*/ 138 w 250"/>
                <a:gd name="T27" fmla="*/ 489 h 868"/>
                <a:gd name="T28" fmla="*/ 218 w 250"/>
                <a:gd name="T29" fmla="*/ 315 h 868"/>
                <a:gd name="T30" fmla="*/ 145 w 250"/>
                <a:gd name="T31" fmla="*/ 236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0" h="868">
                  <a:moveTo>
                    <a:pt x="145" y="236"/>
                  </a:moveTo>
                  <a:lnTo>
                    <a:pt x="213" y="91"/>
                  </a:lnTo>
                  <a:lnTo>
                    <a:pt x="250" y="131"/>
                  </a:lnTo>
                  <a:lnTo>
                    <a:pt x="243" y="0"/>
                  </a:lnTo>
                  <a:lnTo>
                    <a:pt x="148" y="23"/>
                  </a:lnTo>
                  <a:lnTo>
                    <a:pt x="189" y="65"/>
                  </a:lnTo>
                  <a:lnTo>
                    <a:pt x="106" y="243"/>
                  </a:lnTo>
                  <a:lnTo>
                    <a:pt x="180" y="321"/>
                  </a:lnTo>
                  <a:lnTo>
                    <a:pt x="98" y="494"/>
                  </a:lnTo>
                  <a:lnTo>
                    <a:pt x="147" y="548"/>
                  </a:lnTo>
                  <a:lnTo>
                    <a:pt x="0" y="868"/>
                  </a:lnTo>
                  <a:lnTo>
                    <a:pt x="49" y="841"/>
                  </a:lnTo>
                  <a:lnTo>
                    <a:pt x="187" y="541"/>
                  </a:lnTo>
                  <a:lnTo>
                    <a:pt x="138" y="489"/>
                  </a:lnTo>
                  <a:lnTo>
                    <a:pt x="218" y="315"/>
                  </a:lnTo>
                  <a:lnTo>
                    <a:pt x="145" y="236"/>
                  </a:lnTo>
                  <a:close/>
                </a:path>
              </a:pathLst>
            </a:custGeom>
            <a:solidFill>
              <a:srgbClr val="36A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îṡḷíḋé"/>
            <p:cNvSpPr/>
            <p:nvPr/>
          </p:nvSpPr>
          <p:spPr bwMode="auto">
            <a:xfrm>
              <a:off x="7113588" y="2619375"/>
              <a:ext cx="396875" cy="1377950"/>
            </a:xfrm>
            <a:custGeom>
              <a:avLst/>
              <a:gdLst>
                <a:gd name="T0" fmla="*/ 145 w 250"/>
                <a:gd name="T1" fmla="*/ 236 h 868"/>
                <a:gd name="T2" fmla="*/ 213 w 250"/>
                <a:gd name="T3" fmla="*/ 91 h 868"/>
                <a:gd name="T4" fmla="*/ 250 w 250"/>
                <a:gd name="T5" fmla="*/ 131 h 868"/>
                <a:gd name="T6" fmla="*/ 243 w 250"/>
                <a:gd name="T7" fmla="*/ 0 h 868"/>
                <a:gd name="T8" fmla="*/ 148 w 250"/>
                <a:gd name="T9" fmla="*/ 23 h 868"/>
                <a:gd name="T10" fmla="*/ 189 w 250"/>
                <a:gd name="T11" fmla="*/ 65 h 868"/>
                <a:gd name="T12" fmla="*/ 106 w 250"/>
                <a:gd name="T13" fmla="*/ 243 h 868"/>
                <a:gd name="T14" fmla="*/ 180 w 250"/>
                <a:gd name="T15" fmla="*/ 321 h 868"/>
                <a:gd name="T16" fmla="*/ 98 w 250"/>
                <a:gd name="T17" fmla="*/ 494 h 868"/>
                <a:gd name="T18" fmla="*/ 147 w 250"/>
                <a:gd name="T19" fmla="*/ 548 h 868"/>
                <a:gd name="T20" fmla="*/ 0 w 250"/>
                <a:gd name="T21" fmla="*/ 868 h 868"/>
                <a:gd name="T22" fmla="*/ 49 w 250"/>
                <a:gd name="T23" fmla="*/ 841 h 868"/>
                <a:gd name="T24" fmla="*/ 187 w 250"/>
                <a:gd name="T25" fmla="*/ 541 h 868"/>
                <a:gd name="T26" fmla="*/ 138 w 250"/>
                <a:gd name="T27" fmla="*/ 489 h 868"/>
                <a:gd name="T28" fmla="*/ 218 w 250"/>
                <a:gd name="T29" fmla="*/ 315 h 868"/>
                <a:gd name="T30" fmla="*/ 145 w 250"/>
                <a:gd name="T31" fmla="*/ 236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0" h="868">
                  <a:moveTo>
                    <a:pt x="145" y="236"/>
                  </a:moveTo>
                  <a:lnTo>
                    <a:pt x="213" y="91"/>
                  </a:lnTo>
                  <a:lnTo>
                    <a:pt x="250" y="131"/>
                  </a:lnTo>
                  <a:lnTo>
                    <a:pt x="243" y="0"/>
                  </a:lnTo>
                  <a:lnTo>
                    <a:pt x="148" y="23"/>
                  </a:lnTo>
                  <a:lnTo>
                    <a:pt x="189" y="65"/>
                  </a:lnTo>
                  <a:lnTo>
                    <a:pt x="106" y="243"/>
                  </a:lnTo>
                  <a:lnTo>
                    <a:pt x="180" y="321"/>
                  </a:lnTo>
                  <a:lnTo>
                    <a:pt x="98" y="494"/>
                  </a:lnTo>
                  <a:lnTo>
                    <a:pt x="147" y="548"/>
                  </a:lnTo>
                  <a:lnTo>
                    <a:pt x="0" y="868"/>
                  </a:lnTo>
                  <a:lnTo>
                    <a:pt x="49" y="841"/>
                  </a:lnTo>
                  <a:lnTo>
                    <a:pt x="187" y="541"/>
                  </a:lnTo>
                  <a:lnTo>
                    <a:pt x="138" y="489"/>
                  </a:lnTo>
                  <a:lnTo>
                    <a:pt x="218" y="315"/>
                  </a:lnTo>
                  <a:lnTo>
                    <a:pt x="145" y="236"/>
                  </a:lnTo>
                </a:path>
              </a:pathLst>
            </a:custGeom>
            <a:gradFill>
              <a:gsLst>
                <a:gs pos="0">
                  <a:srgbClr val="009EFF"/>
                </a:gs>
                <a:gs pos="100000">
                  <a:schemeClr val="bg1">
                    <a:alpha val="27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iśļïḋè"/>
            <p:cNvSpPr/>
            <p:nvPr/>
          </p:nvSpPr>
          <p:spPr bwMode="auto">
            <a:xfrm>
              <a:off x="4210050" y="3678238"/>
              <a:ext cx="782638" cy="1654175"/>
            </a:xfrm>
            <a:custGeom>
              <a:avLst/>
              <a:gdLst>
                <a:gd name="T0" fmla="*/ 0 w 282"/>
                <a:gd name="T1" fmla="*/ 585 h 597"/>
                <a:gd name="T2" fmla="*/ 15 w 282"/>
                <a:gd name="T3" fmla="*/ 597 h 597"/>
                <a:gd name="T4" fmla="*/ 261 w 282"/>
                <a:gd name="T5" fmla="*/ 52 h 597"/>
                <a:gd name="T6" fmla="*/ 282 w 282"/>
                <a:gd name="T7" fmla="*/ 75 h 597"/>
                <a:gd name="T8" fmla="*/ 278 w 282"/>
                <a:gd name="T9" fmla="*/ 0 h 597"/>
                <a:gd name="T10" fmla="*/ 224 w 282"/>
                <a:gd name="T11" fmla="*/ 13 h 597"/>
                <a:gd name="T12" fmla="*/ 247 w 282"/>
                <a:gd name="T13" fmla="*/ 37 h 597"/>
                <a:gd name="T14" fmla="*/ 0 w 282"/>
                <a:gd name="T15" fmla="*/ 585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2" h="597">
                  <a:moveTo>
                    <a:pt x="0" y="585"/>
                  </a:moveTo>
                  <a:cubicBezTo>
                    <a:pt x="5" y="589"/>
                    <a:pt x="10" y="593"/>
                    <a:pt x="15" y="597"/>
                  </a:cubicBezTo>
                  <a:cubicBezTo>
                    <a:pt x="261" y="52"/>
                    <a:pt x="261" y="52"/>
                    <a:pt x="261" y="52"/>
                  </a:cubicBezTo>
                  <a:cubicBezTo>
                    <a:pt x="282" y="75"/>
                    <a:pt x="282" y="75"/>
                    <a:pt x="282" y="75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24" y="13"/>
                    <a:pt x="224" y="13"/>
                    <a:pt x="224" y="13"/>
                  </a:cubicBezTo>
                  <a:cubicBezTo>
                    <a:pt x="247" y="37"/>
                    <a:pt x="247" y="37"/>
                    <a:pt x="247" y="37"/>
                  </a:cubicBezTo>
                  <a:lnTo>
                    <a:pt x="0" y="585"/>
                  </a:lnTo>
                  <a:close/>
                </a:path>
              </a:pathLst>
            </a:custGeom>
            <a:gradFill>
              <a:gsLst>
                <a:gs pos="0">
                  <a:srgbClr val="009EFF"/>
                </a:gs>
                <a:gs pos="100000">
                  <a:schemeClr val="bg1">
                    <a:alpha val="27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íṡ1íḋe"/>
            <p:cNvSpPr/>
            <p:nvPr/>
          </p:nvSpPr>
          <p:spPr bwMode="auto">
            <a:xfrm>
              <a:off x="6619875" y="1697038"/>
              <a:ext cx="738188" cy="2108200"/>
            </a:xfrm>
            <a:custGeom>
              <a:avLst/>
              <a:gdLst>
                <a:gd name="T0" fmla="*/ 134 w 266"/>
                <a:gd name="T1" fmla="*/ 595 h 761"/>
                <a:gd name="T2" fmla="*/ 59 w 266"/>
                <a:gd name="T3" fmla="*/ 756 h 761"/>
                <a:gd name="T4" fmla="*/ 124 w 266"/>
                <a:gd name="T5" fmla="*/ 761 h 761"/>
                <a:gd name="T6" fmla="*/ 208 w 266"/>
                <a:gd name="T7" fmla="*/ 580 h 761"/>
                <a:gd name="T8" fmla="*/ 73 w 266"/>
                <a:gd name="T9" fmla="*/ 433 h 761"/>
                <a:gd name="T10" fmla="*/ 196 w 266"/>
                <a:gd name="T11" fmla="*/ 166 h 761"/>
                <a:gd name="T12" fmla="*/ 266 w 266"/>
                <a:gd name="T13" fmla="*/ 241 h 761"/>
                <a:gd name="T14" fmla="*/ 252 w 266"/>
                <a:gd name="T15" fmla="*/ 0 h 761"/>
                <a:gd name="T16" fmla="*/ 78 w 266"/>
                <a:gd name="T17" fmla="*/ 39 h 761"/>
                <a:gd name="T18" fmla="*/ 151 w 266"/>
                <a:gd name="T19" fmla="*/ 118 h 761"/>
                <a:gd name="T20" fmla="*/ 0 w 266"/>
                <a:gd name="T21" fmla="*/ 449 h 761"/>
                <a:gd name="T22" fmla="*/ 134 w 266"/>
                <a:gd name="T23" fmla="*/ 595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6" h="761">
                  <a:moveTo>
                    <a:pt x="134" y="595"/>
                  </a:moveTo>
                  <a:cubicBezTo>
                    <a:pt x="59" y="756"/>
                    <a:pt x="59" y="756"/>
                    <a:pt x="59" y="756"/>
                  </a:cubicBezTo>
                  <a:cubicBezTo>
                    <a:pt x="81" y="757"/>
                    <a:pt x="103" y="759"/>
                    <a:pt x="124" y="761"/>
                  </a:cubicBezTo>
                  <a:cubicBezTo>
                    <a:pt x="208" y="580"/>
                    <a:pt x="208" y="580"/>
                    <a:pt x="208" y="580"/>
                  </a:cubicBezTo>
                  <a:cubicBezTo>
                    <a:pt x="73" y="433"/>
                    <a:pt x="73" y="433"/>
                    <a:pt x="73" y="433"/>
                  </a:cubicBezTo>
                  <a:cubicBezTo>
                    <a:pt x="196" y="166"/>
                    <a:pt x="196" y="166"/>
                    <a:pt x="196" y="166"/>
                  </a:cubicBezTo>
                  <a:cubicBezTo>
                    <a:pt x="266" y="241"/>
                    <a:pt x="266" y="241"/>
                    <a:pt x="266" y="241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78" y="39"/>
                    <a:pt x="78" y="39"/>
                    <a:pt x="78" y="39"/>
                  </a:cubicBezTo>
                  <a:cubicBezTo>
                    <a:pt x="151" y="118"/>
                    <a:pt x="151" y="118"/>
                    <a:pt x="151" y="118"/>
                  </a:cubicBezTo>
                  <a:cubicBezTo>
                    <a:pt x="0" y="449"/>
                    <a:pt x="0" y="449"/>
                    <a:pt x="0" y="449"/>
                  </a:cubicBezTo>
                  <a:cubicBezTo>
                    <a:pt x="134" y="595"/>
                    <a:pt x="134" y="595"/>
                    <a:pt x="134" y="595"/>
                  </a:cubicBezTo>
                </a:path>
              </a:pathLst>
            </a:custGeom>
            <a:gradFill>
              <a:gsLst>
                <a:gs pos="0">
                  <a:srgbClr val="009EFF"/>
                </a:gs>
                <a:gs pos="100000">
                  <a:schemeClr val="bg1">
                    <a:alpha val="27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îŝļïḍe"/>
            <p:cNvSpPr/>
            <p:nvPr/>
          </p:nvSpPr>
          <p:spPr bwMode="auto">
            <a:xfrm>
              <a:off x="5664200" y="4132263"/>
              <a:ext cx="1609725" cy="914400"/>
            </a:xfrm>
            <a:custGeom>
              <a:avLst/>
              <a:gdLst>
                <a:gd name="T0" fmla="*/ 100 w 580"/>
                <a:gd name="T1" fmla="*/ 61 h 330"/>
                <a:gd name="T2" fmla="*/ 108 w 580"/>
                <a:gd name="T3" fmla="*/ 272 h 330"/>
                <a:gd name="T4" fmla="*/ 480 w 580"/>
                <a:gd name="T5" fmla="*/ 269 h 330"/>
                <a:gd name="T6" fmla="*/ 471 w 580"/>
                <a:gd name="T7" fmla="*/ 58 h 330"/>
                <a:gd name="T8" fmla="*/ 100 w 580"/>
                <a:gd name="T9" fmla="*/ 61 h 330"/>
                <a:gd name="T10" fmla="*/ 186 w 580"/>
                <a:gd name="T11" fmla="*/ 108 h 330"/>
                <a:gd name="T12" fmla="*/ 389 w 580"/>
                <a:gd name="T13" fmla="*/ 106 h 330"/>
                <a:gd name="T14" fmla="*/ 394 w 580"/>
                <a:gd name="T15" fmla="*/ 222 h 330"/>
                <a:gd name="T16" fmla="*/ 190 w 580"/>
                <a:gd name="T17" fmla="*/ 224 h 330"/>
                <a:gd name="T18" fmla="*/ 186 w 580"/>
                <a:gd name="T19" fmla="*/ 108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0" h="330">
                  <a:moveTo>
                    <a:pt x="100" y="61"/>
                  </a:moveTo>
                  <a:cubicBezTo>
                    <a:pt x="0" y="120"/>
                    <a:pt x="3" y="215"/>
                    <a:pt x="108" y="272"/>
                  </a:cubicBezTo>
                  <a:cubicBezTo>
                    <a:pt x="213" y="330"/>
                    <a:pt x="379" y="328"/>
                    <a:pt x="480" y="269"/>
                  </a:cubicBezTo>
                  <a:cubicBezTo>
                    <a:pt x="580" y="210"/>
                    <a:pt x="576" y="115"/>
                    <a:pt x="471" y="58"/>
                  </a:cubicBezTo>
                  <a:cubicBezTo>
                    <a:pt x="366" y="0"/>
                    <a:pt x="200" y="2"/>
                    <a:pt x="100" y="61"/>
                  </a:cubicBezTo>
                  <a:moveTo>
                    <a:pt x="186" y="108"/>
                  </a:moveTo>
                  <a:cubicBezTo>
                    <a:pt x="241" y="75"/>
                    <a:pt x="332" y="75"/>
                    <a:pt x="389" y="106"/>
                  </a:cubicBezTo>
                  <a:cubicBezTo>
                    <a:pt x="447" y="138"/>
                    <a:pt x="449" y="189"/>
                    <a:pt x="394" y="222"/>
                  </a:cubicBezTo>
                  <a:cubicBezTo>
                    <a:pt x="339" y="254"/>
                    <a:pt x="248" y="255"/>
                    <a:pt x="190" y="224"/>
                  </a:cubicBezTo>
                  <a:cubicBezTo>
                    <a:pt x="133" y="192"/>
                    <a:pt x="131" y="140"/>
                    <a:pt x="186" y="108"/>
                  </a:cubicBezTo>
                </a:path>
              </a:pathLst>
            </a:custGeom>
            <a:solidFill>
              <a:srgbClr val="0011AA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îsļîḋe"/>
            <p:cNvSpPr/>
            <p:nvPr/>
          </p:nvSpPr>
          <p:spPr bwMode="auto">
            <a:xfrm>
              <a:off x="5741988" y="3994150"/>
              <a:ext cx="1468438" cy="1008063"/>
            </a:xfrm>
            <a:custGeom>
              <a:avLst/>
              <a:gdLst>
                <a:gd name="T0" fmla="*/ 446 w 529"/>
                <a:gd name="T1" fmla="*/ 57 h 364"/>
                <a:gd name="T2" fmla="*/ 74 w 529"/>
                <a:gd name="T3" fmla="*/ 60 h 364"/>
                <a:gd name="T4" fmla="*/ 10 w 529"/>
                <a:gd name="T5" fmla="*/ 126 h 364"/>
                <a:gd name="T6" fmla="*/ 11 w 529"/>
                <a:gd name="T7" fmla="*/ 147 h 364"/>
                <a:gd name="T8" fmla="*/ 0 w 529"/>
                <a:gd name="T9" fmla="*/ 155 h 364"/>
                <a:gd name="T10" fmla="*/ 4 w 529"/>
                <a:gd name="T11" fmla="*/ 207 h 364"/>
                <a:gd name="T12" fmla="*/ 4 w 529"/>
                <a:gd name="T13" fmla="*/ 208 h 364"/>
                <a:gd name="T14" fmla="*/ 4 w 529"/>
                <a:gd name="T15" fmla="*/ 207 h 364"/>
                <a:gd name="T16" fmla="*/ 84 w 529"/>
                <a:gd name="T17" fmla="*/ 307 h 364"/>
                <a:gd name="T18" fmla="*/ 456 w 529"/>
                <a:gd name="T19" fmla="*/ 304 h 364"/>
                <a:gd name="T20" fmla="*/ 529 w 529"/>
                <a:gd name="T21" fmla="*/ 202 h 364"/>
                <a:gd name="T22" fmla="*/ 529 w 529"/>
                <a:gd name="T23" fmla="*/ 202 h 364"/>
                <a:gd name="T24" fmla="*/ 529 w 529"/>
                <a:gd name="T25" fmla="*/ 200 h 364"/>
                <a:gd name="T26" fmla="*/ 528 w 529"/>
                <a:gd name="T27" fmla="*/ 195 h 364"/>
                <a:gd name="T28" fmla="*/ 526 w 529"/>
                <a:gd name="T29" fmla="*/ 140 h 364"/>
                <a:gd name="T30" fmla="*/ 521 w 529"/>
                <a:gd name="T31" fmla="*/ 133 h 364"/>
                <a:gd name="T32" fmla="*/ 446 w 529"/>
                <a:gd name="T33" fmla="*/ 57 h 364"/>
                <a:gd name="T34" fmla="*/ 364 w 529"/>
                <a:gd name="T35" fmla="*/ 106 h 364"/>
                <a:gd name="T36" fmla="*/ 368 w 529"/>
                <a:gd name="T37" fmla="*/ 221 h 364"/>
                <a:gd name="T38" fmla="*/ 165 w 529"/>
                <a:gd name="T39" fmla="*/ 223 h 364"/>
                <a:gd name="T40" fmla="*/ 160 w 529"/>
                <a:gd name="T41" fmla="*/ 107 h 364"/>
                <a:gd name="T42" fmla="*/ 364 w 529"/>
                <a:gd name="T43" fmla="*/ 106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9" h="364">
                  <a:moveTo>
                    <a:pt x="446" y="57"/>
                  </a:moveTo>
                  <a:cubicBezTo>
                    <a:pt x="341" y="0"/>
                    <a:pt x="174" y="1"/>
                    <a:pt x="74" y="60"/>
                  </a:cubicBezTo>
                  <a:cubicBezTo>
                    <a:pt x="42" y="79"/>
                    <a:pt x="21" y="102"/>
                    <a:pt x="10" y="126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9"/>
                    <a:pt x="3" y="203"/>
                    <a:pt x="4" y="207"/>
                  </a:cubicBezTo>
                  <a:cubicBezTo>
                    <a:pt x="4" y="208"/>
                    <a:pt x="4" y="208"/>
                    <a:pt x="4" y="208"/>
                  </a:cubicBezTo>
                  <a:cubicBezTo>
                    <a:pt x="4" y="207"/>
                    <a:pt x="4" y="207"/>
                    <a:pt x="4" y="207"/>
                  </a:cubicBezTo>
                  <a:cubicBezTo>
                    <a:pt x="7" y="244"/>
                    <a:pt x="34" y="280"/>
                    <a:pt x="84" y="307"/>
                  </a:cubicBezTo>
                  <a:cubicBezTo>
                    <a:pt x="189" y="364"/>
                    <a:pt x="356" y="363"/>
                    <a:pt x="456" y="304"/>
                  </a:cubicBezTo>
                  <a:cubicBezTo>
                    <a:pt x="504" y="275"/>
                    <a:pt x="528" y="239"/>
                    <a:pt x="529" y="202"/>
                  </a:cubicBezTo>
                  <a:cubicBezTo>
                    <a:pt x="529" y="202"/>
                    <a:pt x="529" y="202"/>
                    <a:pt x="529" y="202"/>
                  </a:cubicBezTo>
                  <a:cubicBezTo>
                    <a:pt x="529" y="200"/>
                    <a:pt x="529" y="200"/>
                    <a:pt x="529" y="200"/>
                  </a:cubicBezTo>
                  <a:cubicBezTo>
                    <a:pt x="529" y="199"/>
                    <a:pt x="528" y="197"/>
                    <a:pt x="528" y="195"/>
                  </a:cubicBezTo>
                  <a:cubicBezTo>
                    <a:pt x="526" y="140"/>
                    <a:pt x="526" y="140"/>
                    <a:pt x="526" y="140"/>
                  </a:cubicBezTo>
                  <a:cubicBezTo>
                    <a:pt x="521" y="133"/>
                    <a:pt x="521" y="133"/>
                    <a:pt x="521" y="133"/>
                  </a:cubicBezTo>
                  <a:cubicBezTo>
                    <a:pt x="510" y="105"/>
                    <a:pt x="485" y="79"/>
                    <a:pt x="446" y="57"/>
                  </a:cubicBezTo>
                  <a:moveTo>
                    <a:pt x="364" y="106"/>
                  </a:moveTo>
                  <a:cubicBezTo>
                    <a:pt x="421" y="137"/>
                    <a:pt x="423" y="189"/>
                    <a:pt x="368" y="221"/>
                  </a:cubicBezTo>
                  <a:cubicBezTo>
                    <a:pt x="313" y="254"/>
                    <a:pt x="222" y="255"/>
                    <a:pt x="165" y="223"/>
                  </a:cubicBezTo>
                  <a:cubicBezTo>
                    <a:pt x="107" y="192"/>
                    <a:pt x="105" y="140"/>
                    <a:pt x="160" y="107"/>
                  </a:cubicBezTo>
                  <a:cubicBezTo>
                    <a:pt x="215" y="75"/>
                    <a:pt x="306" y="74"/>
                    <a:pt x="364" y="106"/>
                  </a:cubicBezTo>
                </a:path>
              </a:pathLst>
            </a:custGeom>
            <a:solidFill>
              <a:srgbClr val="FFA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ïš1ïḋê"/>
            <p:cNvSpPr/>
            <p:nvPr/>
          </p:nvSpPr>
          <p:spPr bwMode="auto">
            <a:xfrm>
              <a:off x="6824663" y="4530725"/>
              <a:ext cx="180975" cy="382588"/>
            </a:xfrm>
            <a:custGeom>
              <a:avLst/>
              <a:gdLst>
                <a:gd name="T0" fmla="*/ 0 w 65"/>
                <a:gd name="T1" fmla="*/ 138 h 138"/>
                <a:gd name="T2" fmla="*/ 1 w 65"/>
                <a:gd name="T3" fmla="*/ 9 h 138"/>
                <a:gd name="T4" fmla="*/ 9 w 65"/>
                <a:gd name="T5" fmla="*/ 0 h 138"/>
                <a:gd name="T6" fmla="*/ 65 w 65"/>
                <a:gd name="T7" fmla="*/ 31 h 138"/>
                <a:gd name="T8" fmla="*/ 64 w 65"/>
                <a:gd name="T9" fmla="*/ 111 h 138"/>
                <a:gd name="T10" fmla="*/ 0 w 65"/>
                <a:gd name="T11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138">
                  <a:moveTo>
                    <a:pt x="0" y="138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4" y="6"/>
                    <a:pt x="7" y="3"/>
                    <a:pt x="9" y="0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4" y="111"/>
                    <a:pt x="64" y="111"/>
                    <a:pt x="64" y="111"/>
                  </a:cubicBezTo>
                  <a:cubicBezTo>
                    <a:pt x="44" y="122"/>
                    <a:pt x="23" y="131"/>
                    <a:pt x="0" y="138"/>
                  </a:cubicBezTo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íṣḻiḓé"/>
            <p:cNvSpPr/>
            <p:nvPr/>
          </p:nvSpPr>
          <p:spPr bwMode="auto">
            <a:xfrm>
              <a:off x="5853113" y="4213225"/>
              <a:ext cx="307975" cy="703263"/>
            </a:xfrm>
            <a:custGeom>
              <a:avLst/>
              <a:gdLst>
                <a:gd name="T0" fmla="*/ 8 w 111"/>
                <a:gd name="T1" fmla="*/ 0 h 254"/>
                <a:gd name="T2" fmla="*/ 96 w 111"/>
                <a:gd name="T3" fmla="*/ 48 h 254"/>
                <a:gd name="T4" fmla="*/ 111 w 111"/>
                <a:gd name="T5" fmla="*/ 136 h 254"/>
                <a:gd name="T6" fmla="*/ 110 w 111"/>
                <a:gd name="T7" fmla="*/ 254 h 254"/>
                <a:gd name="T8" fmla="*/ 44 w 111"/>
                <a:gd name="T9" fmla="*/ 228 h 254"/>
                <a:gd name="T10" fmla="*/ 0 w 111"/>
                <a:gd name="T11" fmla="*/ 196 h 254"/>
                <a:gd name="T12" fmla="*/ 2 w 111"/>
                <a:gd name="T13" fmla="*/ 4 h 254"/>
                <a:gd name="T14" fmla="*/ 8 w 111"/>
                <a:gd name="T1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254">
                  <a:moveTo>
                    <a:pt x="8" y="0"/>
                  </a:moveTo>
                  <a:cubicBezTo>
                    <a:pt x="96" y="48"/>
                    <a:pt x="96" y="48"/>
                    <a:pt x="96" y="48"/>
                  </a:cubicBezTo>
                  <a:cubicBezTo>
                    <a:pt x="71" y="76"/>
                    <a:pt x="76" y="110"/>
                    <a:pt x="111" y="136"/>
                  </a:cubicBezTo>
                  <a:cubicBezTo>
                    <a:pt x="110" y="254"/>
                    <a:pt x="110" y="254"/>
                    <a:pt x="110" y="254"/>
                  </a:cubicBezTo>
                  <a:cubicBezTo>
                    <a:pt x="86" y="248"/>
                    <a:pt x="64" y="239"/>
                    <a:pt x="44" y="228"/>
                  </a:cubicBezTo>
                  <a:cubicBezTo>
                    <a:pt x="27" y="218"/>
                    <a:pt x="12" y="208"/>
                    <a:pt x="0" y="19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3"/>
                    <a:pt x="6" y="1"/>
                    <a:pt x="8" y="0"/>
                  </a:cubicBezTo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iṩḷîḋe"/>
            <p:cNvSpPr/>
            <p:nvPr/>
          </p:nvSpPr>
          <p:spPr bwMode="auto">
            <a:xfrm>
              <a:off x="6224588" y="4627563"/>
              <a:ext cx="180975" cy="330200"/>
            </a:xfrm>
            <a:custGeom>
              <a:avLst/>
              <a:gdLst>
                <a:gd name="T0" fmla="*/ 1 w 65"/>
                <a:gd name="T1" fmla="*/ 0 h 119"/>
                <a:gd name="T2" fmla="*/ 62 w 65"/>
                <a:gd name="T3" fmla="*/ 16 h 119"/>
                <a:gd name="T4" fmla="*/ 65 w 65"/>
                <a:gd name="T5" fmla="*/ 17 h 119"/>
                <a:gd name="T6" fmla="*/ 64 w 65"/>
                <a:gd name="T7" fmla="*/ 119 h 119"/>
                <a:gd name="T8" fmla="*/ 0 w 65"/>
                <a:gd name="T9" fmla="*/ 110 h 119"/>
                <a:gd name="T10" fmla="*/ 1 w 65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119">
                  <a:moveTo>
                    <a:pt x="1" y="0"/>
                  </a:moveTo>
                  <a:cubicBezTo>
                    <a:pt x="20" y="8"/>
                    <a:pt x="40" y="13"/>
                    <a:pt x="62" y="16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4" y="119"/>
                    <a:pt x="64" y="119"/>
                    <a:pt x="64" y="119"/>
                  </a:cubicBezTo>
                  <a:cubicBezTo>
                    <a:pt x="42" y="118"/>
                    <a:pt x="21" y="115"/>
                    <a:pt x="0" y="11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ïṧḷïḓè"/>
            <p:cNvSpPr/>
            <p:nvPr/>
          </p:nvSpPr>
          <p:spPr bwMode="auto">
            <a:xfrm>
              <a:off x="6442075" y="4779963"/>
              <a:ext cx="46038" cy="180975"/>
            </a:xfrm>
            <a:custGeom>
              <a:avLst/>
              <a:gdLst>
                <a:gd name="T0" fmla="*/ 2 w 17"/>
                <a:gd name="T1" fmla="*/ 0 h 65"/>
                <a:gd name="T2" fmla="*/ 17 w 17"/>
                <a:gd name="T3" fmla="*/ 9 h 65"/>
                <a:gd name="T4" fmla="*/ 16 w 17"/>
                <a:gd name="T5" fmla="*/ 65 h 65"/>
                <a:gd name="T6" fmla="*/ 0 w 17"/>
                <a:gd name="T7" fmla="*/ 65 h 65"/>
                <a:gd name="T8" fmla="*/ 2 w 17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5">
                  <a:moveTo>
                    <a:pt x="2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1" y="65"/>
                    <a:pt x="6" y="65"/>
                    <a:pt x="0" y="65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iš1îḓe"/>
            <p:cNvSpPr/>
            <p:nvPr/>
          </p:nvSpPr>
          <p:spPr bwMode="auto">
            <a:xfrm>
              <a:off x="6724650" y="4708525"/>
              <a:ext cx="47625" cy="230188"/>
            </a:xfrm>
            <a:custGeom>
              <a:avLst/>
              <a:gdLst>
                <a:gd name="T0" fmla="*/ 1 w 17"/>
                <a:gd name="T1" fmla="*/ 0 h 83"/>
                <a:gd name="T2" fmla="*/ 17 w 17"/>
                <a:gd name="T3" fmla="*/ 9 h 83"/>
                <a:gd name="T4" fmla="*/ 16 w 17"/>
                <a:gd name="T5" fmla="*/ 79 h 83"/>
                <a:gd name="T6" fmla="*/ 0 w 17"/>
                <a:gd name="T7" fmla="*/ 83 h 83"/>
                <a:gd name="T8" fmla="*/ 1 w 17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83">
                  <a:moveTo>
                    <a:pt x="1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0" y="81"/>
                    <a:pt x="5" y="82"/>
                    <a:pt x="0" y="8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iṡ1íďè"/>
            <p:cNvSpPr/>
            <p:nvPr/>
          </p:nvSpPr>
          <p:spPr bwMode="auto">
            <a:xfrm>
              <a:off x="5667375" y="3930650"/>
              <a:ext cx="1609725" cy="915988"/>
            </a:xfrm>
            <a:custGeom>
              <a:avLst/>
              <a:gdLst>
                <a:gd name="T0" fmla="*/ 472 w 580"/>
                <a:gd name="T1" fmla="*/ 58 h 331"/>
                <a:gd name="T2" fmla="*/ 100 w 580"/>
                <a:gd name="T3" fmla="*/ 62 h 331"/>
                <a:gd name="T4" fmla="*/ 109 w 580"/>
                <a:gd name="T5" fmla="*/ 273 h 331"/>
                <a:gd name="T6" fmla="*/ 480 w 580"/>
                <a:gd name="T7" fmla="*/ 270 h 331"/>
                <a:gd name="T8" fmla="*/ 472 w 580"/>
                <a:gd name="T9" fmla="*/ 58 h 331"/>
                <a:gd name="T10" fmla="*/ 390 w 580"/>
                <a:gd name="T11" fmla="*/ 107 h 331"/>
                <a:gd name="T12" fmla="*/ 394 w 580"/>
                <a:gd name="T13" fmla="*/ 223 h 331"/>
                <a:gd name="T14" fmla="*/ 191 w 580"/>
                <a:gd name="T15" fmla="*/ 224 h 331"/>
                <a:gd name="T16" fmla="*/ 186 w 580"/>
                <a:gd name="T17" fmla="*/ 109 h 331"/>
                <a:gd name="T18" fmla="*/ 390 w 580"/>
                <a:gd name="T19" fmla="*/ 10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0" h="331">
                  <a:moveTo>
                    <a:pt x="472" y="58"/>
                  </a:moveTo>
                  <a:cubicBezTo>
                    <a:pt x="367" y="0"/>
                    <a:pt x="201" y="2"/>
                    <a:pt x="100" y="62"/>
                  </a:cubicBezTo>
                  <a:cubicBezTo>
                    <a:pt x="0" y="121"/>
                    <a:pt x="4" y="216"/>
                    <a:pt x="109" y="273"/>
                  </a:cubicBezTo>
                  <a:cubicBezTo>
                    <a:pt x="214" y="331"/>
                    <a:pt x="380" y="328"/>
                    <a:pt x="480" y="270"/>
                  </a:cubicBezTo>
                  <a:cubicBezTo>
                    <a:pt x="580" y="212"/>
                    <a:pt x="577" y="116"/>
                    <a:pt x="472" y="58"/>
                  </a:cubicBezTo>
                  <a:moveTo>
                    <a:pt x="390" y="107"/>
                  </a:moveTo>
                  <a:cubicBezTo>
                    <a:pt x="447" y="138"/>
                    <a:pt x="449" y="190"/>
                    <a:pt x="394" y="223"/>
                  </a:cubicBezTo>
                  <a:cubicBezTo>
                    <a:pt x="339" y="255"/>
                    <a:pt x="248" y="256"/>
                    <a:pt x="191" y="224"/>
                  </a:cubicBezTo>
                  <a:cubicBezTo>
                    <a:pt x="134" y="193"/>
                    <a:pt x="131" y="141"/>
                    <a:pt x="186" y="109"/>
                  </a:cubicBezTo>
                  <a:cubicBezTo>
                    <a:pt x="241" y="76"/>
                    <a:pt x="332" y="75"/>
                    <a:pt x="390" y="107"/>
                  </a:cubicBezTo>
                </a:path>
              </a:pathLst>
            </a:custGeom>
            <a:solidFill>
              <a:srgbClr val="FFE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íṥ1ídé"/>
            <p:cNvSpPr/>
            <p:nvPr/>
          </p:nvSpPr>
          <p:spPr bwMode="auto">
            <a:xfrm>
              <a:off x="5664200" y="3930650"/>
              <a:ext cx="1609725" cy="914400"/>
            </a:xfrm>
            <a:custGeom>
              <a:avLst/>
              <a:gdLst>
                <a:gd name="T0" fmla="*/ 100 w 580"/>
                <a:gd name="T1" fmla="*/ 61 h 330"/>
                <a:gd name="T2" fmla="*/ 108 w 580"/>
                <a:gd name="T3" fmla="*/ 272 h 330"/>
                <a:gd name="T4" fmla="*/ 480 w 580"/>
                <a:gd name="T5" fmla="*/ 269 h 330"/>
                <a:gd name="T6" fmla="*/ 471 w 580"/>
                <a:gd name="T7" fmla="*/ 57 h 330"/>
                <a:gd name="T8" fmla="*/ 100 w 580"/>
                <a:gd name="T9" fmla="*/ 61 h 330"/>
                <a:gd name="T10" fmla="*/ 186 w 580"/>
                <a:gd name="T11" fmla="*/ 108 h 330"/>
                <a:gd name="T12" fmla="*/ 389 w 580"/>
                <a:gd name="T13" fmla="*/ 106 h 330"/>
                <a:gd name="T14" fmla="*/ 394 w 580"/>
                <a:gd name="T15" fmla="*/ 222 h 330"/>
                <a:gd name="T16" fmla="*/ 190 w 580"/>
                <a:gd name="T17" fmla="*/ 224 h 330"/>
                <a:gd name="T18" fmla="*/ 186 w 580"/>
                <a:gd name="T19" fmla="*/ 108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0" h="330">
                  <a:moveTo>
                    <a:pt x="100" y="61"/>
                  </a:moveTo>
                  <a:cubicBezTo>
                    <a:pt x="0" y="120"/>
                    <a:pt x="3" y="215"/>
                    <a:pt x="108" y="272"/>
                  </a:cubicBezTo>
                  <a:cubicBezTo>
                    <a:pt x="213" y="330"/>
                    <a:pt x="379" y="328"/>
                    <a:pt x="480" y="269"/>
                  </a:cubicBezTo>
                  <a:cubicBezTo>
                    <a:pt x="580" y="210"/>
                    <a:pt x="576" y="115"/>
                    <a:pt x="471" y="57"/>
                  </a:cubicBezTo>
                  <a:cubicBezTo>
                    <a:pt x="366" y="0"/>
                    <a:pt x="200" y="1"/>
                    <a:pt x="100" y="61"/>
                  </a:cubicBezTo>
                  <a:moveTo>
                    <a:pt x="186" y="108"/>
                  </a:moveTo>
                  <a:cubicBezTo>
                    <a:pt x="241" y="75"/>
                    <a:pt x="332" y="75"/>
                    <a:pt x="389" y="106"/>
                  </a:cubicBezTo>
                  <a:cubicBezTo>
                    <a:pt x="447" y="137"/>
                    <a:pt x="449" y="189"/>
                    <a:pt x="394" y="222"/>
                  </a:cubicBezTo>
                  <a:cubicBezTo>
                    <a:pt x="339" y="254"/>
                    <a:pt x="248" y="255"/>
                    <a:pt x="190" y="224"/>
                  </a:cubicBezTo>
                  <a:cubicBezTo>
                    <a:pt x="133" y="192"/>
                    <a:pt x="131" y="140"/>
                    <a:pt x="186" y="108"/>
                  </a:cubicBezTo>
                </a:path>
              </a:pathLst>
            </a:custGeom>
            <a:solidFill>
              <a:srgbClr val="FF7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iṩḻiḓê"/>
            <p:cNvSpPr/>
            <p:nvPr/>
          </p:nvSpPr>
          <p:spPr bwMode="auto">
            <a:xfrm>
              <a:off x="5770563" y="3990975"/>
              <a:ext cx="1403350" cy="795338"/>
            </a:xfrm>
            <a:custGeom>
              <a:avLst/>
              <a:gdLst>
                <a:gd name="T0" fmla="*/ 88 w 506"/>
                <a:gd name="T1" fmla="*/ 53 h 287"/>
                <a:gd name="T2" fmla="*/ 95 w 506"/>
                <a:gd name="T3" fmla="*/ 237 h 287"/>
                <a:gd name="T4" fmla="*/ 419 w 506"/>
                <a:gd name="T5" fmla="*/ 234 h 287"/>
                <a:gd name="T6" fmla="*/ 412 w 506"/>
                <a:gd name="T7" fmla="*/ 50 h 287"/>
                <a:gd name="T8" fmla="*/ 88 w 506"/>
                <a:gd name="T9" fmla="*/ 5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287">
                  <a:moveTo>
                    <a:pt x="88" y="53"/>
                  </a:moveTo>
                  <a:cubicBezTo>
                    <a:pt x="0" y="105"/>
                    <a:pt x="4" y="187"/>
                    <a:pt x="95" y="237"/>
                  </a:cubicBezTo>
                  <a:cubicBezTo>
                    <a:pt x="187" y="287"/>
                    <a:pt x="332" y="286"/>
                    <a:pt x="419" y="234"/>
                  </a:cubicBezTo>
                  <a:cubicBezTo>
                    <a:pt x="506" y="183"/>
                    <a:pt x="503" y="100"/>
                    <a:pt x="412" y="50"/>
                  </a:cubicBezTo>
                  <a:cubicBezTo>
                    <a:pt x="320" y="0"/>
                    <a:pt x="175" y="1"/>
                    <a:pt x="88" y="53"/>
                  </a:cubicBezTo>
                </a:path>
              </a:pathLst>
            </a:custGeom>
            <a:solidFill>
              <a:srgbClr val="FF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ísḷíďè"/>
            <p:cNvSpPr/>
            <p:nvPr/>
          </p:nvSpPr>
          <p:spPr bwMode="auto">
            <a:xfrm>
              <a:off x="5822950" y="4019550"/>
              <a:ext cx="1301750" cy="738188"/>
            </a:xfrm>
            <a:custGeom>
              <a:avLst/>
              <a:gdLst>
                <a:gd name="T0" fmla="*/ 81 w 469"/>
                <a:gd name="T1" fmla="*/ 49 h 267"/>
                <a:gd name="T2" fmla="*/ 88 w 469"/>
                <a:gd name="T3" fmla="*/ 220 h 267"/>
                <a:gd name="T4" fmla="*/ 388 w 469"/>
                <a:gd name="T5" fmla="*/ 218 h 267"/>
                <a:gd name="T6" fmla="*/ 381 w 469"/>
                <a:gd name="T7" fmla="*/ 47 h 267"/>
                <a:gd name="T8" fmla="*/ 81 w 469"/>
                <a:gd name="T9" fmla="*/ 49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9" h="267">
                  <a:moveTo>
                    <a:pt x="81" y="49"/>
                  </a:moveTo>
                  <a:cubicBezTo>
                    <a:pt x="0" y="97"/>
                    <a:pt x="3" y="174"/>
                    <a:pt x="88" y="220"/>
                  </a:cubicBezTo>
                  <a:cubicBezTo>
                    <a:pt x="172" y="267"/>
                    <a:pt x="307" y="266"/>
                    <a:pt x="388" y="218"/>
                  </a:cubicBezTo>
                  <a:cubicBezTo>
                    <a:pt x="469" y="170"/>
                    <a:pt x="466" y="93"/>
                    <a:pt x="381" y="47"/>
                  </a:cubicBezTo>
                  <a:cubicBezTo>
                    <a:pt x="296" y="0"/>
                    <a:pt x="162" y="2"/>
                    <a:pt x="81" y="49"/>
                  </a:cubicBezTo>
                </a:path>
              </a:pathLst>
            </a:custGeom>
            <a:solidFill>
              <a:srgbClr val="FFA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íşlîḓè"/>
            <p:cNvSpPr/>
            <p:nvPr/>
          </p:nvSpPr>
          <p:spPr bwMode="auto">
            <a:xfrm>
              <a:off x="5883275" y="4065588"/>
              <a:ext cx="1185863" cy="606425"/>
            </a:xfrm>
            <a:custGeom>
              <a:avLst/>
              <a:gdLst>
                <a:gd name="T0" fmla="*/ 365 w 427"/>
                <a:gd name="T1" fmla="*/ 33 h 219"/>
                <a:gd name="T2" fmla="*/ 4 w 427"/>
                <a:gd name="T3" fmla="*/ 138 h 219"/>
                <a:gd name="T4" fmla="*/ 66 w 427"/>
                <a:gd name="T5" fmla="*/ 203 h 219"/>
                <a:gd name="T6" fmla="*/ 99 w 427"/>
                <a:gd name="T7" fmla="*/ 219 h 219"/>
                <a:gd name="T8" fmla="*/ 425 w 427"/>
                <a:gd name="T9" fmla="*/ 124 h 219"/>
                <a:gd name="T10" fmla="*/ 365 w 427"/>
                <a:gd name="T11" fmla="*/ 33 h 219"/>
                <a:gd name="T12" fmla="*/ 0 w 427"/>
                <a:gd name="T13" fmla="*/ 107 h 219"/>
                <a:gd name="T14" fmla="*/ 322 w 427"/>
                <a:gd name="T15" fmla="*/ 13 h 219"/>
                <a:gd name="T16" fmla="*/ 270 w 427"/>
                <a:gd name="T17" fmla="*/ 0 h 219"/>
                <a:gd name="T18" fmla="*/ 13 w 427"/>
                <a:gd name="T19" fmla="*/ 75 h 219"/>
                <a:gd name="T20" fmla="*/ 0 w 427"/>
                <a:gd name="T21" fmla="*/ 10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7" h="219">
                  <a:moveTo>
                    <a:pt x="365" y="33"/>
                  </a:moveTo>
                  <a:cubicBezTo>
                    <a:pt x="4" y="138"/>
                    <a:pt x="4" y="138"/>
                    <a:pt x="4" y="138"/>
                  </a:cubicBezTo>
                  <a:cubicBezTo>
                    <a:pt x="12" y="162"/>
                    <a:pt x="32" y="185"/>
                    <a:pt x="66" y="203"/>
                  </a:cubicBezTo>
                  <a:cubicBezTo>
                    <a:pt x="76" y="209"/>
                    <a:pt x="87" y="214"/>
                    <a:pt x="99" y="219"/>
                  </a:cubicBezTo>
                  <a:cubicBezTo>
                    <a:pt x="425" y="124"/>
                    <a:pt x="425" y="124"/>
                    <a:pt x="425" y="124"/>
                  </a:cubicBezTo>
                  <a:cubicBezTo>
                    <a:pt x="427" y="91"/>
                    <a:pt x="407" y="58"/>
                    <a:pt x="365" y="33"/>
                  </a:cubicBezTo>
                  <a:moveTo>
                    <a:pt x="0" y="107"/>
                  </a:moveTo>
                  <a:cubicBezTo>
                    <a:pt x="322" y="13"/>
                    <a:pt x="322" y="13"/>
                    <a:pt x="322" y="13"/>
                  </a:cubicBezTo>
                  <a:cubicBezTo>
                    <a:pt x="305" y="8"/>
                    <a:pt x="288" y="3"/>
                    <a:pt x="270" y="0"/>
                  </a:cubicBezTo>
                  <a:cubicBezTo>
                    <a:pt x="177" y="26"/>
                    <a:pt x="80" y="54"/>
                    <a:pt x="13" y="75"/>
                  </a:cubicBezTo>
                  <a:cubicBezTo>
                    <a:pt x="6" y="85"/>
                    <a:pt x="2" y="96"/>
                    <a:pt x="0" y="107"/>
                  </a:cubicBezTo>
                </a:path>
              </a:pathLst>
            </a:cu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" name="îŝḻïďè"/>
            <p:cNvSpPr/>
            <p:nvPr/>
          </p:nvSpPr>
          <p:spPr bwMode="auto">
            <a:xfrm>
              <a:off x="6119813" y="4168775"/>
              <a:ext cx="727075" cy="398463"/>
            </a:xfrm>
            <a:custGeom>
              <a:avLst/>
              <a:gdLst>
                <a:gd name="T0" fmla="*/ 226 w 262"/>
                <a:gd name="T1" fmla="*/ 53 h 144"/>
                <a:gd name="T2" fmla="*/ 247 w 262"/>
                <a:gd name="T3" fmla="*/ 80 h 144"/>
                <a:gd name="T4" fmla="*/ 231 w 262"/>
                <a:gd name="T5" fmla="*/ 108 h 144"/>
                <a:gd name="T6" fmla="*/ 249 w 262"/>
                <a:gd name="T7" fmla="*/ 118 h 144"/>
                <a:gd name="T8" fmla="*/ 257 w 262"/>
                <a:gd name="T9" fmla="*/ 122 h 144"/>
                <a:gd name="T10" fmla="*/ 261 w 262"/>
                <a:gd name="T11" fmla="*/ 127 h 144"/>
                <a:gd name="T12" fmla="*/ 260 w 262"/>
                <a:gd name="T13" fmla="*/ 132 h 144"/>
                <a:gd name="T14" fmla="*/ 252 w 262"/>
                <a:gd name="T15" fmla="*/ 139 h 144"/>
                <a:gd name="T16" fmla="*/ 240 w 262"/>
                <a:gd name="T17" fmla="*/ 143 h 144"/>
                <a:gd name="T18" fmla="*/ 230 w 262"/>
                <a:gd name="T19" fmla="*/ 144 h 144"/>
                <a:gd name="T20" fmla="*/ 222 w 262"/>
                <a:gd name="T21" fmla="*/ 141 h 144"/>
                <a:gd name="T22" fmla="*/ 213 w 262"/>
                <a:gd name="T23" fmla="*/ 137 h 144"/>
                <a:gd name="T24" fmla="*/ 195 w 262"/>
                <a:gd name="T25" fmla="*/ 127 h 144"/>
                <a:gd name="T26" fmla="*/ 164 w 262"/>
                <a:gd name="T27" fmla="*/ 134 h 144"/>
                <a:gd name="T28" fmla="*/ 140 w 262"/>
                <a:gd name="T29" fmla="*/ 136 h 144"/>
                <a:gd name="T30" fmla="*/ 131 w 262"/>
                <a:gd name="T31" fmla="*/ 136 h 144"/>
                <a:gd name="T32" fmla="*/ 113 w 262"/>
                <a:gd name="T33" fmla="*/ 132 h 144"/>
                <a:gd name="T34" fmla="*/ 107 w 262"/>
                <a:gd name="T35" fmla="*/ 118 h 144"/>
                <a:gd name="T36" fmla="*/ 114 w 262"/>
                <a:gd name="T37" fmla="*/ 108 h 144"/>
                <a:gd name="T38" fmla="*/ 142 w 262"/>
                <a:gd name="T39" fmla="*/ 104 h 144"/>
                <a:gd name="T40" fmla="*/ 145 w 262"/>
                <a:gd name="T41" fmla="*/ 104 h 144"/>
                <a:gd name="T42" fmla="*/ 177 w 262"/>
                <a:gd name="T43" fmla="*/ 98 h 144"/>
                <a:gd name="T44" fmla="*/ 183 w 262"/>
                <a:gd name="T45" fmla="*/ 77 h 144"/>
                <a:gd name="T46" fmla="*/ 165 w 262"/>
                <a:gd name="T47" fmla="*/ 76 h 144"/>
                <a:gd name="T48" fmla="*/ 138 w 262"/>
                <a:gd name="T49" fmla="*/ 84 h 144"/>
                <a:gd name="T50" fmla="*/ 106 w 262"/>
                <a:gd name="T51" fmla="*/ 93 h 144"/>
                <a:gd name="T52" fmla="*/ 69 w 262"/>
                <a:gd name="T53" fmla="*/ 95 h 144"/>
                <a:gd name="T54" fmla="*/ 33 w 262"/>
                <a:gd name="T55" fmla="*/ 84 h 144"/>
                <a:gd name="T56" fmla="*/ 14 w 262"/>
                <a:gd name="T57" fmla="*/ 62 h 144"/>
                <a:gd name="T58" fmla="*/ 29 w 262"/>
                <a:gd name="T59" fmla="*/ 35 h 144"/>
                <a:gd name="T60" fmla="*/ 13 w 262"/>
                <a:gd name="T61" fmla="*/ 26 h 144"/>
                <a:gd name="T62" fmla="*/ 5 w 262"/>
                <a:gd name="T63" fmla="*/ 21 h 144"/>
                <a:gd name="T64" fmla="*/ 1 w 262"/>
                <a:gd name="T65" fmla="*/ 17 h 144"/>
                <a:gd name="T66" fmla="*/ 2 w 262"/>
                <a:gd name="T67" fmla="*/ 11 h 144"/>
                <a:gd name="T68" fmla="*/ 11 w 262"/>
                <a:gd name="T69" fmla="*/ 5 h 144"/>
                <a:gd name="T70" fmla="*/ 26 w 262"/>
                <a:gd name="T71" fmla="*/ 0 h 144"/>
                <a:gd name="T72" fmla="*/ 38 w 262"/>
                <a:gd name="T73" fmla="*/ 1 h 144"/>
                <a:gd name="T74" fmla="*/ 49 w 262"/>
                <a:gd name="T75" fmla="*/ 7 h 144"/>
                <a:gd name="T76" fmla="*/ 65 w 262"/>
                <a:gd name="T77" fmla="*/ 16 h 144"/>
                <a:gd name="T78" fmla="*/ 86 w 262"/>
                <a:gd name="T79" fmla="*/ 10 h 144"/>
                <a:gd name="T80" fmla="*/ 101 w 262"/>
                <a:gd name="T81" fmla="*/ 8 h 144"/>
                <a:gd name="T82" fmla="*/ 106 w 262"/>
                <a:gd name="T83" fmla="*/ 7 h 144"/>
                <a:gd name="T84" fmla="*/ 108 w 262"/>
                <a:gd name="T85" fmla="*/ 7 h 144"/>
                <a:gd name="T86" fmla="*/ 126 w 262"/>
                <a:gd name="T87" fmla="*/ 9 h 144"/>
                <a:gd name="T88" fmla="*/ 133 w 262"/>
                <a:gd name="T89" fmla="*/ 19 h 144"/>
                <a:gd name="T90" fmla="*/ 127 w 262"/>
                <a:gd name="T91" fmla="*/ 35 h 144"/>
                <a:gd name="T92" fmla="*/ 110 w 262"/>
                <a:gd name="T93" fmla="*/ 39 h 144"/>
                <a:gd name="T94" fmla="*/ 105 w 262"/>
                <a:gd name="T95" fmla="*/ 39 h 144"/>
                <a:gd name="T96" fmla="*/ 98 w 262"/>
                <a:gd name="T97" fmla="*/ 40 h 144"/>
                <a:gd name="T98" fmla="*/ 90 w 262"/>
                <a:gd name="T99" fmla="*/ 42 h 144"/>
                <a:gd name="T100" fmla="*/ 80 w 262"/>
                <a:gd name="T101" fmla="*/ 46 h 144"/>
                <a:gd name="T102" fmla="*/ 72 w 262"/>
                <a:gd name="T103" fmla="*/ 54 h 144"/>
                <a:gd name="T104" fmla="*/ 76 w 262"/>
                <a:gd name="T105" fmla="*/ 62 h 144"/>
                <a:gd name="T106" fmla="*/ 93 w 262"/>
                <a:gd name="T107" fmla="*/ 64 h 144"/>
                <a:gd name="T108" fmla="*/ 113 w 262"/>
                <a:gd name="T109" fmla="*/ 59 h 144"/>
                <a:gd name="T110" fmla="*/ 138 w 262"/>
                <a:gd name="T111" fmla="*/ 50 h 144"/>
                <a:gd name="T112" fmla="*/ 165 w 262"/>
                <a:gd name="T113" fmla="*/ 43 h 144"/>
                <a:gd name="T114" fmla="*/ 195 w 262"/>
                <a:gd name="T115" fmla="*/ 43 h 144"/>
                <a:gd name="T116" fmla="*/ 226 w 262"/>
                <a:gd name="T117" fmla="*/ 5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62" h="144">
                  <a:moveTo>
                    <a:pt x="226" y="53"/>
                  </a:moveTo>
                  <a:cubicBezTo>
                    <a:pt x="240" y="61"/>
                    <a:pt x="248" y="70"/>
                    <a:pt x="247" y="80"/>
                  </a:cubicBezTo>
                  <a:cubicBezTo>
                    <a:pt x="247" y="90"/>
                    <a:pt x="241" y="99"/>
                    <a:pt x="231" y="108"/>
                  </a:cubicBezTo>
                  <a:cubicBezTo>
                    <a:pt x="249" y="118"/>
                    <a:pt x="249" y="118"/>
                    <a:pt x="249" y="118"/>
                  </a:cubicBezTo>
                  <a:cubicBezTo>
                    <a:pt x="253" y="120"/>
                    <a:pt x="255" y="121"/>
                    <a:pt x="257" y="122"/>
                  </a:cubicBezTo>
                  <a:cubicBezTo>
                    <a:pt x="259" y="123"/>
                    <a:pt x="260" y="125"/>
                    <a:pt x="261" y="127"/>
                  </a:cubicBezTo>
                  <a:cubicBezTo>
                    <a:pt x="262" y="129"/>
                    <a:pt x="262" y="131"/>
                    <a:pt x="260" y="132"/>
                  </a:cubicBezTo>
                  <a:cubicBezTo>
                    <a:pt x="259" y="134"/>
                    <a:pt x="256" y="136"/>
                    <a:pt x="252" y="139"/>
                  </a:cubicBezTo>
                  <a:cubicBezTo>
                    <a:pt x="247" y="141"/>
                    <a:pt x="243" y="143"/>
                    <a:pt x="240" y="143"/>
                  </a:cubicBezTo>
                  <a:cubicBezTo>
                    <a:pt x="236" y="144"/>
                    <a:pt x="233" y="144"/>
                    <a:pt x="230" y="144"/>
                  </a:cubicBezTo>
                  <a:cubicBezTo>
                    <a:pt x="226" y="143"/>
                    <a:pt x="223" y="142"/>
                    <a:pt x="222" y="141"/>
                  </a:cubicBezTo>
                  <a:cubicBezTo>
                    <a:pt x="220" y="140"/>
                    <a:pt x="217" y="139"/>
                    <a:pt x="213" y="137"/>
                  </a:cubicBezTo>
                  <a:cubicBezTo>
                    <a:pt x="195" y="127"/>
                    <a:pt x="195" y="127"/>
                    <a:pt x="195" y="127"/>
                  </a:cubicBezTo>
                  <a:cubicBezTo>
                    <a:pt x="185" y="130"/>
                    <a:pt x="175" y="133"/>
                    <a:pt x="164" y="134"/>
                  </a:cubicBezTo>
                  <a:cubicBezTo>
                    <a:pt x="154" y="136"/>
                    <a:pt x="145" y="136"/>
                    <a:pt x="140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22" y="135"/>
                    <a:pt x="115" y="134"/>
                    <a:pt x="113" y="132"/>
                  </a:cubicBezTo>
                  <a:cubicBezTo>
                    <a:pt x="108" y="130"/>
                    <a:pt x="106" y="125"/>
                    <a:pt x="107" y="118"/>
                  </a:cubicBezTo>
                  <a:cubicBezTo>
                    <a:pt x="107" y="114"/>
                    <a:pt x="110" y="110"/>
                    <a:pt x="114" y="108"/>
                  </a:cubicBezTo>
                  <a:cubicBezTo>
                    <a:pt x="119" y="106"/>
                    <a:pt x="128" y="104"/>
                    <a:pt x="142" y="104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58" y="105"/>
                    <a:pt x="169" y="103"/>
                    <a:pt x="177" y="98"/>
                  </a:cubicBezTo>
                  <a:cubicBezTo>
                    <a:pt x="192" y="90"/>
                    <a:pt x="194" y="83"/>
                    <a:pt x="183" y="77"/>
                  </a:cubicBezTo>
                  <a:cubicBezTo>
                    <a:pt x="179" y="75"/>
                    <a:pt x="172" y="74"/>
                    <a:pt x="165" y="76"/>
                  </a:cubicBezTo>
                  <a:cubicBezTo>
                    <a:pt x="157" y="78"/>
                    <a:pt x="148" y="80"/>
                    <a:pt x="138" y="84"/>
                  </a:cubicBezTo>
                  <a:cubicBezTo>
                    <a:pt x="128" y="87"/>
                    <a:pt x="117" y="90"/>
                    <a:pt x="106" y="93"/>
                  </a:cubicBezTo>
                  <a:cubicBezTo>
                    <a:pt x="95" y="96"/>
                    <a:pt x="82" y="96"/>
                    <a:pt x="69" y="95"/>
                  </a:cubicBezTo>
                  <a:cubicBezTo>
                    <a:pt x="56" y="94"/>
                    <a:pt x="44" y="91"/>
                    <a:pt x="33" y="84"/>
                  </a:cubicBezTo>
                  <a:cubicBezTo>
                    <a:pt x="22" y="78"/>
                    <a:pt x="15" y="71"/>
                    <a:pt x="14" y="62"/>
                  </a:cubicBezTo>
                  <a:cubicBezTo>
                    <a:pt x="13" y="52"/>
                    <a:pt x="18" y="43"/>
                    <a:pt x="29" y="3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9" y="24"/>
                    <a:pt x="7" y="22"/>
                    <a:pt x="5" y="21"/>
                  </a:cubicBezTo>
                  <a:cubicBezTo>
                    <a:pt x="4" y="20"/>
                    <a:pt x="2" y="19"/>
                    <a:pt x="1" y="17"/>
                  </a:cubicBezTo>
                  <a:cubicBezTo>
                    <a:pt x="0" y="15"/>
                    <a:pt x="0" y="13"/>
                    <a:pt x="2" y="11"/>
                  </a:cubicBezTo>
                  <a:cubicBezTo>
                    <a:pt x="3" y="9"/>
                    <a:pt x="7" y="7"/>
                    <a:pt x="11" y="5"/>
                  </a:cubicBezTo>
                  <a:cubicBezTo>
                    <a:pt x="16" y="2"/>
                    <a:pt x="22" y="0"/>
                    <a:pt x="26" y="0"/>
                  </a:cubicBezTo>
                  <a:cubicBezTo>
                    <a:pt x="31" y="0"/>
                    <a:pt x="35" y="0"/>
                    <a:pt x="38" y="1"/>
                  </a:cubicBezTo>
                  <a:cubicBezTo>
                    <a:pt x="41" y="3"/>
                    <a:pt x="45" y="4"/>
                    <a:pt x="49" y="7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72" y="13"/>
                    <a:pt x="79" y="11"/>
                    <a:pt x="86" y="10"/>
                  </a:cubicBezTo>
                  <a:cubicBezTo>
                    <a:pt x="92" y="9"/>
                    <a:pt x="97" y="8"/>
                    <a:pt x="101" y="8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17" y="7"/>
                    <a:pt x="123" y="7"/>
                    <a:pt x="126" y="9"/>
                  </a:cubicBezTo>
                  <a:cubicBezTo>
                    <a:pt x="129" y="11"/>
                    <a:pt x="131" y="14"/>
                    <a:pt x="133" y="19"/>
                  </a:cubicBezTo>
                  <a:cubicBezTo>
                    <a:pt x="135" y="26"/>
                    <a:pt x="133" y="32"/>
                    <a:pt x="127" y="35"/>
                  </a:cubicBezTo>
                  <a:cubicBezTo>
                    <a:pt x="123" y="37"/>
                    <a:pt x="118" y="38"/>
                    <a:pt x="110" y="39"/>
                  </a:cubicBezTo>
                  <a:cubicBezTo>
                    <a:pt x="109" y="39"/>
                    <a:pt x="107" y="39"/>
                    <a:pt x="105" y="39"/>
                  </a:cubicBezTo>
                  <a:cubicBezTo>
                    <a:pt x="102" y="39"/>
                    <a:pt x="100" y="39"/>
                    <a:pt x="98" y="40"/>
                  </a:cubicBezTo>
                  <a:cubicBezTo>
                    <a:pt x="96" y="40"/>
                    <a:pt x="93" y="40"/>
                    <a:pt x="90" y="42"/>
                  </a:cubicBezTo>
                  <a:cubicBezTo>
                    <a:pt x="87" y="43"/>
                    <a:pt x="83" y="44"/>
                    <a:pt x="80" y="46"/>
                  </a:cubicBezTo>
                  <a:cubicBezTo>
                    <a:pt x="76" y="48"/>
                    <a:pt x="73" y="51"/>
                    <a:pt x="72" y="54"/>
                  </a:cubicBezTo>
                  <a:cubicBezTo>
                    <a:pt x="71" y="57"/>
                    <a:pt x="72" y="60"/>
                    <a:pt x="76" y="62"/>
                  </a:cubicBezTo>
                  <a:cubicBezTo>
                    <a:pt x="80" y="64"/>
                    <a:pt x="86" y="65"/>
                    <a:pt x="93" y="64"/>
                  </a:cubicBezTo>
                  <a:cubicBezTo>
                    <a:pt x="100" y="63"/>
                    <a:pt x="106" y="62"/>
                    <a:pt x="113" y="59"/>
                  </a:cubicBezTo>
                  <a:cubicBezTo>
                    <a:pt x="120" y="56"/>
                    <a:pt x="129" y="53"/>
                    <a:pt x="138" y="50"/>
                  </a:cubicBezTo>
                  <a:cubicBezTo>
                    <a:pt x="147" y="48"/>
                    <a:pt x="156" y="45"/>
                    <a:pt x="165" y="43"/>
                  </a:cubicBezTo>
                  <a:cubicBezTo>
                    <a:pt x="174" y="42"/>
                    <a:pt x="184" y="41"/>
                    <a:pt x="195" y="43"/>
                  </a:cubicBezTo>
                  <a:cubicBezTo>
                    <a:pt x="205" y="44"/>
                    <a:pt x="216" y="48"/>
                    <a:pt x="226" y="53"/>
                  </a:cubicBezTo>
                </a:path>
              </a:pathLst>
            </a:custGeom>
            <a:solidFill>
              <a:srgbClr val="FFE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íṣľíḋé"/>
            <p:cNvSpPr/>
            <p:nvPr/>
          </p:nvSpPr>
          <p:spPr bwMode="auto">
            <a:xfrm>
              <a:off x="6111875" y="4162425"/>
              <a:ext cx="727075" cy="401638"/>
            </a:xfrm>
            <a:custGeom>
              <a:avLst/>
              <a:gdLst>
                <a:gd name="T0" fmla="*/ 226 w 262"/>
                <a:gd name="T1" fmla="*/ 54 h 145"/>
                <a:gd name="T2" fmla="*/ 247 w 262"/>
                <a:gd name="T3" fmla="*/ 80 h 145"/>
                <a:gd name="T4" fmla="*/ 231 w 262"/>
                <a:gd name="T5" fmla="*/ 108 h 145"/>
                <a:gd name="T6" fmla="*/ 249 w 262"/>
                <a:gd name="T7" fmla="*/ 118 h 145"/>
                <a:gd name="T8" fmla="*/ 257 w 262"/>
                <a:gd name="T9" fmla="*/ 123 h 145"/>
                <a:gd name="T10" fmla="*/ 261 w 262"/>
                <a:gd name="T11" fmla="*/ 127 h 145"/>
                <a:gd name="T12" fmla="*/ 261 w 262"/>
                <a:gd name="T13" fmla="*/ 133 h 145"/>
                <a:gd name="T14" fmla="*/ 252 w 262"/>
                <a:gd name="T15" fmla="*/ 139 h 145"/>
                <a:gd name="T16" fmla="*/ 240 w 262"/>
                <a:gd name="T17" fmla="*/ 144 h 145"/>
                <a:gd name="T18" fmla="*/ 230 w 262"/>
                <a:gd name="T19" fmla="*/ 144 h 145"/>
                <a:gd name="T20" fmla="*/ 222 w 262"/>
                <a:gd name="T21" fmla="*/ 141 h 145"/>
                <a:gd name="T22" fmla="*/ 213 w 262"/>
                <a:gd name="T23" fmla="*/ 137 h 145"/>
                <a:gd name="T24" fmla="*/ 196 w 262"/>
                <a:gd name="T25" fmla="*/ 127 h 145"/>
                <a:gd name="T26" fmla="*/ 164 w 262"/>
                <a:gd name="T27" fmla="*/ 135 h 145"/>
                <a:gd name="T28" fmla="*/ 140 w 262"/>
                <a:gd name="T29" fmla="*/ 136 h 145"/>
                <a:gd name="T30" fmla="*/ 131 w 262"/>
                <a:gd name="T31" fmla="*/ 136 h 145"/>
                <a:gd name="T32" fmla="*/ 113 w 262"/>
                <a:gd name="T33" fmla="*/ 133 h 145"/>
                <a:gd name="T34" fmla="*/ 107 w 262"/>
                <a:gd name="T35" fmla="*/ 118 h 145"/>
                <a:gd name="T36" fmla="*/ 114 w 262"/>
                <a:gd name="T37" fmla="*/ 108 h 145"/>
                <a:gd name="T38" fmla="*/ 142 w 262"/>
                <a:gd name="T39" fmla="*/ 104 h 145"/>
                <a:gd name="T40" fmla="*/ 145 w 262"/>
                <a:gd name="T41" fmla="*/ 104 h 145"/>
                <a:gd name="T42" fmla="*/ 177 w 262"/>
                <a:gd name="T43" fmla="*/ 99 h 145"/>
                <a:gd name="T44" fmla="*/ 183 w 262"/>
                <a:gd name="T45" fmla="*/ 77 h 145"/>
                <a:gd name="T46" fmla="*/ 165 w 262"/>
                <a:gd name="T47" fmla="*/ 76 h 145"/>
                <a:gd name="T48" fmla="*/ 138 w 262"/>
                <a:gd name="T49" fmla="*/ 84 h 145"/>
                <a:gd name="T50" fmla="*/ 106 w 262"/>
                <a:gd name="T51" fmla="*/ 93 h 145"/>
                <a:gd name="T52" fmla="*/ 70 w 262"/>
                <a:gd name="T53" fmla="*/ 96 h 145"/>
                <a:gd name="T54" fmla="*/ 33 w 262"/>
                <a:gd name="T55" fmla="*/ 85 h 145"/>
                <a:gd name="T56" fmla="*/ 14 w 262"/>
                <a:gd name="T57" fmla="*/ 62 h 145"/>
                <a:gd name="T58" fmla="*/ 29 w 262"/>
                <a:gd name="T59" fmla="*/ 35 h 145"/>
                <a:gd name="T60" fmla="*/ 13 w 262"/>
                <a:gd name="T61" fmla="*/ 26 h 145"/>
                <a:gd name="T62" fmla="*/ 5 w 262"/>
                <a:gd name="T63" fmla="*/ 21 h 145"/>
                <a:gd name="T64" fmla="*/ 1 w 262"/>
                <a:gd name="T65" fmla="*/ 17 h 145"/>
                <a:gd name="T66" fmla="*/ 2 w 262"/>
                <a:gd name="T67" fmla="*/ 12 h 145"/>
                <a:gd name="T68" fmla="*/ 11 w 262"/>
                <a:gd name="T69" fmla="*/ 5 h 145"/>
                <a:gd name="T70" fmla="*/ 27 w 262"/>
                <a:gd name="T71" fmla="*/ 0 h 145"/>
                <a:gd name="T72" fmla="*/ 38 w 262"/>
                <a:gd name="T73" fmla="*/ 2 h 145"/>
                <a:gd name="T74" fmla="*/ 50 w 262"/>
                <a:gd name="T75" fmla="*/ 7 h 145"/>
                <a:gd name="T76" fmla="*/ 65 w 262"/>
                <a:gd name="T77" fmla="*/ 16 h 145"/>
                <a:gd name="T78" fmla="*/ 86 w 262"/>
                <a:gd name="T79" fmla="*/ 10 h 145"/>
                <a:gd name="T80" fmla="*/ 101 w 262"/>
                <a:gd name="T81" fmla="*/ 8 h 145"/>
                <a:gd name="T82" fmla="*/ 106 w 262"/>
                <a:gd name="T83" fmla="*/ 8 h 145"/>
                <a:gd name="T84" fmla="*/ 108 w 262"/>
                <a:gd name="T85" fmla="*/ 7 h 145"/>
                <a:gd name="T86" fmla="*/ 126 w 262"/>
                <a:gd name="T87" fmla="*/ 9 h 145"/>
                <a:gd name="T88" fmla="*/ 133 w 262"/>
                <a:gd name="T89" fmla="*/ 20 h 145"/>
                <a:gd name="T90" fmla="*/ 127 w 262"/>
                <a:gd name="T91" fmla="*/ 35 h 145"/>
                <a:gd name="T92" fmla="*/ 110 w 262"/>
                <a:gd name="T93" fmla="*/ 39 h 145"/>
                <a:gd name="T94" fmla="*/ 105 w 262"/>
                <a:gd name="T95" fmla="*/ 39 h 145"/>
                <a:gd name="T96" fmla="*/ 98 w 262"/>
                <a:gd name="T97" fmla="*/ 40 h 145"/>
                <a:gd name="T98" fmla="*/ 90 w 262"/>
                <a:gd name="T99" fmla="*/ 42 h 145"/>
                <a:gd name="T100" fmla="*/ 80 w 262"/>
                <a:gd name="T101" fmla="*/ 46 h 145"/>
                <a:gd name="T102" fmla="*/ 72 w 262"/>
                <a:gd name="T103" fmla="*/ 54 h 145"/>
                <a:gd name="T104" fmla="*/ 76 w 262"/>
                <a:gd name="T105" fmla="*/ 62 h 145"/>
                <a:gd name="T106" fmla="*/ 93 w 262"/>
                <a:gd name="T107" fmla="*/ 64 h 145"/>
                <a:gd name="T108" fmla="*/ 113 w 262"/>
                <a:gd name="T109" fmla="*/ 59 h 145"/>
                <a:gd name="T110" fmla="*/ 138 w 262"/>
                <a:gd name="T111" fmla="*/ 51 h 145"/>
                <a:gd name="T112" fmla="*/ 165 w 262"/>
                <a:gd name="T113" fmla="*/ 44 h 145"/>
                <a:gd name="T114" fmla="*/ 195 w 262"/>
                <a:gd name="T115" fmla="*/ 43 h 145"/>
                <a:gd name="T116" fmla="*/ 226 w 262"/>
                <a:gd name="T117" fmla="*/ 5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62" h="145">
                  <a:moveTo>
                    <a:pt x="226" y="54"/>
                  </a:moveTo>
                  <a:cubicBezTo>
                    <a:pt x="240" y="62"/>
                    <a:pt x="248" y="71"/>
                    <a:pt x="247" y="80"/>
                  </a:cubicBezTo>
                  <a:cubicBezTo>
                    <a:pt x="247" y="90"/>
                    <a:pt x="241" y="99"/>
                    <a:pt x="231" y="108"/>
                  </a:cubicBezTo>
                  <a:cubicBezTo>
                    <a:pt x="249" y="118"/>
                    <a:pt x="249" y="118"/>
                    <a:pt x="249" y="118"/>
                  </a:cubicBezTo>
                  <a:cubicBezTo>
                    <a:pt x="253" y="120"/>
                    <a:pt x="255" y="121"/>
                    <a:pt x="257" y="123"/>
                  </a:cubicBezTo>
                  <a:cubicBezTo>
                    <a:pt x="259" y="124"/>
                    <a:pt x="260" y="125"/>
                    <a:pt x="261" y="127"/>
                  </a:cubicBezTo>
                  <a:cubicBezTo>
                    <a:pt x="262" y="129"/>
                    <a:pt x="262" y="131"/>
                    <a:pt x="261" y="133"/>
                  </a:cubicBezTo>
                  <a:cubicBezTo>
                    <a:pt x="259" y="135"/>
                    <a:pt x="256" y="137"/>
                    <a:pt x="252" y="139"/>
                  </a:cubicBezTo>
                  <a:cubicBezTo>
                    <a:pt x="247" y="141"/>
                    <a:pt x="243" y="143"/>
                    <a:pt x="240" y="144"/>
                  </a:cubicBezTo>
                  <a:cubicBezTo>
                    <a:pt x="236" y="144"/>
                    <a:pt x="233" y="145"/>
                    <a:pt x="230" y="144"/>
                  </a:cubicBezTo>
                  <a:cubicBezTo>
                    <a:pt x="226" y="143"/>
                    <a:pt x="224" y="142"/>
                    <a:pt x="222" y="141"/>
                  </a:cubicBezTo>
                  <a:cubicBezTo>
                    <a:pt x="220" y="140"/>
                    <a:pt x="217" y="139"/>
                    <a:pt x="213" y="137"/>
                  </a:cubicBezTo>
                  <a:cubicBezTo>
                    <a:pt x="196" y="127"/>
                    <a:pt x="196" y="127"/>
                    <a:pt x="196" y="127"/>
                  </a:cubicBezTo>
                  <a:cubicBezTo>
                    <a:pt x="185" y="131"/>
                    <a:pt x="175" y="133"/>
                    <a:pt x="164" y="135"/>
                  </a:cubicBezTo>
                  <a:cubicBezTo>
                    <a:pt x="154" y="136"/>
                    <a:pt x="145" y="137"/>
                    <a:pt x="140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22" y="135"/>
                    <a:pt x="116" y="134"/>
                    <a:pt x="113" y="133"/>
                  </a:cubicBezTo>
                  <a:cubicBezTo>
                    <a:pt x="108" y="130"/>
                    <a:pt x="106" y="125"/>
                    <a:pt x="107" y="118"/>
                  </a:cubicBezTo>
                  <a:cubicBezTo>
                    <a:pt x="107" y="114"/>
                    <a:pt x="110" y="111"/>
                    <a:pt x="114" y="108"/>
                  </a:cubicBezTo>
                  <a:cubicBezTo>
                    <a:pt x="119" y="106"/>
                    <a:pt x="128" y="104"/>
                    <a:pt x="142" y="104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58" y="105"/>
                    <a:pt x="169" y="103"/>
                    <a:pt x="177" y="99"/>
                  </a:cubicBezTo>
                  <a:cubicBezTo>
                    <a:pt x="192" y="91"/>
                    <a:pt x="194" y="83"/>
                    <a:pt x="183" y="77"/>
                  </a:cubicBezTo>
                  <a:cubicBezTo>
                    <a:pt x="179" y="75"/>
                    <a:pt x="173" y="75"/>
                    <a:pt x="165" y="76"/>
                  </a:cubicBezTo>
                  <a:cubicBezTo>
                    <a:pt x="157" y="78"/>
                    <a:pt x="148" y="81"/>
                    <a:pt x="138" y="84"/>
                  </a:cubicBezTo>
                  <a:cubicBezTo>
                    <a:pt x="128" y="87"/>
                    <a:pt x="117" y="91"/>
                    <a:pt x="106" y="93"/>
                  </a:cubicBezTo>
                  <a:cubicBezTo>
                    <a:pt x="95" y="96"/>
                    <a:pt x="83" y="97"/>
                    <a:pt x="70" y="96"/>
                  </a:cubicBezTo>
                  <a:cubicBezTo>
                    <a:pt x="56" y="95"/>
                    <a:pt x="44" y="91"/>
                    <a:pt x="33" y="85"/>
                  </a:cubicBezTo>
                  <a:cubicBezTo>
                    <a:pt x="22" y="79"/>
                    <a:pt x="16" y="71"/>
                    <a:pt x="14" y="62"/>
                  </a:cubicBezTo>
                  <a:cubicBezTo>
                    <a:pt x="13" y="53"/>
                    <a:pt x="18" y="44"/>
                    <a:pt x="29" y="3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0" y="24"/>
                    <a:pt x="7" y="23"/>
                    <a:pt x="5" y="21"/>
                  </a:cubicBezTo>
                  <a:cubicBezTo>
                    <a:pt x="4" y="20"/>
                    <a:pt x="2" y="19"/>
                    <a:pt x="1" y="17"/>
                  </a:cubicBezTo>
                  <a:cubicBezTo>
                    <a:pt x="0" y="15"/>
                    <a:pt x="0" y="13"/>
                    <a:pt x="2" y="12"/>
                  </a:cubicBezTo>
                  <a:cubicBezTo>
                    <a:pt x="4" y="10"/>
                    <a:pt x="7" y="7"/>
                    <a:pt x="11" y="5"/>
                  </a:cubicBezTo>
                  <a:cubicBezTo>
                    <a:pt x="16" y="2"/>
                    <a:pt x="22" y="1"/>
                    <a:pt x="27" y="0"/>
                  </a:cubicBezTo>
                  <a:cubicBezTo>
                    <a:pt x="31" y="0"/>
                    <a:pt x="35" y="1"/>
                    <a:pt x="38" y="2"/>
                  </a:cubicBezTo>
                  <a:cubicBezTo>
                    <a:pt x="41" y="3"/>
                    <a:pt x="45" y="5"/>
                    <a:pt x="50" y="7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72" y="14"/>
                    <a:pt x="79" y="12"/>
                    <a:pt x="86" y="10"/>
                  </a:cubicBezTo>
                  <a:cubicBezTo>
                    <a:pt x="93" y="9"/>
                    <a:pt x="98" y="8"/>
                    <a:pt x="101" y="8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17" y="7"/>
                    <a:pt x="123" y="8"/>
                    <a:pt x="126" y="9"/>
                  </a:cubicBezTo>
                  <a:cubicBezTo>
                    <a:pt x="129" y="11"/>
                    <a:pt x="131" y="14"/>
                    <a:pt x="133" y="20"/>
                  </a:cubicBezTo>
                  <a:cubicBezTo>
                    <a:pt x="135" y="27"/>
                    <a:pt x="133" y="32"/>
                    <a:pt x="127" y="35"/>
                  </a:cubicBezTo>
                  <a:cubicBezTo>
                    <a:pt x="123" y="37"/>
                    <a:pt x="118" y="38"/>
                    <a:pt x="110" y="39"/>
                  </a:cubicBezTo>
                  <a:cubicBezTo>
                    <a:pt x="109" y="39"/>
                    <a:pt x="107" y="39"/>
                    <a:pt x="105" y="39"/>
                  </a:cubicBezTo>
                  <a:cubicBezTo>
                    <a:pt x="102" y="39"/>
                    <a:pt x="100" y="40"/>
                    <a:pt x="98" y="40"/>
                  </a:cubicBezTo>
                  <a:cubicBezTo>
                    <a:pt x="96" y="40"/>
                    <a:pt x="93" y="41"/>
                    <a:pt x="90" y="42"/>
                  </a:cubicBezTo>
                  <a:cubicBezTo>
                    <a:pt x="87" y="43"/>
                    <a:pt x="83" y="44"/>
                    <a:pt x="80" y="46"/>
                  </a:cubicBezTo>
                  <a:cubicBezTo>
                    <a:pt x="76" y="48"/>
                    <a:pt x="73" y="51"/>
                    <a:pt x="72" y="54"/>
                  </a:cubicBezTo>
                  <a:cubicBezTo>
                    <a:pt x="71" y="57"/>
                    <a:pt x="72" y="60"/>
                    <a:pt x="76" y="62"/>
                  </a:cubicBezTo>
                  <a:cubicBezTo>
                    <a:pt x="81" y="64"/>
                    <a:pt x="86" y="65"/>
                    <a:pt x="93" y="64"/>
                  </a:cubicBezTo>
                  <a:cubicBezTo>
                    <a:pt x="100" y="64"/>
                    <a:pt x="106" y="62"/>
                    <a:pt x="113" y="59"/>
                  </a:cubicBezTo>
                  <a:cubicBezTo>
                    <a:pt x="120" y="56"/>
                    <a:pt x="129" y="53"/>
                    <a:pt x="138" y="51"/>
                  </a:cubicBezTo>
                  <a:cubicBezTo>
                    <a:pt x="147" y="48"/>
                    <a:pt x="156" y="45"/>
                    <a:pt x="165" y="44"/>
                  </a:cubicBezTo>
                  <a:cubicBezTo>
                    <a:pt x="174" y="42"/>
                    <a:pt x="184" y="42"/>
                    <a:pt x="195" y="43"/>
                  </a:cubicBezTo>
                  <a:cubicBezTo>
                    <a:pt x="205" y="45"/>
                    <a:pt x="216" y="48"/>
                    <a:pt x="226" y="54"/>
                  </a:cubicBezTo>
                </a:path>
              </a:pathLst>
            </a:custGeom>
            <a:solidFill>
              <a:srgbClr val="FF7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iṥļiḓe"/>
            <p:cNvSpPr/>
            <p:nvPr/>
          </p:nvSpPr>
          <p:spPr bwMode="auto">
            <a:xfrm>
              <a:off x="6061075" y="4146550"/>
              <a:ext cx="1063625" cy="611188"/>
            </a:xfrm>
            <a:custGeom>
              <a:avLst/>
              <a:gdLst>
                <a:gd name="T0" fmla="*/ 299 w 383"/>
                <a:gd name="T1" fmla="*/ 170 h 221"/>
                <a:gd name="T2" fmla="*/ 294 w 383"/>
                <a:gd name="T3" fmla="*/ 0 h 221"/>
                <a:gd name="T4" fmla="*/ 295 w 383"/>
                <a:gd name="T5" fmla="*/ 1 h 221"/>
                <a:gd name="T6" fmla="*/ 302 w 383"/>
                <a:gd name="T7" fmla="*/ 172 h 221"/>
                <a:gd name="T8" fmla="*/ 2 w 383"/>
                <a:gd name="T9" fmla="*/ 174 h 221"/>
                <a:gd name="T10" fmla="*/ 0 w 383"/>
                <a:gd name="T11" fmla="*/ 174 h 221"/>
                <a:gd name="T12" fmla="*/ 299 w 383"/>
                <a:gd name="T13" fmla="*/ 17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3" h="221">
                  <a:moveTo>
                    <a:pt x="299" y="170"/>
                  </a:moveTo>
                  <a:cubicBezTo>
                    <a:pt x="380" y="123"/>
                    <a:pt x="377" y="47"/>
                    <a:pt x="294" y="0"/>
                  </a:cubicBezTo>
                  <a:cubicBezTo>
                    <a:pt x="294" y="0"/>
                    <a:pt x="295" y="1"/>
                    <a:pt x="295" y="1"/>
                  </a:cubicBezTo>
                  <a:cubicBezTo>
                    <a:pt x="380" y="47"/>
                    <a:pt x="383" y="124"/>
                    <a:pt x="302" y="172"/>
                  </a:cubicBezTo>
                  <a:cubicBezTo>
                    <a:pt x="221" y="220"/>
                    <a:pt x="86" y="221"/>
                    <a:pt x="2" y="174"/>
                  </a:cubicBezTo>
                  <a:cubicBezTo>
                    <a:pt x="1" y="174"/>
                    <a:pt x="1" y="174"/>
                    <a:pt x="0" y="174"/>
                  </a:cubicBezTo>
                  <a:cubicBezTo>
                    <a:pt x="85" y="219"/>
                    <a:pt x="218" y="218"/>
                    <a:pt x="299" y="170"/>
                  </a:cubicBezTo>
                </a:path>
              </a:pathLst>
            </a:cu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" name="íS1iḋé"/>
            <p:cNvSpPr/>
            <p:nvPr/>
          </p:nvSpPr>
          <p:spPr bwMode="auto">
            <a:xfrm>
              <a:off x="5738813" y="4291013"/>
              <a:ext cx="11113" cy="79375"/>
            </a:xfrm>
            <a:custGeom>
              <a:avLst/>
              <a:gdLst>
                <a:gd name="T0" fmla="*/ 3 w 4"/>
                <a:gd name="T1" fmla="*/ 0 h 29"/>
                <a:gd name="T2" fmla="*/ 0 w 4"/>
                <a:gd name="T3" fmla="*/ 29 h 29"/>
                <a:gd name="T4" fmla="*/ 4 w 4"/>
                <a:gd name="T5" fmla="*/ 8 h 29"/>
                <a:gd name="T6" fmla="*/ 3 w 4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9">
                  <a:moveTo>
                    <a:pt x="3" y="0"/>
                  </a:moveTo>
                  <a:cubicBezTo>
                    <a:pt x="1" y="9"/>
                    <a:pt x="0" y="19"/>
                    <a:pt x="0" y="29"/>
                  </a:cubicBezTo>
                  <a:cubicBezTo>
                    <a:pt x="1" y="22"/>
                    <a:pt x="2" y="15"/>
                    <a:pt x="4" y="8"/>
                  </a:cubicBezTo>
                  <a:cubicBezTo>
                    <a:pt x="4" y="6"/>
                    <a:pt x="4" y="3"/>
                    <a:pt x="3" y="0"/>
                  </a:cubicBezTo>
                </a:path>
              </a:pathLst>
            </a:custGeom>
            <a:solidFill>
              <a:srgbClr val="FFC6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íṣľîďe"/>
            <p:cNvSpPr/>
            <p:nvPr/>
          </p:nvSpPr>
          <p:spPr bwMode="auto">
            <a:xfrm>
              <a:off x="5738813" y="4313238"/>
              <a:ext cx="1454150" cy="458788"/>
            </a:xfrm>
            <a:custGeom>
              <a:avLst/>
              <a:gdLst>
                <a:gd name="T0" fmla="*/ 4 w 524"/>
                <a:gd name="T1" fmla="*/ 0 h 166"/>
                <a:gd name="T2" fmla="*/ 0 w 524"/>
                <a:gd name="T3" fmla="*/ 21 h 166"/>
                <a:gd name="T4" fmla="*/ 81 w 524"/>
                <a:gd name="T5" fmla="*/ 124 h 166"/>
                <a:gd name="T6" fmla="*/ 265 w 524"/>
                <a:gd name="T7" fmla="*/ 166 h 166"/>
                <a:gd name="T8" fmla="*/ 453 w 524"/>
                <a:gd name="T9" fmla="*/ 121 h 166"/>
                <a:gd name="T10" fmla="*/ 524 w 524"/>
                <a:gd name="T11" fmla="*/ 32 h 166"/>
                <a:gd name="T12" fmla="*/ 457 w 524"/>
                <a:gd name="T13" fmla="*/ 106 h 166"/>
                <a:gd name="T14" fmla="*/ 423 w 524"/>
                <a:gd name="T15" fmla="*/ 122 h 166"/>
                <a:gd name="T16" fmla="*/ 266 w 524"/>
                <a:gd name="T17" fmla="*/ 158 h 166"/>
                <a:gd name="T18" fmla="*/ 106 w 524"/>
                <a:gd name="T19" fmla="*/ 121 h 166"/>
                <a:gd name="T20" fmla="*/ 89 w 524"/>
                <a:gd name="T21" fmla="*/ 111 h 166"/>
                <a:gd name="T22" fmla="*/ 87 w 524"/>
                <a:gd name="T23" fmla="*/ 110 h 166"/>
                <a:gd name="T24" fmla="*/ 87 w 524"/>
                <a:gd name="T25" fmla="*/ 110 h 166"/>
                <a:gd name="T26" fmla="*/ 86 w 524"/>
                <a:gd name="T27" fmla="*/ 109 h 166"/>
                <a:gd name="T28" fmla="*/ 86 w 524"/>
                <a:gd name="T29" fmla="*/ 109 h 166"/>
                <a:gd name="T30" fmla="*/ 86 w 524"/>
                <a:gd name="T31" fmla="*/ 109 h 166"/>
                <a:gd name="T32" fmla="*/ 86 w 524"/>
                <a:gd name="T33" fmla="*/ 109 h 166"/>
                <a:gd name="T34" fmla="*/ 85 w 524"/>
                <a:gd name="T35" fmla="*/ 109 h 166"/>
                <a:gd name="T36" fmla="*/ 85 w 524"/>
                <a:gd name="T37" fmla="*/ 109 h 166"/>
                <a:gd name="T38" fmla="*/ 85 w 524"/>
                <a:gd name="T39" fmla="*/ 109 h 166"/>
                <a:gd name="T40" fmla="*/ 85 w 524"/>
                <a:gd name="T41" fmla="*/ 109 h 166"/>
                <a:gd name="T42" fmla="*/ 85 w 524"/>
                <a:gd name="T43" fmla="*/ 108 h 166"/>
                <a:gd name="T44" fmla="*/ 85 w 524"/>
                <a:gd name="T45" fmla="*/ 108 h 166"/>
                <a:gd name="T46" fmla="*/ 84 w 524"/>
                <a:gd name="T47" fmla="*/ 108 h 166"/>
                <a:gd name="T48" fmla="*/ 84 w 524"/>
                <a:gd name="T49" fmla="*/ 108 h 166"/>
                <a:gd name="T50" fmla="*/ 84 w 524"/>
                <a:gd name="T51" fmla="*/ 108 h 166"/>
                <a:gd name="T52" fmla="*/ 84 w 524"/>
                <a:gd name="T53" fmla="*/ 108 h 166"/>
                <a:gd name="T54" fmla="*/ 84 w 524"/>
                <a:gd name="T55" fmla="*/ 108 h 166"/>
                <a:gd name="T56" fmla="*/ 5 w 524"/>
                <a:gd name="T57" fmla="*/ 9 h 166"/>
                <a:gd name="T58" fmla="*/ 5 w 524"/>
                <a:gd name="T59" fmla="*/ 10 h 166"/>
                <a:gd name="T60" fmla="*/ 5 w 524"/>
                <a:gd name="T61" fmla="*/ 9 h 166"/>
                <a:gd name="T62" fmla="*/ 4 w 524"/>
                <a:gd name="T6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4" h="166">
                  <a:moveTo>
                    <a:pt x="4" y="0"/>
                  </a:moveTo>
                  <a:cubicBezTo>
                    <a:pt x="2" y="7"/>
                    <a:pt x="1" y="14"/>
                    <a:pt x="0" y="21"/>
                  </a:cubicBezTo>
                  <a:cubicBezTo>
                    <a:pt x="2" y="58"/>
                    <a:pt x="29" y="96"/>
                    <a:pt x="81" y="124"/>
                  </a:cubicBezTo>
                  <a:cubicBezTo>
                    <a:pt x="133" y="152"/>
                    <a:pt x="199" y="166"/>
                    <a:pt x="265" y="166"/>
                  </a:cubicBezTo>
                  <a:cubicBezTo>
                    <a:pt x="333" y="166"/>
                    <a:pt x="402" y="151"/>
                    <a:pt x="453" y="121"/>
                  </a:cubicBezTo>
                  <a:cubicBezTo>
                    <a:pt x="495" y="96"/>
                    <a:pt x="519" y="65"/>
                    <a:pt x="524" y="32"/>
                  </a:cubicBezTo>
                  <a:cubicBezTo>
                    <a:pt x="515" y="59"/>
                    <a:pt x="492" y="85"/>
                    <a:pt x="457" y="106"/>
                  </a:cubicBezTo>
                  <a:cubicBezTo>
                    <a:pt x="446" y="112"/>
                    <a:pt x="435" y="117"/>
                    <a:pt x="423" y="122"/>
                  </a:cubicBezTo>
                  <a:cubicBezTo>
                    <a:pt x="379" y="146"/>
                    <a:pt x="323" y="158"/>
                    <a:pt x="266" y="158"/>
                  </a:cubicBezTo>
                  <a:cubicBezTo>
                    <a:pt x="209" y="158"/>
                    <a:pt x="151" y="146"/>
                    <a:pt x="106" y="121"/>
                  </a:cubicBezTo>
                  <a:cubicBezTo>
                    <a:pt x="100" y="118"/>
                    <a:pt x="94" y="114"/>
                    <a:pt x="89" y="111"/>
                  </a:cubicBezTo>
                  <a:cubicBezTo>
                    <a:pt x="88" y="110"/>
                    <a:pt x="87" y="110"/>
                    <a:pt x="87" y="110"/>
                  </a:cubicBezTo>
                  <a:cubicBezTo>
                    <a:pt x="87" y="110"/>
                    <a:pt x="87" y="110"/>
                    <a:pt x="87" y="110"/>
                  </a:cubicBezTo>
                  <a:cubicBezTo>
                    <a:pt x="87" y="109"/>
                    <a:pt x="86" y="109"/>
                    <a:pt x="86" y="109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6" y="109"/>
                    <a:pt x="85" y="109"/>
                    <a:pt x="85" y="109"/>
                  </a:cubicBezTo>
                  <a:cubicBezTo>
                    <a:pt x="85" y="109"/>
                    <a:pt x="85" y="109"/>
                    <a:pt x="85" y="109"/>
                  </a:cubicBezTo>
                  <a:cubicBezTo>
                    <a:pt x="85" y="109"/>
                    <a:pt x="85" y="109"/>
                    <a:pt x="85" y="109"/>
                  </a:cubicBezTo>
                  <a:cubicBezTo>
                    <a:pt x="85" y="109"/>
                    <a:pt x="85" y="109"/>
                    <a:pt x="85" y="109"/>
                  </a:cubicBezTo>
                  <a:cubicBezTo>
                    <a:pt x="85" y="109"/>
                    <a:pt x="85" y="109"/>
                    <a:pt x="85" y="108"/>
                  </a:cubicBezTo>
                  <a:cubicBezTo>
                    <a:pt x="85" y="108"/>
                    <a:pt x="85" y="108"/>
                    <a:pt x="85" y="108"/>
                  </a:cubicBezTo>
                  <a:cubicBezTo>
                    <a:pt x="85" y="108"/>
                    <a:pt x="85" y="108"/>
                    <a:pt x="84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35" y="81"/>
                    <a:pt x="8" y="45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8"/>
                    <a:pt x="4" y="5"/>
                    <a:pt x="4" y="0"/>
                  </a:cubicBezTo>
                </a:path>
              </a:pathLst>
            </a:custGeom>
            <a:solidFill>
              <a:srgbClr val="FF6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iŝḷîḑè"/>
            <p:cNvSpPr/>
            <p:nvPr/>
          </p:nvSpPr>
          <p:spPr bwMode="auto">
            <a:xfrm>
              <a:off x="5986463" y="4619625"/>
              <a:ext cx="927100" cy="130175"/>
            </a:xfrm>
            <a:custGeom>
              <a:avLst/>
              <a:gdLst>
                <a:gd name="T0" fmla="*/ 0 w 334"/>
                <a:gd name="T1" fmla="*/ 0 h 47"/>
                <a:gd name="T2" fmla="*/ 17 w 334"/>
                <a:gd name="T3" fmla="*/ 10 h 47"/>
                <a:gd name="T4" fmla="*/ 177 w 334"/>
                <a:gd name="T5" fmla="*/ 47 h 47"/>
                <a:gd name="T6" fmla="*/ 334 w 334"/>
                <a:gd name="T7" fmla="*/ 11 h 47"/>
                <a:gd name="T8" fmla="*/ 180 w 334"/>
                <a:gd name="T9" fmla="*/ 40 h 47"/>
                <a:gd name="T10" fmla="*/ 0 w 334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4" h="47">
                  <a:moveTo>
                    <a:pt x="0" y="0"/>
                  </a:moveTo>
                  <a:cubicBezTo>
                    <a:pt x="5" y="3"/>
                    <a:pt x="11" y="7"/>
                    <a:pt x="17" y="10"/>
                  </a:cubicBezTo>
                  <a:cubicBezTo>
                    <a:pt x="62" y="35"/>
                    <a:pt x="120" y="47"/>
                    <a:pt x="177" y="47"/>
                  </a:cubicBezTo>
                  <a:cubicBezTo>
                    <a:pt x="234" y="47"/>
                    <a:pt x="290" y="35"/>
                    <a:pt x="334" y="11"/>
                  </a:cubicBezTo>
                  <a:cubicBezTo>
                    <a:pt x="288" y="30"/>
                    <a:pt x="234" y="40"/>
                    <a:pt x="180" y="40"/>
                  </a:cubicBezTo>
                  <a:cubicBezTo>
                    <a:pt x="115" y="40"/>
                    <a:pt x="51" y="27"/>
                    <a:pt x="0" y="0"/>
                  </a:cubicBezTo>
                </a:path>
              </a:pathLst>
            </a:custGeom>
            <a:solidFill>
              <a:srgbClr val="FF4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îṡľîḑe"/>
            <p:cNvSpPr/>
            <p:nvPr/>
          </p:nvSpPr>
          <p:spPr bwMode="auto">
            <a:xfrm>
              <a:off x="5741988" y="3763963"/>
              <a:ext cx="1468438" cy="1008063"/>
            </a:xfrm>
            <a:custGeom>
              <a:avLst/>
              <a:gdLst>
                <a:gd name="T0" fmla="*/ 446 w 529"/>
                <a:gd name="T1" fmla="*/ 57 h 364"/>
                <a:gd name="T2" fmla="*/ 74 w 529"/>
                <a:gd name="T3" fmla="*/ 60 h 364"/>
                <a:gd name="T4" fmla="*/ 10 w 529"/>
                <a:gd name="T5" fmla="*/ 126 h 364"/>
                <a:gd name="T6" fmla="*/ 11 w 529"/>
                <a:gd name="T7" fmla="*/ 147 h 364"/>
                <a:gd name="T8" fmla="*/ 0 w 529"/>
                <a:gd name="T9" fmla="*/ 155 h 364"/>
                <a:gd name="T10" fmla="*/ 4 w 529"/>
                <a:gd name="T11" fmla="*/ 207 h 364"/>
                <a:gd name="T12" fmla="*/ 4 w 529"/>
                <a:gd name="T13" fmla="*/ 208 h 364"/>
                <a:gd name="T14" fmla="*/ 4 w 529"/>
                <a:gd name="T15" fmla="*/ 207 h 364"/>
                <a:gd name="T16" fmla="*/ 84 w 529"/>
                <a:gd name="T17" fmla="*/ 307 h 364"/>
                <a:gd name="T18" fmla="*/ 456 w 529"/>
                <a:gd name="T19" fmla="*/ 304 h 364"/>
                <a:gd name="T20" fmla="*/ 529 w 529"/>
                <a:gd name="T21" fmla="*/ 202 h 364"/>
                <a:gd name="T22" fmla="*/ 529 w 529"/>
                <a:gd name="T23" fmla="*/ 202 h 364"/>
                <a:gd name="T24" fmla="*/ 529 w 529"/>
                <a:gd name="T25" fmla="*/ 200 h 364"/>
                <a:gd name="T26" fmla="*/ 528 w 529"/>
                <a:gd name="T27" fmla="*/ 195 h 364"/>
                <a:gd name="T28" fmla="*/ 526 w 529"/>
                <a:gd name="T29" fmla="*/ 139 h 364"/>
                <a:gd name="T30" fmla="*/ 521 w 529"/>
                <a:gd name="T31" fmla="*/ 133 h 364"/>
                <a:gd name="T32" fmla="*/ 446 w 529"/>
                <a:gd name="T33" fmla="*/ 57 h 364"/>
                <a:gd name="T34" fmla="*/ 364 w 529"/>
                <a:gd name="T35" fmla="*/ 106 h 364"/>
                <a:gd name="T36" fmla="*/ 368 w 529"/>
                <a:gd name="T37" fmla="*/ 221 h 364"/>
                <a:gd name="T38" fmla="*/ 165 w 529"/>
                <a:gd name="T39" fmla="*/ 223 h 364"/>
                <a:gd name="T40" fmla="*/ 160 w 529"/>
                <a:gd name="T41" fmla="*/ 107 h 364"/>
                <a:gd name="T42" fmla="*/ 364 w 529"/>
                <a:gd name="T43" fmla="*/ 106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9" h="364">
                  <a:moveTo>
                    <a:pt x="446" y="57"/>
                  </a:moveTo>
                  <a:cubicBezTo>
                    <a:pt x="341" y="0"/>
                    <a:pt x="174" y="1"/>
                    <a:pt x="74" y="60"/>
                  </a:cubicBezTo>
                  <a:cubicBezTo>
                    <a:pt x="42" y="79"/>
                    <a:pt x="21" y="102"/>
                    <a:pt x="10" y="126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9"/>
                    <a:pt x="3" y="203"/>
                    <a:pt x="4" y="207"/>
                  </a:cubicBezTo>
                  <a:cubicBezTo>
                    <a:pt x="4" y="208"/>
                    <a:pt x="4" y="208"/>
                    <a:pt x="4" y="208"/>
                  </a:cubicBezTo>
                  <a:cubicBezTo>
                    <a:pt x="4" y="207"/>
                    <a:pt x="4" y="207"/>
                    <a:pt x="4" y="207"/>
                  </a:cubicBezTo>
                  <a:cubicBezTo>
                    <a:pt x="7" y="244"/>
                    <a:pt x="34" y="279"/>
                    <a:pt x="84" y="307"/>
                  </a:cubicBezTo>
                  <a:cubicBezTo>
                    <a:pt x="189" y="364"/>
                    <a:pt x="356" y="363"/>
                    <a:pt x="456" y="304"/>
                  </a:cubicBezTo>
                  <a:cubicBezTo>
                    <a:pt x="504" y="275"/>
                    <a:pt x="528" y="239"/>
                    <a:pt x="529" y="202"/>
                  </a:cubicBezTo>
                  <a:cubicBezTo>
                    <a:pt x="529" y="202"/>
                    <a:pt x="529" y="202"/>
                    <a:pt x="529" y="202"/>
                  </a:cubicBezTo>
                  <a:cubicBezTo>
                    <a:pt x="529" y="200"/>
                    <a:pt x="529" y="200"/>
                    <a:pt x="529" y="200"/>
                  </a:cubicBezTo>
                  <a:cubicBezTo>
                    <a:pt x="529" y="199"/>
                    <a:pt x="528" y="197"/>
                    <a:pt x="528" y="195"/>
                  </a:cubicBezTo>
                  <a:cubicBezTo>
                    <a:pt x="526" y="139"/>
                    <a:pt x="526" y="139"/>
                    <a:pt x="526" y="139"/>
                  </a:cubicBezTo>
                  <a:cubicBezTo>
                    <a:pt x="521" y="133"/>
                    <a:pt x="521" y="133"/>
                    <a:pt x="521" y="133"/>
                  </a:cubicBezTo>
                  <a:cubicBezTo>
                    <a:pt x="510" y="105"/>
                    <a:pt x="485" y="79"/>
                    <a:pt x="446" y="57"/>
                  </a:cubicBezTo>
                  <a:moveTo>
                    <a:pt x="364" y="106"/>
                  </a:moveTo>
                  <a:cubicBezTo>
                    <a:pt x="421" y="137"/>
                    <a:pt x="423" y="189"/>
                    <a:pt x="368" y="221"/>
                  </a:cubicBezTo>
                  <a:cubicBezTo>
                    <a:pt x="313" y="254"/>
                    <a:pt x="222" y="255"/>
                    <a:pt x="165" y="223"/>
                  </a:cubicBezTo>
                  <a:cubicBezTo>
                    <a:pt x="107" y="192"/>
                    <a:pt x="105" y="140"/>
                    <a:pt x="160" y="107"/>
                  </a:cubicBezTo>
                  <a:cubicBezTo>
                    <a:pt x="215" y="75"/>
                    <a:pt x="306" y="74"/>
                    <a:pt x="364" y="106"/>
                  </a:cubicBezTo>
                </a:path>
              </a:pathLst>
            </a:custGeom>
            <a:solidFill>
              <a:srgbClr val="FFA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íSḻiḍè"/>
            <p:cNvSpPr/>
            <p:nvPr/>
          </p:nvSpPr>
          <p:spPr bwMode="auto">
            <a:xfrm>
              <a:off x="6824663" y="4302125"/>
              <a:ext cx="180975" cy="381000"/>
            </a:xfrm>
            <a:custGeom>
              <a:avLst/>
              <a:gdLst>
                <a:gd name="T0" fmla="*/ 0 w 65"/>
                <a:gd name="T1" fmla="*/ 138 h 138"/>
                <a:gd name="T2" fmla="*/ 1 w 65"/>
                <a:gd name="T3" fmla="*/ 9 h 138"/>
                <a:gd name="T4" fmla="*/ 9 w 65"/>
                <a:gd name="T5" fmla="*/ 0 h 138"/>
                <a:gd name="T6" fmla="*/ 65 w 65"/>
                <a:gd name="T7" fmla="*/ 31 h 138"/>
                <a:gd name="T8" fmla="*/ 64 w 65"/>
                <a:gd name="T9" fmla="*/ 111 h 138"/>
                <a:gd name="T10" fmla="*/ 0 w 65"/>
                <a:gd name="T11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138">
                  <a:moveTo>
                    <a:pt x="0" y="138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4" y="6"/>
                    <a:pt x="7" y="3"/>
                    <a:pt x="9" y="0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4" y="111"/>
                    <a:pt x="64" y="111"/>
                    <a:pt x="64" y="111"/>
                  </a:cubicBezTo>
                  <a:cubicBezTo>
                    <a:pt x="44" y="122"/>
                    <a:pt x="23" y="131"/>
                    <a:pt x="0" y="138"/>
                  </a:cubicBezTo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1" name="ïślïḍê"/>
            <p:cNvSpPr/>
            <p:nvPr/>
          </p:nvSpPr>
          <p:spPr bwMode="auto">
            <a:xfrm>
              <a:off x="5853113" y="3983038"/>
              <a:ext cx="307975" cy="703263"/>
            </a:xfrm>
            <a:custGeom>
              <a:avLst/>
              <a:gdLst>
                <a:gd name="T0" fmla="*/ 8 w 111"/>
                <a:gd name="T1" fmla="*/ 0 h 254"/>
                <a:gd name="T2" fmla="*/ 96 w 111"/>
                <a:gd name="T3" fmla="*/ 48 h 254"/>
                <a:gd name="T4" fmla="*/ 111 w 111"/>
                <a:gd name="T5" fmla="*/ 136 h 254"/>
                <a:gd name="T6" fmla="*/ 110 w 111"/>
                <a:gd name="T7" fmla="*/ 254 h 254"/>
                <a:gd name="T8" fmla="*/ 44 w 111"/>
                <a:gd name="T9" fmla="*/ 228 h 254"/>
                <a:gd name="T10" fmla="*/ 0 w 111"/>
                <a:gd name="T11" fmla="*/ 196 h 254"/>
                <a:gd name="T12" fmla="*/ 2 w 111"/>
                <a:gd name="T13" fmla="*/ 4 h 254"/>
                <a:gd name="T14" fmla="*/ 8 w 111"/>
                <a:gd name="T1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254">
                  <a:moveTo>
                    <a:pt x="8" y="0"/>
                  </a:moveTo>
                  <a:cubicBezTo>
                    <a:pt x="96" y="48"/>
                    <a:pt x="96" y="48"/>
                    <a:pt x="96" y="48"/>
                  </a:cubicBezTo>
                  <a:cubicBezTo>
                    <a:pt x="71" y="76"/>
                    <a:pt x="76" y="110"/>
                    <a:pt x="111" y="136"/>
                  </a:cubicBezTo>
                  <a:cubicBezTo>
                    <a:pt x="110" y="254"/>
                    <a:pt x="110" y="254"/>
                    <a:pt x="110" y="254"/>
                  </a:cubicBezTo>
                  <a:cubicBezTo>
                    <a:pt x="86" y="248"/>
                    <a:pt x="64" y="239"/>
                    <a:pt x="44" y="228"/>
                  </a:cubicBezTo>
                  <a:cubicBezTo>
                    <a:pt x="27" y="218"/>
                    <a:pt x="12" y="207"/>
                    <a:pt x="0" y="19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3"/>
                    <a:pt x="6" y="1"/>
                    <a:pt x="8" y="0"/>
                  </a:cubicBezTo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2" name="íṣľiḑè"/>
            <p:cNvSpPr/>
            <p:nvPr/>
          </p:nvSpPr>
          <p:spPr bwMode="auto">
            <a:xfrm>
              <a:off x="6224588" y="4398963"/>
              <a:ext cx="180975" cy="328613"/>
            </a:xfrm>
            <a:custGeom>
              <a:avLst/>
              <a:gdLst>
                <a:gd name="T0" fmla="*/ 1 w 65"/>
                <a:gd name="T1" fmla="*/ 0 h 119"/>
                <a:gd name="T2" fmla="*/ 62 w 65"/>
                <a:gd name="T3" fmla="*/ 16 h 119"/>
                <a:gd name="T4" fmla="*/ 65 w 65"/>
                <a:gd name="T5" fmla="*/ 17 h 119"/>
                <a:gd name="T6" fmla="*/ 64 w 65"/>
                <a:gd name="T7" fmla="*/ 119 h 119"/>
                <a:gd name="T8" fmla="*/ 0 w 65"/>
                <a:gd name="T9" fmla="*/ 110 h 119"/>
                <a:gd name="T10" fmla="*/ 1 w 65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119">
                  <a:moveTo>
                    <a:pt x="1" y="0"/>
                  </a:moveTo>
                  <a:cubicBezTo>
                    <a:pt x="20" y="8"/>
                    <a:pt x="40" y="13"/>
                    <a:pt x="62" y="16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4" y="119"/>
                    <a:pt x="64" y="119"/>
                    <a:pt x="64" y="119"/>
                  </a:cubicBezTo>
                  <a:cubicBezTo>
                    <a:pt x="42" y="118"/>
                    <a:pt x="21" y="115"/>
                    <a:pt x="0" y="11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ïšḷídè"/>
            <p:cNvSpPr/>
            <p:nvPr/>
          </p:nvSpPr>
          <p:spPr bwMode="auto">
            <a:xfrm>
              <a:off x="6442075" y="4551363"/>
              <a:ext cx="46038" cy="179388"/>
            </a:xfrm>
            <a:custGeom>
              <a:avLst/>
              <a:gdLst>
                <a:gd name="T0" fmla="*/ 2 w 17"/>
                <a:gd name="T1" fmla="*/ 0 h 65"/>
                <a:gd name="T2" fmla="*/ 17 w 17"/>
                <a:gd name="T3" fmla="*/ 9 h 65"/>
                <a:gd name="T4" fmla="*/ 16 w 17"/>
                <a:gd name="T5" fmla="*/ 65 h 65"/>
                <a:gd name="T6" fmla="*/ 0 w 17"/>
                <a:gd name="T7" fmla="*/ 65 h 65"/>
                <a:gd name="T8" fmla="*/ 2 w 17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5">
                  <a:moveTo>
                    <a:pt x="2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1" y="65"/>
                    <a:pt x="6" y="65"/>
                    <a:pt x="0" y="65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4" name="ïś1iḍè"/>
            <p:cNvSpPr/>
            <p:nvPr/>
          </p:nvSpPr>
          <p:spPr bwMode="auto">
            <a:xfrm>
              <a:off x="6724650" y="4478338"/>
              <a:ext cx="47625" cy="230188"/>
            </a:xfrm>
            <a:custGeom>
              <a:avLst/>
              <a:gdLst>
                <a:gd name="T0" fmla="*/ 1 w 17"/>
                <a:gd name="T1" fmla="*/ 0 h 83"/>
                <a:gd name="T2" fmla="*/ 17 w 17"/>
                <a:gd name="T3" fmla="*/ 9 h 83"/>
                <a:gd name="T4" fmla="*/ 16 w 17"/>
                <a:gd name="T5" fmla="*/ 79 h 83"/>
                <a:gd name="T6" fmla="*/ 0 w 17"/>
                <a:gd name="T7" fmla="*/ 83 h 83"/>
                <a:gd name="T8" fmla="*/ 1 w 17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83">
                  <a:moveTo>
                    <a:pt x="1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0" y="81"/>
                    <a:pt x="5" y="82"/>
                    <a:pt x="0" y="8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5" name="ïṣľïḓe"/>
            <p:cNvSpPr/>
            <p:nvPr/>
          </p:nvSpPr>
          <p:spPr bwMode="auto">
            <a:xfrm>
              <a:off x="5667375" y="3700463"/>
              <a:ext cx="1609725" cy="914400"/>
            </a:xfrm>
            <a:custGeom>
              <a:avLst/>
              <a:gdLst>
                <a:gd name="T0" fmla="*/ 472 w 580"/>
                <a:gd name="T1" fmla="*/ 58 h 330"/>
                <a:gd name="T2" fmla="*/ 100 w 580"/>
                <a:gd name="T3" fmla="*/ 62 h 330"/>
                <a:gd name="T4" fmla="*/ 109 w 580"/>
                <a:gd name="T5" fmla="*/ 273 h 330"/>
                <a:gd name="T6" fmla="*/ 480 w 580"/>
                <a:gd name="T7" fmla="*/ 270 h 330"/>
                <a:gd name="T8" fmla="*/ 472 w 580"/>
                <a:gd name="T9" fmla="*/ 58 h 330"/>
                <a:gd name="T10" fmla="*/ 390 w 580"/>
                <a:gd name="T11" fmla="*/ 107 h 330"/>
                <a:gd name="T12" fmla="*/ 394 w 580"/>
                <a:gd name="T13" fmla="*/ 223 h 330"/>
                <a:gd name="T14" fmla="*/ 191 w 580"/>
                <a:gd name="T15" fmla="*/ 224 h 330"/>
                <a:gd name="T16" fmla="*/ 186 w 580"/>
                <a:gd name="T17" fmla="*/ 109 h 330"/>
                <a:gd name="T18" fmla="*/ 390 w 580"/>
                <a:gd name="T19" fmla="*/ 107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0" h="330">
                  <a:moveTo>
                    <a:pt x="472" y="58"/>
                  </a:moveTo>
                  <a:cubicBezTo>
                    <a:pt x="367" y="0"/>
                    <a:pt x="201" y="2"/>
                    <a:pt x="100" y="62"/>
                  </a:cubicBezTo>
                  <a:cubicBezTo>
                    <a:pt x="0" y="121"/>
                    <a:pt x="4" y="215"/>
                    <a:pt x="109" y="273"/>
                  </a:cubicBezTo>
                  <a:cubicBezTo>
                    <a:pt x="214" y="330"/>
                    <a:pt x="380" y="328"/>
                    <a:pt x="480" y="270"/>
                  </a:cubicBezTo>
                  <a:cubicBezTo>
                    <a:pt x="580" y="212"/>
                    <a:pt x="577" y="116"/>
                    <a:pt x="472" y="58"/>
                  </a:cubicBezTo>
                  <a:moveTo>
                    <a:pt x="390" y="107"/>
                  </a:moveTo>
                  <a:cubicBezTo>
                    <a:pt x="447" y="138"/>
                    <a:pt x="449" y="190"/>
                    <a:pt x="394" y="223"/>
                  </a:cubicBezTo>
                  <a:cubicBezTo>
                    <a:pt x="339" y="255"/>
                    <a:pt x="248" y="256"/>
                    <a:pt x="191" y="224"/>
                  </a:cubicBezTo>
                  <a:cubicBezTo>
                    <a:pt x="134" y="193"/>
                    <a:pt x="131" y="141"/>
                    <a:pt x="186" y="109"/>
                  </a:cubicBezTo>
                  <a:cubicBezTo>
                    <a:pt x="241" y="76"/>
                    <a:pt x="332" y="75"/>
                    <a:pt x="390" y="107"/>
                  </a:cubicBezTo>
                </a:path>
              </a:pathLst>
            </a:custGeom>
            <a:solidFill>
              <a:srgbClr val="FFE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6" name="î$liďé"/>
            <p:cNvSpPr/>
            <p:nvPr/>
          </p:nvSpPr>
          <p:spPr bwMode="auto">
            <a:xfrm>
              <a:off x="5664200" y="3700463"/>
              <a:ext cx="1609725" cy="914400"/>
            </a:xfrm>
            <a:custGeom>
              <a:avLst/>
              <a:gdLst>
                <a:gd name="T0" fmla="*/ 100 w 580"/>
                <a:gd name="T1" fmla="*/ 61 h 330"/>
                <a:gd name="T2" fmla="*/ 108 w 580"/>
                <a:gd name="T3" fmla="*/ 272 h 330"/>
                <a:gd name="T4" fmla="*/ 480 w 580"/>
                <a:gd name="T5" fmla="*/ 269 h 330"/>
                <a:gd name="T6" fmla="*/ 471 w 580"/>
                <a:gd name="T7" fmla="*/ 57 h 330"/>
                <a:gd name="T8" fmla="*/ 100 w 580"/>
                <a:gd name="T9" fmla="*/ 61 h 330"/>
                <a:gd name="T10" fmla="*/ 186 w 580"/>
                <a:gd name="T11" fmla="*/ 108 h 330"/>
                <a:gd name="T12" fmla="*/ 389 w 580"/>
                <a:gd name="T13" fmla="*/ 106 h 330"/>
                <a:gd name="T14" fmla="*/ 394 w 580"/>
                <a:gd name="T15" fmla="*/ 222 h 330"/>
                <a:gd name="T16" fmla="*/ 190 w 580"/>
                <a:gd name="T17" fmla="*/ 224 h 330"/>
                <a:gd name="T18" fmla="*/ 186 w 580"/>
                <a:gd name="T19" fmla="*/ 108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0" h="330">
                  <a:moveTo>
                    <a:pt x="100" y="61"/>
                  </a:moveTo>
                  <a:cubicBezTo>
                    <a:pt x="0" y="120"/>
                    <a:pt x="3" y="215"/>
                    <a:pt x="108" y="272"/>
                  </a:cubicBezTo>
                  <a:cubicBezTo>
                    <a:pt x="213" y="330"/>
                    <a:pt x="379" y="328"/>
                    <a:pt x="480" y="269"/>
                  </a:cubicBezTo>
                  <a:cubicBezTo>
                    <a:pt x="580" y="210"/>
                    <a:pt x="576" y="115"/>
                    <a:pt x="471" y="57"/>
                  </a:cubicBezTo>
                  <a:cubicBezTo>
                    <a:pt x="366" y="0"/>
                    <a:pt x="200" y="1"/>
                    <a:pt x="100" y="61"/>
                  </a:cubicBezTo>
                  <a:moveTo>
                    <a:pt x="186" y="108"/>
                  </a:moveTo>
                  <a:cubicBezTo>
                    <a:pt x="241" y="75"/>
                    <a:pt x="332" y="74"/>
                    <a:pt x="389" y="106"/>
                  </a:cubicBezTo>
                  <a:cubicBezTo>
                    <a:pt x="447" y="137"/>
                    <a:pt x="449" y="189"/>
                    <a:pt x="394" y="222"/>
                  </a:cubicBezTo>
                  <a:cubicBezTo>
                    <a:pt x="339" y="254"/>
                    <a:pt x="248" y="255"/>
                    <a:pt x="190" y="224"/>
                  </a:cubicBezTo>
                  <a:cubicBezTo>
                    <a:pt x="133" y="192"/>
                    <a:pt x="131" y="140"/>
                    <a:pt x="186" y="108"/>
                  </a:cubicBezTo>
                </a:path>
              </a:pathLst>
            </a:custGeom>
            <a:solidFill>
              <a:srgbClr val="FF7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7" name="ïślïḍê"/>
            <p:cNvSpPr/>
            <p:nvPr/>
          </p:nvSpPr>
          <p:spPr bwMode="auto">
            <a:xfrm>
              <a:off x="5770563" y="3760788"/>
              <a:ext cx="1403350" cy="795338"/>
            </a:xfrm>
            <a:custGeom>
              <a:avLst/>
              <a:gdLst>
                <a:gd name="T0" fmla="*/ 88 w 506"/>
                <a:gd name="T1" fmla="*/ 53 h 287"/>
                <a:gd name="T2" fmla="*/ 95 w 506"/>
                <a:gd name="T3" fmla="*/ 237 h 287"/>
                <a:gd name="T4" fmla="*/ 419 w 506"/>
                <a:gd name="T5" fmla="*/ 234 h 287"/>
                <a:gd name="T6" fmla="*/ 412 w 506"/>
                <a:gd name="T7" fmla="*/ 50 h 287"/>
                <a:gd name="T8" fmla="*/ 88 w 506"/>
                <a:gd name="T9" fmla="*/ 5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287">
                  <a:moveTo>
                    <a:pt x="88" y="53"/>
                  </a:moveTo>
                  <a:cubicBezTo>
                    <a:pt x="0" y="105"/>
                    <a:pt x="4" y="187"/>
                    <a:pt x="95" y="237"/>
                  </a:cubicBezTo>
                  <a:cubicBezTo>
                    <a:pt x="187" y="287"/>
                    <a:pt x="332" y="286"/>
                    <a:pt x="419" y="234"/>
                  </a:cubicBezTo>
                  <a:cubicBezTo>
                    <a:pt x="506" y="183"/>
                    <a:pt x="503" y="100"/>
                    <a:pt x="412" y="50"/>
                  </a:cubicBezTo>
                  <a:cubicBezTo>
                    <a:pt x="320" y="0"/>
                    <a:pt x="175" y="1"/>
                    <a:pt x="88" y="53"/>
                  </a:cubicBezTo>
                </a:path>
              </a:pathLst>
            </a:custGeom>
            <a:solidFill>
              <a:srgbClr val="FF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8" name="iṥḷiḓé"/>
            <p:cNvSpPr/>
            <p:nvPr/>
          </p:nvSpPr>
          <p:spPr bwMode="auto">
            <a:xfrm>
              <a:off x="5822950" y="3789363"/>
              <a:ext cx="1301750" cy="739775"/>
            </a:xfrm>
            <a:custGeom>
              <a:avLst/>
              <a:gdLst>
                <a:gd name="T0" fmla="*/ 81 w 469"/>
                <a:gd name="T1" fmla="*/ 49 h 267"/>
                <a:gd name="T2" fmla="*/ 88 w 469"/>
                <a:gd name="T3" fmla="*/ 220 h 267"/>
                <a:gd name="T4" fmla="*/ 388 w 469"/>
                <a:gd name="T5" fmla="*/ 218 h 267"/>
                <a:gd name="T6" fmla="*/ 381 w 469"/>
                <a:gd name="T7" fmla="*/ 47 h 267"/>
                <a:gd name="T8" fmla="*/ 81 w 469"/>
                <a:gd name="T9" fmla="*/ 49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9" h="267">
                  <a:moveTo>
                    <a:pt x="81" y="49"/>
                  </a:moveTo>
                  <a:cubicBezTo>
                    <a:pt x="0" y="97"/>
                    <a:pt x="3" y="174"/>
                    <a:pt x="88" y="220"/>
                  </a:cubicBezTo>
                  <a:cubicBezTo>
                    <a:pt x="172" y="267"/>
                    <a:pt x="307" y="266"/>
                    <a:pt x="388" y="218"/>
                  </a:cubicBezTo>
                  <a:cubicBezTo>
                    <a:pt x="469" y="170"/>
                    <a:pt x="466" y="93"/>
                    <a:pt x="381" y="47"/>
                  </a:cubicBezTo>
                  <a:cubicBezTo>
                    <a:pt x="296" y="0"/>
                    <a:pt x="162" y="2"/>
                    <a:pt x="81" y="49"/>
                  </a:cubicBezTo>
                </a:path>
              </a:pathLst>
            </a:custGeom>
            <a:solidFill>
              <a:srgbClr val="FFA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9" name="íşḻíde"/>
            <p:cNvSpPr/>
            <p:nvPr/>
          </p:nvSpPr>
          <p:spPr bwMode="auto">
            <a:xfrm>
              <a:off x="5883275" y="3835400"/>
              <a:ext cx="1185863" cy="608013"/>
            </a:xfrm>
            <a:custGeom>
              <a:avLst/>
              <a:gdLst>
                <a:gd name="T0" fmla="*/ 365 w 427"/>
                <a:gd name="T1" fmla="*/ 33 h 219"/>
                <a:gd name="T2" fmla="*/ 4 w 427"/>
                <a:gd name="T3" fmla="*/ 138 h 219"/>
                <a:gd name="T4" fmla="*/ 66 w 427"/>
                <a:gd name="T5" fmla="*/ 203 h 219"/>
                <a:gd name="T6" fmla="*/ 99 w 427"/>
                <a:gd name="T7" fmla="*/ 219 h 219"/>
                <a:gd name="T8" fmla="*/ 425 w 427"/>
                <a:gd name="T9" fmla="*/ 124 h 219"/>
                <a:gd name="T10" fmla="*/ 365 w 427"/>
                <a:gd name="T11" fmla="*/ 33 h 219"/>
                <a:gd name="T12" fmla="*/ 0 w 427"/>
                <a:gd name="T13" fmla="*/ 107 h 219"/>
                <a:gd name="T14" fmla="*/ 322 w 427"/>
                <a:gd name="T15" fmla="*/ 13 h 219"/>
                <a:gd name="T16" fmla="*/ 270 w 427"/>
                <a:gd name="T17" fmla="*/ 0 h 219"/>
                <a:gd name="T18" fmla="*/ 13 w 427"/>
                <a:gd name="T19" fmla="*/ 74 h 219"/>
                <a:gd name="T20" fmla="*/ 0 w 427"/>
                <a:gd name="T21" fmla="*/ 10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7" h="219">
                  <a:moveTo>
                    <a:pt x="365" y="33"/>
                  </a:moveTo>
                  <a:cubicBezTo>
                    <a:pt x="4" y="138"/>
                    <a:pt x="4" y="138"/>
                    <a:pt x="4" y="138"/>
                  </a:cubicBezTo>
                  <a:cubicBezTo>
                    <a:pt x="12" y="162"/>
                    <a:pt x="32" y="185"/>
                    <a:pt x="66" y="203"/>
                  </a:cubicBezTo>
                  <a:cubicBezTo>
                    <a:pt x="76" y="209"/>
                    <a:pt x="87" y="214"/>
                    <a:pt x="99" y="219"/>
                  </a:cubicBezTo>
                  <a:cubicBezTo>
                    <a:pt x="425" y="124"/>
                    <a:pt x="425" y="124"/>
                    <a:pt x="425" y="124"/>
                  </a:cubicBezTo>
                  <a:cubicBezTo>
                    <a:pt x="427" y="91"/>
                    <a:pt x="407" y="58"/>
                    <a:pt x="365" y="33"/>
                  </a:cubicBezTo>
                  <a:moveTo>
                    <a:pt x="0" y="107"/>
                  </a:moveTo>
                  <a:cubicBezTo>
                    <a:pt x="322" y="13"/>
                    <a:pt x="322" y="13"/>
                    <a:pt x="322" y="13"/>
                  </a:cubicBezTo>
                  <a:cubicBezTo>
                    <a:pt x="305" y="8"/>
                    <a:pt x="288" y="3"/>
                    <a:pt x="270" y="0"/>
                  </a:cubicBezTo>
                  <a:cubicBezTo>
                    <a:pt x="177" y="26"/>
                    <a:pt x="80" y="54"/>
                    <a:pt x="13" y="74"/>
                  </a:cubicBezTo>
                  <a:cubicBezTo>
                    <a:pt x="6" y="85"/>
                    <a:pt x="2" y="96"/>
                    <a:pt x="0" y="107"/>
                  </a:cubicBezTo>
                </a:path>
              </a:pathLst>
            </a:cu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0" name="íṣḻïḋé"/>
            <p:cNvSpPr/>
            <p:nvPr/>
          </p:nvSpPr>
          <p:spPr bwMode="auto">
            <a:xfrm>
              <a:off x="6119813" y="3938588"/>
              <a:ext cx="727075" cy="398463"/>
            </a:xfrm>
            <a:custGeom>
              <a:avLst/>
              <a:gdLst>
                <a:gd name="T0" fmla="*/ 226 w 262"/>
                <a:gd name="T1" fmla="*/ 53 h 144"/>
                <a:gd name="T2" fmla="*/ 247 w 262"/>
                <a:gd name="T3" fmla="*/ 80 h 144"/>
                <a:gd name="T4" fmla="*/ 231 w 262"/>
                <a:gd name="T5" fmla="*/ 108 h 144"/>
                <a:gd name="T6" fmla="*/ 249 w 262"/>
                <a:gd name="T7" fmla="*/ 118 h 144"/>
                <a:gd name="T8" fmla="*/ 257 w 262"/>
                <a:gd name="T9" fmla="*/ 122 h 144"/>
                <a:gd name="T10" fmla="*/ 261 w 262"/>
                <a:gd name="T11" fmla="*/ 127 h 144"/>
                <a:gd name="T12" fmla="*/ 260 w 262"/>
                <a:gd name="T13" fmla="*/ 132 h 144"/>
                <a:gd name="T14" fmla="*/ 252 w 262"/>
                <a:gd name="T15" fmla="*/ 139 h 144"/>
                <a:gd name="T16" fmla="*/ 240 w 262"/>
                <a:gd name="T17" fmla="*/ 143 h 144"/>
                <a:gd name="T18" fmla="*/ 230 w 262"/>
                <a:gd name="T19" fmla="*/ 143 h 144"/>
                <a:gd name="T20" fmla="*/ 222 w 262"/>
                <a:gd name="T21" fmla="*/ 141 h 144"/>
                <a:gd name="T22" fmla="*/ 213 w 262"/>
                <a:gd name="T23" fmla="*/ 137 h 144"/>
                <a:gd name="T24" fmla="*/ 195 w 262"/>
                <a:gd name="T25" fmla="*/ 127 h 144"/>
                <a:gd name="T26" fmla="*/ 164 w 262"/>
                <a:gd name="T27" fmla="*/ 134 h 144"/>
                <a:gd name="T28" fmla="*/ 140 w 262"/>
                <a:gd name="T29" fmla="*/ 136 h 144"/>
                <a:gd name="T30" fmla="*/ 131 w 262"/>
                <a:gd name="T31" fmla="*/ 136 h 144"/>
                <a:gd name="T32" fmla="*/ 113 w 262"/>
                <a:gd name="T33" fmla="*/ 132 h 144"/>
                <a:gd name="T34" fmla="*/ 107 w 262"/>
                <a:gd name="T35" fmla="*/ 118 h 144"/>
                <a:gd name="T36" fmla="*/ 114 w 262"/>
                <a:gd name="T37" fmla="*/ 108 h 144"/>
                <a:gd name="T38" fmla="*/ 142 w 262"/>
                <a:gd name="T39" fmla="*/ 104 h 144"/>
                <a:gd name="T40" fmla="*/ 145 w 262"/>
                <a:gd name="T41" fmla="*/ 104 h 144"/>
                <a:gd name="T42" fmla="*/ 177 w 262"/>
                <a:gd name="T43" fmla="*/ 98 h 144"/>
                <a:gd name="T44" fmla="*/ 183 w 262"/>
                <a:gd name="T45" fmla="*/ 77 h 144"/>
                <a:gd name="T46" fmla="*/ 165 w 262"/>
                <a:gd name="T47" fmla="*/ 76 h 144"/>
                <a:gd name="T48" fmla="*/ 138 w 262"/>
                <a:gd name="T49" fmla="*/ 84 h 144"/>
                <a:gd name="T50" fmla="*/ 106 w 262"/>
                <a:gd name="T51" fmla="*/ 93 h 144"/>
                <a:gd name="T52" fmla="*/ 69 w 262"/>
                <a:gd name="T53" fmla="*/ 95 h 144"/>
                <a:gd name="T54" fmla="*/ 33 w 262"/>
                <a:gd name="T55" fmla="*/ 84 h 144"/>
                <a:gd name="T56" fmla="*/ 14 w 262"/>
                <a:gd name="T57" fmla="*/ 62 h 144"/>
                <a:gd name="T58" fmla="*/ 29 w 262"/>
                <a:gd name="T59" fmla="*/ 35 h 144"/>
                <a:gd name="T60" fmla="*/ 13 w 262"/>
                <a:gd name="T61" fmla="*/ 26 h 144"/>
                <a:gd name="T62" fmla="*/ 5 w 262"/>
                <a:gd name="T63" fmla="*/ 21 h 144"/>
                <a:gd name="T64" fmla="*/ 1 w 262"/>
                <a:gd name="T65" fmla="*/ 17 h 144"/>
                <a:gd name="T66" fmla="*/ 2 w 262"/>
                <a:gd name="T67" fmla="*/ 11 h 144"/>
                <a:gd name="T68" fmla="*/ 11 w 262"/>
                <a:gd name="T69" fmla="*/ 5 h 144"/>
                <a:gd name="T70" fmla="*/ 26 w 262"/>
                <a:gd name="T71" fmla="*/ 0 h 144"/>
                <a:gd name="T72" fmla="*/ 38 w 262"/>
                <a:gd name="T73" fmla="*/ 1 h 144"/>
                <a:gd name="T74" fmla="*/ 49 w 262"/>
                <a:gd name="T75" fmla="*/ 7 h 144"/>
                <a:gd name="T76" fmla="*/ 65 w 262"/>
                <a:gd name="T77" fmla="*/ 16 h 144"/>
                <a:gd name="T78" fmla="*/ 86 w 262"/>
                <a:gd name="T79" fmla="*/ 10 h 144"/>
                <a:gd name="T80" fmla="*/ 101 w 262"/>
                <a:gd name="T81" fmla="*/ 8 h 144"/>
                <a:gd name="T82" fmla="*/ 106 w 262"/>
                <a:gd name="T83" fmla="*/ 7 h 144"/>
                <a:gd name="T84" fmla="*/ 108 w 262"/>
                <a:gd name="T85" fmla="*/ 7 h 144"/>
                <a:gd name="T86" fmla="*/ 126 w 262"/>
                <a:gd name="T87" fmla="*/ 9 h 144"/>
                <a:gd name="T88" fmla="*/ 133 w 262"/>
                <a:gd name="T89" fmla="*/ 19 h 144"/>
                <a:gd name="T90" fmla="*/ 127 w 262"/>
                <a:gd name="T91" fmla="*/ 35 h 144"/>
                <a:gd name="T92" fmla="*/ 110 w 262"/>
                <a:gd name="T93" fmla="*/ 39 h 144"/>
                <a:gd name="T94" fmla="*/ 105 w 262"/>
                <a:gd name="T95" fmla="*/ 39 h 144"/>
                <a:gd name="T96" fmla="*/ 98 w 262"/>
                <a:gd name="T97" fmla="*/ 40 h 144"/>
                <a:gd name="T98" fmla="*/ 90 w 262"/>
                <a:gd name="T99" fmla="*/ 41 h 144"/>
                <a:gd name="T100" fmla="*/ 80 w 262"/>
                <a:gd name="T101" fmla="*/ 46 h 144"/>
                <a:gd name="T102" fmla="*/ 72 w 262"/>
                <a:gd name="T103" fmla="*/ 54 h 144"/>
                <a:gd name="T104" fmla="*/ 76 w 262"/>
                <a:gd name="T105" fmla="*/ 62 h 144"/>
                <a:gd name="T106" fmla="*/ 93 w 262"/>
                <a:gd name="T107" fmla="*/ 64 h 144"/>
                <a:gd name="T108" fmla="*/ 113 w 262"/>
                <a:gd name="T109" fmla="*/ 59 h 144"/>
                <a:gd name="T110" fmla="*/ 138 w 262"/>
                <a:gd name="T111" fmla="*/ 50 h 144"/>
                <a:gd name="T112" fmla="*/ 165 w 262"/>
                <a:gd name="T113" fmla="*/ 43 h 144"/>
                <a:gd name="T114" fmla="*/ 195 w 262"/>
                <a:gd name="T115" fmla="*/ 43 h 144"/>
                <a:gd name="T116" fmla="*/ 226 w 262"/>
                <a:gd name="T117" fmla="*/ 5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62" h="144">
                  <a:moveTo>
                    <a:pt x="226" y="53"/>
                  </a:moveTo>
                  <a:cubicBezTo>
                    <a:pt x="240" y="61"/>
                    <a:pt x="248" y="70"/>
                    <a:pt x="247" y="80"/>
                  </a:cubicBezTo>
                  <a:cubicBezTo>
                    <a:pt x="247" y="90"/>
                    <a:pt x="241" y="99"/>
                    <a:pt x="231" y="108"/>
                  </a:cubicBezTo>
                  <a:cubicBezTo>
                    <a:pt x="249" y="118"/>
                    <a:pt x="249" y="118"/>
                    <a:pt x="249" y="118"/>
                  </a:cubicBezTo>
                  <a:cubicBezTo>
                    <a:pt x="253" y="120"/>
                    <a:pt x="255" y="121"/>
                    <a:pt x="257" y="122"/>
                  </a:cubicBezTo>
                  <a:cubicBezTo>
                    <a:pt x="259" y="123"/>
                    <a:pt x="260" y="125"/>
                    <a:pt x="261" y="127"/>
                  </a:cubicBezTo>
                  <a:cubicBezTo>
                    <a:pt x="262" y="129"/>
                    <a:pt x="262" y="131"/>
                    <a:pt x="260" y="132"/>
                  </a:cubicBezTo>
                  <a:cubicBezTo>
                    <a:pt x="259" y="134"/>
                    <a:pt x="256" y="136"/>
                    <a:pt x="252" y="139"/>
                  </a:cubicBezTo>
                  <a:cubicBezTo>
                    <a:pt x="247" y="141"/>
                    <a:pt x="243" y="142"/>
                    <a:pt x="240" y="143"/>
                  </a:cubicBezTo>
                  <a:cubicBezTo>
                    <a:pt x="236" y="144"/>
                    <a:pt x="233" y="144"/>
                    <a:pt x="230" y="143"/>
                  </a:cubicBezTo>
                  <a:cubicBezTo>
                    <a:pt x="226" y="143"/>
                    <a:pt x="223" y="142"/>
                    <a:pt x="222" y="141"/>
                  </a:cubicBezTo>
                  <a:cubicBezTo>
                    <a:pt x="220" y="140"/>
                    <a:pt x="217" y="139"/>
                    <a:pt x="213" y="137"/>
                  </a:cubicBezTo>
                  <a:cubicBezTo>
                    <a:pt x="195" y="127"/>
                    <a:pt x="195" y="127"/>
                    <a:pt x="195" y="127"/>
                  </a:cubicBezTo>
                  <a:cubicBezTo>
                    <a:pt x="185" y="130"/>
                    <a:pt x="175" y="133"/>
                    <a:pt x="164" y="134"/>
                  </a:cubicBezTo>
                  <a:cubicBezTo>
                    <a:pt x="154" y="136"/>
                    <a:pt x="145" y="136"/>
                    <a:pt x="140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22" y="135"/>
                    <a:pt x="115" y="134"/>
                    <a:pt x="113" y="132"/>
                  </a:cubicBezTo>
                  <a:cubicBezTo>
                    <a:pt x="108" y="130"/>
                    <a:pt x="106" y="125"/>
                    <a:pt x="107" y="118"/>
                  </a:cubicBezTo>
                  <a:cubicBezTo>
                    <a:pt x="107" y="114"/>
                    <a:pt x="110" y="110"/>
                    <a:pt x="114" y="108"/>
                  </a:cubicBezTo>
                  <a:cubicBezTo>
                    <a:pt x="119" y="106"/>
                    <a:pt x="128" y="104"/>
                    <a:pt x="142" y="104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58" y="104"/>
                    <a:pt x="169" y="103"/>
                    <a:pt x="177" y="98"/>
                  </a:cubicBezTo>
                  <a:cubicBezTo>
                    <a:pt x="192" y="90"/>
                    <a:pt x="194" y="83"/>
                    <a:pt x="183" y="77"/>
                  </a:cubicBezTo>
                  <a:cubicBezTo>
                    <a:pt x="179" y="74"/>
                    <a:pt x="172" y="74"/>
                    <a:pt x="165" y="76"/>
                  </a:cubicBezTo>
                  <a:cubicBezTo>
                    <a:pt x="157" y="78"/>
                    <a:pt x="148" y="80"/>
                    <a:pt x="138" y="84"/>
                  </a:cubicBezTo>
                  <a:cubicBezTo>
                    <a:pt x="128" y="87"/>
                    <a:pt x="117" y="90"/>
                    <a:pt x="106" y="93"/>
                  </a:cubicBezTo>
                  <a:cubicBezTo>
                    <a:pt x="95" y="96"/>
                    <a:pt x="82" y="96"/>
                    <a:pt x="69" y="95"/>
                  </a:cubicBezTo>
                  <a:cubicBezTo>
                    <a:pt x="56" y="94"/>
                    <a:pt x="44" y="91"/>
                    <a:pt x="33" y="84"/>
                  </a:cubicBezTo>
                  <a:cubicBezTo>
                    <a:pt x="22" y="78"/>
                    <a:pt x="15" y="71"/>
                    <a:pt x="14" y="62"/>
                  </a:cubicBezTo>
                  <a:cubicBezTo>
                    <a:pt x="13" y="52"/>
                    <a:pt x="18" y="43"/>
                    <a:pt x="29" y="3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9" y="24"/>
                    <a:pt x="7" y="22"/>
                    <a:pt x="5" y="21"/>
                  </a:cubicBezTo>
                  <a:cubicBezTo>
                    <a:pt x="4" y="20"/>
                    <a:pt x="2" y="19"/>
                    <a:pt x="1" y="17"/>
                  </a:cubicBezTo>
                  <a:cubicBezTo>
                    <a:pt x="0" y="15"/>
                    <a:pt x="0" y="13"/>
                    <a:pt x="2" y="11"/>
                  </a:cubicBezTo>
                  <a:cubicBezTo>
                    <a:pt x="3" y="9"/>
                    <a:pt x="7" y="7"/>
                    <a:pt x="11" y="5"/>
                  </a:cubicBezTo>
                  <a:cubicBezTo>
                    <a:pt x="16" y="2"/>
                    <a:pt x="22" y="0"/>
                    <a:pt x="26" y="0"/>
                  </a:cubicBezTo>
                  <a:cubicBezTo>
                    <a:pt x="31" y="0"/>
                    <a:pt x="35" y="0"/>
                    <a:pt x="38" y="1"/>
                  </a:cubicBezTo>
                  <a:cubicBezTo>
                    <a:pt x="41" y="2"/>
                    <a:pt x="45" y="4"/>
                    <a:pt x="49" y="7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72" y="13"/>
                    <a:pt x="79" y="11"/>
                    <a:pt x="86" y="10"/>
                  </a:cubicBezTo>
                  <a:cubicBezTo>
                    <a:pt x="92" y="9"/>
                    <a:pt x="97" y="8"/>
                    <a:pt x="101" y="8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17" y="7"/>
                    <a:pt x="123" y="7"/>
                    <a:pt x="126" y="9"/>
                  </a:cubicBezTo>
                  <a:cubicBezTo>
                    <a:pt x="129" y="11"/>
                    <a:pt x="131" y="14"/>
                    <a:pt x="133" y="19"/>
                  </a:cubicBezTo>
                  <a:cubicBezTo>
                    <a:pt x="135" y="26"/>
                    <a:pt x="133" y="32"/>
                    <a:pt x="127" y="35"/>
                  </a:cubicBezTo>
                  <a:cubicBezTo>
                    <a:pt x="123" y="37"/>
                    <a:pt x="118" y="38"/>
                    <a:pt x="110" y="39"/>
                  </a:cubicBezTo>
                  <a:cubicBezTo>
                    <a:pt x="109" y="39"/>
                    <a:pt x="107" y="39"/>
                    <a:pt x="105" y="39"/>
                  </a:cubicBezTo>
                  <a:cubicBezTo>
                    <a:pt x="102" y="39"/>
                    <a:pt x="100" y="39"/>
                    <a:pt x="98" y="40"/>
                  </a:cubicBezTo>
                  <a:cubicBezTo>
                    <a:pt x="96" y="40"/>
                    <a:pt x="93" y="40"/>
                    <a:pt x="90" y="41"/>
                  </a:cubicBezTo>
                  <a:cubicBezTo>
                    <a:pt x="87" y="43"/>
                    <a:pt x="83" y="44"/>
                    <a:pt x="80" y="46"/>
                  </a:cubicBezTo>
                  <a:cubicBezTo>
                    <a:pt x="76" y="48"/>
                    <a:pt x="73" y="51"/>
                    <a:pt x="72" y="54"/>
                  </a:cubicBezTo>
                  <a:cubicBezTo>
                    <a:pt x="71" y="57"/>
                    <a:pt x="72" y="60"/>
                    <a:pt x="76" y="62"/>
                  </a:cubicBezTo>
                  <a:cubicBezTo>
                    <a:pt x="80" y="64"/>
                    <a:pt x="86" y="65"/>
                    <a:pt x="93" y="64"/>
                  </a:cubicBezTo>
                  <a:cubicBezTo>
                    <a:pt x="100" y="63"/>
                    <a:pt x="106" y="62"/>
                    <a:pt x="113" y="59"/>
                  </a:cubicBezTo>
                  <a:cubicBezTo>
                    <a:pt x="120" y="56"/>
                    <a:pt x="129" y="53"/>
                    <a:pt x="138" y="50"/>
                  </a:cubicBezTo>
                  <a:cubicBezTo>
                    <a:pt x="147" y="47"/>
                    <a:pt x="156" y="45"/>
                    <a:pt x="165" y="43"/>
                  </a:cubicBezTo>
                  <a:cubicBezTo>
                    <a:pt x="174" y="42"/>
                    <a:pt x="184" y="41"/>
                    <a:pt x="195" y="43"/>
                  </a:cubicBezTo>
                  <a:cubicBezTo>
                    <a:pt x="205" y="44"/>
                    <a:pt x="216" y="48"/>
                    <a:pt x="226" y="53"/>
                  </a:cubicBezTo>
                </a:path>
              </a:pathLst>
            </a:custGeom>
            <a:solidFill>
              <a:srgbClr val="FFE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1" name="íṡḻiḍè"/>
            <p:cNvSpPr/>
            <p:nvPr/>
          </p:nvSpPr>
          <p:spPr bwMode="auto">
            <a:xfrm>
              <a:off x="6111875" y="3932238"/>
              <a:ext cx="727075" cy="400050"/>
            </a:xfrm>
            <a:custGeom>
              <a:avLst/>
              <a:gdLst>
                <a:gd name="T0" fmla="*/ 226 w 262"/>
                <a:gd name="T1" fmla="*/ 53 h 144"/>
                <a:gd name="T2" fmla="*/ 247 w 262"/>
                <a:gd name="T3" fmla="*/ 80 h 144"/>
                <a:gd name="T4" fmla="*/ 231 w 262"/>
                <a:gd name="T5" fmla="*/ 108 h 144"/>
                <a:gd name="T6" fmla="*/ 249 w 262"/>
                <a:gd name="T7" fmla="*/ 118 h 144"/>
                <a:gd name="T8" fmla="*/ 257 w 262"/>
                <a:gd name="T9" fmla="*/ 123 h 144"/>
                <a:gd name="T10" fmla="*/ 261 w 262"/>
                <a:gd name="T11" fmla="*/ 127 h 144"/>
                <a:gd name="T12" fmla="*/ 261 w 262"/>
                <a:gd name="T13" fmla="*/ 133 h 144"/>
                <a:gd name="T14" fmla="*/ 252 w 262"/>
                <a:gd name="T15" fmla="*/ 139 h 144"/>
                <a:gd name="T16" fmla="*/ 240 w 262"/>
                <a:gd name="T17" fmla="*/ 144 h 144"/>
                <a:gd name="T18" fmla="*/ 230 w 262"/>
                <a:gd name="T19" fmla="*/ 144 h 144"/>
                <a:gd name="T20" fmla="*/ 222 w 262"/>
                <a:gd name="T21" fmla="*/ 141 h 144"/>
                <a:gd name="T22" fmla="*/ 213 w 262"/>
                <a:gd name="T23" fmla="*/ 137 h 144"/>
                <a:gd name="T24" fmla="*/ 196 w 262"/>
                <a:gd name="T25" fmla="*/ 127 h 144"/>
                <a:gd name="T26" fmla="*/ 164 w 262"/>
                <a:gd name="T27" fmla="*/ 135 h 144"/>
                <a:gd name="T28" fmla="*/ 140 w 262"/>
                <a:gd name="T29" fmla="*/ 136 h 144"/>
                <a:gd name="T30" fmla="*/ 131 w 262"/>
                <a:gd name="T31" fmla="*/ 136 h 144"/>
                <a:gd name="T32" fmla="*/ 113 w 262"/>
                <a:gd name="T33" fmla="*/ 133 h 144"/>
                <a:gd name="T34" fmla="*/ 107 w 262"/>
                <a:gd name="T35" fmla="*/ 118 h 144"/>
                <a:gd name="T36" fmla="*/ 114 w 262"/>
                <a:gd name="T37" fmla="*/ 108 h 144"/>
                <a:gd name="T38" fmla="*/ 142 w 262"/>
                <a:gd name="T39" fmla="*/ 104 h 144"/>
                <a:gd name="T40" fmla="*/ 145 w 262"/>
                <a:gd name="T41" fmla="*/ 104 h 144"/>
                <a:gd name="T42" fmla="*/ 177 w 262"/>
                <a:gd name="T43" fmla="*/ 99 h 144"/>
                <a:gd name="T44" fmla="*/ 183 w 262"/>
                <a:gd name="T45" fmla="*/ 77 h 144"/>
                <a:gd name="T46" fmla="*/ 165 w 262"/>
                <a:gd name="T47" fmla="*/ 76 h 144"/>
                <a:gd name="T48" fmla="*/ 138 w 262"/>
                <a:gd name="T49" fmla="*/ 84 h 144"/>
                <a:gd name="T50" fmla="*/ 106 w 262"/>
                <a:gd name="T51" fmla="*/ 93 h 144"/>
                <a:gd name="T52" fmla="*/ 70 w 262"/>
                <a:gd name="T53" fmla="*/ 96 h 144"/>
                <a:gd name="T54" fmla="*/ 33 w 262"/>
                <a:gd name="T55" fmla="*/ 85 h 144"/>
                <a:gd name="T56" fmla="*/ 14 w 262"/>
                <a:gd name="T57" fmla="*/ 62 h 144"/>
                <a:gd name="T58" fmla="*/ 29 w 262"/>
                <a:gd name="T59" fmla="*/ 35 h 144"/>
                <a:gd name="T60" fmla="*/ 13 w 262"/>
                <a:gd name="T61" fmla="*/ 26 h 144"/>
                <a:gd name="T62" fmla="*/ 5 w 262"/>
                <a:gd name="T63" fmla="*/ 21 h 144"/>
                <a:gd name="T64" fmla="*/ 1 w 262"/>
                <a:gd name="T65" fmla="*/ 17 h 144"/>
                <a:gd name="T66" fmla="*/ 2 w 262"/>
                <a:gd name="T67" fmla="*/ 11 h 144"/>
                <a:gd name="T68" fmla="*/ 11 w 262"/>
                <a:gd name="T69" fmla="*/ 5 h 144"/>
                <a:gd name="T70" fmla="*/ 27 w 262"/>
                <a:gd name="T71" fmla="*/ 0 h 144"/>
                <a:gd name="T72" fmla="*/ 38 w 262"/>
                <a:gd name="T73" fmla="*/ 2 h 144"/>
                <a:gd name="T74" fmla="*/ 50 w 262"/>
                <a:gd name="T75" fmla="*/ 7 h 144"/>
                <a:gd name="T76" fmla="*/ 65 w 262"/>
                <a:gd name="T77" fmla="*/ 16 h 144"/>
                <a:gd name="T78" fmla="*/ 86 w 262"/>
                <a:gd name="T79" fmla="*/ 10 h 144"/>
                <a:gd name="T80" fmla="*/ 101 w 262"/>
                <a:gd name="T81" fmla="*/ 8 h 144"/>
                <a:gd name="T82" fmla="*/ 106 w 262"/>
                <a:gd name="T83" fmla="*/ 8 h 144"/>
                <a:gd name="T84" fmla="*/ 108 w 262"/>
                <a:gd name="T85" fmla="*/ 7 h 144"/>
                <a:gd name="T86" fmla="*/ 126 w 262"/>
                <a:gd name="T87" fmla="*/ 9 h 144"/>
                <a:gd name="T88" fmla="*/ 133 w 262"/>
                <a:gd name="T89" fmla="*/ 20 h 144"/>
                <a:gd name="T90" fmla="*/ 127 w 262"/>
                <a:gd name="T91" fmla="*/ 35 h 144"/>
                <a:gd name="T92" fmla="*/ 110 w 262"/>
                <a:gd name="T93" fmla="*/ 39 h 144"/>
                <a:gd name="T94" fmla="*/ 105 w 262"/>
                <a:gd name="T95" fmla="*/ 39 h 144"/>
                <a:gd name="T96" fmla="*/ 98 w 262"/>
                <a:gd name="T97" fmla="*/ 40 h 144"/>
                <a:gd name="T98" fmla="*/ 90 w 262"/>
                <a:gd name="T99" fmla="*/ 42 h 144"/>
                <a:gd name="T100" fmla="*/ 80 w 262"/>
                <a:gd name="T101" fmla="*/ 46 h 144"/>
                <a:gd name="T102" fmla="*/ 72 w 262"/>
                <a:gd name="T103" fmla="*/ 54 h 144"/>
                <a:gd name="T104" fmla="*/ 76 w 262"/>
                <a:gd name="T105" fmla="*/ 62 h 144"/>
                <a:gd name="T106" fmla="*/ 93 w 262"/>
                <a:gd name="T107" fmla="*/ 64 h 144"/>
                <a:gd name="T108" fmla="*/ 113 w 262"/>
                <a:gd name="T109" fmla="*/ 59 h 144"/>
                <a:gd name="T110" fmla="*/ 138 w 262"/>
                <a:gd name="T111" fmla="*/ 51 h 144"/>
                <a:gd name="T112" fmla="*/ 165 w 262"/>
                <a:gd name="T113" fmla="*/ 44 h 144"/>
                <a:gd name="T114" fmla="*/ 195 w 262"/>
                <a:gd name="T115" fmla="*/ 43 h 144"/>
                <a:gd name="T116" fmla="*/ 226 w 262"/>
                <a:gd name="T117" fmla="*/ 5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62" h="144">
                  <a:moveTo>
                    <a:pt x="226" y="53"/>
                  </a:moveTo>
                  <a:cubicBezTo>
                    <a:pt x="240" y="62"/>
                    <a:pt x="248" y="71"/>
                    <a:pt x="247" y="80"/>
                  </a:cubicBezTo>
                  <a:cubicBezTo>
                    <a:pt x="247" y="90"/>
                    <a:pt x="241" y="99"/>
                    <a:pt x="231" y="108"/>
                  </a:cubicBezTo>
                  <a:cubicBezTo>
                    <a:pt x="249" y="118"/>
                    <a:pt x="249" y="118"/>
                    <a:pt x="249" y="118"/>
                  </a:cubicBezTo>
                  <a:cubicBezTo>
                    <a:pt x="253" y="120"/>
                    <a:pt x="255" y="121"/>
                    <a:pt x="257" y="123"/>
                  </a:cubicBezTo>
                  <a:cubicBezTo>
                    <a:pt x="259" y="124"/>
                    <a:pt x="260" y="125"/>
                    <a:pt x="261" y="127"/>
                  </a:cubicBezTo>
                  <a:cubicBezTo>
                    <a:pt x="262" y="129"/>
                    <a:pt x="262" y="131"/>
                    <a:pt x="261" y="133"/>
                  </a:cubicBezTo>
                  <a:cubicBezTo>
                    <a:pt x="259" y="135"/>
                    <a:pt x="256" y="137"/>
                    <a:pt x="252" y="139"/>
                  </a:cubicBezTo>
                  <a:cubicBezTo>
                    <a:pt x="247" y="141"/>
                    <a:pt x="243" y="143"/>
                    <a:pt x="240" y="144"/>
                  </a:cubicBezTo>
                  <a:cubicBezTo>
                    <a:pt x="236" y="144"/>
                    <a:pt x="233" y="144"/>
                    <a:pt x="230" y="144"/>
                  </a:cubicBezTo>
                  <a:cubicBezTo>
                    <a:pt x="226" y="143"/>
                    <a:pt x="224" y="142"/>
                    <a:pt x="222" y="141"/>
                  </a:cubicBezTo>
                  <a:cubicBezTo>
                    <a:pt x="220" y="140"/>
                    <a:pt x="217" y="139"/>
                    <a:pt x="213" y="137"/>
                  </a:cubicBezTo>
                  <a:cubicBezTo>
                    <a:pt x="196" y="127"/>
                    <a:pt x="196" y="127"/>
                    <a:pt x="196" y="127"/>
                  </a:cubicBezTo>
                  <a:cubicBezTo>
                    <a:pt x="185" y="131"/>
                    <a:pt x="175" y="133"/>
                    <a:pt x="164" y="135"/>
                  </a:cubicBezTo>
                  <a:cubicBezTo>
                    <a:pt x="154" y="136"/>
                    <a:pt x="145" y="137"/>
                    <a:pt x="140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22" y="135"/>
                    <a:pt x="116" y="134"/>
                    <a:pt x="113" y="133"/>
                  </a:cubicBezTo>
                  <a:cubicBezTo>
                    <a:pt x="108" y="130"/>
                    <a:pt x="106" y="125"/>
                    <a:pt x="107" y="118"/>
                  </a:cubicBezTo>
                  <a:cubicBezTo>
                    <a:pt x="107" y="114"/>
                    <a:pt x="110" y="111"/>
                    <a:pt x="114" y="108"/>
                  </a:cubicBezTo>
                  <a:cubicBezTo>
                    <a:pt x="119" y="106"/>
                    <a:pt x="128" y="104"/>
                    <a:pt x="142" y="104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58" y="105"/>
                    <a:pt x="169" y="103"/>
                    <a:pt x="177" y="99"/>
                  </a:cubicBezTo>
                  <a:cubicBezTo>
                    <a:pt x="192" y="91"/>
                    <a:pt x="194" y="83"/>
                    <a:pt x="183" y="77"/>
                  </a:cubicBezTo>
                  <a:cubicBezTo>
                    <a:pt x="179" y="75"/>
                    <a:pt x="173" y="74"/>
                    <a:pt x="165" y="76"/>
                  </a:cubicBezTo>
                  <a:cubicBezTo>
                    <a:pt x="157" y="78"/>
                    <a:pt x="148" y="81"/>
                    <a:pt x="138" y="84"/>
                  </a:cubicBezTo>
                  <a:cubicBezTo>
                    <a:pt x="128" y="87"/>
                    <a:pt x="117" y="90"/>
                    <a:pt x="106" y="93"/>
                  </a:cubicBezTo>
                  <a:cubicBezTo>
                    <a:pt x="95" y="96"/>
                    <a:pt x="83" y="97"/>
                    <a:pt x="70" y="96"/>
                  </a:cubicBezTo>
                  <a:cubicBezTo>
                    <a:pt x="56" y="95"/>
                    <a:pt x="44" y="91"/>
                    <a:pt x="33" y="85"/>
                  </a:cubicBezTo>
                  <a:cubicBezTo>
                    <a:pt x="22" y="79"/>
                    <a:pt x="16" y="71"/>
                    <a:pt x="14" y="62"/>
                  </a:cubicBezTo>
                  <a:cubicBezTo>
                    <a:pt x="13" y="53"/>
                    <a:pt x="18" y="44"/>
                    <a:pt x="29" y="3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0" y="24"/>
                    <a:pt x="7" y="23"/>
                    <a:pt x="5" y="21"/>
                  </a:cubicBezTo>
                  <a:cubicBezTo>
                    <a:pt x="4" y="20"/>
                    <a:pt x="2" y="19"/>
                    <a:pt x="1" y="17"/>
                  </a:cubicBezTo>
                  <a:cubicBezTo>
                    <a:pt x="0" y="15"/>
                    <a:pt x="0" y="13"/>
                    <a:pt x="2" y="11"/>
                  </a:cubicBezTo>
                  <a:cubicBezTo>
                    <a:pt x="4" y="10"/>
                    <a:pt x="7" y="7"/>
                    <a:pt x="11" y="5"/>
                  </a:cubicBezTo>
                  <a:cubicBezTo>
                    <a:pt x="16" y="2"/>
                    <a:pt x="22" y="1"/>
                    <a:pt x="27" y="0"/>
                  </a:cubicBezTo>
                  <a:cubicBezTo>
                    <a:pt x="31" y="0"/>
                    <a:pt x="35" y="0"/>
                    <a:pt x="38" y="2"/>
                  </a:cubicBezTo>
                  <a:cubicBezTo>
                    <a:pt x="41" y="3"/>
                    <a:pt x="45" y="5"/>
                    <a:pt x="50" y="7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72" y="14"/>
                    <a:pt x="79" y="12"/>
                    <a:pt x="86" y="10"/>
                  </a:cubicBezTo>
                  <a:cubicBezTo>
                    <a:pt x="93" y="9"/>
                    <a:pt x="98" y="8"/>
                    <a:pt x="101" y="8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17" y="7"/>
                    <a:pt x="123" y="8"/>
                    <a:pt x="126" y="9"/>
                  </a:cubicBezTo>
                  <a:cubicBezTo>
                    <a:pt x="129" y="11"/>
                    <a:pt x="131" y="14"/>
                    <a:pt x="133" y="20"/>
                  </a:cubicBezTo>
                  <a:cubicBezTo>
                    <a:pt x="135" y="27"/>
                    <a:pt x="133" y="32"/>
                    <a:pt x="127" y="35"/>
                  </a:cubicBezTo>
                  <a:cubicBezTo>
                    <a:pt x="123" y="37"/>
                    <a:pt x="118" y="38"/>
                    <a:pt x="110" y="39"/>
                  </a:cubicBezTo>
                  <a:cubicBezTo>
                    <a:pt x="109" y="39"/>
                    <a:pt x="107" y="39"/>
                    <a:pt x="105" y="39"/>
                  </a:cubicBezTo>
                  <a:cubicBezTo>
                    <a:pt x="102" y="39"/>
                    <a:pt x="100" y="40"/>
                    <a:pt x="98" y="40"/>
                  </a:cubicBezTo>
                  <a:cubicBezTo>
                    <a:pt x="96" y="40"/>
                    <a:pt x="93" y="41"/>
                    <a:pt x="90" y="42"/>
                  </a:cubicBezTo>
                  <a:cubicBezTo>
                    <a:pt x="87" y="43"/>
                    <a:pt x="83" y="44"/>
                    <a:pt x="80" y="46"/>
                  </a:cubicBezTo>
                  <a:cubicBezTo>
                    <a:pt x="76" y="48"/>
                    <a:pt x="73" y="51"/>
                    <a:pt x="72" y="54"/>
                  </a:cubicBezTo>
                  <a:cubicBezTo>
                    <a:pt x="71" y="57"/>
                    <a:pt x="72" y="60"/>
                    <a:pt x="76" y="62"/>
                  </a:cubicBezTo>
                  <a:cubicBezTo>
                    <a:pt x="81" y="64"/>
                    <a:pt x="86" y="65"/>
                    <a:pt x="93" y="64"/>
                  </a:cubicBezTo>
                  <a:cubicBezTo>
                    <a:pt x="100" y="64"/>
                    <a:pt x="106" y="62"/>
                    <a:pt x="113" y="59"/>
                  </a:cubicBezTo>
                  <a:cubicBezTo>
                    <a:pt x="120" y="56"/>
                    <a:pt x="129" y="53"/>
                    <a:pt x="138" y="51"/>
                  </a:cubicBezTo>
                  <a:cubicBezTo>
                    <a:pt x="147" y="48"/>
                    <a:pt x="156" y="45"/>
                    <a:pt x="165" y="44"/>
                  </a:cubicBezTo>
                  <a:cubicBezTo>
                    <a:pt x="174" y="42"/>
                    <a:pt x="184" y="42"/>
                    <a:pt x="195" y="43"/>
                  </a:cubicBezTo>
                  <a:cubicBezTo>
                    <a:pt x="205" y="44"/>
                    <a:pt x="216" y="48"/>
                    <a:pt x="226" y="53"/>
                  </a:cubicBezTo>
                </a:path>
              </a:pathLst>
            </a:custGeom>
            <a:solidFill>
              <a:srgbClr val="FF7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2" name="iṧḻiḑê"/>
            <p:cNvSpPr/>
            <p:nvPr/>
          </p:nvSpPr>
          <p:spPr bwMode="auto">
            <a:xfrm>
              <a:off x="6061075" y="3916363"/>
              <a:ext cx="1063625" cy="612775"/>
            </a:xfrm>
            <a:custGeom>
              <a:avLst/>
              <a:gdLst>
                <a:gd name="T0" fmla="*/ 299 w 383"/>
                <a:gd name="T1" fmla="*/ 170 h 221"/>
                <a:gd name="T2" fmla="*/ 294 w 383"/>
                <a:gd name="T3" fmla="*/ 0 h 221"/>
                <a:gd name="T4" fmla="*/ 295 w 383"/>
                <a:gd name="T5" fmla="*/ 1 h 221"/>
                <a:gd name="T6" fmla="*/ 302 w 383"/>
                <a:gd name="T7" fmla="*/ 172 h 221"/>
                <a:gd name="T8" fmla="*/ 2 w 383"/>
                <a:gd name="T9" fmla="*/ 174 h 221"/>
                <a:gd name="T10" fmla="*/ 0 w 383"/>
                <a:gd name="T11" fmla="*/ 174 h 221"/>
                <a:gd name="T12" fmla="*/ 299 w 383"/>
                <a:gd name="T13" fmla="*/ 17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3" h="221">
                  <a:moveTo>
                    <a:pt x="299" y="170"/>
                  </a:moveTo>
                  <a:cubicBezTo>
                    <a:pt x="380" y="123"/>
                    <a:pt x="377" y="47"/>
                    <a:pt x="294" y="0"/>
                  </a:cubicBezTo>
                  <a:cubicBezTo>
                    <a:pt x="294" y="0"/>
                    <a:pt x="295" y="1"/>
                    <a:pt x="295" y="1"/>
                  </a:cubicBezTo>
                  <a:cubicBezTo>
                    <a:pt x="380" y="47"/>
                    <a:pt x="383" y="124"/>
                    <a:pt x="302" y="172"/>
                  </a:cubicBezTo>
                  <a:cubicBezTo>
                    <a:pt x="221" y="220"/>
                    <a:pt x="86" y="221"/>
                    <a:pt x="2" y="174"/>
                  </a:cubicBezTo>
                  <a:cubicBezTo>
                    <a:pt x="1" y="174"/>
                    <a:pt x="1" y="174"/>
                    <a:pt x="0" y="174"/>
                  </a:cubicBezTo>
                  <a:cubicBezTo>
                    <a:pt x="85" y="219"/>
                    <a:pt x="218" y="218"/>
                    <a:pt x="299" y="170"/>
                  </a:cubicBezTo>
                </a:path>
              </a:pathLst>
            </a:cu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3" name="iSḻidê"/>
            <p:cNvSpPr/>
            <p:nvPr/>
          </p:nvSpPr>
          <p:spPr bwMode="auto">
            <a:xfrm>
              <a:off x="5737225" y="4035425"/>
              <a:ext cx="12700" cy="92075"/>
            </a:xfrm>
            <a:custGeom>
              <a:avLst/>
              <a:gdLst>
                <a:gd name="T0" fmla="*/ 4 w 5"/>
                <a:gd name="T1" fmla="*/ 0 h 33"/>
                <a:gd name="T2" fmla="*/ 2 w 5"/>
                <a:gd name="T3" fmla="*/ 33 h 33"/>
                <a:gd name="T4" fmla="*/ 5 w 5"/>
                <a:gd name="T5" fmla="*/ 15 h 33"/>
                <a:gd name="T6" fmla="*/ 4 w 5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3">
                  <a:moveTo>
                    <a:pt x="4" y="0"/>
                  </a:moveTo>
                  <a:cubicBezTo>
                    <a:pt x="1" y="11"/>
                    <a:pt x="0" y="22"/>
                    <a:pt x="2" y="33"/>
                  </a:cubicBezTo>
                  <a:cubicBezTo>
                    <a:pt x="2" y="27"/>
                    <a:pt x="3" y="21"/>
                    <a:pt x="5" y="15"/>
                  </a:cubicBezTo>
                  <a:cubicBezTo>
                    <a:pt x="5" y="12"/>
                    <a:pt x="5" y="7"/>
                    <a:pt x="4" y="0"/>
                  </a:cubicBezTo>
                </a:path>
              </a:pathLst>
            </a:custGeom>
            <a:solidFill>
              <a:srgbClr val="FFC6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4" name="îṣḷïḑé"/>
            <p:cNvSpPr/>
            <p:nvPr/>
          </p:nvSpPr>
          <p:spPr bwMode="auto">
            <a:xfrm>
              <a:off x="5741988" y="4076700"/>
              <a:ext cx="1450975" cy="434975"/>
            </a:xfrm>
            <a:custGeom>
              <a:avLst/>
              <a:gdLst>
                <a:gd name="T0" fmla="*/ 523 w 523"/>
                <a:gd name="T1" fmla="*/ 26 h 157"/>
                <a:gd name="T2" fmla="*/ 464 w 523"/>
                <a:gd name="T3" fmla="*/ 94 h 157"/>
                <a:gd name="T4" fmla="*/ 429 w 523"/>
                <a:gd name="T5" fmla="*/ 120 h 157"/>
                <a:gd name="T6" fmla="*/ 331 w 523"/>
                <a:gd name="T7" fmla="*/ 155 h 157"/>
                <a:gd name="T8" fmla="*/ 452 w 523"/>
                <a:gd name="T9" fmla="*/ 114 h 157"/>
                <a:gd name="T10" fmla="*/ 523 w 523"/>
                <a:gd name="T11" fmla="*/ 26 h 157"/>
                <a:gd name="T12" fmla="*/ 3 w 523"/>
                <a:gd name="T13" fmla="*/ 0 h 157"/>
                <a:gd name="T14" fmla="*/ 0 w 523"/>
                <a:gd name="T15" fmla="*/ 18 h 157"/>
                <a:gd name="T16" fmla="*/ 80 w 523"/>
                <a:gd name="T17" fmla="*/ 117 h 157"/>
                <a:gd name="T18" fmla="*/ 217 w 523"/>
                <a:gd name="T19" fmla="*/ 157 h 157"/>
                <a:gd name="T20" fmla="*/ 105 w 523"/>
                <a:gd name="T21" fmla="*/ 123 h 157"/>
                <a:gd name="T22" fmla="*/ 55 w 523"/>
                <a:gd name="T23" fmla="*/ 83 h 157"/>
                <a:gd name="T24" fmla="*/ 4 w 523"/>
                <a:gd name="T25" fmla="*/ 3 h 157"/>
                <a:gd name="T26" fmla="*/ 4 w 523"/>
                <a:gd name="T27" fmla="*/ 3 h 157"/>
                <a:gd name="T28" fmla="*/ 4 w 523"/>
                <a:gd name="T29" fmla="*/ 2 h 157"/>
                <a:gd name="T30" fmla="*/ 3 w 523"/>
                <a:gd name="T31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3" h="157">
                  <a:moveTo>
                    <a:pt x="523" y="26"/>
                  </a:moveTo>
                  <a:cubicBezTo>
                    <a:pt x="514" y="50"/>
                    <a:pt x="495" y="74"/>
                    <a:pt x="464" y="94"/>
                  </a:cubicBezTo>
                  <a:cubicBezTo>
                    <a:pt x="454" y="103"/>
                    <a:pt x="443" y="112"/>
                    <a:pt x="429" y="120"/>
                  </a:cubicBezTo>
                  <a:cubicBezTo>
                    <a:pt x="401" y="137"/>
                    <a:pt x="367" y="148"/>
                    <a:pt x="331" y="155"/>
                  </a:cubicBezTo>
                  <a:cubicBezTo>
                    <a:pt x="375" y="148"/>
                    <a:pt x="417" y="134"/>
                    <a:pt x="452" y="114"/>
                  </a:cubicBezTo>
                  <a:cubicBezTo>
                    <a:pt x="494" y="89"/>
                    <a:pt x="518" y="58"/>
                    <a:pt x="523" y="26"/>
                  </a:cubicBezTo>
                  <a:moveTo>
                    <a:pt x="3" y="0"/>
                  </a:moveTo>
                  <a:cubicBezTo>
                    <a:pt x="1" y="6"/>
                    <a:pt x="0" y="12"/>
                    <a:pt x="0" y="18"/>
                  </a:cubicBezTo>
                  <a:cubicBezTo>
                    <a:pt x="3" y="54"/>
                    <a:pt x="30" y="90"/>
                    <a:pt x="80" y="117"/>
                  </a:cubicBezTo>
                  <a:cubicBezTo>
                    <a:pt x="119" y="139"/>
                    <a:pt x="167" y="152"/>
                    <a:pt x="217" y="157"/>
                  </a:cubicBezTo>
                  <a:cubicBezTo>
                    <a:pt x="176" y="152"/>
                    <a:pt x="137" y="141"/>
                    <a:pt x="105" y="123"/>
                  </a:cubicBezTo>
                  <a:cubicBezTo>
                    <a:pt x="83" y="111"/>
                    <a:pt x="67" y="98"/>
                    <a:pt x="55" y="83"/>
                  </a:cubicBezTo>
                  <a:cubicBezTo>
                    <a:pt x="24" y="59"/>
                    <a:pt x="7" y="31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1"/>
                    <a:pt x="3" y="0"/>
                  </a:cubicBezTo>
                </a:path>
              </a:pathLst>
            </a:custGeom>
            <a:solidFill>
              <a:srgbClr val="FF6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5" name="íś1iḓè"/>
            <p:cNvSpPr/>
            <p:nvPr/>
          </p:nvSpPr>
          <p:spPr bwMode="auto">
            <a:xfrm>
              <a:off x="5894388" y="4306888"/>
              <a:ext cx="1135063" cy="211138"/>
            </a:xfrm>
            <a:custGeom>
              <a:avLst/>
              <a:gdLst>
                <a:gd name="T0" fmla="*/ 0 w 409"/>
                <a:gd name="T1" fmla="*/ 0 h 76"/>
                <a:gd name="T2" fmla="*/ 50 w 409"/>
                <a:gd name="T3" fmla="*/ 40 h 76"/>
                <a:gd name="T4" fmla="*/ 162 w 409"/>
                <a:gd name="T5" fmla="*/ 74 h 76"/>
                <a:gd name="T6" fmla="*/ 209 w 409"/>
                <a:gd name="T7" fmla="*/ 76 h 76"/>
                <a:gd name="T8" fmla="*/ 276 w 409"/>
                <a:gd name="T9" fmla="*/ 72 h 76"/>
                <a:gd name="T10" fmla="*/ 374 w 409"/>
                <a:gd name="T11" fmla="*/ 37 h 76"/>
                <a:gd name="T12" fmla="*/ 409 w 409"/>
                <a:gd name="T13" fmla="*/ 11 h 76"/>
                <a:gd name="T14" fmla="*/ 401 w 409"/>
                <a:gd name="T15" fmla="*/ 16 h 76"/>
                <a:gd name="T16" fmla="*/ 339 w 409"/>
                <a:gd name="T17" fmla="*/ 43 h 76"/>
                <a:gd name="T18" fmla="*/ 210 w 409"/>
                <a:gd name="T19" fmla="*/ 68 h 76"/>
                <a:gd name="T20" fmla="*/ 210 w 409"/>
                <a:gd name="T21" fmla="*/ 68 h 76"/>
                <a:gd name="T22" fmla="*/ 210 w 409"/>
                <a:gd name="T23" fmla="*/ 68 h 76"/>
                <a:gd name="T24" fmla="*/ 210 w 409"/>
                <a:gd name="T25" fmla="*/ 68 h 76"/>
                <a:gd name="T26" fmla="*/ 210 w 409"/>
                <a:gd name="T27" fmla="*/ 68 h 76"/>
                <a:gd name="T28" fmla="*/ 65 w 409"/>
                <a:gd name="T29" fmla="*/ 35 h 76"/>
                <a:gd name="T30" fmla="*/ 29 w 409"/>
                <a:gd name="T31" fmla="*/ 19 h 76"/>
                <a:gd name="T32" fmla="*/ 29 w 409"/>
                <a:gd name="T33" fmla="*/ 19 h 76"/>
                <a:gd name="T34" fmla="*/ 29 w 409"/>
                <a:gd name="T35" fmla="*/ 19 h 76"/>
                <a:gd name="T36" fmla="*/ 0 w 409"/>
                <a:gd name="T3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9" h="76">
                  <a:moveTo>
                    <a:pt x="0" y="0"/>
                  </a:moveTo>
                  <a:cubicBezTo>
                    <a:pt x="12" y="15"/>
                    <a:pt x="28" y="28"/>
                    <a:pt x="50" y="40"/>
                  </a:cubicBezTo>
                  <a:cubicBezTo>
                    <a:pt x="82" y="58"/>
                    <a:pt x="121" y="69"/>
                    <a:pt x="162" y="74"/>
                  </a:cubicBezTo>
                  <a:cubicBezTo>
                    <a:pt x="177" y="76"/>
                    <a:pt x="193" y="76"/>
                    <a:pt x="209" y="76"/>
                  </a:cubicBezTo>
                  <a:cubicBezTo>
                    <a:pt x="231" y="76"/>
                    <a:pt x="254" y="75"/>
                    <a:pt x="276" y="72"/>
                  </a:cubicBezTo>
                  <a:cubicBezTo>
                    <a:pt x="312" y="65"/>
                    <a:pt x="346" y="54"/>
                    <a:pt x="374" y="37"/>
                  </a:cubicBezTo>
                  <a:cubicBezTo>
                    <a:pt x="388" y="29"/>
                    <a:pt x="399" y="20"/>
                    <a:pt x="409" y="11"/>
                  </a:cubicBezTo>
                  <a:cubicBezTo>
                    <a:pt x="406" y="12"/>
                    <a:pt x="404" y="14"/>
                    <a:pt x="401" y="16"/>
                  </a:cubicBezTo>
                  <a:cubicBezTo>
                    <a:pt x="382" y="27"/>
                    <a:pt x="361" y="36"/>
                    <a:pt x="339" y="43"/>
                  </a:cubicBezTo>
                  <a:cubicBezTo>
                    <a:pt x="301" y="59"/>
                    <a:pt x="255" y="68"/>
                    <a:pt x="210" y="68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158" y="68"/>
                    <a:pt x="106" y="57"/>
                    <a:pt x="65" y="35"/>
                  </a:cubicBezTo>
                  <a:cubicBezTo>
                    <a:pt x="53" y="31"/>
                    <a:pt x="41" y="25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18" y="13"/>
                    <a:pt x="9" y="6"/>
                    <a:pt x="0" y="0"/>
                  </a:cubicBezTo>
                </a:path>
              </a:pathLst>
            </a:custGeom>
            <a:solidFill>
              <a:srgbClr val="FF4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6" name="ïS1îḑe"/>
            <p:cNvSpPr/>
            <p:nvPr/>
          </p:nvSpPr>
          <p:spPr bwMode="auto">
            <a:xfrm>
              <a:off x="6161088" y="4425950"/>
              <a:ext cx="674688" cy="69850"/>
            </a:xfrm>
            <a:custGeom>
              <a:avLst/>
              <a:gdLst>
                <a:gd name="T0" fmla="*/ 114 w 243"/>
                <a:gd name="T1" fmla="*/ 25 h 25"/>
                <a:gd name="T2" fmla="*/ 114 w 243"/>
                <a:gd name="T3" fmla="*/ 25 h 25"/>
                <a:gd name="T4" fmla="*/ 114 w 243"/>
                <a:gd name="T5" fmla="*/ 25 h 25"/>
                <a:gd name="T6" fmla="*/ 114 w 243"/>
                <a:gd name="T7" fmla="*/ 25 h 25"/>
                <a:gd name="T8" fmla="*/ 5 w 243"/>
                <a:gd name="T9" fmla="*/ 4 h 25"/>
                <a:gd name="T10" fmla="*/ 0 w 243"/>
                <a:gd name="T11" fmla="*/ 5 h 25"/>
                <a:gd name="T12" fmla="*/ 111 w 243"/>
                <a:gd name="T13" fmla="*/ 23 h 25"/>
                <a:gd name="T14" fmla="*/ 218 w 243"/>
                <a:gd name="T15" fmla="*/ 7 h 25"/>
                <a:gd name="T16" fmla="*/ 117 w 243"/>
                <a:gd name="T17" fmla="*/ 18 h 25"/>
                <a:gd name="T18" fmla="*/ 5 w 243"/>
                <a:gd name="T19" fmla="*/ 4 h 25"/>
                <a:gd name="T20" fmla="*/ 243 w 243"/>
                <a:gd name="T21" fmla="*/ 0 h 25"/>
                <a:gd name="T22" fmla="*/ 243 w 243"/>
                <a:gd name="T23" fmla="*/ 0 h 25"/>
                <a:gd name="T24" fmla="*/ 114 w 243"/>
                <a:gd name="T25" fmla="*/ 25 h 25"/>
                <a:gd name="T26" fmla="*/ 243 w 243"/>
                <a:gd name="T2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3" h="25">
                  <a:moveTo>
                    <a:pt x="114" y="25"/>
                  </a:moveTo>
                  <a:cubicBezTo>
                    <a:pt x="114" y="25"/>
                    <a:pt x="114" y="25"/>
                    <a:pt x="114" y="25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4" y="25"/>
                    <a:pt x="114" y="25"/>
                    <a:pt x="114" y="25"/>
                  </a:cubicBezTo>
                  <a:moveTo>
                    <a:pt x="5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4" y="17"/>
                    <a:pt x="73" y="23"/>
                    <a:pt x="111" y="23"/>
                  </a:cubicBezTo>
                  <a:cubicBezTo>
                    <a:pt x="148" y="23"/>
                    <a:pt x="185" y="18"/>
                    <a:pt x="218" y="7"/>
                  </a:cubicBezTo>
                  <a:cubicBezTo>
                    <a:pt x="186" y="14"/>
                    <a:pt x="151" y="18"/>
                    <a:pt x="117" y="18"/>
                  </a:cubicBezTo>
                  <a:cubicBezTo>
                    <a:pt x="79" y="18"/>
                    <a:pt x="40" y="13"/>
                    <a:pt x="5" y="4"/>
                  </a:cubicBezTo>
                  <a:moveTo>
                    <a:pt x="243" y="0"/>
                  </a:moveTo>
                  <a:cubicBezTo>
                    <a:pt x="243" y="0"/>
                    <a:pt x="243" y="0"/>
                    <a:pt x="243" y="0"/>
                  </a:cubicBezTo>
                  <a:cubicBezTo>
                    <a:pt x="205" y="16"/>
                    <a:pt x="159" y="25"/>
                    <a:pt x="114" y="25"/>
                  </a:cubicBezTo>
                  <a:cubicBezTo>
                    <a:pt x="159" y="25"/>
                    <a:pt x="205" y="16"/>
                    <a:pt x="243" y="0"/>
                  </a:cubicBezTo>
                </a:path>
              </a:pathLst>
            </a:custGeom>
            <a:solidFill>
              <a:srgbClr val="FF8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7" name="ïš1îde"/>
            <p:cNvSpPr/>
            <p:nvPr/>
          </p:nvSpPr>
          <p:spPr bwMode="auto">
            <a:xfrm>
              <a:off x="6080125" y="4406900"/>
              <a:ext cx="95250" cy="33338"/>
            </a:xfrm>
            <a:custGeom>
              <a:avLst/>
              <a:gdLst>
                <a:gd name="T0" fmla="*/ 0 w 34"/>
                <a:gd name="T1" fmla="*/ 0 h 12"/>
                <a:gd name="T2" fmla="*/ 29 w 34"/>
                <a:gd name="T3" fmla="*/ 12 h 12"/>
                <a:gd name="T4" fmla="*/ 34 w 34"/>
                <a:gd name="T5" fmla="*/ 11 h 12"/>
                <a:gd name="T6" fmla="*/ 0 w 3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2">
                  <a:moveTo>
                    <a:pt x="0" y="0"/>
                  </a:moveTo>
                  <a:cubicBezTo>
                    <a:pt x="9" y="5"/>
                    <a:pt x="19" y="9"/>
                    <a:pt x="29" y="12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22" y="8"/>
                    <a:pt x="11" y="4"/>
                    <a:pt x="0" y="0"/>
                  </a:cubicBezTo>
                </a:path>
              </a:pathLst>
            </a:custGeom>
            <a:solidFill>
              <a:srgbClr val="FFA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8" name="îṡliḋe"/>
            <p:cNvSpPr/>
            <p:nvPr/>
          </p:nvSpPr>
          <p:spPr bwMode="auto">
            <a:xfrm>
              <a:off x="6075363" y="4403725"/>
              <a:ext cx="760413" cy="92075"/>
            </a:xfrm>
            <a:custGeom>
              <a:avLst/>
              <a:gdLst>
                <a:gd name="T0" fmla="*/ 0 w 274"/>
                <a:gd name="T1" fmla="*/ 0 h 33"/>
                <a:gd name="T2" fmla="*/ 145 w 274"/>
                <a:gd name="T3" fmla="*/ 33 h 33"/>
                <a:gd name="T4" fmla="*/ 145 w 274"/>
                <a:gd name="T5" fmla="*/ 33 h 33"/>
                <a:gd name="T6" fmla="*/ 145 w 274"/>
                <a:gd name="T7" fmla="*/ 33 h 33"/>
                <a:gd name="T8" fmla="*/ 145 w 274"/>
                <a:gd name="T9" fmla="*/ 33 h 33"/>
                <a:gd name="T10" fmla="*/ 274 w 274"/>
                <a:gd name="T11" fmla="*/ 8 h 33"/>
                <a:gd name="T12" fmla="*/ 249 w 274"/>
                <a:gd name="T13" fmla="*/ 15 h 33"/>
                <a:gd name="T14" fmla="*/ 142 w 274"/>
                <a:gd name="T15" fmla="*/ 31 h 33"/>
                <a:gd name="T16" fmla="*/ 31 w 274"/>
                <a:gd name="T17" fmla="*/ 13 h 33"/>
                <a:gd name="T18" fmla="*/ 2 w 274"/>
                <a:gd name="T19" fmla="*/ 1 h 33"/>
                <a:gd name="T20" fmla="*/ 0 w 274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4" h="33">
                  <a:moveTo>
                    <a:pt x="0" y="0"/>
                  </a:moveTo>
                  <a:cubicBezTo>
                    <a:pt x="41" y="22"/>
                    <a:pt x="93" y="33"/>
                    <a:pt x="145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90" y="33"/>
                    <a:pt x="236" y="24"/>
                    <a:pt x="274" y="8"/>
                  </a:cubicBezTo>
                  <a:cubicBezTo>
                    <a:pt x="265" y="10"/>
                    <a:pt x="257" y="13"/>
                    <a:pt x="249" y="15"/>
                  </a:cubicBezTo>
                  <a:cubicBezTo>
                    <a:pt x="216" y="26"/>
                    <a:pt x="179" y="31"/>
                    <a:pt x="142" y="31"/>
                  </a:cubicBezTo>
                  <a:cubicBezTo>
                    <a:pt x="104" y="31"/>
                    <a:pt x="65" y="25"/>
                    <a:pt x="31" y="13"/>
                  </a:cubicBezTo>
                  <a:cubicBezTo>
                    <a:pt x="21" y="10"/>
                    <a:pt x="11" y="6"/>
                    <a:pt x="2" y="1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FFA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9" name="í$ľïḋé"/>
            <p:cNvSpPr/>
            <p:nvPr/>
          </p:nvSpPr>
          <p:spPr bwMode="auto">
            <a:xfrm>
              <a:off x="5741988" y="3509963"/>
              <a:ext cx="1468438" cy="1008063"/>
            </a:xfrm>
            <a:custGeom>
              <a:avLst/>
              <a:gdLst>
                <a:gd name="T0" fmla="*/ 446 w 529"/>
                <a:gd name="T1" fmla="*/ 57 h 364"/>
                <a:gd name="T2" fmla="*/ 74 w 529"/>
                <a:gd name="T3" fmla="*/ 60 h 364"/>
                <a:gd name="T4" fmla="*/ 10 w 529"/>
                <a:gd name="T5" fmla="*/ 126 h 364"/>
                <a:gd name="T6" fmla="*/ 11 w 529"/>
                <a:gd name="T7" fmla="*/ 147 h 364"/>
                <a:gd name="T8" fmla="*/ 0 w 529"/>
                <a:gd name="T9" fmla="*/ 155 h 364"/>
                <a:gd name="T10" fmla="*/ 4 w 529"/>
                <a:gd name="T11" fmla="*/ 207 h 364"/>
                <a:gd name="T12" fmla="*/ 4 w 529"/>
                <a:gd name="T13" fmla="*/ 208 h 364"/>
                <a:gd name="T14" fmla="*/ 4 w 529"/>
                <a:gd name="T15" fmla="*/ 208 h 364"/>
                <a:gd name="T16" fmla="*/ 84 w 529"/>
                <a:gd name="T17" fmla="*/ 307 h 364"/>
                <a:gd name="T18" fmla="*/ 456 w 529"/>
                <a:gd name="T19" fmla="*/ 304 h 364"/>
                <a:gd name="T20" fmla="*/ 529 w 529"/>
                <a:gd name="T21" fmla="*/ 202 h 364"/>
                <a:gd name="T22" fmla="*/ 529 w 529"/>
                <a:gd name="T23" fmla="*/ 202 h 364"/>
                <a:gd name="T24" fmla="*/ 529 w 529"/>
                <a:gd name="T25" fmla="*/ 200 h 364"/>
                <a:gd name="T26" fmla="*/ 528 w 529"/>
                <a:gd name="T27" fmla="*/ 195 h 364"/>
                <a:gd name="T28" fmla="*/ 526 w 529"/>
                <a:gd name="T29" fmla="*/ 140 h 364"/>
                <a:gd name="T30" fmla="*/ 521 w 529"/>
                <a:gd name="T31" fmla="*/ 133 h 364"/>
                <a:gd name="T32" fmla="*/ 446 w 529"/>
                <a:gd name="T33" fmla="*/ 57 h 364"/>
                <a:gd name="T34" fmla="*/ 364 w 529"/>
                <a:gd name="T35" fmla="*/ 106 h 364"/>
                <a:gd name="T36" fmla="*/ 368 w 529"/>
                <a:gd name="T37" fmla="*/ 222 h 364"/>
                <a:gd name="T38" fmla="*/ 165 w 529"/>
                <a:gd name="T39" fmla="*/ 223 h 364"/>
                <a:gd name="T40" fmla="*/ 160 w 529"/>
                <a:gd name="T41" fmla="*/ 108 h 364"/>
                <a:gd name="T42" fmla="*/ 364 w 529"/>
                <a:gd name="T43" fmla="*/ 106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9" h="364">
                  <a:moveTo>
                    <a:pt x="446" y="57"/>
                  </a:moveTo>
                  <a:cubicBezTo>
                    <a:pt x="341" y="0"/>
                    <a:pt x="174" y="1"/>
                    <a:pt x="74" y="60"/>
                  </a:cubicBezTo>
                  <a:cubicBezTo>
                    <a:pt x="42" y="79"/>
                    <a:pt x="21" y="102"/>
                    <a:pt x="10" y="126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9"/>
                    <a:pt x="3" y="203"/>
                    <a:pt x="4" y="207"/>
                  </a:cubicBezTo>
                  <a:cubicBezTo>
                    <a:pt x="4" y="208"/>
                    <a:pt x="4" y="208"/>
                    <a:pt x="4" y="208"/>
                  </a:cubicBezTo>
                  <a:cubicBezTo>
                    <a:pt x="4" y="208"/>
                    <a:pt x="4" y="208"/>
                    <a:pt x="4" y="208"/>
                  </a:cubicBezTo>
                  <a:cubicBezTo>
                    <a:pt x="7" y="244"/>
                    <a:pt x="34" y="280"/>
                    <a:pt x="84" y="307"/>
                  </a:cubicBezTo>
                  <a:cubicBezTo>
                    <a:pt x="189" y="364"/>
                    <a:pt x="356" y="363"/>
                    <a:pt x="456" y="304"/>
                  </a:cubicBezTo>
                  <a:cubicBezTo>
                    <a:pt x="504" y="275"/>
                    <a:pt x="528" y="239"/>
                    <a:pt x="529" y="202"/>
                  </a:cubicBezTo>
                  <a:cubicBezTo>
                    <a:pt x="529" y="202"/>
                    <a:pt x="529" y="202"/>
                    <a:pt x="529" y="202"/>
                  </a:cubicBezTo>
                  <a:cubicBezTo>
                    <a:pt x="529" y="200"/>
                    <a:pt x="529" y="200"/>
                    <a:pt x="529" y="200"/>
                  </a:cubicBezTo>
                  <a:cubicBezTo>
                    <a:pt x="529" y="199"/>
                    <a:pt x="528" y="197"/>
                    <a:pt x="528" y="195"/>
                  </a:cubicBezTo>
                  <a:cubicBezTo>
                    <a:pt x="526" y="140"/>
                    <a:pt x="526" y="140"/>
                    <a:pt x="526" y="140"/>
                  </a:cubicBezTo>
                  <a:cubicBezTo>
                    <a:pt x="521" y="133"/>
                    <a:pt x="521" y="133"/>
                    <a:pt x="521" y="133"/>
                  </a:cubicBezTo>
                  <a:cubicBezTo>
                    <a:pt x="510" y="105"/>
                    <a:pt x="485" y="79"/>
                    <a:pt x="446" y="57"/>
                  </a:cubicBezTo>
                  <a:moveTo>
                    <a:pt x="364" y="106"/>
                  </a:moveTo>
                  <a:cubicBezTo>
                    <a:pt x="421" y="137"/>
                    <a:pt x="423" y="189"/>
                    <a:pt x="368" y="222"/>
                  </a:cubicBezTo>
                  <a:cubicBezTo>
                    <a:pt x="313" y="254"/>
                    <a:pt x="222" y="255"/>
                    <a:pt x="165" y="223"/>
                  </a:cubicBezTo>
                  <a:cubicBezTo>
                    <a:pt x="107" y="192"/>
                    <a:pt x="105" y="140"/>
                    <a:pt x="160" y="108"/>
                  </a:cubicBezTo>
                  <a:cubicBezTo>
                    <a:pt x="215" y="75"/>
                    <a:pt x="306" y="74"/>
                    <a:pt x="364" y="106"/>
                  </a:cubicBezTo>
                </a:path>
              </a:pathLst>
            </a:custGeom>
            <a:solidFill>
              <a:srgbClr val="FFA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0" name="ïṥḻiďe"/>
            <p:cNvSpPr/>
            <p:nvPr/>
          </p:nvSpPr>
          <p:spPr bwMode="auto">
            <a:xfrm>
              <a:off x="6824663" y="4046538"/>
              <a:ext cx="180975" cy="382588"/>
            </a:xfrm>
            <a:custGeom>
              <a:avLst/>
              <a:gdLst>
                <a:gd name="T0" fmla="*/ 0 w 65"/>
                <a:gd name="T1" fmla="*/ 138 h 138"/>
                <a:gd name="T2" fmla="*/ 1 w 65"/>
                <a:gd name="T3" fmla="*/ 9 h 138"/>
                <a:gd name="T4" fmla="*/ 9 w 65"/>
                <a:gd name="T5" fmla="*/ 0 h 138"/>
                <a:gd name="T6" fmla="*/ 65 w 65"/>
                <a:gd name="T7" fmla="*/ 31 h 138"/>
                <a:gd name="T8" fmla="*/ 64 w 65"/>
                <a:gd name="T9" fmla="*/ 111 h 138"/>
                <a:gd name="T10" fmla="*/ 0 w 65"/>
                <a:gd name="T11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138">
                  <a:moveTo>
                    <a:pt x="0" y="138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4" y="6"/>
                    <a:pt x="7" y="3"/>
                    <a:pt x="9" y="0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4" y="111"/>
                    <a:pt x="64" y="111"/>
                    <a:pt x="64" y="111"/>
                  </a:cubicBezTo>
                  <a:cubicBezTo>
                    <a:pt x="44" y="122"/>
                    <a:pt x="23" y="131"/>
                    <a:pt x="0" y="138"/>
                  </a:cubicBezTo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1" name="iS1îḍé"/>
            <p:cNvSpPr/>
            <p:nvPr/>
          </p:nvSpPr>
          <p:spPr bwMode="auto">
            <a:xfrm>
              <a:off x="5853113" y="3727450"/>
              <a:ext cx="307975" cy="704850"/>
            </a:xfrm>
            <a:custGeom>
              <a:avLst/>
              <a:gdLst>
                <a:gd name="T0" fmla="*/ 8 w 111"/>
                <a:gd name="T1" fmla="*/ 0 h 254"/>
                <a:gd name="T2" fmla="*/ 96 w 111"/>
                <a:gd name="T3" fmla="*/ 48 h 254"/>
                <a:gd name="T4" fmla="*/ 111 w 111"/>
                <a:gd name="T5" fmla="*/ 136 h 254"/>
                <a:gd name="T6" fmla="*/ 110 w 111"/>
                <a:gd name="T7" fmla="*/ 254 h 254"/>
                <a:gd name="T8" fmla="*/ 44 w 111"/>
                <a:gd name="T9" fmla="*/ 228 h 254"/>
                <a:gd name="T10" fmla="*/ 0 w 111"/>
                <a:gd name="T11" fmla="*/ 196 h 254"/>
                <a:gd name="T12" fmla="*/ 2 w 111"/>
                <a:gd name="T13" fmla="*/ 4 h 254"/>
                <a:gd name="T14" fmla="*/ 8 w 111"/>
                <a:gd name="T1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254">
                  <a:moveTo>
                    <a:pt x="8" y="0"/>
                  </a:moveTo>
                  <a:cubicBezTo>
                    <a:pt x="96" y="48"/>
                    <a:pt x="96" y="48"/>
                    <a:pt x="96" y="48"/>
                  </a:cubicBezTo>
                  <a:cubicBezTo>
                    <a:pt x="71" y="76"/>
                    <a:pt x="76" y="110"/>
                    <a:pt x="111" y="136"/>
                  </a:cubicBezTo>
                  <a:cubicBezTo>
                    <a:pt x="110" y="254"/>
                    <a:pt x="110" y="254"/>
                    <a:pt x="110" y="254"/>
                  </a:cubicBezTo>
                  <a:cubicBezTo>
                    <a:pt x="86" y="248"/>
                    <a:pt x="64" y="239"/>
                    <a:pt x="44" y="228"/>
                  </a:cubicBezTo>
                  <a:cubicBezTo>
                    <a:pt x="27" y="218"/>
                    <a:pt x="12" y="208"/>
                    <a:pt x="0" y="19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3"/>
                    <a:pt x="6" y="1"/>
                    <a:pt x="8" y="0"/>
                  </a:cubicBezTo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2" name="îṣľïdè"/>
            <p:cNvSpPr/>
            <p:nvPr/>
          </p:nvSpPr>
          <p:spPr bwMode="auto">
            <a:xfrm>
              <a:off x="6224588" y="4143375"/>
              <a:ext cx="180975" cy="330200"/>
            </a:xfrm>
            <a:custGeom>
              <a:avLst/>
              <a:gdLst>
                <a:gd name="T0" fmla="*/ 1 w 65"/>
                <a:gd name="T1" fmla="*/ 0 h 119"/>
                <a:gd name="T2" fmla="*/ 62 w 65"/>
                <a:gd name="T3" fmla="*/ 16 h 119"/>
                <a:gd name="T4" fmla="*/ 65 w 65"/>
                <a:gd name="T5" fmla="*/ 17 h 119"/>
                <a:gd name="T6" fmla="*/ 64 w 65"/>
                <a:gd name="T7" fmla="*/ 119 h 119"/>
                <a:gd name="T8" fmla="*/ 0 w 65"/>
                <a:gd name="T9" fmla="*/ 110 h 119"/>
                <a:gd name="T10" fmla="*/ 1 w 65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119">
                  <a:moveTo>
                    <a:pt x="1" y="0"/>
                  </a:moveTo>
                  <a:cubicBezTo>
                    <a:pt x="20" y="8"/>
                    <a:pt x="40" y="13"/>
                    <a:pt x="62" y="16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4" y="119"/>
                    <a:pt x="64" y="119"/>
                    <a:pt x="64" y="119"/>
                  </a:cubicBezTo>
                  <a:cubicBezTo>
                    <a:pt x="42" y="118"/>
                    <a:pt x="21" y="115"/>
                    <a:pt x="0" y="11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3" name="ïSļïde"/>
            <p:cNvSpPr/>
            <p:nvPr/>
          </p:nvSpPr>
          <p:spPr bwMode="auto">
            <a:xfrm>
              <a:off x="6442075" y="4295775"/>
              <a:ext cx="46038" cy="179388"/>
            </a:xfrm>
            <a:custGeom>
              <a:avLst/>
              <a:gdLst>
                <a:gd name="T0" fmla="*/ 2 w 17"/>
                <a:gd name="T1" fmla="*/ 0 h 65"/>
                <a:gd name="T2" fmla="*/ 17 w 17"/>
                <a:gd name="T3" fmla="*/ 9 h 65"/>
                <a:gd name="T4" fmla="*/ 16 w 17"/>
                <a:gd name="T5" fmla="*/ 65 h 65"/>
                <a:gd name="T6" fmla="*/ 0 w 17"/>
                <a:gd name="T7" fmla="*/ 65 h 65"/>
                <a:gd name="T8" fmla="*/ 2 w 17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5">
                  <a:moveTo>
                    <a:pt x="2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1" y="65"/>
                    <a:pt x="6" y="65"/>
                    <a:pt x="0" y="65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4" name="ís1iḓé"/>
            <p:cNvSpPr/>
            <p:nvPr/>
          </p:nvSpPr>
          <p:spPr bwMode="auto">
            <a:xfrm>
              <a:off x="6724650" y="4224338"/>
              <a:ext cx="47625" cy="230188"/>
            </a:xfrm>
            <a:custGeom>
              <a:avLst/>
              <a:gdLst>
                <a:gd name="T0" fmla="*/ 1 w 17"/>
                <a:gd name="T1" fmla="*/ 0 h 83"/>
                <a:gd name="T2" fmla="*/ 17 w 17"/>
                <a:gd name="T3" fmla="*/ 9 h 83"/>
                <a:gd name="T4" fmla="*/ 16 w 17"/>
                <a:gd name="T5" fmla="*/ 79 h 83"/>
                <a:gd name="T6" fmla="*/ 0 w 17"/>
                <a:gd name="T7" fmla="*/ 83 h 83"/>
                <a:gd name="T8" fmla="*/ 1 w 17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83">
                  <a:moveTo>
                    <a:pt x="1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0" y="81"/>
                    <a:pt x="5" y="82"/>
                    <a:pt x="0" y="8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5" name="ïṧḷîḑe"/>
            <p:cNvSpPr/>
            <p:nvPr/>
          </p:nvSpPr>
          <p:spPr bwMode="auto">
            <a:xfrm>
              <a:off x="5667375" y="3444875"/>
              <a:ext cx="1609725" cy="917575"/>
            </a:xfrm>
            <a:custGeom>
              <a:avLst/>
              <a:gdLst>
                <a:gd name="T0" fmla="*/ 472 w 580"/>
                <a:gd name="T1" fmla="*/ 58 h 331"/>
                <a:gd name="T2" fmla="*/ 100 w 580"/>
                <a:gd name="T3" fmla="*/ 62 h 331"/>
                <a:gd name="T4" fmla="*/ 109 w 580"/>
                <a:gd name="T5" fmla="*/ 273 h 331"/>
                <a:gd name="T6" fmla="*/ 480 w 580"/>
                <a:gd name="T7" fmla="*/ 270 h 331"/>
                <a:gd name="T8" fmla="*/ 472 w 580"/>
                <a:gd name="T9" fmla="*/ 58 h 331"/>
                <a:gd name="T10" fmla="*/ 390 w 580"/>
                <a:gd name="T11" fmla="*/ 107 h 331"/>
                <a:gd name="T12" fmla="*/ 394 w 580"/>
                <a:gd name="T13" fmla="*/ 223 h 331"/>
                <a:gd name="T14" fmla="*/ 191 w 580"/>
                <a:gd name="T15" fmla="*/ 224 h 331"/>
                <a:gd name="T16" fmla="*/ 186 w 580"/>
                <a:gd name="T17" fmla="*/ 109 h 331"/>
                <a:gd name="T18" fmla="*/ 390 w 580"/>
                <a:gd name="T19" fmla="*/ 10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0" h="331">
                  <a:moveTo>
                    <a:pt x="472" y="58"/>
                  </a:moveTo>
                  <a:cubicBezTo>
                    <a:pt x="367" y="0"/>
                    <a:pt x="201" y="2"/>
                    <a:pt x="100" y="62"/>
                  </a:cubicBezTo>
                  <a:cubicBezTo>
                    <a:pt x="0" y="121"/>
                    <a:pt x="4" y="216"/>
                    <a:pt x="109" y="273"/>
                  </a:cubicBezTo>
                  <a:cubicBezTo>
                    <a:pt x="214" y="331"/>
                    <a:pt x="380" y="328"/>
                    <a:pt x="480" y="270"/>
                  </a:cubicBezTo>
                  <a:cubicBezTo>
                    <a:pt x="580" y="212"/>
                    <a:pt x="577" y="116"/>
                    <a:pt x="472" y="58"/>
                  </a:cubicBezTo>
                  <a:moveTo>
                    <a:pt x="390" y="107"/>
                  </a:moveTo>
                  <a:cubicBezTo>
                    <a:pt x="447" y="138"/>
                    <a:pt x="449" y="190"/>
                    <a:pt x="394" y="223"/>
                  </a:cubicBezTo>
                  <a:cubicBezTo>
                    <a:pt x="339" y="255"/>
                    <a:pt x="248" y="256"/>
                    <a:pt x="191" y="224"/>
                  </a:cubicBezTo>
                  <a:cubicBezTo>
                    <a:pt x="134" y="193"/>
                    <a:pt x="131" y="141"/>
                    <a:pt x="186" y="109"/>
                  </a:cubicBezTo>
                  <a:cubicBezTo>
                    <a:pt x="241" y="76"/>
                    <a:pt x="332" y="75"/>
                    <a:pt x="390" y="107"/>
                  </a:cubicBezTo>
                </a:path>
              </a:pathLst>
            </a:custGeom>
            <a:solidFill>
              <a:srgbClr val="FFE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6" name="iṧḻïḍe"/>
            <p:cNvSpPr/>
            <p:nvPr/>
          </p:nvSpPr>
          <p:spPr bwMode="auto">
            <a:xfrm>
              <a:off x="5664200" y="3444875"/>
              <a:ext cx="1609725" cy="914400"/>
            </a:xfrm>
            <a:custGeom>
              <a:avLst/>
              <a:gdLst>
                <a:gd name="T0" fmla="*/ 100 w 580"/>
                <a:gd name="T1" fmla="*/ 61 h 330"/>
                <a:gd name="T2" fmla="*/ 108 w 580"/>
                <a:gd name="T3" fmla="*/ 272 h 330"/>
                <a:gd name="T4" fmla="*/ 480 w 580"/>
                <a:gd name="T5" fmla="*/ 269 h 330"/>
                <a:gd name="T6" fmla="*/ 471 w 580"/>
                <a:gd name="T7" fmla="*/ 57 h 330"/>
                <a:gd name="T8" fmla="*/ 100 w 580"/>
                <a:gd name="T9" fmla="*/ 61 h 330"/>
                <a:gd name="T10" fmla="*/ 186 w 580"/>
                <a:gd name="T11" fmla="*/ 108 h 330"/>
                <a:gd name="T12" fmla="*/ 389 w 580"/>
                <a:gd name="T13" fmla="*/ 106 h 330"/>
                <a:gd name="T14" fmla="*/ 394 w 580"/>
                <a:gd name="T15" fmla="*/ 222 h 330"/>
                <a:gd name="T16" fmla="*/ 190 w 580"/>
                <a:gd name="T17" fmla="*/ 224 h 330"/>
                <a:gd name="T18" fmla="*/ 186 w 580"/>
                <a:gd name="T19" fmla="*/ 108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0" h="330">
                  <a:moveTo>
                    <a:pt x="100" y="61"/>
                  </a:moveTo>
                  <a:cubicBezTo>
                    <a:pt x="0" y="120"/>
                    <a:pt x="3" y="215"/>
                    <a:pt x="108" y="272"/>
                  </a:cubicBezTo>
                  <a:cubicBezTo>
                    <a:pt x="213" y="330"/>
                    <a:pt x="379" y="328"/>
                    <a:pt x="480" y="269"/>
                  </a:cubicBezTo>
                  <a:cubicBezTo>
                    <a:pt x="580" y="210"/>
                    <a:pt x="576" y="115"/>
                    <a:pt x="471" y="57"/>
                  </a:cubicBezTo>
                  <a:cubicBezTo>
                    <a:pt x="366" y="0"/>
                    <a:pt x="200" y="1"/>
                    <a:pt x="100" y="61"/>
                  </a:cubicBezTo>
                  <a:moveTo>
                    <a:pt x="186" y="108"/>
                  </a:moveTo>
                  <a:cubicBezTo>
                    <a:pt x="241" y="75"/>
                    <a:pt x="332" y="75"/>
                    <a:pt x="389" y="106"/>
                  </a:cubicBezTo>
                  <a:cubicBezTo>
                    <a:pt x="447" y="138"/>
                    <a:pt x="449" y="189"/>
                    <a:pt x="394" y="222"/>
                  </a:cubicBezTo>
                  <a:cubicBezTo>
                    <a:pt x="339" y="254"/>
                    <a:pt x="248" y="255"/>
                    <a:pt x="190" y="224"/>
                  </a:cubicBezTo>
                  <a:cubicBezTo>
                    <a:pt x="133" y="192"/>
                    <a:pt x="131" y="140"/>
                    <a:pt x="186" y="108"/>
                  </a:cubicBezTo>
                </a:path>
              </a:pathLst>
            </a:custGeom>
            <a:solidFill>
              <a:srgbClr val="FF7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7" name="iS1îḍé"/>
            <p:cNvSpPr/>
            <p:nvPr/>
          </p:nvSpPr>
          <p:spPr bwMode="auto">
            <a:xfrm>
              <a:off x="5770563" y="3506788"/>
              <a:ext cx="1403350" cy="795338"/>
            </a:xfrm>
            <a:custGeom>
              <a:avLst/>
              <a:gdLst>
                <a:gd name="T0" fmla="*/ 88 w 506"/>
                <a:gd name="T1" fmla="*/ 53 h 287"/>
                <a:gd name="T2" fmla="*/ 95 w 506"/>
                <a:gd name="T3" fmla="*/ 237 h 287"/>
                <a:gd name="T4" fmla="*/ 419 w 506"/>
                <a:gd name="T5" fmla="*/ 234 h 287"/>
                <a:gd name="T6" fmla="*/ 412 w 506"/>
                <a:gd name="T7" fmla="*/ 50 h 287"/>
                <a:gd name="T8" fmla="*/ 88 w 506"/>
                <a:gd name="T9" fmla="*/ 5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287">
                  <a:moveTo>
                    <a:pt x="88" y="53"/>
                  </a:moveTo>
                  <a:cubicBezTo>
                    <a:pt x="0" y="105"/>
                    <a:pt x="4" y="187"/>
                    <a:pt x="95" y="237"/>
                  </a:cubicBezTo>
                  <a:cubicBezTo>
                    <a:pt x="187" y="287"/>
                    <a:pt x="332" y="286"/>
                    <a:pt x="419" y="234"/>
                  </a:cubicBezTo>
                  <a:cubicBezTo>
                    <a:pt x="506" y="183"/>
                    <a:pt x="503" y="100"/>
                    <a:pt x="412" y="50"/>
                  </a:cubicBezTo>
                  <a:cubicBezTo>
                    <a:pt x="320" y="0"/>
                    <a:pt x="175" y="1"/>
                    <a:pt x="88" y="53"/>
                  </a:cubicBezTo>
                </a:path>
              </a:pathLst>
            </a:custGeom>
            <a:solidFill>
              <a:srgbClr val="FF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8" name="îṩ1ide"/>
            <p:cNvSpPr/>
            <p:nvPr/>
          </p:nvSpPr>
          <p:spPr bwMode="auto">
            <a:xfrm>
              <a:off x="5822950" y="3533775"/>
              <a:ext cx="1301750" cy="739775"/>
            </a:xfrm>
            <a:custGeom>
              <a:avLst/>
              <a:gdLst>
                <a:gd name="T0" fmla="*/ 81 w 469"/>
                <a:gd name="T1" fmla="*/ 50 h 267"/>
                <a:gd name="T2" fmla="*/ 88 w 469"/>
                <a:gd name="T3" fmla="*/ 221 h 267"/>
                <a:gd name="T4" fmla="*/ 388 w 469"/>
                <a:gd name="T5" fmla="*/ 218 h 267"/>
                <a:gd name="T6" fmla="*/ 381 w 469"/>
                <a:gd name="T7" fmla="*/ 47 h 267"/>
                <a:gd name="T8" fmla="*/ 81 w 469"/>
                <a:gd name="T9" fmla="*/ 5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9" h="267">
                  <a:moveTo>
                    <a:pt x="81" y="50"/>
                  </a:moveTo>
                  <a:cubicBezTo>
                    <a:pt x="0" y="97"/>
                    <a:pt x="3" y="174"/>
                    <a:pt x="88" y="221"/>
                  </a:cubicBezTo>
                  <a:cubicBezTo>
                    <a:pt x="172" y="267"/>
                    <a:pt x="307" y="266"/>
                    <a:pt x="388" y="218"/>
                  </a:cubicBezTo>
                  <a:cubicBezTo>
                    <a:pt x="469" y="170"/>
                    <a:pt x="466" y="93"/>
                    <a:pt x="381" y="47"/>
                  </a:cubicBezTo>
                  <a:cubicBezTo>
                    <a:pt x="296" y="0"/>
                    <a:pt x="162" y="2"/>
                    <a:pt x="81" y="50"/>
                  </a:cubicBezTo>
                </a:path>
              </a:pathLst>
            </a:custGeom>
            <a:solidFill>
              <a:srgbClr val="FFA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9" name="ïsľîḓê"/>
            <p:cNvSpPr/>
            <p:nvPr/>
          </p:nvSpPr>
          <p:spPr bwMode="auto">
            <a:xfrm>
              <a:off x="5883275" y="3581400"/>
              <a:ext cx="1185863" cy="606425"/>
            </a:xfrm>
            <a:custGeom>
              <a:avLst/>
              <a:gdLst>
                <a:gd name="T0" fmla="*/ 365 w 427"/>
                <a:gd name="T1" fmla="*/ 33 h 219"/>
                <a:gd name="T2" fmla="*/ 4 w 427"/>
                <a:gd name="T3" fmla="*/ 138 h 219"/>
                <a:gd name="T4" fmla="*/ 66 w 427"/>
                <a:gd name="T5" fmla="*/ 204 h 219"/>
                <a:gd name="T6" fmla="*/ 99 w 427"/>
                <a:gd name="T7" fmla="*/ 219 h 219"/>
                <a:gd name="T8" fmla="*/ 425 w 427"/>
                <a:gd name="T9" fmla="*/ 124 h 219"/>
                <a:gd name="T10" fmla="*/ 365 w 427"/>
                <a:gd name="T11" fmla="*/ 33 h 219"/>
                <a:gd name="T12" fmla="*/ 0 w 427"/>
                <a:gd name="T13" fmla="*/ 107 h 219"/>
                <a:gd name="T14" fmla="*/ 322 w 427"/>
                <a:gd name="T15" fmla="*/ 14 h 219"/>
                <a:gd name="T16" fmla="*/ 270 w 427"/>
                <a:gd name="T17" fmla="*/ 0 h 219"/>
                <a:gd name="T18" fmla="*/ 13 w 427"/>
                <a:gd name="T19" fmla="*/ 75 h 219"/>
                <a:gd name="T20" fmla="*/ 0 w 427"/>
                <a:gd name="T21" fmla="*/ 10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7" h="219">
                  <a:moveTo>
                    <a:pt x="365" y="33"/>
                  </a:moveTo>
                  <a:cubicBezTo>
                    <a:pt x="4" y="138"/>
                    <a:pt x="4" y="138"/>
                    <a:pt x="4" y="138"/>
                  </a:cubicBezTo>
                  <a:cubicBezTo>
                    <a:pt x="12" y="162"/>
                    <a:pt x="32" y="185"/>
                    <a:pt x="66" y="204"/>
                  </a:cubicBezTo>
                  <a:cubicBezTo>
                    <a:pt x="76" y="209"/>
                    <a:pt x="87" y="214"/>
                    <a:pt x="99" y="219"/>
                  </a:cubicBezTo>
                  <a:cubicBezTo>
                    <a:pt x="425" y="124"/>
                    <a:pt x="425" y="124"/>
                    <a:pt x="425" y="124"/>
                  </a:cubicBezTo>
                  <a:cubicBezTo>
                    <a:pt x="427" y="91"/>
                    <a:pt x="407" y="58"/>
                    <a:pt x="365" y="33"/>
                  </a:cubicBezTo>
                  <a:moveTo>
                    <a:pt x="0" y="107"/>
                  </a:moveTo>
                  <a:cubicBezTo>
                    <a:pt x="322" y="14"/>
                    <a:pt x="322" y="14"/>
                    <a:pt x="322" y="14"/>
                  </a:cubicBezTo>
                  <a:cubicBezTo>
                    <a:pt x="305" y="8"/>
                    <a:pt x="288" y="3"/>
                    <a:pt x="270" y="0"/>
                  </a:cubicBezTo>
                  <a:cubicBezTo>
                    <a:pt x="177" y="26"/>
                    <a:pt x="80" y="54"/>
                    <a:pt x="13" y="75"/>
                  </a:cubicBezTo>
                  <a:cubicBezTo>
                    <a:pt x="6" y="85"/>
                    <a:pt x="2" y="96"/>
                    <a:pt x="0" y="107"/>
                  </a:cubicBezTo>
                </a:path>
              </a:pathLst>
            </a:cu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0" name="iSlíďé"/>
            <p:cNvSpPr/>
            <p:nvPr/>
          </p:nvSpPr>
          <p:spPr bwMode="auto">
            <a:xfrm>
              <a:off x="6119813" y="3683000"/>
              <a:ext cx="727075" cy="400050"/>
            </a:xfrm>
            <a:custGeom>
              <a:avLst/>
              <a:gdLst>
                <a:gd name="T0" fmla="*/ 226 w 262"/>
                <a:gd name="T1" fmla="*/ 53 h 144"/>
                <a:gd name="T2" fmla="*/ 247 w 262"/>
                <a:gd name="T3" fmla="*/ 80 h 144"/>
                <a:gd name="T4" fmla="*/ 231 w 262"/>
                <a:gd name="T5" fmla="*/ 108 h 144"/>
                <a:gd name="T6" fmla="*/ 249 w 262"/>
                <a:gd name="T7" fmla="*/ 118 h 144"/>
                <a:gd name="T8" fmla="*/ 257 w 262"/>
                <a:gd name="T9" fmla="*/ 122 h 144"/>
                <a:gd name="T10" fmla="*/ 261 w 262"/>
                <a:gd name="T11" fmla="*/ 127 h 144"/>
                <a:gd name="T12" fmla="*/ 260 w 262"/>
                <a:gd name="T13" fmla="*/ 132 h 144"/>
                <a:gd name="T14" fmla="*/ 252 w 262"/>
                <a:gd name="T15" fmla="*/ 139 h 144"/>
                <a:gd name="T16" fmla="*/ 240 w 262"/>
                <a:gd name="T17" fmla="*/ 143 h 144"/>
                <a:gd name="T18" fmla="*/ 230 w 262"/>
                <a:gd name="T19" fmla="*/ 144 h 144"/>
                <a:gd name="T20" fmla="*/ 222 w 262"/>
                <a:gd name="T21" fmla="*/ 141 h 144"/>
                <a:gd name="T22" fmla="*/ 213 w 262"/>
                <a:gd name="T23" fmla="*/ 137 h 144"/>
                <a:gd name="T24" fmla="*/ 195 w 262"/>
                <a:gd name="T25" fmla="*/ 127 h 144"/>
                <a:gd name="T26" fmla="*/ 164 w 262"/>
                <a:gd name="T27" fmla="*/ 134 h 144"/>
                <a:gd name="T28" fmla="*/ 140 w 262"/>
                <a:gd name="T29" fmla="*/ 136 h 144"/>
                <a:gd name="T30" fmla="*/ 131 w 262"/>
                <a:gd name="T31" fmla="*/ 136 h 144"/>
                <a:gd name="T32" fmla="*/ 113 w 262"/>
                <a:gd name="T33" fmla="*/ 132 h 144"/>
                <a:gd name="T34" fmla="*/ 107 w 262"/>
                <a:gd name="T35" fmla="*/ 118 h 144"/>
                <a:gd name="T36" fmla="*/ 114 w 262"/>
                <a:gd name="T37" fmla="*/ 108 h 144"/>
                <a:gd name="T38" fmla="*/ 142 w 262"/>
                <a:gd name="T39" fmla="*/ 104 h 144"/>
                <a:gd name="T40" fmla="*/ 145 w 262"/>
                <a:gd name="T41" fmla="*/ 104 h 144"/>
                <a:gd name="T42" fmla="*/ 177 w 262"/>
                <a:gd name="T43" fmla="*/ 98 h 144"/>
                <a:gd name="T44" fmla="*/ 183 w 262"/>
                <a:gd name="T45" fmla="*/ 77 h 144"/>
                <a:gd name="T46" fmla="*/ 165 w 262"/>
                <a:gd name="T47" fmla="*/ 76 h 144"/>
                <a:gd name="T48" fmla="*/ 138 w 262"/>
                <a:gd name="T49" fmla="*/ 84 h 144"/>
                <a:gd name="T50" fmla="*/ 106 w 262"/>
                <a:gd name="T51" fmla="*/ 93 h 144"/>
                <a:gd name="T52" fmla="*/ 69 w 262"/>
                <a:gd name="T53" fmla="*/ 96 h 144"/>
                <a:gd name="T54" fmla="*/ 33 w 262"/>
                <a:gd name="T55" fmla="*/ 84 h 144"/>
                <a:gd name="T56" fmla="*/ 14 w 262"/>
                <a:gd name="T57" fmla="*/ 62 h 144"/>
                <a:gd name="T58" fmla="*/ 29 w 262"/>
                <a:gd name="T59" fmla="*/ 35 h 144"/>
                <a:gd name="T60" fmla="*/ 13 w 262"/>
                <a:gd name="T61" fmla="*/ 26 h 144"/>
                <a:gd name="T62" fmla="*/ 5 w 262"/>
                <a:gd name="T63" fmla="*/ 21 h 144"/>
                <a:gd name="T64" fmla="*/ 1 w 262"/>
                <a:gd name="T65" fmla="*/ 17 h 144"/>
                <a:gd name="T66" fmla="*/ 2 w 262"/>
                <a:gd name="T67" fmla="*/ 11 h 144"/>
                <a:gd name="T68" fmla="*/ 11 w 262"/>
                <a:gd name="T69" fmla="*/ 5 h 144"/>
                <a:gd name="T70" fmla="*/ 26 w 262"/>
                <a:gd name="T71" fmla="*/ 0 h 144"/>
                <a:gd name="T72" fmla="*/ 38 w 262"/>
                <a:gd name="T73" fmla="*/ 1 h 144"/>
                <a:gd name="T74" fmla="*/ 49 w 262"/>
                <a:gd name="T75" fmla="*/ 7 h 144"/>
                <a:gd name="T76" fmla="*/ 65 w 262"/>
                <a:gd name="T77" fmla="*/ 16 h 144"/>
                <a:gd name="T78" fmla="*/ 86 w 262"/>
                <a:gd name="T79" fmla="*/ 10 h 144"/>
                <a:gd name="T80" fmla="*/ 101 w 262"/>
                <a:gd name="T81" fmla="*/ 8 h 144"/>
                <a:gd name="T82" fmla="*/ 106 w 262"/>
                <a:gd name="T83" fmla="*/ 7 h 144"/>
                <a:gd name="T84" fmla="*/ 108 w 262"/>
                <a:gd name="T85" fmla="*/ 7 h 144"/>
                <a:gd name="T86" fmla="*/ 126 w 262"/>
                <a:gd name="T87" fmla="*/ 9 h 144"/>
                <a:gd name="T88" fmla="*/ 133 w 262"/>
                <a:gd name="T89" fmla="*/ 19 h 144"/>
                <a:gd name="T90" fmla="*/ 127 w 262"/>
                <a:gd name="T91" fmla="*/ 35 h 144"/>
                <a:gd name="T92" fmla="*/ 110 w 262"/>
                <a:gd name="T93" fmla="*/ 39 h 144"/>
                <a:gd name="T94" fmla="*/ 105 w 262"/>
                <a:gd name="T95" fmla="*/ 39 h 144"/>
                <a:gd name="T96" fmla="*/ 98 w 262"/>
                <a:gd name="T97" fmla="*/ 40 h 144"/>
                <a:gd name="T98" fmla="*/ 90 w 262"/>
                <a:gd name="T99" fmla="*/ 42 h 144"/>
                <a:gd name="T100" fmla="*/ 80 w 262"/>
                <a:gd name="T101" fmla="*/ 46 h 144"/>
                <a:gd name="T102" fmla="*/ 72 w 262"/>
                <a:gd name="T103" fmla="*/ 54 h 144"/>
                <a:gd name="T104" fmla="*/ 76 w 262"/>
                <a:gd name="T105" fmla="*/ 62 h 144"/>
                <a:gd name="T106" fmla="*/ 93 w 262"/>
                <a:gd name="T107" fmla="*/ 64 h 144"/>
                <a:gd name="T108" fmla="*/ 113 w 262"/>
                <a:gd name="T109" fmla="*/ 59 h 144"/>
                <a:gd name="T110" fmla="*/ 138 w 262"/>
                <a:gd name="T111" fmla="*/ 50 h 144"/>
                <a:gd name="T112" fmla="*/ 165 w 262"/>
                <a:gd name="T113" fmla="*/ 43 h 144"/>
                <a:gd name="T114" fmla="*/ 195 w 262"/>
                <a:gd name="T115" fmla="*/ 43 h 144"/>
                <a:gd name="T116" fmla="*/ 226 w 262"/>
                <a:gd name="T117" fmla="*/ 5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62" h="144">
                  <a:moveTo>
                    <a:pt x="226" y="53"/>
                  </a:moveTo>
                  <a:cubicBezTo>
                    <a:pt x="240" y="61"/>
                    <a:pt x="248" y="70"/>
                    <a:pt x="247" y="80"/>
                  </a:cubicBezTo>
                  <a:cubicBezTo>
                    <a:pt x="247" y="90"/>
                    <a:pt x="241" y="99"/>
                    <a:pt x="231" y="108"/>
                  </a:cubicBezTo>
                  <a:cubicBezTo>
                    <a:pt x="249" y="118"/>
                    <a:pt x="249" y="118"/>
                    <a:pt x="249" y="118"/>
                  </a:cubicBezTo>
                  <a:cubicBezTo>
                    <a:pt x="253" y="120"/>
                    <a:pt x="255" y="121"/>
                    <a:pt x="257" y="122"/>
                  </a:cubicBezTo>
                  <a:cubicBezTo>
                    <a:pt x="259" y="124"/>
                    <a:pt x="260" y="125"/>
                    <a:pt x="261" y="127"/>
                  </a:cubicBezTo>
                  <a:cubicBezTo>
                    <a:pt x="262" y="129"/>
                    <a:pt x="262" y="131"/>
                    <a:pt x="260" y="132"/>
                  </a:cubicBezTo>
                  <a:cubicBezTo>
                    <a:pt x="259" y="134"/>
                    <a:pt x="256" y="136"/>
                    <a:pt x="252" y="139"/>
                  </a:cubicBezTo>
                  <a:cubicBezTo>
                    <a:pt x="247" y="141"/>
                    <a:pt x="243" y="143"/>
                    <a:pt x="240" y="143"/>
                  </a:cubicBezTo>
                  <a:cubicBezTo>
                    <a:pt x="236" y="144"/>
                    <a:pt x="233" y="144"/>
                    <a:pt x="230" y="144"/>
                  </a:cubicBezTo>
                  <a:cubicBezTo>
                    <a:pt x="226" y="143"/>
                    <a:pt x="223" y="142"/>
                    <a:pt x="222" y="141"/>
                  </a:cubicBezTo>
                  <a:cubicBezTo>
                    <a:pt x="220" y="140"/>
                    <a:pt x="217" y="139"/>
                    <a:pt x="213" y="137"/>
                  </a:cubicBezTo>
                  <a:cubicBezTo>
                    <a:pt x="195" y="127"/>
                    <a:pt x="195" y="127"/>
                    <a:pt x="195" y="127"/>
                  </a:cubicBezTo>
                  <a:cubicBezTo>
                    <a:pt x="185" y="130"/>
                    <a:pt x="175" y="133"/>
                    <a:pt x="164" y="134"/>
                  </a:cubicBezTo>
                  <a:cubicBezTo>
                    <a:pt x="154" y="136"/>
                    <a:pt x="145" y="136"/>
                    <a:pt x="140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22" y="135"/>
                    <a:pt x="115" y="134"/>
                    <a:pt x="113" y="132"/>
                  </a:cubicBezTo>
                  <a:cubicBezTo>
                    <a:pt x="108" y="130"/>
                    <a:pt x="106" y="125"/>
                    <a:pt x="107" y="118"/>
                  </a:cubicBezTo>
                  <a:cubicBezTo>
                    <a:pt x="107" y="114"/>
                    <a:pt x="110" y="110"/>
                    <a:pt x="114" y="108"/>
                  </a:cubicBezTo>
                  <a:cubicBezTo>
                    <a:pt x="119" y="106"/>
                    <a:pt x="128" y="104"/>
                    <a:pt x="142" y="104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58" y="105"/>
                    <a:pt x="169" y="103"/>
                    <a:pt x="177" y="98"/>
                  </a:cubicBezTo>
                  <a:cubicBezTo>
                    <a:pt x="192" y="90"/>
                    <a:pt x="194" y="83"/>
                    <a:pt x="183" y="77"/>
                  </a:cubicBezTo>
                  <a:cubicBezTo>
                    <a:pt x="179" y="75"/>
                    <a:pt x="172" y="74"/>
                    <a:pt x="165" y="76"/>
                  </a:cubicBezTo>
                  <a:cubicBezTo>
                    <a:pt x="157" y="78"/>
                    <a:pt x="148" y="81"/>
                    <a:pt x="138" y="84"/>
                  </a:cubicBezTo>
                  <a:cubicBezTo>
                    <a:pt x="128" y="87"/>
                    <a:pt x="117" y="90"/>
                    <a:pt x="106" y="93"/>
                  </a:cubicBezTo>
                  <a:cubicBezTo>
                    <a:pt x="95" y="96"/>
                    <a:pt x="82" y="97"/>
                    <a:pt x="69" y="96"/>
                  </a:cubicBezTo>
                  <a:cubicBezTo>
                    <a:pt x="56" y="95"/>
                    <a:pt x="44" y="91"/>
                    <a:pt x="33" y="84"/>
                  </a:cubicBezTo>
                  <a:cubicBezTo>
                    <a:pt x="22" y="78"/>
                    <a:pt x="15" y="71"/>
                    <a:pt x="14" y="62"/>
                  </a:cubicBezTo>
                  <a:cubicBezTo>
                    <a:pt x="13" y="52"/>
                    <a:pt x="18" y="44"/>
                    <a:pt x="29" y="3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9" y="24"/>
                    <a:pt x="7" y="22"/>
                    <a:pt x="5" y="21"/>
                  </a:cubicBezTo>
                  <a:cubicBezTo>
                    <a:pt x="4" y="20"/>
                    <a:pt x="2" y="19"/>
                    <a:pt x="1" y="17"/>
                  </a:cubicBezTo>
                  <a:cubicBezTo>
                    <a:pt x="0" y="15"/>
                    <a:pt x="0" y="13"/>
                    <a:pt x="2" y="11"/>
                  </a:cubicBezTo>
                  <a:cubicBezTo>
                    <a:pt x="3" y="9"/>
                    <a:pt x="7" y="7"/>
                    <a:pt x="11" y="5"/>
                  </a:cubicBezTo>
                  <a:cubicBezTo>
                    <a:pt x="16" y="2"/>
                    <a:pt x="22" y="0"/>
                    <a:pt x="26" y="0"/>
                  </a:cubicBezTo>
                  <a:cubicBezTo>
                    <a:pt x="31" y="0"/>
                    <a:pt x="35" y="0"/>
                    <a:pt x="38" y="1"/>
                  </a:cubicBezTo>
                  <a:cubicBezTo>
                    <a:pt x="41" y="3"/>
                    <a:pt x="45" y="4"/>
                    <a:pt x="49" y="7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72" y="13"/>
                    <a:pt x="79" y="11"/>
                    <a:pt x="86" y="10"/>
                  </a:cubicBezTo>
                  <a:cubicBezTo>
                    <a:pt x="92" y="9"/>
                    <a:pt x="97" y="8"/>
                    <a:pt x="101" y="8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17" y="7"/>
                    <a:pt x="123" y="7"/>
                    <a:pt x="126" y="9"/>
                  </a:cubicBezTo>
                  <a:cubicBezTo>
                    <a:pt x="129" y="11"/>
                    <a:pt x="131" y="14"/>
                    <a:pt x="133" y="19"/>
                  </a:cubicBezTo>
                  <a:cubicBezTo>
                    <a:pt x="135" y="26"/>
                    <a:pt x="133" y="32"/>
                    <a:pt x="127" y="35"/>
                  </a:cubicBezTo>
                  <a:cubicBezTo>
                    <a:pt x="123" y="37"/>
                    <a:pt x="118" y="38"/>
                    <a:pt x="110" y="39"/>
                  </a:cubicBezTo>
                  <a:cubicBezTo>
                    <a:pt x="109" y="39"/>
                    <a:pt x="107" y="39"/>
                    <a:pt x="105" y="39"/>
                  </a:cubicBezTo>
                  <a:cubicBezTo>
                    <a:pt x="102" y="39"/>
                    <a:pt x="100" y="39"/>
                    <a:pt x="98" y="40"/>
                  </a:cubicBezTo>
                  <a:cubicBezTo>
                    <a:pt x="96" y="40"/>
                    <a:pt x="93" y="41"/>
                    <a:pt x="90" y="42"/>
                  </a:cubicBezTo>
                  <a:cubicBezTo>
                    <a:pt x="87" y="43"/>
                    <a:pt x="83" y="44"/>
                    <a:pt x="80" y="46"/>
                  </a:cubicBezTo>
                  <a:cubicBezTo>
                    <a:pt x="76" y="48"/>
                    <a:pt x="73" y="51"/>
                    <a:pt x="72" y="54"/>
                  </a:cubicBezTo>
                  <a:cubicBezTo>
                    <a:pt x="71" y="57"/>
                    <a:pt x="72" y="60"/>
                    <a:pt x="76" y="62"/>
                  </a:cubicBezTo>
                  <a:cubicBezTo>
                    <a:pt x="80" y="64"/>
                    <a:pt x="86" y="65"/>
                    <a:pt x="93" y="64"/>
                  </a:cubicBezTo>
                  <a:cubicBezTo>
                    <a:pt x="100" y="63"/>
                    <a:pt x="106" y="62"/>
                    <a:pt x="113" y="59"/>
                  </a:cubicBezTo>
                  <a:cubicBezTo>
                    <a:pt x="120" y="56"/>
                    <a:pt x="129" y="53"/>
                    <a:pt x="138" y="50"/>
                  </a:cubicBezTo>
                  <a:cubicBezTo>
                    <a:pt x="147" y="48"/>
                    <a:pt x="156" y="45"/>
                    <a:pt x="165" y="43"/>
                  </a:cubicBezTo>
                  <a:cubicBezTo>
                    <a:pt x="174" y="42"/>
                    <a:pt x="184" y="41"/>
                    <a:pt x="195" y="43"/>
                  </a:cubicBezTo>
                  <a:cubicBezTo>
                    <a:pt x="205" y="44"/>
                    <a:pt x="216" y="48"/>
                    <a:pt x="226" y="53"/>
                  </a:cubicBezTo>
                </a:path>
              </a:pathLst>
            </a:custGeom>
            <a:solidFill>
              <a:srgbClr val="FFE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1" name="ïsḻiḑè"/>
            <p:cNvSpPr/>
            <p:nvPr/>
          </p:nvSpPr>
          <p:spPr bwMode="auto">
            <a:xfrm>
              <a:off x="6111875" y="3678238"/>
              <a:ext cx="727075" cy="401638"/>
            </a:xfrm>
            <a:custGeom>
              <a:avLst/>
              <a:gdLst>
                <a:gd name="T0" fmla="*/ 226 w 262"/>
                <a:gd name="T1" fmla="*/ 54 h 145"/>
                <a:gd name="T2" fmla="*/ 247 w 262"/>
                <a:gd name="T3" fmla="*/ 80 h 145"/>
                <a:gd name="T4" fmla="*/ 231 w 262"/>
                <a:gd name="T5" fmla="*/ 108 h 145"/>
                <a:gd name="T6" fmla="*/ 249 w 262"/>
                <a:gd name="T7" fmla="*/ 118 h 145"/>
                <a:gd name="T8" fmla="*/ 257 w 262"/>
                <a:gd name="T9" fmla="*/ 123 h 145"/>
                <a:gd name="T10" fmla="*/ 261 w 262"/>
                <a:gd name="T11" fmla="*/ 127 h 145"/>
                <a:gd name="T12" fmla="*/ 261 w 262"/>
                <a:gd name="T13" fmla="*/ 133 h 145"/>
                <a:gd name="T14" fmla="*/ 252 w 262"/>
                <a:gd name="T15" fmla="*/ 139 h 145"/>
                <a:gd name="T16" fmla="*/ 240 w 262"/>
                <a:gd name="T17" fmla="*/ 144 h 145"/>
                <a:gd name="T18" fmla="*/ 230 w 262"/>
                <a:gd name="T19" fmla="*/ 144 h 145"/>
                <a:gd name="T20" fmla="*/ 222 w 262"/>
                <a:gd name="T21" fmla="*/ 141 h 145"/>
                <a:gd name="T22" fmla="*/ 213 w 262"/>
                <a:gd name="T23" fmla="*/ 137 h 145"/>
                <a:gd name="T24" fmla="*/ 196 w 262"/>
                <a:gd name="T25" fmla="*/ 127 h 145"/>
                <a:gd name="T26" fmla="*/ 164 w 262"/>
                <a:gd name="T27" fmla="*/ 135 h 145"/>
                <a:gd name="T28" fmla="*/ 140 w 262"/>
                <a:gd name="T29" fmla="*/ 136 h 145"/>
                <a:gd name="T30" fmla="*/ 131 w 262"/>
                <a:gd name="T31" fmla="*/ 136 h 145"/>
                <a:gd name="T32" fmla="*/ 113 w 262"/>
                <a:gd name="T33" fmla="*/ 133 h 145"/>
                <a:gd name="T34" fmla="*/ 107 w 262"/>
                <a:gd name="T35" fmla="*/ 118 h 145"/>
                <a:gd name="T36" fmla="*/ 114 w 262"/>
                <a:gd name="T37" fmla="*/ 108 h 145"/>
                <a:gd name="T38" fmla="*/ 142 w 262"/>
                <a:gd name="T39" fmla="*/ 104 h 145"/>
                <a:gd name="T40" fmla="*/ 145 w 262"/>
                <a:gd name="T41" fmla="*/ 104 h 145"/>
                <a:gd name="T42" fmla="*/ 177 w 262"/>
                <a:gd name="T43" fmla="*/ 99 h 145"/>
                <a:gd name="T44" fmla="*/ 183 w 262"/>
                <a:gd name="T45" fmla="*/ 77 h 145"/>
                <a:gd name="T46" fmla="*/ 165 w 262"/>
                <a:gd name="T47" fmla="*/ 76 h 145"/>
                <a:gd name="T48" fmla="*/ 138 w 262"/>
                <a:gd name="T49" fmla="*/ 84 h 145"/>
                <a:gd name="T50" fmla="*/ 106 w 262"/>
                <a:gd name="T51" fmla="*/ 93 h 145"/>
                <a:gd name="T52" fmla="*/ 70 w 262"/>
                <a:gd name="T53" fmla="*/ 96 h 145"/>
                <a:gd name="T54" fmla="*/ 33 w 262"/>
                <a:gd name="T55" fmla="*/ 85 h 145"/>
                <a:gd name="T56" fmla="*/ 14 w 262"/>
                <a:gd name="T57" fmla="*/ 62 h 145"/>
                <a:gd name="T58" fmla="*/ 29 w 262"/>
                <a:gd name="T59" fmla="*/ 35 h 145"/>
                <a:gd name="T60" fmla="*/ 13 w 262"/>
                <a:gd name="T61" fmla="*/ 26 h 145"/>
                <a:gd name="T62" fmla="*/ 5 w 262"/>
                <a:gd name="T63" fmla="*/ 21 h 145"/>
                <a:gd name="T64" fmla="*/ 1 w 262"/>
                <a:gd name="T65" fmla="*/ 17 h 145"/>
                <a:gd name="T66" fmla="*/ 2 w 262"/>
                <a:gd name="T67" fmla="*/ 12 h 145"/>
                <a:gd name="T68" fmla="*/ 11 w 262"/>
                <a:gd name="T69" fmla="*/ 5 h 145"/>
                <a:gd name="T70" fmla="*/ 27 w 262"/>
                <a:gd name="T71" fmla="*/ 0 h 145"/>
                <a:gd name="T72" fmla="*/ 38 w 262"/>
                <a:gd name="T73" fmla="*/ 2 h 145"/>
                <a:gd name="T74" fmla="*/ 50 w 262"/>
                <a:gd name="T75" fmla="*/ 7 h 145"/>
                <a:gd name="T76" fmla="*/ 65 w 262"/>
                <a:gd name="T77" fmla="*/ 16 h 145"/>
                <a:gd name="T78" fmla="*/ 86 w 262"/>
                <a:gd name="T79" fmla="*/ 10 h 145"/>
                <a:gd name="T80" fmla="*/ 101 w 262"/>
                <a:gd name="T81" fmla="*/ 8 h 145"/>
                <a:gd name="T82" fmla="*/ 106 w 262"/>
                <a:gd name="T83" fmla="*/ 8 h 145"/>
                <a:gd name="T84" fmla="*/ 108 w 262"/>
                <a:gd name="T85" fmla="*/ 7 h 145"/>
                <a:gd name="T86" fmla="*/ 126 w 262"/>
                <a:gd name="T87" fmla="*/ 9 h 145"/>
                <a:gd name="T88" fmla="*/ 133 w 262"/>
                <a:gd name="T89" fmla="*/ 20 h 145"/>
                <a:gd name="T90" fmla="*/ 127 w 262"/>
                <a:gd name="T91" fmla="*/ 35 h 145"/>
                <a:gd name="T92" fmla="*/ 110 w 262"/>
                <a:gd name="T93" fmla="*/ 39 h 145"/>
                <a:gd name="T94" fmla="*/ 105 w 262"/>
                <a:gd name="T95" fmla="*/ 39 h 145"/>
                <a:gd name="T96" fmla="*/ 98 w 262"/>
                <a:gd name="T97" fmla="*/ 40 h 145"/>
                <a:gd name="T98" fmla="*/ 90 w 262"/>
                <a:gd name="T99" fmla="*/ 42 h 145"/>
                <a:gd name="T100" fmla="*/ 80 w 262"/>
                <a:gd name="T101" fmla="*/ 46 h 145"/>
                <a:gd name="T102" fmla="*/ 72 w 262"/>
                <a:gd name="T103" fmla="*/ 54 h 145"/>
                <a:gd name="T104" fmla="*/ 76 w 262"/>
                <a:gd name="T105" fmla="*/ 62 h 145"/>
                <a:gd name="T106" fmla="*/ 93 w 262"/>
                <a:gd name="T107" fmla="*/ 65 h 145"/>
                <a:gd name="T108" fmla="*/ 113 w 262"/>
                <a:gd name="T109" fmla="*/ 59 h 145"/>
                <a:gd name="T110" fmla="*/ 138 w 262"/>
                <a:gd name="T111" fmla="*/ 51 h 145"/>
                <a:gd name="T112" fmla="*/ 165 w 262"/>
                <a:gd name="T113" fmla="*/ 44 h 145"/>
                <a:gd name="T114" fmla="*/ 195 w 262"/>
                <a:gd name="T115" fmla="*/ 43 h 145"/>
                <a:gd name="T116" fmla="*/ 226 w 262"/>
                <a:gd name="T117" fmla="*/ 5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62" h="145">
                  <a:moveTo>
                    <a:pt x="226" y="54"/>
                  </a:moveTo>
                  <a:cubicBezTo>
                    <a:pt x="240" y="62"/>
                    <a:pt x="248" y="71"/>
                    <a:pt x="247" y="80"/>
                  </a:cubicBezTo>
                  <a:cubicBezTo>
                    <a:pt x="247" y="90"/>
                    <a:pt x="241" y="99"/>
                    <a:pt x="231" y="108"/>
                  </a:cubicBezTo>
                  <a:cubicBezTo>
                    <a:pt x="249" y="118"/>
                    <a:pt x="249" y="118"/>
                    <a:pt x="249" y="118"/>
                  </a:cubicBezTo>
                  <a:cubicBezTo>
                    <a:pt x="253" y="120"/>
                    <a:pt x="255" y="121"/>
                    <a:pt x="257" y="123"/>
                  </a:cubicBezTo>
                  <a:cubicBezTo>
                    <a:pt x="259" y="124"/>
                    <a:pt x="260" y="125"/>
                    <a:pt x="261" y="127"/>
                  </a:cubicBezTo>
                  <a:cubicBezTo>
                    <a:pt x="262" y="129"/>
                    <a:pt x="262" y="131"/>
                    <a:pt x="261" y="133"/>
                  </a:cubicBezTo>
                  <a:cubicBezTo>
                    <a:pt x="259" y="135"/>
                    <a:pt x="256" y="137"/>
                    <a:pt x="252" y="139"/>
                  </a:cubicBezTo>
                  <a:cubicBezTo>
                    <a:pt x="247" y="141"/>
                    <a:pt x="243" y="143"/>
                    <a:pt x="240" y="144"/>
                  </a:cubicBezTo>
                  <a:cubicBezTo>
                    <a:pt x="236" y="144"/>
                    <a:pt x="233" y="145"/>
                    <a:pt x="230" y="144"/>
                  </a:cubicBezTo>
                  <a:cubicBezTo>
                    <a:pt x="226" y="143"/>
                    <a:pt x="224" y="142"/>
                    <a:pt x="222" y="141"/>
                  </a:cubicBezTo>
                  <a:cubicBezTo>
                    <a:pt x="220" y="140"/>
                    <a:pt x="217" y="139"/>
                    <a:pt x="213" y="137"/>
                  </a:cubicBezTo>
                  <a:cubicBezTo>
                    <a:pt x="196" y="127"/>
                    <a:pt x="196" y="127"/>
                    <a:pt x="196" y="127"/>
                  </a:cubicBezTo>
                  <a:cubicBezTo>
                    <a:pt x="185" y="131"/>
                    <a:pt x="175" y="133"/>
                    <a:pt x="164" y="135"/>
                  </a:cubicBezTo>
                  <a:cubicBezTo>
                    <a:pt x="154" y="136"/>
                    <a:pt x="145" y="137"/>
                    <a:pt x="140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22" y="135"/>
                    <a:pt x="116" y="134"/>
                    <a:pt x="113" y="133"/>
                  </a:cubicBezTo>
                  <a:cubicBezTo>
                    <a:pt x="108" y="130"/>
                    <a:pt x="106" y="125"/>
                    <a:pt x="107" y="118"/>
                  </a:cubicBezTo>
                  <a:cubicBezTo>
                    <a:pt x="107" y="114"/>
                    <a:pt x="110" y="111"/>
                    <a:pt x="114" y="108"/>
                  </a:cubicBezTo>
                  <a:cubicBezTo>
                    <a:pt x="119" y="106"/>
                    <a:pt x="128" y="104"/>
                    <a:pt x="142" y="104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58" y="105"/>
                    <a:pt x="169" y="103"/>
                    <a:pt x="177" y="99"/>
                  </a:cubicBezTo>
                  <a:cubicBezTo>
                    <a:pt x="192" y="91"/>
                    <a:pt x="194" y="83"/>
                    <a:pt x="183" y="77"/>
                  </a:cubicBezTo>
                  <a:cubicBezTo>
                    <a:pt x="179" y="75"/>
                    <a:pt x="173" y="75"/>
                    <a:pt x="165" y="76"/>
                  </a:cubicBezTo>
                  <a:cubicBezTo>
                    <a:pt x="157" y="78"/>
                    <a:pt x="148" y="81"/>
                    <a:pt x="138" y="84"/>
                  </a:cubicBezTo>
                  <a:cubicBezTo>
                    <a:pt x="128" y="87"/>
                    <a:pt x="117" y="91"/>
                    <a:pt x="106" y="93"/>
                  </a:cubicBezTo>
                  <a:cubicBezTo>
                    <a:pt x="95" y="96"/>
                    <a:pt x="83" y="97"/>
                    <a:pt x="70" y="96"/>
                  </a:cubicBezTo>
                  <a:cubicBezTo>
                    <a:pt x="56" y="95"/>
                    <a:pt x="44" y="91"/>
                    <a:pt x="33" y="85"/>
                  </a:cubicBezTo>
                  <a:cubicBezTo>
                    <a:pt x="22" y="79"/>
                    <a:pt x="16" y="71"/>
                    <a:pt x="14" y="62"/>
                  </a:cubicBezTo>
                  <a:cubicBezTo>
                    <a:pt x="13" y="53"/>
                    <a:pt x="18" y="44"/>
                    <a:pt x="29" y="3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0" y="24"/>
                    <a:pt x="7" y="23"/>
                    <a:pt x="5" y="21"/>
                  </a:cubicBezTo>
                  <a:cubicBezTo>
                    <a:pt x="4" y="20"/>
                    <a:pt x="2" y="19"/>
                    <a:pt x="1" y="17"/>
                  </a:cubicBezTo>
                  <a:cubicBezTo>
                    <a:pt x="0" y="15"/>
                    <a:pt x="0" y="13"/>
                    <a:pt x="2" y="12"/>
                  </a:cubicBezTo>
                  <a:cubicBezTo>
                    <a:pt x="4" y="10"/>
                    <a:pt x="7" y="7"/>
                    <a:pt x="11" y="5"/>
                  </a:cubicBezTo>
                  <a:cubicBezTo>
                    <a:pt x="16" y="2"/>
                    <a:pt x="22" y="1"/>
                    <a:pt x="27" y="0"/>
                  </a:cubicBezTo>
                  <a:cubicBezTo>
                    <a:pt x="31" y="0"/>
                    <a:pt x="35" y="1"/>
                    <a:pt x="38" y="2"/>
                  </a:cubicBezTo>
                  <a:cubicBezTo>
                    <a:pt x="41" y="3"/>
                    <a:pt x="45" y="5"/>
                    <a:pt x="50" y="7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72" y="14"/>
                    <a:pt x="79" y="12"/>
                    <a:pt x="86" y="10"/>
                  </a:cubicBezTo>
                  <a:cubicBezTo>
                    <a:pt x="93" y="9"/>
                    <a:pt x="98" y="8"/>
                    <a:pt x="101" y="8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17" y="7"/>
                    <a:pt x="123" y="8"/>
                    <a:pt x="126" y="9"/>
                  </a:cubicBezTo>
                  <a:cubicBezTo>
                    <a:pt x="129" y="11"/>
                    <a:pt x="131" y="14"/>
                    <a:pt x="133" y="20"/>
                  </a:cubicBezTo>
                  <a:cubicBezTo>
                    <a:pt x="135" y="27"/>
                    <a:pt x="133" y="32"/>
                    <a:pt x="127" y="35"/>
                  </a:cubicBezTo>
                  <a:cubicBezTo>
                    <a:pt x="123" y="37"/>
                    <a:pt x="118" y="38"/>
                    <a:pt x="110" y="39"/>
                  </a:cubicBezTo>
                  <a:cubicBezTo>
                    <a:pt x="109" y="39"/>
                    <a:pt x="107" y="39"/>
                    <a:pt x="105" y="39"/>
                  </a:cubicBezTo>
                  <a:cubicBezTo>
                    <a:pt x="102" y="39"/>
                    <a:pt x="100" y="40"/>
                    <a:pt x="98" y="40"/>
                  </a:cubicBezTo>
                  <a:cubicBezTo>
                    <a:pt x="96" y="40"/>
                    <a:pt x="93" y="41"/>
                    <a:pt x="90" y="42"/>
                  </a:cubicBezTo>
                  <a:cubicBezTo>
                    <a:pt x="87" y="43"/>
                    <a:pt x="83" y="44"/>
                    <a:pt x="80" y="46"/>
                  </a:cubicBezTo>
                  <a:cubicBezTo>
                    <a:pt x="76" y="48"/>
                    <a:pt x="73" y="51"/>
                    <a:pt x="72" y="54"/>
                  </a:cubicBezTo>
                  <a:cubicBezTo>
                    <a:pt x="71" y="57"/>
                    <a:pt x="72" y="60"/>
                    <a:pt x="76" y="62"/>
                  </a:cubicBezTo>
                  <a:cubicBezTo>
                    <a:pt x="81" y="64"/>
                    <a:pt x="86" y="65"/>
                    <a:pt x="93" y="65"/>
                  </a:cubicBezTo>
                  <a:cubicBezTo>
                    <a:pt x="100" y="64"/>
                    <a:pt x="106" y="62"/>
                    <a:pt x="113" y="59"/>
                  </a:cubicBezTo>
                  <a:cubicBezTo>
                    <a:pt x="120" y="56"/>
                    <a:pt x="129" y="53"/>
                    <a:pt x="138" y="51"/>
                  </a:cubicBezTo>
                  <a:cubicBezTo>
                    <a:pt x="147" y="48"/>
                    <a:pt x="156" y="45"/>
                    <a:pt x="165" y="44"/>
                  </a:cubicBezTo>
                  <a:cubicBezTo>
                    <a:pt x="174" y="42"/>
                    <a:pt x="184" y="42"/>
                    <a:pt x="195" y="43"/>
                  </a:cubicBezTo>
                  <a:cubicBezTo>
                    <a:pt x="205" y="45"/>
                    <a:pt x="216" y="48"/>
                    <a:pt x="226" y="54"/>
                  </a:cubicBezTo>
                </a:path>
              </a:pathLst>
            </a:custGeom>
            <a:solidFill>
              <a:srgbClr val="FF7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2" name="ísḷîḓê"/>
            <p:cNvSpPr/>
            <p:nvPr/>
          </p:nvSpPr>
          <p:spPr bwMode="auto">
            <a:xfrm>
              <a:off x="6061075" y="3662363"/>
              <a:ext cx="1063625" cy="611188"/>
            </a:xfrm>
            <a:custGeom>
              <a:avLst/>
              <a:gdLst>
                <a:gd name="T0" fmla="*/ 299 w 383"/>
                <a:gd name="T1" fmla="*/ 170 h 221"/>
                <a:gd name="T2" fmla="*/ 294 w 383"/>
                <a:gd name="T3" fmla="*/ 0 h 221"/>
                <a:gd name="T4" fmla="*/ 295 w 383"/>
                <a:gd name="T5" fmla="*/ 1 h 221"/>
                <a:gd name="T6" fmla="*/ 302 w 383"/>
                <a:gd name="T7" fmla="*/ 172 h 221"/>
                <a:gd name="T8" fmla="*/ 2 w 383"/>
                <a:gd name="T9" fmla="*/ 175 h 221"/>
                <a:gd name="T10" fmla="*/ 0 w 383"/>
                <a:gd name="T11" fmla="*/ 174 h 221"/>
                <a:gd name="T12" fmla="*/ 299 w 383"/>
                <a:gd name="T13" fmla="*/ 17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3" h="221">
                  <a:moveTo>
                    <a:pt x="299" y="170"/>
                  </a:moveTo>
                  <a:cubicBezTo>
                    <a:pt x="380" y="123"/>
                    <a:pt x="377" y="47"/>
                    <a:pt x="294" y="0"/>
                  </a:cubicBezTo>
                  <a:cubicBezTo>
                    <a:pt x="294" y="0"/>
                    <a:pt x="295" y="1"/>
                    <a:pt x="295" y="1"/>
                  </a:cubicBezTo>
                  <a:cubicBezTo>
                    <a:pt x="380" y="47"/>
                    <a:pt x="383" y="124"/>
                    <a:pt x="302" y="172"/>
                  </a:cubicBezTo>
                  <a:cubicBezTo>
                    <a:pt x="221" y="220"/>
                    <a:pt x="86" y="221"/>
                    <a:pt x="2" y="175"/>
                  </a:cubicBezTo>
                  <a:cubicBezTo>
                    <a:pt x="1" y="174"/>
                    <a:pt x="1" y="174"/>
                    <a:pt x="0" y="174"/>
                  </a:cubicBezTo>
                  <a:cubicBezTo>
                    <a:pt x="85" y="219"/>
                    <a:pt x="218" y="218"/>
                    <a:pt x="299" y="170"/>
                  </a:cubicBezTo>
                </a:path>
              </a:pathLst>
            </a:cu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3" name="iŝḷíḍè"/>
            <p:cNvSpPr/>
            <p:nvPr/>
          </p:nvSpPr>
          <p:spPr bwMode="auto">
            <a:xfrm>
              <a:off x="5916613" y="3629025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C6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4" name="íṣḷîḑè"/>
            <p:cNvSpPr/>
            <p:nvPr/>
          </p:nvSpPr>
          <p:spPr bwMode="auto">
            <a:xfrm>
              <a:off x="5889625" y="3629025"/>
              <a:ext cx="74613" cy="120650"/>
            </a:xfrm>
            <a:custGeom>
              <a:avLst/>
              <a:gdLst>
                <a:gd name="T0" fmla="*/ 11 w 27"/>
                <a:gd name="T1" fmla="*/ 0 h 44"/>
                <a:gd name="T2" fmla="*/ 10 w 27"/>
                <a:gd name="T3" fmla="*/ 0 h 44"/>
                <a:gd name="T4" fmla="*/ 2 w 27"/>
                <a:gd name="T5" fmla="*/ 44 h 44"/>
                <a:gd name="T6" fmla="*/ 27 w 27"/>
                <a:gd name="T7" fmla="*/ 21 h 44"/>
                <a:gd name="T8" fmla="*/ 11 w 27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44">
                  <a:moveTo>
                    <a:pt x="1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3" y="14"/>
                    <a:pt x="0" y="29"/>
                    <a:pt x="2" y="44"/>
                  </a:cubicBezTo>
                  <a:cubicBezTo>
                    <a:pt x="9" y="36"/>
                    <a:pt x="17" y="28"/>
                    <a:pt x="27" y="21"/>
                  </a:cubicBezTo>
                  <a:cubicBezTo>
                    <a:pt x="21" y="14"/>
                    <a:pt x="16" y="7"/>
                    <a:pt x="11" y="0"/>
                  </a:cubicBezTo>
                </a:path>
              </a:pathLst>
            </a:custGeom>
            <a:solidFill>
              <a:srgbClr val="FF6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5" name="îṩ1iḑè"/>
            <p:cNvSpPr/>
            <p:nvPr/>
          </p:nvSpPr>
          <p:spPr bwMode="auto">
            <a:xfrm>
              <a:off x="5894388" y="3686175"/>
              <a:ext cx="95250" cy="119063"/>
            </a:xfrm>
            <a:custGeom>
              <a:avLst/>
              <a:gdLst>
                <a:gd name="T0" fmla="*/ 25 w 34"/>
                <a:gd name="T1" fmla="*/ 0 h 43"/>
                <a:gd name="T2" fmla="*/ 0 w 34"/>
                <a:gd name="T3" fmla="*/ 23 h 43"/>
                <a:gd name="T4" fmla="*/ 5 w 34"/>
                <a:gd name="T5" fmla="*/ 43 h 43"/>
                <a:gd name="T6" fmla="*/ 34 w 34"/>
                <a:gd name="T7" fmla="*/ 9 h 43"/>
                <a:gd name="T8" fmla="*/ 25 w 3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3">
                  <a:moveTo>
                    <a:pt x="25" y="0"/>
                  </a:moveTo>
                  <a:cubicBezTo>
                    <a:pt x="15" y="7"/>
                    <a:pt x="7" y="15"/>
                    <a:pt x="0" y="23"/>
                  </a:cubicBezTo>
                  <a:cubicBezTo>
                    <a:pt x="1" y="30"/>
                    <a:pt x="3" y="36"/>
                    <a:pt x="5" y="43"/>
                  </a:cubicBezTo>
                  <a:cubicBezTo>
                    <a:pt x="11" y="31"/>
                    <a:pt x="21" y="19"/>
                    <a:pt x="34" y="9"/>
                  </a:cubicBezTo>
                  <a:cubicBezTo>
                    <a:pt x="31" y="6"/>
                    <a:pt x="28" y="3"/>
                    <a:pt x="25" y="0"/>
                  </a:cubicBezTo>
                </a:path>
              </a:pathLst>
            </a:custGeom>
            <a:solidFill>
              <a:srgbClr val="FF4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6" name="ïṥlíďe"/>
            <p:cNvSpPr/>
            <p:nvPr/>
          </p:nvSpPr>
          <p:spPr bwMode="auto">
            <a:xfrm>
              <a:off x="5908675" y="3711575"/>
              <a:ext cx="1116013" cy="461963"/>
            </a:xfrm>
            <a:custGeom>
              <a:avLst/>
              <a:gdLst>
                <a:gd name="T0" fmla="*/ 402 w 402"/>
                <a:gd name="T1" fmla="*/ 107 h 167"/>
                <a:gd name="T2" fmla="*/ 342 w 402"/>
                <a:gd name="T3" fmla="*/ 123 h 167"/>
                <a:gd name="T4" fmla="*/ 335 w 402"/>
                <a:gd name="T5" fmla="*/ 124 h 167"/>
                <a:gd name="T6" fmla="*/ 328 w 402"/>
                <a:gd name="T7" fmla="*/ 129 h 167"/>
                <a:gd name="T8" fmla="*/ 316 w 402"/>
                <a:gd name="T9" fmla="*/ 133 h 167"/>
                <a:gd name="T10" fmla="*/ 310 w 402"/>
                <a:gd name="T11" fmla="*/ 134 h 167"/>
                <a:gd name="T12" fmla="*/ 306 w 402"/>
                <a:gd name="T13" fmla="*/ 134 h 167"/>
                <a:gd name="T14" fmla="*/ 298 w 402"/>
                <a:gd name="T15" fmla="*/ 131 h 167"/>
                <a:gd name="T16" fmla="*/ 289 w 402"/>
                <a:gd name="T17" fmla="*/ 127 h 167"/>
                <a:gd name="T18" fmla="*/ 281 w 402"/>
                <a:gd name="T19" fmla="*/ 122 h 167"/>
                <a:gd name="T20" fmla="*/ 266 w 402"/>
                <a:gd name="T21" fmla="*/ 120 h 167"/>
                <a:gd name="T22" fmla="*/ 159 w 402"/>
                <a:gd name="T23" fmla="*/ 152 h 167"/>
                <a:gd name="T24" fmla="*/ 267 w 402"/>
                <a:gd name="T25" fmla="*/ 167 h 167"/>
                <a:gd name="T26" fmla="*/ 346 w 402"/>
                <a:gd name="T27" fmla="*/ 157 h 167"/>
                <a:gd name="T28" fmla="*/ 354 w 402"/>
                <a:gd name="T29" fmla="*/ 152 h 167"/>
                <a:gd name="T30" fmla="*/ 402 w 402"/>
                <a:gd name="T31" fmla="*/ 107 h 167"/>
                <a:gd name="T32" fmla="*/ 71 w 402"/>
                <a:gd name="T33" fmla="*/ 37 h 167"/>
                <a:gd name="T34" fmla="*/ 11 w 402"/>
                <a:gd name="T35" fmla="*/ 55 h 167"/>
                <a:gd name="T36" fmla="*/ 32 w 402"/>
                <a:gd name="T37" fmla="*/ 81 h 167"/>
                <a:gd name="T38" fmla="*/ 93 w 402"/>
                <a:gd name="T39" fmla="*/ 63 h 167"/>
                <a:gd name="T40" fmla="*/ 87 w 402"/>
                <a:gd name="T41" fmla="*/ 50 h 167"/>
                <a:gd name="T42" fmla="*/ 87 w 402"/>
                <a:gd name="T43" fmla="*/ 48 h 167"/>
                <a:gd name="T44" fmla="*/ 71 w 402"/>
                <a:gd name="T45" fmla="*/ 37 h 167"/>
                <a:gd name="T46" fmla="*/ 29 w 402"/>
                <a:gd name="T47" fmla="*/ 0 h 167"/>
                <a:gd name="T48" fmla="*/ 0 w 402"/>
                <a:gd name="T49" fmla="*/ 34 h 167"/>
                <a:gd name="T50" fmla="*/ 0 w 402"/>
                <a:gd name="T51" fmla="*/ 34 h 167"/>
                <a:gd name="T52" fmla="*/ 4 w 402"/>
                <a:gd name="T53" fmla="*/ 28 h 167"/>
                <a:gd name="T54" fmla="*/ 45 w 402"/>
                <a:gd name="T55" fmla="*/ 15 h 167"/>
                <a:gd name="T56" fmla="*/ 29 w 402"/>
                <a:gd name="T57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02" h="167">
                  <a:moveTo>
                    <a:pt x="402" y="107"/>
                  </a:moveTo>
                  <a:cubicBezTo>
                    <a:pt x="385" y="115"/>
                    <a:pt x="365" y="121"/>
                    <a:pt x="342" y="123"/>
                  </a:cubicBezTo>
                  <a:cubicBezTo>
                    <a:pt x="340" y="123"/>
                    <a:pt x="337" y="123"/>
                    <a:pt x="335" y="124"/>
                  </a:cubicBezTo>
                  <a:cubicBezTo>
                    <a:pt x="334" y="125"/>
                    <a:pt x="331" y="127"/>
                    <a:pt x="328" y="129"/>
                  </a:cubicBezTo>
                  <a:cubicBezTo>
                    <a:pt x="323" y="131"/>
                    <a:pt x="319" y="133"/>
                    <a:pt x="316" y="133"/>
                  </a:cubicBezTo>
                  <a:cubicBezTo>
                    <a:pt x="314" y="134"/>
                    <a:pt x="312" y="134"/>
                    <a:pt x="310" y="134"/>
                  </a:cubicBezTo>
                  <a:cubicBezTo>
                    <a:pt x="309" y="134"/>
                    <a:pt x="307" y="134"/>
                    <a:pt x="306" y="134"/>
                  </a:cubicBezTo>
                  <a:cubicBezTo>
                    <a:pt x="302" y="133"/>
                    <a:pt x="299" y="132"/>
                    <a:pt x="298" y="131"/>
                  </a:cubicBezTo>
                  <a:cubicBezTo>
                    <a:pt x="296" y="130"/>
                    <a:pt x="293" y="129"/>
                    <a:pt x="289" y="127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76" y="122"/>
                    <a:pt x="271" y="121"/>
                    <a:pt x="266" y="120"/>
                  </a:cubicBezTo>
                  <a:cubicBezTo>
                    <a:pt x="159" y="152"/>
                    <a:pt x="159" y="152"/>
                    <a:pt x="159" y="152"/>
                  </a:cubicBezTo>
                  <a:cubicBezTo>
                    <a:pt x="194" y="162"/>
                    <a:pt x="231" y="167"/>
                    <a:pt x="267" y="167"/>
                  </a:cubicBezTo>
                  <a:cubicBezTo>
                    <a:pt x="295" y="167"/>
                    <a:pt x="322" y="164"/>
                    <a:pt x="346" y="157"/>
                  </a:cubicBezTo>
                  <a:cubicBezTo>
                    <a:pt x="349" y="155"/>
                    <a:pt x="352" y="154"/>
                    <a:pt x="354" y="152"/>
                  </a:cubicBezTo>
                  <a:cubicBezTo>
                    <a:pt x="376" y="139"/>
                    <a:pt x="392" y="124"/>
                    <a:pt x="402" y="107"/>
                  </a:cubicBezTo>
                  <a:moveTo>
                    <a:pt x="71" y="37"/>
                  </a:moveTo>
                  <a:cubicBezTo>
                    <a:pt x="11" y="55"/>
                    <a:pt x="11" y="55"/>
                    <a:pt x="11" y="55"/>
                  </a:cubicBezTo>
                  <a:cubicBezTo>
                    <a:pt x="16" y="63"/>
                    <a:pt x="23" y="72"/>
                    <a:pt x="32" y="81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90" y="59"/>
                    <a:pt x="88" y="55"/>
                    <a:pt x="87" y="50"/>
                  </a:cubicBezTo>
                  <a:cubicBezTo>
                    <a:pt x="87" y="49"/>
                    <a:pt x="87" y="49"/>
                    <a:pt x="87" y="48"/>
                  </a:cubicBezTo>
                  <a:cubicBezTo>
                    <a:pt x="82" y="45"/>
                    <a:pt x="76" y="41"/>
                    <a:pt x="71" y="37"/>
                  </a:cubicBezTo>
                  <a:moveTo>
                    <a:pt x="29" y="0"/>
                  </a:moveTo>
                  <a:cubicBezTo>
                    <a:pt x="16" y="10"/>
                    <a:pt x="6" y="22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2"/>
                    <a:pt x="2" y="30"/>
                    <a:pt x="4" y="28"/>
                  </a:cubicBezTo>
                  <a:cubicBezTo>
                    <a:pt x="16" y="24"/>
                    <a:pt x="30" y="19"/>
                    <a:pt x="45" y="15"/>
                  </a:cubicBezTo>
                  <a:cubicBezTo>
                    <a:pt x="39" y="10"/>
                    <a:pt x="34" y="5"/>
                    <a:pt x="29" y="0"/>
                  </a:cubicBezTo>
                </a:path>
              </a:pathLst>
            </a:custGeom>
            <a:solidFill>
              <a:srgbClr val="FF8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7" name="îṩḷïḓê"/>
            <p:cNvSpPr/>
            <p:nvPr/>
          </p:nvSpPr>
          <p:spPr bwMode="auto">
            <a:xfrm>
              <a:off x="5908675" y="3752850"/>
              <a:ext cx="738188" cy="379413"/>
            </a:xfrm>
            <a:custGeom>
              <a:avLst/>
              <a:gdLst>
                <a:gd name="T0" fmla="*/ 93 w 266"/>
                <a:gd name="T1" fmla="*/ 48 h 137"/>
                <a:gd name="T2" fmla="*/ 32 w 266"/>
                <a:gd name="T3" fmla="*/ 66 h 137"/>
                <a:gd name="T4" fmla="*/ 47 w 266"/>
                <a:gd name="T5" fmla="*/ 80 h 137"/>
                <a:gd name="T6" fmla="*/ 159 w 266"/>
                <a:gd name="T7" fmla="*/ 137 h 137"/>
                <a:gd name="T8" fmla="*/ 266 w 266"/>
                <a:gd name="T9" fmla="*/ 105 h 137"/>
                <a:gd name="T10" fmla="*/ 262 w 266"/>
                <a:gd name="T11" fmla="*/ 105 h 137"/>
                <a:gd name="T12" fmla="*/ 240 w 266"/>
                <a:gd name="T13" fmla="*/ 109 h 137"/>
                <a:gd name="T14" fmla="*/ 218 w 266"/>
                <a:gd name="T15" fmla="*/ 111 h 137"/>
                <a:gd name="T16" fmla="*/ 216 w 266"/>
                <a:gd name="T17" fmla="*/ 111 h 137"/>
                <a:gd name="T18" fmla="*/ 207 w 266"/>
                <a:gd name="T19" fmla="*/ 111 h 137"/>
                <a:gd name="T20" fmla="*/ 189 w 266"/>
                <a:gd name="T21" fmla="*/ 107 h 137"/>
                <a:gd name="T22" fmla="*/ 187 w 266"/>
                <a:gd name="T23" fmla="*/ 106 h 137"/>
                <a:gd name="T24" fmla="*/ 186 w 266"/>
                <a:gd name="T25" fmla="*/ 106 h 137"/>
                <a:gd name="T26" fmla="*/ 180 w 266"/>
                <a:gd name="T27" fmla="*/ 91 h 137"/>
                <a:gd name="T28" fmla="*/ 184 w 266"/>
                <a:gd name="T29" fmla="*/ 84 h 137"/>
                <a:gd name="T30" fmla="*/ 154 w 266"/>
                <a:gd name="T31" fmla="*/ 71 h 137"/>
                <a:gd name="T32" fmla="*/ 145 w 266"/>
                <a:gd name="T33" fmla="*/ 71 h 137"/>
                <a:gd name="T34" fmla="*/ 109 w 266"/>
                <a:gd name="T35" fmla="*/ 59 h 137"/>
                <a:gd name="T36" fmla="*/ 105 w 266"/>
                <a:gd name="T37" fmla="*/ 57 h 137"/>
                <a:gd name="T38" fmla="*/ 93 w 266"/>
                <a:gd name="T39" fmla="*/ 48 h 137"/>
                <a:gd name="T40" fmla="*/ 45 w 266"/>
                <a:gd name="T41" fmla="*/ 0 h 137"/>
                <a:gd name="T42" fmla="*/ 4 w 266"/>
                <a:gd name="T43" fmla="*/ 13 h 137"/>
                <a:gd name="T44" fmla="*/ 0 w 266"/>
                <a:gd name="T45" fmla="*/ 19 h 137"/>
                <a:gd name="T46" fmla="*/ 11 w 266"/>
                <a:gd name="T47" fmla="*/ 40 h 137"/>
                <a:gd name="T48" fmla="*/ 71 w 266"/>
                <a:gd name="T49" fmla="*/ 22 h 137"/>
                <a:gd name="T50" fmla="*/ 45 w 266"/>
                <a:gd name="T5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6" h="137">
                  <a:moveTo>
                    <a:pt x="93" y="48"/>
                  </a:moveTo>
                  <a:cubicBezTo>
                    <a:pt x="32" y="66"/>
                    <a:pt x="32" y="66"/>
                    <a:pt x="32" y="66"/>
                  </a:cubicBezTo>
                  <a:cubicBezTo>
                    <a:pt x="36" y="70"/>
                    <a:pt x="41" y="75"/>
                    <a:pt x="47" y="80"/>
                  </a:cubicBezTo>
                  <a:cubicBezTo>
                    <a:pt x="77" y="105"/>
                    <a:pt x="117" y="124"/>
                    <a:pt x="159" y="137"/>
                  </a:cubicBezTo>
                  <a:cubicBezTo>
                    <a:pt x="266" y="105"/>
                    <a:pt x="266" y="105"/>
                    <a:pt x="266" y="105"/>
                  </a:cubicBezTo>
                  <a:cubicBezTo>
                    <a:pt x="265" y="105"/>
                    <a:pt x="264" y="105"/>
                    <a:pt x="262" y="105"/>
                  </a:cubicBezTo>
                  <a:cubicBezTo>
                    <a:pt x="255" y="107"/>
                    <a:pt x="248" y="108"/>
                    <a:pt x="240" y="109"/>
                  </a:cubicBezTo>
                  <a:cubicBezTo>
                    <a:pt x="231" y="111"/>
                    <a:pt x="224" y="111"/>
                    <a:pt x="218" y="111"/>
                  </a:cubicBezTo>
                  <a:cubicBezTo>
                    <a:pt x="217" y="111"/>
                    <a:pt x="217" y="111"/>
                    <a:pt x="216" y="111"/>
                  </a:cubicBezTo>
                  <a:cubicBezTo>
                    <a:pt x="207" y="111"/>
                    <a:pt x="207" y="111"/>
                    <a:pt x="207" y="111"/>
                  </a:cubicBezTo>
                  <a:cubicBezTo>
                    <a:pt x="198" y="110"/>
                    <a:pt x="191" y="109"/>
                    <a:pt x="189" y="107"/>
                  </a:cubicBezTo>
                  <a:cubicBezTo>
                    <a:pt x="188" y="107"/>
                    <a:pt x="187" y="107"/>
                    <a:pt x="187" y="106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1" y="103"/>
                    <a:pt x="179" y="98"/>
                    <a:pt x="180" y="91"/>
                  </a:cubicBezTo>
                  <a:cubicBezTo>
                    <a:pt x="180" y="88"/>
                    <a:pt x="182" y="86"/>
                    <a:pt x="184" y="84"/>
                  </a:cubicBezTo>
                  <a:cubicBezTo>
                    <a:pt x="174" y="80"/>
                    <a:pt x="164" y="75"/>
                    <a:pt x="154" y="71"/>
                  </a:cubicBezTo>
                  <a:cubicBezTo>
                    <a:pt x="151" y="71"/>
                    <a:pt x="148" y="71"/>
                    <a:pt x="145" y="71"/>
                  </a:cubicBezTo>
                  <a:cubicBezTo>
                    <a:pt x="132" y="70"/>
                    <a:pt x="120" y="66"/>
                    <a:pt x="109" y="59"/>
                  </a:cubicBezTo>
                  <a:cubicBezTo>
                    <a:pt x="107" y="59"/>
                    <a:pt x="106" y="58"/>
                    <a:pt x="105" y="57"/>
                  </a:cubicBezTo>
                  <a:cubicBezTo>
                    <a:pt x="100" y="55"/>
                    <a:pt x="96" y="51"/>
                    <a:pt x="93" y="48"/>
                  </a:cubicBezTo>
                  <a:moveTo>
                    <a:pt x="45" y="0"/>
                  </a:moveTo>
                  <a:cubicBezTo>
                    <a:pt x="30" y="4"/>
                    <a:pt x="16" y="9"/>
                    <a:pt x="4" y="13"/>
                  </a:cubicBezTo>
                  <a:cubicBezTo>
                    <a:pt x="2" y="15"/>
                    <a:pt x="1" y="17"/>
                    <a:pt x="0" y="19"/>
                  </a:cubicBezTo>
                  <a:cubicBezTo>
                    <a:pt x="3" y="26"/>
                    <a:pt x="6" y="33"/>
                    <a:pt x="11" y="40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62" y="15"/>
                    <a:pt x="53" y="8"/>
                    <a:pt x="45" y="0"/>
                  </a:cubicBezTo>
                </a:path>
              </a:pathLst>
            </a:custGeom>
            <a:solidFill>
              <a:srgbClr val="FFA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8" name="íśľîḑe"/>
            <p:cNvSpPr/>
            <p:nvPr/>
          </p:nvSpPr>
          <p:spPr bwMode="auto">
            <a:xfrm>
              <a:off x="6200775" y="3911600"/>
              <a:ext cx="638175" cy="171450"/>
            </a:xfrm>
            <a:custGeom>
              <a:avLst/>
              <a:gdLst>
                <a:gd name="T0" fmla="*/ 176 w 230"/>
                <a:gd name="T1" fmla="*/ 50 h 62"/>
                <a:gd name="T2" fmla="*/ 184 w 230"/>
                <a:gd name="T3" fmla="*/ 55 h 62"/>
                <a:gd name="T4" fmla="*/ 193 w 230"/>
                <a:gd name="T5" fmla="*/ 59 h 62"/>
                <a:gd name="T6" fmla="*/ 201 w 230"/>
                <a:gd name="T7" fmla="*/ 62 h 62"/>
                <a:gd name="T8" fmla="*/ 205 w 230"/>
                <a:gd name="T9" fmla="*/ 62 h 62"/>
                <a:gd name="T10" fmla="*/ 211 w 230"/>
                <a:gd name="T11" fmla="*/ 61 h 62"/>
                <a:gd name="T12" fmla="*/ 223 w 230"/>
                <a:gd name="T13" fmla="*/ 57 h 62"/>
                <a:gd name="T14" fmla="*/ 230 w 230"/>
                <a:gd name="T15" fmla="*/ 52 h 62"/>
                <a:gd name="T16" fmla="*/ 225 w 230"/>
                <a:gd name="T17" fmla="*/ 52 h 62"/>
                <a:gd name="T18" fmla="*/ 220 w 230"/>
                <a:gd name="T19" fmla="*/ 55 h 62"/>
                <a:gd name="T20" fmla="*/ 208 w 230"/>
                <a:gd name="T21" fmla="*/ 60 h 62"/>
                <a:gd name="T22" fmla="*/ 202 w 230"/>
                <a:gd name="T23" fmla="*/ 60 h 62"/>
                <a:gd name="T24" fmla="*/ 198 w 230"/>
                <a:gd name="T25" fmla="*/ 60 h 62"/>
                <a:gd name="T26" fmla="*/ 190 w 230"/>
                <a:gd name="T27" fmla="*/ 57 h 62"/>
                <a:gd name="T28" fmla="*/ 181 w 230"/>
                <a:gd name="T29" fmla="*/ 53 h 62"/>
                <a:gd name="T30" fmla="*/ 177 w 230"/>
                <a:gd name="T31" fmla="*/ 50 h 62"/>
                <a:gd name="T32" fmla="*/ 176 w 230"/>
                <a:gd name="T33" fmla="*/ 50 h 62"/>
                <a:gd name="T34" fmla="*/ 152 w 230"/>
                <a:gd name="T35" fmla="*/ 47 h 62"/>
                <a:gd name="T36" fmla="*/ 132 w 230"/>
                <a:gd name="T37" fmla="*/ 51 h 62"/>
                <a:gd name="T38" fmla="*/ 110 w 230"/>
                <a:gd name="T39" fmla="*/ 52 h 62"/>
                <a:gd name="T40" fmla="*/ 108 w 230"/>
                <a:gd name="T41" fmla="*/ 52 h 62"/>
                <a:gd name="T42" fmla="*/ 99 w 230"/>
                <a:gd name="T43" fmla="*/ 52 h 62"/>
                <a:gd name="T44" fmla="*/ 82 w 230"/>
                <a:gd name="T45" fmla="*/ 49 h 62"/>
                <a:gd name="T46" fmla="*/ 84 w 230"/>
                <a:gd name="T47" fmla="*/ 50 h 62"/>
                <a:gd name="T48" fmla="*/ 102 w 230"/>
                <a:gd name="T49" fmla="*/ 54 h 62"/>
                <a:gd name="T50" fmla="*/ 111 w 230"/>
                <a:gd name="T51" fmla="*/ 54 h 62"/>
                <a:gd name="T52" fmla="*/ 113 w 230"/>
                <a:gd name="T53" fmla="*/ 54 h 62"/>
                <a:gd name="T54" fmla="*/ 135 w 230"/>
                <a:gd name="T55" fmla="*/ 52 h 62"/>
                <a:gd name="T56" fmla="*/ 157 w 230"/>
                <a:gd name="T57" fmla="*/ 48 h 62"/>
                <a:gd name="T58" fmla="*/ 152 w 230"/>
                <a:gd name="T59" fmla="*/ 47 h 62"/>
                <a:gd name="T60" fmla="*/ 0 w 230"/>
                <a:gd name="T61" fmla="*/ 0 h 62"/>
                <a:gd name="T62" fmla="*/ 4 w 230"/>
                <a:gd name="T63" fmla="*/ 2 h 62"/>
                <a:gd name="T64" fmla="*/ 40 w 230"/>
                <a:gd name="T65" fmla="*/ 14 h 62"/>
                <a:gd name="T66" fmla="*/ 49 w 230"/>
                <a:gd name="T67" fmla="*/ 14 h 62"/>
                <a:gd name="T68" fmla="*/ 45 w 230"/>
                <a:gd name="T69" fmla="*/ 12 h 62"/>
                <a:gd name="T70" fmla="*/ 38 w 230"/>
                <a:gd name="T71" fmla="*/ 12 h 62"/>
                <a:gd name="T72" fmla="*/ 1 w 230"/>
                <a:gd name="T73" fmla="*/ 1 h 62"/>
                <a:gd name="T74" fmla="*/ 0 w 230"/>
                <a:gd name="T7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0" h="62">
                  <a:moveTo>
                    <a:pt x="176" y="50"/>
                  </a:moveTo>
                  <a:cubicBezTo>
                    <a:pt x="184" y="55"/>
                    <a:pt x="184" y="55"/>
                    <a:pt x="184" y="55"/>
                  </a:cubicBezTo>
                  <a:cubicBezTo>
                    <a:pt x="188" y="57"/>
                    <a:pt x="191" y="58"/>
                    <a:pt x="193" y="59"/>
                  </a:cubicBezTo>
                  <a:cubicBezTo>
                    <a:pt x="194" y="60"/>
                    <a:pt x="197" y="61"/>
                    <a:pt x="201" y="62"/>
                  </a:cubicBezTo>
                  <a:cubicBezTo>
                    <a:pt x="202" y="62"/>
                    <a:pt x="204" y="62"/>
                    <a:pt x="205" y="62"/>
                  </a:cubicBezTo>
                  <a:cubicBezTo>
                    <a:pt x="207" y="62"/>
                    <a:pt x="209" y="62"/>
                    <a:pt x="211" y="61"/>
                  </a:cubicBezTo>
                  <a:cubicBezTo>
                    <a:pt x="214" y="61"/>
                    <a:pt x="218" y="59"/>
                    <a:pt x="223" y="57"/>
                  </a:cubicBezTo>
                  <a:cubicBezTo>
                    <a:pt x="226" y="55"/>
                    <a:pt x="229" y="53"/>
                    <a:pt x="230" y="52"/>
                  </a:cubicBezTo>
                  <a:cubicBezTo>
                    <a:pt x="228" y="52"/>
                    <a:pt x="226" y="52"/>
                    <a:pt x="225" y="52"/>
                  </a:cubicBezTo>
                  <a:cubicBezTo>
                    <a:pt x="223" y="53"/>
                    <a:pt x="222" y="54"/>
                    <a:pt x="220" y="55"/>
                  </a:cubicBezTo>
                  <a:cubicBezTo>
                    <a:pt x="215" y="57"/>
                    <a:pt x="211" y="59"/>
                    <a:pt x="208" y="60"/>
                  </a:cubicBezTo>
                  <a:cubicBezTo>
                    <a:pt x="206" y="60"/>
                    <a:pt x="204" y="60"/>
                    <a:pt x="202" y="60"/>
                  </a:cubicBezTo>
                  <a:cubicBezTo>
                    <a:pt x="201" y="60"/>
                    <a:pt x="199" y="60"/>
                    <a:pt x="198" y="60"/>
                  </a:cubicBezTo>
                  <a:cubicBezTo>
                    <a:pt x="194" y="59"/>
                    <a:pt x="192" y="58"/>
                    <a:pt x="190" y="57"/>
                  </a:cubicBezTo>
                  <a:cubicBezTo>
                    <a:pt x="188" y="56"/>
                    <a:pt x="185" y="55"/>
                    <a:pt x="181" y="53"/>
                  </a:cubicBezTo>
                  <a:cubicBezTo>
                    <a:pt x="177" y="50"/>
                    <a:pt x="177" y="50"/>
                    <a:pt x="177" y="50"/>
                  </a:cubicBezTo>
                  <a:cubicBezTo>
                    <a:pt x="176" y="50"/>
                    <a:pt x="176" y="50"/>
                    <a:pt x="176" y="50"/>
                  </a:cubicBezTo>
                  <a:moveTo>
                    <a:pt x="152" y="47"/>
                  </a:moveTo>
                  <a:cubicBezTo>
                    <a:pt x="145" y="48"/>
                    <a:pt x="139" y="50"/>
                    <a:pt x="132" y="51"/>
                  </a:cubicBezTo>
                  <a:cubicBezTo>
                    <a:pt x="123" y="52"/>
                    <a:pt x="116" y="52"/>
                    <a:pt x="110" y="52"/>
                  </a:cubicBezTo>
                  <a:cubicBezTo>
                    <a:pt x="110" y="52"/>
                    <a:pt x="109" y="52"/>
                    <a:pt x="108" y="52"/>
                  </a:cubicBezTo>
                  <a:cubicBezTo>
                    <a:pt x="99" y="52"/>
                    <a:pt x="99" y="52"/>
                    <a:pt x="99" y="52"/>
                  </a:cubicBezTo>
                  <a:cubicBezTo>
                    <a:pt x="91" y="51"/>
                    <a:pt x="85" y="51"/>
                    <a:pt x="82" y="49"/>
                  </a:cubicBezTo>
                  <a:cubicBezTo>
                    <a:pt x="82" y="50"/>
                    <a:pt x="83" y="50"/>
                    <a:pt x="84" y="50"/>
                  </a:cubicBezTo>
                  <a:cubicBezTo>
                    <a:pt x="86" y="52"/>
                    <a:pt x="93" y="53"/>
                    <a:pt x="102" y="5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2" y="54"/>
                    <a:pt x="112" y="54"/>
                    <a:pt x="113" y="54"/>
                  </a:cubicBezTo>
                  <a:cubicBezTo>
                    <a:pt x="119" y="54"/>
                    <a:pt x="126" y="54"/>
                    <a:pt x="135" y="52"/>
                  </a:cubicBezTo>
                  <a:cubicBezTo>
                    <a:pt x="143" y="51"/>
                    <a:pt x="150" y="50"/>
                    <a:pt x="157" y="48"/>
                  </a:cubicBezTo>
                  <a:cubicBezTo>
                    <a:pt x="156" y="47"/>
                    <a:pt x="154" y="47"/>
                    <a:pt x="152" y="47"/>
                  </a:cubicBezTo>
                  <a:moveTo>
                    <a:pt x="0" y="0"/>
                  </a:moveTo>
                  <a:cubicBezTo>
                    <a:pt x="1" y="1"/>
                    <a:pt x="2" y="2"/>
                    <a:pt x="4" y="2"/>
                  </a:cubicBezTo>
                  <a:cubicBezTo>
                    <a:pt x="15" y="9"/>
                    <a:pt x="27" y="13"/>
                    <a:pt x="40" y="14"/>
                  </a:cubicBezTo>
                  <a:cubicBezTo>
                    <a:pt x="43" y="14"/>
                    <a:pt x="46" y="14"/>
                    <a:pt x="49" y="14"/>
                  </a:cubicBezTo>
                  <a:cubicBezTo>
                    <a:pt x="47" y="13"/>
                    <a:pt x="46" y="13"/>
                    <a:pt x="45" y="12"/>
                  </a:cubicBezTo>
                  <a:cubicBezTo>
                    <a:pt x="42" y="12"/>
                    <a:pt x="40" y="12"/>
                    <a:pt x="38" y="12"/>
                  </a:cubicBezTo>
                  <a:cubicBezTo>
                    <a:pt x="24" y="11"/>
                    <a:pt x="12" y="7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FF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9" name="iṧļïde"/>
            <p:cNvSpPr/>
            <p:nvPr/>
          </p:nvSpPr>
          <p:spPr bwMode="auto">
            <a:xfrm>
              <a:off x="6149975" y="3844925"/>
              <a:ext cx="674688" cy="231775"/>
            </a:xfrm>
            <a:custGeom>
              <a:avLst/>
              <a:gdLst>
                <a:gd name="T0" fmla="*/ 195 w 243"/>
                <a:gd name="T1" fmla="*/ 74 h 84"/>
                <a:gd name="T2" fmla="*/ 199 w 243"/>
                <a:gd name="T3" fmla="*/ 77 h 84"/>
                <a:gd name="T4" fmla="*/ 208 w 243"/>
                <a:gd name="T5" fmla="*/ 81 h 84"/>
                <a:gd name="T6" fmla="*/ 216 w 243"/>
                <a:gd name="T7" fmla="*/ 84 h 84"/>
                <a:gd name="T8" fmla="*/ 220 w 243"/>
                <a:gd name="T9" fmla="*/ 84 h 84"/>
                <a:gd name="T10" fmla="*/ 226 w 243"/>
                <a:gd name="T11" fmla="*/ 84 h 84"/>
                <a:gd name="T12" fmla="*/ 238 w 243"/>
                <a:gd name="T13" fmla="*/ 79 h 84"/>
                <a:gd name="T14" fmla="*/ 243 w 243"/>
                <a:gd name="T15" fmla="*/ 76 h 84"/>
                <a:gd name="T16" fmla="*/ 228 w 243"/>
                <a:gd name="T17" fmla="*/ 76 h 84"/>
                <a:gd name="T18" fmla="*/ 195 w 243"/>
                <a:gd name="T19" fmla="*/ 74 h 84"/>
                <a:gd name="T20" fmla="*/ 97 w 243"/>
                <a:gd name="T21" fmla="*/ 51 h 84"/>
                <a:gd name="T22" fmla="*/ 93 w 243"/>
                <a:gd name="T23" fmla="*/ 58 h 84"/>
                <a:gd name="T24" fmla="*/ 99 w 243"/>
                <a:gd name="T25" fmla="*/ 73 h 84"/>
                <a:gd name="T26" fmla="*/ 100 w 243"/>
                <a:gd name="T27" fmla="*/ 73 h 84"/>
                <a:gd name="T28" fmla="*/ 117 w 243"/>
                <a:gd name="T29" fmla="*/ 76 h 84"/>
                <a:gd name="T30" fmla="*/ 126 w 243"/>
                <a:gd name="T31" fmla="*/ 76 h 84"/>
                <a:gd name="T32" fmla="*/ 128 w 243"/>
                <a:gd name="T33" fmla="*/ 76 h 84"/>
                <a:gd name="T34" fmla="*/ 150 w 243"/>
                <a:gd name="T35" fmla="*/ 75 h 84"/>
                <a:gd name="T36" fmla="*/ 170 w 243"/>
                <a:gd name="T37" fmla="*/ 71 h 84"/>
                <a:gd name="T38" fmla="*/ 97 w 243"/>
                <a:gd name="T39" fmla="*/ 51 h 84"/>
                <a:gd name="T40" fmla="*/ 0 w 243"/>
                <a:gd name="T41" fmla="*/ 0 h 84"/>
                <a:gd name="T42" fmla="*/ 0 w 243"/>
                <a:gd name="T43" fmla="*/ 2 h 84"/>
                <a:gd name="T44" fmla="*/ 6 w 243"/>
                <a:gd name="T45" fmla="*/ 15 h 84"/>
                <a:gd name="T46" fmla="*/ 18 w 243"/>
                <a:gd name="T47" fmla="*/ 24 h 84"/>
                <a:gd name="T48" fmla="*/ 19 w 243"/>
                <a:gd name="T49" fmla="*/ 25 h 84"/>
                <a:gd name="T50" fmla="*/ 56 w 243"/>
                <a:gd name="T51" fmla="*/ 36 h 84"/>
                <a:gd name="T52" fmla="*/ 63 w 243"/>
                <a:gd name="T53" fmla="*/ 36 h 84"/>
                <a:gd name="T54" fmla="*/ 0 w 243"/>
                <a:gd name="T5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3" h="84">
                  <a:moveTo>
                    <a:pt x="195" y="74"/>
                  </a:moveTo>
                  <a:cubicBezTo>
                    <a:pt x="199" y="77"/>
                    <a:pt x="199" y="77"/>
                    <a:pt x="199" y="77"/>
                  </a:cubicBezTo>
                  <a:cubicBezTo>
                    <a:pt x="203" y="79"/>
                    <a:pt x="206" y="80"/>
                    <a:pt x="208" y="81"/>
                  </a:cubicBezTo>
                  <a:cubicBezTo>
                    <a:pt x="210" y="82"/>
                    <a:pt x="212" y="83"/>
                    <a:pt x="216" y="84"/>
                  </a:cubicBezTo>
                  <a:cubicBezTo>
                    <a:pt x="217" y="84"/>
                    <a:pt x="219" y="84"/>
                    <a:pt x="220" y="84"/>
                  </a:cubicBezTo>
                  <a:cubicBezTo>
                    <a:pt x="222" y="84"/>
                    <a:pt x="224" y="84"/>
                    <a:pt x="226" y="84"/>
                  </a:cubicBezTo>
                  <a:cubicBezTo>
                    <a:pt x="229" y="83"/>
                    <a:pt x="233" y="81"/>
                    <a:pt x="238" y="79"/>
                  </a:cubicBezTo>
                  <a:cubicBezTo>
                    <a:pt x="240" y="78"/>
                    <a:pt x="241" y="77"/>
                    <a:pt x="243" y="76"/>
                  </a:cubicBezTo>
                  <a:cubicBezTo>
                    <a:pt x="238" y="76"/>
                    <a:pt x="233" y="76"/>
                    <a:pt x="228" y="76"/>
                  </a:cubicBezTo>
                  <a:cubicBezTo>
                    <a:pt x="217" y="76"/>
                    <a:pt x="206" y="76"/>
                    <a:pt x="195" y="74"/>
                  </a:cubicBezTo>
                  <a:moveTo>
                    <a:pt x="97" y="51"/>
                  </a:moveTo>
                  <a:cubicBezTo>
                    <a:pt x="95" y="53"/>
                    <a:pt x="93" y="55"/>
                    <a:pt x="93" y="58"/>
                  </a:cubicBezTo>
                  <a:cubicBezTo>
                    <a:pt x="92" y="65"/>
                    <a:pt x="94" y="70"/>
                    <a:pt x="99" y="73"/>
                  </a:cubicBezTo>
                  <a:cubicBezTo>
                    <a:pt x="99" y="73"/>
                    <a:pt x="99" y="73"/>
                    <a:pt x="100" y="73"/>
                  </a:cubicBezTo>
                  <a:cubicBezTo>
                    <a:pt x="103" y="75"/>
                    <a:pt x="109" y="75"/>
                    <a:pt x="117" y="76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7" y="76"/>
                    <a:pt x="128" y="76"/>
                    <a:pt x="128" y="76"/>
                  </a:cubicBezTo>
                  <a:cubicBezTo>
                    <a:pt x="134" y="76"/>
                    <a:pt x="141" y="76"/>
                    <a:pt x="150" y="75"/>
                  </a:cubicBezTo>
                  <a:cubicBezTo>
                    <a:pt x="157" y="74"/>
                    <a:pt x="163" y="72"/>
                    <a:pt x="170" y="71"/>
                  </a:cubicBezTo>
                  <a:cubicBezTo>
                    <a:pt x="146" y="66"/>
                    <a:pt x="121" y="60"/>
                    <a:pt x="97" y="51"/>
                  </a:cubicBezTo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" y="7"/>
                    <a:pt x="3" y="11"/>
                    <a:pt x="6" y="15"/>
                  </a:cubicBezTo>
                  <a:cubicBezTo>
                    <a:pt x="9" y="18"/>
                    <a:pt x="13" y="22"/>
                    <a:pt x="18" y="24"/>
                  </a:cubicBezTo>
                  <a:cubicBezTo>
                    <a:pt x="18" y="25"/>
                    <a:pt x="19" y="25"/>
                    <a:pt x="19" y="25"/>
                  </a:cubicBezTo>
                  <a:cubicBezTo>
                    <a:pt x="30" y="31"/>
                    <a:pt x="42" y="35"/>
                    <a:pt x="56" y="36"/>
                  </a:cubicBezTo>
                  <a:cubicBezTo>
                    <a:pt x="58" y="36"/>
                    <a:pt x="60" y="36"/>
                    <a:pt x="63" y="36"/>
                  </a:cubicBezTo>
                  <a:cubicBezTo>
                    <a:pt x="41" y="26"/>
                    <a:pt x="20" y="14"/>
                    <a:pt x="0" y="0"/>
                  </a:cubicBezTo>
                </a:path>
              </a:pathLst>
            </a:custGeom>
            <a:solidFill>
              <a:srgbClr val="FF6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0" name="îsľíḑe"/>
            <p:cNvSpPr/>
            <p:nvPr/>
          </p:nvSpPr>
          <p:spPr bwMode="auto">
            <a:xfrm>
              <a:off x="7072313" y="3938588"/>
              <a:ext cx="49213" cy="92075"/>
            </a:xfrm>
            <a:custGeom>
              <a:avLst/>
              <a:gdLst>
                <a:gd name="T0" fmla="*/ 18 w 18"/>
                <a:gd name="T1" fmla="*/ 0 h 33"/>
                <a:gd name="T2" fmla="*/ 11 w 18"/>
                <a:gd name="T3" fmla="*/ 6 h 33"/>
                <a:gd name="T4" fmla="*/ 0 w 18"/>
                <a:gd name="T5" fmla="*/ 33 h 33"/>
                <a:gd name="T6" fmla="*/ 18 w 18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33">
                  <a:moveTo>
                    <a:pt x="18" y="0"/>
                  </a:moveTo>
                  <a:cubicBezTo>
                    <a:pt x="16" y="2"/>
                    <a:pt x="14" y="4"/>
                    <a:pt x="11" y="6"/>
                  </a:cubicBezTo>
                  <a:cubicBezTo>
                    <a:pt x="9" y="16"/>
                    <a:pt x="5" y="25"/>
                    <a:pt x="0" y="33"/>
                  </a:cubicBezTo>
                  <a:cubicBezTo>
                    <a:pt x="9" y="23"/>
                    <a:pt x="15" y="12"/>
                    <a:pt x="18" y="0"/>
                  </a:cubicBezTo>
                </a:path>
              </a:pathLst>
            </a:custGeom>
            <a:solidFill>
              <a:srgbClr val="FF6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1" name="iśľíḓe"/>
            <p:cNvSpPr/>
            <p:nvPr/>
          </p:nvSpPr>
          <p:spPr bwMode="auto">
            <a:xfrm>
              <a:off x="6905625" y="3954463"/>
              <a:ext cx="196850" cy="180975"/>
            </a:xfrm>
            <a:custGeom>
              <a:avLst/>
              <a:gdLst>
                <a:gd name="T0" fmla="*/ 71 w 71"/>
                <a:gd name="T1" fmla="*/ 0 h 65"/>
                <a:gd name="T2" fmla="*/ 48 w 71"/>
                <a:gd name="T3" fmla="*/ 17 h 65"/>
                <a:gd name="T4" fmla="*/ 0 w 71"/>
                <a:gd name="T5" fmla="*/ 65 h 65"/>
                <a:gd name="T6" fmla="*/ 1 w 71"/>
                <a:gd name="T7" fmla="*/ 64 h 65"/>
                <a:gd name="T8" fmla="*/ 60 w 71"/>
                <a:gd name="T9" fmla="*/ 27 h 65"/>
                <a:gd name="T10" fmla="*/ 71 w 71"/>
                <a:gd name="T1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65">
                  <a:moveTo>
                    <a:pt x="71" y="0"/>
                  </a:moveTo>
                  <a:cubicBezTo>
                    <a:pt x="65" y="6"/>
                    <a:pt x="57" y="12"/>
                    <a:pt x="48" y="17"/>
                  </a:cubicBezTo>
                  <a:cubicBezTo>
                    <a:pt x="39" y="34"/>
                    <a:pt x="23" y="50"/>
                    <a:pt x="0" y="65"/>
                  </a:cubicBezTo>
                  <a:cubicBezTo>
                    <a:pt x="0" y="64"/>
                    <a:pt x="1" y="64"/>
                    <a:pt x="1" y="64"/>
                  </a:cubicBezTo>
                  <a:cubicBezTo>
                    <a:pt x="27" y="55"/>
                    <a:pt x="46" y="42"/>
                    <a:pt x="60" y="27"/>
                  </a:cubicBezTo>
                  <a:cubicBezTo>
                    <a:pt x="65" y="19"/>
                    <a:pt x="69" y="10"/>
                    <a:pt x="71" y="0"/>
                  </a:cubicBezTo>
                </a:path>
              </a:pathLst>
            </a:custGeom>
            <a:solidFill>
              <a:srgbClr val="FF4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2" name="ïṣḷîḓê"/>
            <p:cNvSpPr/>
            <p:nvPr/>
          </p:nvSpPr>
          <p:spPr bwMode="auto">
            <a:xfrm>
              <a:off x="6869113" y="4002088"/>
              <a:ext cx="169863" cy="144463"/>
            </a:xfrm>
            <a:custGeom>
              <a:avLst/>
              <a:gdLst>
                <a:gd name="T0" fmla="*/ 61 w 61"/>
                <a:gd name="T1" fmla="*/ 0 h 52"/>
                <a:gd name="T2" fmla="*/ 56 w 61"/>
                <a:gd name="T3" fmla="*/ 2 h 52"/>
                <a:gd name="T4" fmla="*/ 8 w 61"/>
                <a:gd name="T5" fmla="*/ 47 h 52"/>
                <a:gd name="T6" fmla="*/ 0 w 61"/>
                <a:gd name="T7" fmla="*/ 52 h 52"/>
                <a:gd name="T8" fmla="*/ 13 w 61"/>
                <a:gd name="T9" fmla="*/ 48 h 52"/>
                <a:gd name="T10" fmla="*/ 61 w 61"/>
                <a:gd name="T1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2">
                  <a:moveTo>
                    <a:pt x="61" y="0"/>
                  </a:moveTo>
                  <a:cubicBezTo>
                    <a:pt x="60" y="0"/>
                    <a:pt x="58" y="1"/>
                    <a:pt x="56" y="2"/>
                  </a:cubicBezTo>
                  <a:cubicBezTo>
                    <a:pt x="46" y="19"/>
                    <a:pt x="30" y="34"/>
                    <a:pt x="8" y="47"/>
                  </a:cubicBezTo>
                  <a:cubicBezTo>
                    <a:pt x="6" y="49"/>
                    <a:pt x="3" y="50"/>
                    <a:pt x="0" y="52"/>
                  </a:cubicBezTo>
                  <a:cubicBezTo>
                    <a:pt x="5" y="50"/>
                    <a:pt x="9" y="49"/>
                    <a:pt x="13" y="48"/>
                  </a:cubicBezTo>
                  <a:cubicBezTo>
                    <a:pt x="36" y="33"/>
                    <a:pt x="52" y="17"/>
                    <a:pt x="61" y="0"/>
                  </a:cubicBezTo>
                </a:path>
              </a:pathLst>
            </a:custGeom>
            <a:solidFill>
              <a:srgbClr val="FFA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3" name="îŝḻïḋè"/>
            <p:cNvSpPr/>
            <p:nvPr/>
          </p:nvSpPr>
          <p:spPr bwMode="auto">
            <a:xfrm>
              <a:off x="5797550" y="2963863"/>
              <a:ext cx="1427163" cy="1120775"/>
            </a:xfrm>
            <a:custGeom>
              <a:avLst/>
              <a:gdLst>
                <a:gd name="T0" fmla="*/ 476 w 514"/>
                <a:gd name="T1" fmla="*/ 165 h 405"/>
                <a:gd name="T2" fmla="*/ 138 w 514"/>
                <a:gd name="T3" fmla="*/ 12 h 405"/>
                <a:gd name="T4" fmla="*/ 52 w 514"/>
                <a:gd name="T5" fmla="*/ 44 h 405"/>
                <a:gd name="T6" fmla="*/ 45 w 514"/>
                <a:gd name="T7" fmla="*/ 64 h 405"/>
                <a:gd name="T8" fmla="*/ 31 w 514"/>
                <a:gd name="T9" fmla="*/ 67 h 405"/>
                <a:gd name="T10" fmla="*/ 12 w 514"/>
                <a:gd name="T11" fmla="*/ 115 h 405"/>
                <a:gd name="T12" fmla="*/ 12 w 514"/>
                <a:gd name="T13" fmla="*/ 116 h 405"/>
                <a:gd name="T14" fmla="*/ 12 w 514"/>
                <a:gd name="T15" fmla="*/ 115 h 405"/>
                <a:gd name="T16" fmla="*/ 43 w 514"/>
                <a:gd name="T17" fmla="*/ 240 h 405"/>
                <a:gd name="T18" fmla="*/ 382 w 514"/>
                <a:gd name="T19" fmla="*/ 393 h 405"/>
                <a:gd name="T20" fmla="*/ 490 w 514"/>
                <a:gd name="T21" fmla="*/ 331 h 405"/>
                <a:gd name="T22" fmla="*/ 491 w 514"/>
                <a:gd name="T23" fmla="*/ 331 h 405"/>
                <a:gd name="T24" fmla="*/ 491 w 514"/>
                <a:gd name="T25" fmla="*/ 330 h 405"/>
                <a:gd name="T26" fmla="*/ 493 w 514"/>
                <a:gd name="T27" fmla="*/ 325 h 405"/>
                <a:gd name="T28" fmla="*/ 514 w 514"/>
                <a:gd name="T29" fmla="*/ 274 h 405"/>
                <a:gd name="T30" fmla="*/ 512 w 514"/>
                <a:gd name="T31" fmla="*/ 266 h 405"/>
                <a:gd name="T32" fmla="*/ 476 w 514"/>
                <a:gd name="T33" fmla="*/ 165 h 405"/>
                <a:gd name="T34" fmla="*/ 381 w 514"/>
                <a:gd name="T35" fmla="*/ 175 h 405"/>
                <a:gd name="T36" fmla="*/ 337 w 514"/>
                <a:gd name="T37" fmla="*/ 282 h 405"/>
                <a:gd name="T38" fmla="*/ 151 w 514"/>
                <a:gd name="T39" fmla="*/ 198 h 405"/>
                <a:gd name="T40" fmla="*/ 196 w 514"/>
                <a:gd name="T41" fmla="*/ 91 h 405"/>
                <a:gd name="T42" fmla="*/ 381 w 514"/>
                <a:gd name="T43" fmla="*/ 17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4" h="405">
                  <a:moveTo>
                    <a:pt x="476" y="165"/>
                  </a:moveTo>
                  <a:cubicBezTo>
                    <a:pt x="405" y="69"/>
                    <a:pt x="254" y="0"/>
                    <a:pt x="138" y="12"/>
                  </a:cubicBezTo>
                  <a:cubicBezTo>
                    <a:pt x="101" y="15"/>
                    <a:pt x="72" y="27"/>
                    <a:pt x="52" y="44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29" y="70"/>
                    <a:pt x="13" y="111"/>
                    <a:pt x="12" y="115"/>
                  </a:cubicBezTo>
                  <a:cubicBezTo>
                    <a:pt x="12" y="116"/>
                    <a:pt x="12" y="116"/>
                    <a:pt x="12" y="116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0" y="150"/>
                    <a:pt x="10" y="194"/>
                    <a:pt x="43" y="240"/>
                  </a:cubicBezTo>
                  <a:cubicBezTo>
                    <a:pt x="114" y="336"/>
                    <a:pt x="266" y="405"/>
                    <a:pt x="382" y="393"/>
                  </a:cubicBezTo>
                  <a:cubicBezTo>
                    <a:pt x="437" y="388"/>
                    <a:pt x="475" y="364"/>
                    <a:pt x="490" y="331"/>
                  </a:cubicBezTo>
                  <a:cubicBezTo>
                    <a:pt x="491" y="331"/>
                    <a:pt x="491" y="331"/>
                    <a:pt x="491" y="331"/>
                  </a:cubicBezTo>
                  <a:cubicBezTo>
                    <a:pt x="491" y="330"/>
                    <a:pt x="491" y="330"/>
                    <a:pt x="491" y="330"/>
                  </a:cubicBezTo>
                  <a:cubicBezTo>
                    <a:pt x="492" y="328"/>
                    <a:pt x="492" y="327"/>
                    <a:pt x="493" y="325"/>
                  </a:cubicBezTo>
                  <a:cubicBezTo>
                    <a:pt x="514" y="274"/>
                    <a:pt x="514" y="274"/>
                    <a:pt x="514" y="274"/>
                  </a:cubicBezTo>
                  <a:cubicBezTo>
                    <a:pt x="512" y="266"/>
                    <a:pt x="512" y="266"/>
                    <a:pt x="512" y="266"/>
                  </a:cubicBezTo>
                  <a:cubicBezTo>
                    <a:pt x="514" y="236"/>
                    <a:pt x="503" y="201"/>
                    <a:pt x="476" y="165"/>
                  </a:cubicBezTo>
                  <a:moveTo>
                    <a:pt x="381" y="175"/>
                  </a:moveTo>
                  <a:cubicBezTo>
                    <a:pt x="420" y="227"/>
                    <a:pt x="400" y="275"/>
                    <a:pt x="337" y="282"/>
                  </a:cubicBezTo>
                  <a:cubicBezTo>
                    <a:pt x="273" y="288"/>
                    <a:pt x="190" y="250"/>
                    <a:pt x="151" y="198"/>
                  </a:cubicBezTo>
                  <a:cubicBezTo>
                    <a:pt x="113" y="145"/>
                    <a:pt x="133" y="97"/>
                    <a:pt x="196" y="91"/>
                  </a:cubicBezTo>
                  <a:cubicBezTo>
                    <a:pt x="260" y="84"/>
                    <a:pt x="342" y="122"/>
                    <a:pt x="381" y="175"/>
                  </a:cubicBezTo>
                </a:path>
              </a:pathLst>
            </a:custGeom>
            <a:solidFill>
              <a:srgbClr val="FFA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4" name="isḻidê"/>
            <p:cNvSpPr/>
            <p:nvPr/>
          </p:nvSpPr>
          <p:spPr bwMode="auto">
            <a:xfrm>
              <a:off x="6657975" y="3711575"/>
              <a:ext cx="288925" cy="346075"/>
            </a:xfrm>
            <a:custGeom>
              <a:avLst/>
              <a:gdLst>
                <a:gd name="T0" fmla="*/ 0 w 104"/>
                <a:gd name="T1" fmla="*/ 121 h 125"/>
                <a:gd name="T2" fmla="*/ 56 w 104"/>
                <a:gd name="T3" fmla="*/ 5 h 125"/>
                <a:gd name="T4" fmla="*/ 66 w 104"/>
                <a:gd name="T5" fmla="*/ 0 h 125"/>
                <a:gd name="T6" fmla="*/ 104 w 104"/>
                <a:gd name="T7" fmla="*/ 51 h 125"/>
                <a:gd name="T8" fmla="*/ 69 w 104"/>
                <a:gd name="T9" fmla="*/ 123 h 125"/>
                <a:gd name="T10" fmla="*/ 0 w 104"/>
                <a:gd name="T11" fmla="*/ 12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25">
                  <a:moveTo>
                    <a:pt x="0" y="121"/>
                  </a:moveTo>
                  <a:cubicBezTo>
                    <a:pt x="56" y="5"/>
                    <a:pt x="56" y="5"/>
                    <a:pt x="56" y="5"/>
                  </a:cubicBezTo>
                  <a:cubicBezTo>
                    <a:pt x="59" y="3"/>
                    <a:pt x="63" y="2"/>
                    <a:pt x="66" y="0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69" y="123"/>
                    <a:pt x="69" y="123"/>
                    <a:pt x="69" y="123"/>
                  </a:cubicBezTo>
                  <a:cubicBezTo>
                    <a:pt x="47" y="125"/>
                    <a:pt x="24" y="124"/>
                    <a:pt x="0" y="121"/>
                  </a:cubicBezTo>
                  <a:close/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5" name="îSļïḓê"/>
            <p:cNvSpPr/>
            <p:nvPr/>
          </p:nvSpPr>
          <p:spPr bwMode="auto">
            <a:xfrm>
              <a:off x="5845175" y="3009900"/>
              <a:ext cx="412750" cy="760413"/>
            </a:xfrm>
            <a:custGeom>
              <a:avLst/>
              <a:gdLst>
                <a:gd name="T0" fmla="*/ 90 w 149"/>
                <a:gd name="T1" fmla="*/ 0 h 274"/>
                <a:gd name="T2" fmla="*/ 149 w 149"/>
                <a:gd name="T3" fmla="*/ 81 h 274"/>
                <a:gd name="T4" fmla="*/ 126 w 149"/>
                <a:gd name="T5" fmla="*/ 167 h 274"/>
                <a:gd name="T6" fmla="*/ 75 w 149"/>
                <a:gd name="T7" fmla="*/ 274 h 274"/>
                <a:gd name="T8" fmla="*/ 26 w 149"/>
                <a:gd name="T9" fmla="*/ 223 h 274"/>
                <a:gd name="T10" fmla="*/ 0 w 149"/>
                <a:gd name="T11" fmla="*/ 175 h 274"/>
                <a:gd name="T12" fmla="*/ 82 w 149"/>
                <a:gd name="T13" fmla="*/ 2 h 274"/>
                <a:gd name="T14" fmla="*/ 90 w 149"/>
                <a:gd name="T15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9" h="274">
                  <a:moveTo>
                    <a:pt x="90" y="0"/>
                  </a:moveTo>
                  <a:cubicBezTo>
                    <a:pt x="149" y="81"/>
                    <a:pt x="149" y="81"/>
                    <a:pt x="149" y="81"/>
                  </a:cubicBezTo>
                  <a:cubicBezTo>
                    <a:pt x="114" y="96"/>
                    <a:pt x="105" y="129"/>
                    <a:pt x="126" y="167"/>
                  </a:cubicBezTo>
                  <a:cubicBezTo>
                    <a:pt x="75" y="274"/>
                    <a:pt x="75" y="274"/>
                    <a:pt x="75" y="274"/>
                  </a:cubicBezTo>
                  <a:cubicBezTo>
                    <a:pt x="56" y="258"/>
                    <a:pt x="40" y="241"/>
                    <a:pt x="26" y="223"/>
                  </a:cubicBezTo>
                  <a:cubicBezTo>
                    <a:pt x="14" y="206"/>
                    <a:pt x="6" y="191"/>
                    <a:pt x="0" y="175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5" y="1"/>
                    <a:pt x="87" y="1"/>
                    <a:pt x="90" y="0"/>
                  </a:cubicBezTo>
                  <a:close/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6" name="î$ḷîḑé"/>
            <p:cNvSpPr/>
            <p:nvPr/>
          </p:nvSpPr>
          <p:spPr bwMode="auto">
            <a:xfrm>
              <a:off x="6105525" y="3536950"/>
              <a:ext cx="271463" cy="371475"/>
            </a:xfrm>
            <a:custGeom>
              <a:avLst/>
              <a:gdLst>
                <a:gd name="T0" fmla="*/ 48 w 98"/>
                <a:gd name="T1" fmla="*/ 0 h 134"/>
                <a:gd name="T2" fmla="*/ 96 w 98"/>
                <a:gd name="T3" fmla="*/ 40 h 134"/>
                <a:gd name="T4" fmla="*/ 98 w 98"/>
                <a:gd name="T5" fmla="*/ 42 h 134"/>
                <a:gd name="T6" fmla="*/ 54 w 98"/>
                <a:gd name="T7" fmla="*/ 134 h 134"/>
                <a:gd name="T8" fmla="*/ 0 w 98"/>
                <a:gd name="T9" fmla="*/ 100 h 134"/>
                <a:gd name="T10" fmla="*/ 48 w 98"/>
                <a:gd name="T11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4">
                  <a:moveTo>
                    <a:pt x="48" y="0"/>
                  </a:moveTo>
                  <a:cubicBezTo>
                    <a:pt x="61" y="15"/>
                    <a:pt x="78" y="29"/>
                    <a:pt x="96" y="40"/>
                  </a:cubicBezTo>
                  <a:cubicBezTo>
                    <a:pt x="98" y="42"/>
                    <a:pt x="98" y="42"/>
                    <a:pt x="98" y="42"/>
                  </a:cubicBezTo>
                  <a:cubicBezTo>
                    <a:pt x="54" y="134"/>
                    <a:pt x="54" y="134"/>
                    <a:pt x="54" y="134"/>
                  </a:cubicBezTo>
                  <a:cubicBezTo>
                    <a:pt x="35" y="124"/>
                    <a:pt x="17" y="113"/>
                    <a:pt x="0" y="100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7" name="íSļiḓê"/>
            <p:cNvSpPr/>
            <p:nvPr/>
          </p:nvSpPr>
          <p:spPr bwMode="auto">
            <a:xfrm>
              <a:off x="6291263" y="3767138"/>
              <a:ext cx="107950" cy="179388"/>
            </a:xfrm>
            <a:custGeom>
              <a:avLst/>
              <a:gdLst>
                <a:gd name="T0" fmla="*/ 28 w 39"/>
                <a:gd name="T1" fmla="*/ 0 h 65"/>
                <a:gd name="T2" fmla="*/ 39 w 39"/>
                <a:gd name="T3" fmla="*/ 15 h 65"/>
                <a:gd name="T4" fmla="*/ 14 w 39"/>
                <a:gd name="T5" fmla="*/ 65 h 65"/>
                <a:gd name="T6" fmla="*/ 0 w 39"/>
                <a:gd name="T7" fmla="*/ 58 h 65"/>
                <a:gd name="T8" fmla="*/ 28 w 39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65">
                  <a:moveTo>
                    <a:pt x="28" y="0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0" y="63"/>
                    <a:pt x="5" y="61"/>
                    <a:pt x="0" y="58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8" name="íṩ1îḋè"/>
            <p:cNvSpPr/>
            <p:nvPr/>
          </p:nvSpPr>
          <p:spPr bwMode="auto">
            <a:xfrm>
              <a:off x="6554788" y="3819525"/>
              <a:ext cx="131763" cy="215900"/>
            </a:xfrm>
            <a:custGeom>
              <a:avLst/>
              <a:gdLst>
                <a:gd name="T0" fmla="*/ 37 w 47"/>
                <a:gd name="T1" fmla="*/ 0 h 78"/>
                <a:gd name="T2" fmla="*/ 47 w 47"/>
                <a:gd name="T3" fmla="*/ 15 h 78"/>
                <a:gd name="T4" fmla="*/ 16 w 47"/>
                <a:gd name="T5" fmla="*/ 78 h 78"/>
                <a:gd name="T6" fmla="*/ 0 w 47"/>
                <a:gd name="T7" fmla="*/ 75 h 78"/>
                <a:gd name="T8" fmla="*/ 37 w 47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78">
                  <a:moveTo>
                    <a:pt x="37" y="0"/>
                  </a:moveTo>
                  <a:cubicBezTo>
                    <a:pt x="47" y="15"/>
                    <a:pt x="47" y="15"/>
                    <a:pt x="47" y="15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1" y="77"/>
                    <a:pt x="6" y="76"/>
                    <a:pt x="0" y="75"/>
                  </a:cubicBezTo>
                  <a:lnTo>
                    <a:pt x="37" y="0"/>
                  </a:lnTo>
                  <a:close/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9" name="íṧḻiḍè"/>
            <p:cNvSpPr/>
            <p:nvPr/>
          </p:nvSpPr>
          <p:spPr bwMode="auto">
            <a:xfrm>
              <a:off x="5781675" y="2908300"/>
              <a:ext cx="1555750" cy="1027113"/>
            </a:xfrm>
            <a:custGeom>
              <a:avLst/>
              <a:gdLst>
                <a:gd name="T0" fmla="*/ 491 w 561"/>
                <a:gd name="T1" fmla="*/ 165 h 371"/>
                <a:gd name="T2" fmla="*/ 152 w 561"/>
                <a:gd name="T3" fmla="*/ 12 h 371"/>
                <a:gd name="T4" fmla="*/ 71 w 561"/>
                <a:gd name="T5" fmla="*/ 207 h 371"/>
                <a:gd name="T6" fmla="*/ 409 w 561"/>
                <a:gd name="T7" fmla="*/ 361 h 371"/>
                <a:gd name="T8" fmla="*/ 491 w 561"/>
                <a:gd name="T9" fmla="*/ 165 h 371"/>
                <a:gd name="T10" fmla="*/ 396 w 561"/>
                <a:gd name="T11" fmla="*/ 175 h 371"/>
                <a:gd name="T12" fmla="*/ 351 w 561"/>
                <a:gd name="T13" fmla="*/ 282 h 371"/>
                <a:gd name="T14" fmla="*/ 166 w 561"/>
                <a:gd name="T15" fmla="*/ 198 h 371"/>
                <a:gd name="T16" fmla="*/ 211 w 561"/>
                <a:gd name="T17" fmla="*/ 91 h 371"/>
                <a:gd name="T18" fmla="*/ 396 w 561"/>
                <a:gd name="T19" fmla="*/ 175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1" h="371">
                  <a:moveTo>
                    <a:pt x="491" y="165"/>
                  </a:moveTo>
                  <a:cubicBezTo>
                    <a:pt x="420" y="68"/>
                    <a:pt x="268" y="0"/>
                    <a:pt x="152" y="12"/>
                  </a:cubicBezTo>
                  <a:cubicBezTo>
                    <a:pt x="37" y="23"/>
                    <a:pt x="0" y="111"/>
                    <a:pt x="71" y="207"/>
                  </a:cubicBezTo>
                  <a:cubicBezTo>
                    <a:pt x="142" y="303"/>
                    <a:pt x="293" y="371"/>
                    <a:pt x="409" y="361"/>
                  </a:cubicBezTo>
                  <a:cubicBezTo>
                    <a:pt x="524" y="350"/>
                    <a:pt x="561" y="262"/>
                    <a:pt x="491" y="165"/>
                  </a:cubicBezTo>
                  <a:moveTo>
                    <a:pt x="396" y="175"/>
                  </a:moveTo>
                  <a:cubicBezTo>
                    <a:pt x="435" y="227"/>
                    <a:pt x="415" y="275"/>
                    <a:pt x="351" y="282"/>
                  </a:cubicBezTo>
                  <a:cubicBezTo>
                    <a:pt x="288" y="288"/>
                    <a:pt x="205" y="250"/>
                    <a:pt x="166" y="198"/>
                  </a:cubicBezTo>
                  <a:cubicBezTo>
                    <a:pt x="127" y="145"/>
                    <a:pt x="147" y="97"/>
                    <a:pt x="211" y="91"/>
                  </a:cubicBezTo>
                  <a:cubicBezTo>
                    <a:pt x="274" y="84"/>
                    <a:pt x="357" y="122"/>
                    <a:pt x="396" y="175"/>
                  </a:cubicBezTo>
                </a:path>
              </a:pathLst>
            </a:custGeom>
            <a:solidFill>
              <a:srgbClr val="FFE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0" name="í$1îḓé"/>
            <p:cNvSpPr/>
            <p:nvPr/>
          </p:nvSpPr>
          <p:spPr bwMode="auto">
            <a:xfrm>
              <a:off x="5778500" y="2905125"/>
              <a:ext cx="1558925" cy="1030288"/>
            </a:xfrm>
            <a:custGeom>
              <a:avLst/>
              <a:gdLst>
                <a:gd name="T0" fmla="*/ 152 w 562"/>
                <a:gd name="T1" fmla="*/ 11 h 372"/>
                <a:gd name="T2" fmla="*/ 71 w 562"/>
                <a:gd name="T3" fmla="*/ 206 h 372"/>
                <a:gd name="T4" fmla="*/ 409 w 562"/>
                <a:gd name="T5" fmla="*/ 360 h 372"/>
                <a:gd name="T6" fmla="*/ 491 w 562"/>
                <a:gd name="T7" fmla="*/ 165 h 372"/>
                <a:gd name="T8" fmla="*/ 152 w 562"/>
                <a:gd name="T9" fmla="*/ 11 h 372"/>
                <a:gd name="T10" fmla="*/ 210 w 562"/>
                <a:gd name="T11" fmla="*/ 90 h 372"/>
                <a:gd name="T12" fmla="*/ 396 w 562"/>
                <a:gd name="T13" fmla="*/ 174 h 372"/>
                <a:gd name="T14" fmla="*/ 351 w 562"/>
                <a:gd name="T15" fmla="*/ 281 h 372"/>
                <a:gd name="T16" fmla="*/ 166 w 562"/>
                <a:gd name="T17" fmla="*/ 197 h 372"/>
                <a:gd name="T18" fmla="*/ 210 w 562"/>
                <a:gd name="T19" fmla="*/ 9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2" h="372">
                  <a:moveTo>
                    <a:pt x="152" y="11"/>
                  </a:moveTo>
                  <a:cubicBezTo>
                    <a:pt x="36" y="23"/>
                    <a:pt x="0" y="110"/>
                    <a:pt x="71" y="206"/>
                  </a:cubicBezTo>
                  <a:cubicBezTo>
                    <a:pt x="142" y="303"/>
                    <a:pt x="293" y="372"/>
                    <a:pt x="409" y="360"/>
                  </a:cubicBezTo>
                  <a:cubicBezTo>
                    <a:pt x="525" y="348"/>
                    <a:pt x="562" y="261"/>
                    <a:pt x="491" y="165"/>
                  </a:cubicBezTo>
                  <a:cubicBezTo>
                    <a:pt x="420" y="68"/>
                    <a:pt x="268" y="0"/>
                    <a:pt x="152" y="11"/>
                  </a:cubicBezTo>
                  <a:moveTo>
                    <a:pt x="210" y="90"/>
                  </a:moveTo>
                  <a:cubicBezTo>
                    <a:pt x="274" y="84"/>
                    <a:pt x="357" y="121"/>
                    <a:pt x="396" y="174"/>
                  </a:cubicBezTo>
                  <a:cubicBezTo>
                    <a:pt x="435" y="227"/>
                    <a:pt x="415" y="275"/>
                    <a:pt x="351" y="281"/>
                  </a:cubicBezTo>
                  <a:cubicBezTo>
                    <a:pt x="288" y="287"/>
                    <a:pt x="205" y="250"/>
                    <a:pt x="166" y="197"/>
                  </a:cubicBezTo>
                  <a:cubicBezTo>
                    <a:pt x="127" y="144"/>
                    <a:pt x="147" y="96"/>
                    <a:pt x="210" y="90"/>
                  </a:cubicBezTo>
                </a:path>
              </a:pathLst>
            </a:custGeom>
            <a:solidFill>
              <a:srgbClr val="FF7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1" name="îṧḻïḓé"/>
            <p:cNvSpPr/>
            <p:nvPr/>
          </p:nvSpPr>
          <p:spPr bwMode="auto">
            <a:xfrm>
              <a:off x="5881688" y="2974975"/>
              <a:ext cx="1358900" cy="896938"/>
            </a:xfrm>
            <a:custGeom>
              <a:avLst/>
              <a:gdLst>
                <a:gd name="T0" fmla="*/ 133 w 490"/>
                <a:gd name="T1" fmla="*/ 10 h 324"/>
                <a:gd name="T2" fmla="*/ 62 w 490"/>
                <a:gd name="T3" fmla="*/ 180 h 324"/>
                <a:gd name="T4" fmla="*/ 357 w 490"/>
                <a:gd name="T5" fmla="*/ 314 h 324"/>
                <a:gd name="T6" fmla="*/ 428 w 490"/>
                <a:gd name="T7" fmla="*/ 144 h 324"/>
                <a:gd name="T8" fmla="*/ 133 w 490"/>
                <a:gd name="T9" fmla="*/ 1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0" h="324">
                  <a:moveTo>
                    <a:pt x="133" y="10"/>
                  </a:moveTo>
                  <a:cubicBezTo>
                    <a:pt x="32" y="20"/>
                    <a:pt x="0" y="96"/>
                    <a:pt x="62" y="180"/>
                  </a:cubicBezTo>
                  <a:cubicBezTo>
                    <a:pt x="124" y="264"/>
                    <a:pt x="256" y="324"/>
                    <a:pt x="357" y="314"/>
                  </a:cubicBezTo>
                  <a:cubicBezTo>
                    <a:pt x="458" y="304"/>
                    <a:pt x="490" y="228"/>
                    <a:pt x="428" y="144"/>
                  </a:cubicBezTo>
                  <a:cubicBezTo>
                    <a:pt x="366" y="60"/>
                    <a:pt x="234" y="0"/>
                    <a:pt x="133" y="10"/>
                  </a:cubicBezTo>
                </a:path>
              </a:pathLst>
            </a:custGeom>
            <a:solidFill>
              <a:srgbClr val="FF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2" name="iS1íḍe"/>
            <p:cNvSpPr/>
            <p:nvPr/>
          </p:nvSpPr>
          <p:spPr bwMode="auto">
            <a:xfrm>
              <a:off x="5930900" y="3008313"/>
              <a:ext cx="1260475" cy="830263"/>
            </a:xfrm>
            <a:custGeom>
              <a:avLst/>
              <a:gdLst>
                <a:gd name="T0" fmla="*/ 123 w 454"/>
                <a:gd name="T1" fmla="*/ 9 h 300"/>
                <a:gd name="T2" fmla="*/ 57 w 454"/>
                <a:gd name="T3" fmla="*/ 167 h 300"/>
                <a:gd name="T4" fmla="*/ 331 w 454"/>
                <a:gd name="T5" fmla="*/ 291 h 300"/>
                <a:gd name="T6" fmla="*/ 397 w 454"/>
                <a:gd name="T7" fmla="*/ 133 h 300"/>
                <a:gd name="T8" fmla="*/ 123 w 454"/>
                <a:gd name="T9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00">
                  <a:moveTo>
                    <a:pt x="123" y="9"/>
                  </a:moveTo>
                  <a:cubicBezTo>
                    <a:pt x="29" y="18"/>
                    <a:pt x="0" y="89"/>
                    <a:pt x="57" y="167"/>
                  </a:cubicBezTo>
                  <a:cubicBezTo>
                    <a:pt x="115" y="245"/>
                    <a:pt x="237" y="300"/>
                    <a:pt x="331" y="291"/>
                  </a:cubicBezTo>
                  <a:cubicBezTo>
                    <a:pt x="424" y="282"/>
                    <a:pt x="454" y="211"/>
                    <a:pt x="397" y="133"/>
                  </a:cubicBezTo>
                  <a:cubicBezTo>
                    <a:pt x="339" y="55"/>
                    <a:pt x="217" y="0"/>
                    <a:pt x="123" y="9"/>
                  </a:cubicBezTo>
                </a:path>
              </a:pathLst>
            </a:custGeom>
            <a:solidFill>
              <a:srgbClr val="FFA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3" name="ïṧľïḓé"/>
            <p:cNvSpPr/>
            <p:nvPr/>
          </p:nvSpPr>
          <p:spPr bwMode="auto">
            <a:xfrm>
              <a:off x="6002338" y="3086100"/>
              <a:ext cx="1130300" cy="603250"/>
            </a:xfrm>
            <a:custGeom>
              <a:avLst/>
              <a:gdLst>
                <a:gd name="T0" fmla="*/ 374 w 407"/>
                <a:gd name="T1" fmla="*/ 110 h 218"/>
                <a:gd name="T2" fmla="*/ 2 w 407"/>
                <a:gd name="T3" fmla="*/ 54 h 218"/>
                <a:gd name="T4" fmla="*/ 31 w 407"/>
                <a:gd name="T5" fmla="*/ 139 h 218"/>
                <a:gd name="T6" fmla="*/ 55 w 407"/>
                <a:gd name="T7" fmla="*/ 167 h 218"/>
                <a:gd name="T8" fmla="*/ 390 w 407"/>
                <a:gd name="T9" fmla="*/ 218 h 218"/>
                <a:gd name="T10" fmla="*/ 374 w 407"/>
                <a:gd name="T11" fmla="*/ 110 h 218"/>
                <a:gd name="T12" fmla="*/ 13 w 407"/>
                <a:gd name="T13" fmla="*/ 24 h 218"/>
                <a:gd name="T14" fmla="*/ 344 w 407"/>
                <a:gd name="T15" fmla="*/ 75 h 218"/>
                <a:gd name="T16" fmla="*/ 302 w 407"/>
                <a:gd name="T17" fmla="*/ 41 h 218"/>
                <a:gd name="T18" fmla="*/ 38 w 407"/>
                <a:gd name="T19" fmla="*/ 0 h 218"/>
                <a:gd name="T20" fmla="*/ 13 w 407"/>
                <a:gd name="T21" fmla="*/ 24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218">
                  <a:moveTo>
                    <a:pt x="374" y="110"/>
                  </a:moveTo>
                  <a:cubicBezTo>
                    <a:pt x="2" y="54"/>
                    <a:pt x="2" y="54"/>
                    <a:pt x="2" y="54"/>
                  </a:cubicBezTo>
                  <a:cubicBezTo>
                    <a:pt x="0" y="79"/>
                    <a:pt x="9" y="108"/>
                    <a:pt x="31" y="139"/>
                  </a:cubicBezTo>
                  <a:cubicBezTo>
                    <a:pt x="38" y="149"/>
                    <a:pt x="46" y="158"/>
                    <a:pt x="55" y="167"/>
                  </a:cubicBezTo>
                  <a:cubicBezTo>
                    <a:pt x="390" y="218"/>
                    <a:pt x="390" y="218"/>
                    <a:pt x="390" y="218"/>
                  </a:cubicBezTo>
                  <a:cubicBezTo>
                    <a:pt x="407" y="190"/>
                    <a:pt x="402" y="151"/>
                    <a:pt x="374" y="110"/>
                  </a:cubicBezTo>
                  <a:moveTo>
                    <a:pt x="13" y="24"/>
                  </a:moveTo>
                  <a:cubicBezTo>
                    <a:pt x="344" y="75"/>
                    <a:pt x="344" y="75"/>
                    <a:pt x="344" y="75"/>
                  </a:cubicBezTo>
                  <a:cubicBezTo>
                    <a:pt x="331" y="62"/>
                    <a:pt x="317" y="51"/>
                    <a:pt x="302" y="41"/>
                  </a:cubicBezTo>
                  <a:cubicBezTo>
                    <a:pt x="207" y="25"/>
                    <a:pt x="107" y="9"/>
                    <a:pt x="38" y="0"/>
                  </a:cubicBezTo>
                  <a:cubicBezTo>
                    <a:pt x="27" y="6"/>
                    <a:pt x="19" y="15"/>
                    <a:pt x="13" y="24"/>
                  </a:cubicBezTo>
                </a:path>
              </a:pathLst>
            </a:cu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4" name="ïSḻíḑê"/>
            <p:cNvSpPr/>
            <p:nvPr/>
          </p:nvSpPr>
          <p:spPr bwMode="auto">
            <a:xfrm>
              <a:off x="6289675" y="3098800"/>
              <a:ext cx="584200" cy="617538"/>
            </a:xfrm>
            <a:custGeom>
              <a:avLst/>
              <a:gdLst>
                <a:gd name="T0" fmla="*/ 198 w 211"/>
                <a:gd name="T1" fmla="*/ 135 h 223"/>
                <a:gd name="T2" fmla="*/ 206 w 211"/>
                <a:gd name="T3" fmla="*/ 168 h 223"/>
                <a:gd name="T4" fmla="*/ 180 w 211"/>
                <a:gd name="T5" fmla="*/ 186 h 223"/>
                <a:gd name="T6" fmla="*/ 192 w 211"/>
                <a:gd name="T7" fmla="*/ 203 h 223"/>
                <a:gd name="T8" fmla="*/ 197 w 211"/>
                <a:gd name="T9" fmla="*/ 210 h 223"/>
                <a:gd name="T10" fmla="*/ 199 w 211"/>
                <a:gd name="T11" fmla="*/ 216 h 223"/>
                <a:gd name="T12" fmla="*/ 196 w 211"/>
                <a:gd name="T13" fmla="*/ 221 h 223"/>
                <a:gd name="T14" fmla="*/ 186 w 211"/>
                <a:gd name="T15" fmla="*/ 223 h 223"/>
                <a:gd name="T16" fmla="*/ 173 w 211"/>
                <a:gd name="T17" fmla="*/ 222 h 223"/>
                <a:gd name="T18" fmla="*/ 164 w 211"/>
                <a:gd name="T19" fmla="*/ 218 h 223"/>
                <a:gd name="T20" fmla="*/ 157 w 211"/>
                <a:gd name="T21" fmla="*/ 212 h 223"/>
                <a:gd name="T22" fmla="*/ 151 w 211"/>
                <a:gd name="T23" fmla="*/ 205 h 223"/>
                <a:gd name="T24" fmla="*/ 140 w 211"/>
                <a:gd name="T25" fmla="*/ 189 h 223"/>
                <a:gd name="T26" fmla="*/ 108 w 211"/>
                <a:gd name="T27" fmla="*/ 182 h 223"/>
                <a:gd name="T28" fmla="*/ 85 w 211"/>
                <a:gd name="T29" fmla="*/ 173 h 223"/>
                <a:gd name="T30" fmla="*/ 78 w 211"/>
                <a:gd name="T31" fmla="*/ 169 h 223"/>
                <a:gd name="T32" fmla="*/ 62 w 211"/>
                <a:gd name="T33" fmla="*/ 159 h 223"/>
                <a:gd name="T34" fmla="*/ 63 w 211"/>
                <a:gd name="T35" fmla="*/ 143 h 223"/>
                <a:gd name="T36" fmla="*/ 74 w 211"/>
                <a:gd name="T37" fmla="*/ 137 h 223"/>
                <a:gd name="T38" fmla="*/ 101 w 211"/>
                <a:gd name="T39" fmla="*/ 145 h 223"/>
                <a:gd name="T40" fmla="*/ 104 w 211"/>
                <a:gd name="T41" fmla="*/ 146 h 223"/>
                <a:gd name="T42" fmla="*/ 135 w 211"/>
                <a:gd name="T43" fmla="*/ 155 h 223"/>
                <a:gd name="T44" fmla="*/ 149 w 211"/>
                <a:gd name="T45" fmla="*/ 138 h 223"/>
                <a:gd name="T46" fmla="*/ 133 w 211"/>
                <a:gd name="T47" fmla="*/ 129 h 223"/>
                <a:gd name="T48" fmla="*/ 105 w 211"/>
                <a:gd name="T49" fmla="*/ 125 h 223"/>
                <a:gd name="T50" fmla="*/ 73 w 211"/>
                <a:gd name="T51" fmla="*/ 120 h 223"/>
                <a:gd name="T52" fmla="*/ 39 w 211"/>
                <a:gd name="T53" fmla="*/ 107 h 223"/>
                <a:gd name="T54" fmla="*/ 10 w 211"/>
                <a:gd name="T55" fmla="*/ 82 h 223"/>
                <a:gd name="T56" fmla="*/ 3 w 211"/>
                <a:gd name="T57" fmla="*/ 53 h 223"/>
                <a:gd name="T58" fmla="*/ 28 w 211"/>
                <a:gd name="T59" fmla="*/ 35 h 223"/>
                <a:gd name="T60" fmla="*/ 17 w 211"/>
                <a:gd name="T61" fmla="*/ 20 h 223"/>
                <a:gd name="T62" fmla="*/ 12 w 211"/>
                <a:gd name="T63" fmla="*/ 13 h 223"/>
                <a:gd name="T64" fmla="*/ 10 w 211"/>
                <a:gd name="T65" fmla="*/ 7 h 223"/>
                <a:gd name="T66" fmla="*/ 13 w 211"/>
                <a:gd name="T67" fmla="*/ 2 h 223"/>
                <a:gd name="T68" fmla="*/ 24 w 211"/>
                <a:gd name="T69" fmla="*/ 0 h 223"/>
                <a:gd name="T70" fmla="*/ 40 w 211"/>
                <a:gd name="T71" fmla="*/ 2 h 223"/>
                <a:gd name="T72" fmla="*/ 50 w 211"/>
                <a:gd name="T73" fmla="*/ 8 h 223"/>
                <a:gd name="T74" fmla="*/ 58 w 211"/>
                <a:gd name="T75" fmla="*/ 18 h 223"/>
                <a:gd name="T76" fmla="*/ 68 w 211"/>
                <a:gd name="T77" fmla="*/ 33 h 223"/>
                <a:gd name="T78" fmla="*/ 89 w 211"/>
                <a:gd name="T79" fmla="*/ 36 h 223"/>
                <a:gd name="T80" fmla="*/ 104 w 211"/>
                <a:gd name="T81" fmla="*/ 40 h 223"/>
                <a:gd name="T82" fmla="*/ 109 w 211"/>
                <a:gd name="T83" fmla="*/ 42 h 223"/>
                <a:gd name="T84" fmla="*/ 111 w 211"/>
                <a:gd name="T85" fmla="*/ 43 h 223"/>
                <a:gd name="T86" fmla="*/ 126 w 211"/>
                <a:gd name="T87" fmla="*/ 52 h 223"/>
                <a:gd name="T88" fmla="*/ 128 w 211"/>
                <a:gd name="T89" fmla="*/ 65 h 223"/>
                <a:gd name="T90" fmla="*/ 116 w 211"/>
                <a:gd name="T91" fmla="*/ 76 h 223"/>
                <a:gd name="T92" fmla="*/ 99 w 211"/>
                <a:gd name="T93" fmla="*/ 73 h 223"/>
                <a:gd name="T94" fmla="*/ 95 w 211"/>
                <a:gd name="T95" fmla="*/ 71 h 223"/>
                <a:gd name="T96" fmla="*/ 88 w 211"/>
                <a:gd name="T97" fmla="*/ 68 h 223"/>
                <a:gd name="T98" fmla="*/ 80 w 211"/>
                <a:gd name="T99" fmla="*/ 67 h 223"/>
                <a:gd name="T100" fmla="*/ 69 w 211"/>
                <a:gd name="T101" fmla="*/ 66 h 223"/>
                <a:gd name="T102" fmla="*/ 59 w 211"/>
                <a:gd name="T103" fmla="*/ 70 h 223"/>
                <a:gd name="T104" fmla="*/ 59 w 211"/>
                <a:gd name="T105" fmla="*/ 79 h 223"/>
                <a:gd name="T106" fmla="*/ 73 w 211"/>
                <a:gd name="T107" fmla="*/ 89 h 223"/>
                <a:gd name="T108" fmla="*/ 94 w 211"/>
                <a:gd name="T109" fmla="*/ 92 h 223"/>
                <a:gd name="T110" fmla="*/ 120 w 211"/>
                <a:gd name="T111" fmla="*/ 95 h 223"/>
                <a:gd name="T112" fmla="*/ 147 w 211"/>
                <a:gd name="T113" fmla="*/ 100 h 223"/>
                <a:gd name="T114" fmla="*/ 174 w 211"/>
                <a:gd name="T115" fmla="*/ 112 h 223"/>
                <a:gd name="T116" fmla="*/ 198 w 211"/>
                <a:gd name="T117" fmla="*/ 1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1" h="223">
                  <a:moveTo>
                    <a:pt x="198" y="135"/>
                  </a:moveTo>
                  <a:cubicBezTo>
                    <a:pt x="208" y="148"/>
                    <a:pt x="211" y="159"/>
                    <a:pt x="206" y="168"/>
                  </a:cubicBezTo>
                  <a:cubicBezTo>
                    <a:pt x="202" y="177"/>
                    <a:pt x="193" y="183"/>
                    <a:pt x="180" y="186"/>
                  </a:cubicBezTo>
                  <a:cubicBezTo>
                    <a:pt x="192" y="203"/>
                    <a:pt x="192" y="203"/>
                    <a:pt x="192" y="203"/>
                  </a:cubicBezTo>
                  <a:cubicBezTo>
                    <a:pt x="195" y="206"/>
                    <a:pt x="196" y="209"/>
                    <a:pt x="197" y="210"/>
                  </a:cubicBezTo>
                  <a:cubicBezTo>
                    <a:pt x="198" y="212"/>
                    <a:pt x="199" y="214"/>
                    <a:pt x="199" y="216"/>
                  </a:cubicBezTo>
                  <a:cubicBezTo>
                    <a:pt x="200" y="218"/>
                    <a:pt x="199" y="220"/>
                    <a:pt x="196" y="221"/>
                  </a:cubicBezTo>
                  <a:cubicBezTo>
                    <a:pt x="194" y="222"/>
                    <a:pt x="191" y="223"/>
                    <a:pt x="186" y="223"/>
                  </a:cubicBezTo>
                  <a:cubicBezTo>
                    <a:pt x="181" y="223"/>
                    <a:pt x="177" y="223"/>
                    <a:pt x="173" y="222"/>
                  </a:cubicBezTo>
                  <a:cubicBezTo>
                    <a:pt x="170" y="222"/>
                    <a:pt x="166" y="220"/>
                    <a:pt x="164" y="218"/>
                  </a:cubicBezTo>
                  <a:cubicBezTo>
                    <a:pt x="161" y="216"/>
                    <a:pt x="159" y="214"/>
                    <a:pt x="157" y="212"/>
                  </a:cubicBezTo>
                  <a:cubicBezTo>
                    <a:pt x="156" y="211"/>
                    <a:pt x="154" y="208"/>
                    <a:pt x="151" y="205"/>
                  </a:cubicBezTo>
                  <a:cubicBezTo>
                    <a:pt x="140" y="189"/>
                    <a:pt x="140" y="189"/>
                    <a:pt x="140" y="189"/>
                  </a:cubicBezTo>
                  <a:cubicBezTo>
                    <a:pt x="129" y="188"/>
                    <a:pt x="119" y="185"/>
                    <a:pt x="108" y="182"/>
                  </a:cubicBezTo>
                  <a:cubicBezTo>
                    <a:pt x="98" y="179"/>
                    <a:pt x="90" y="176"/>
                    <a:pt x="85" y="173"/>
                  </a:cubicBezTo>
                  <a:cubicBezTo>
                    <a:pt x="78" y="169"/>
                    <a:pt x="78" y="169"/>
                    <a:pt x="78" y="169"/>
                  </a:cubicBezTo>
                  <a:cubicBezTo>
                    <a:pt x="69" y="165"/>
                    <a:pt x="64" y="161"/>
                    <a:pt x="62" y="159"/>
                  </a:cubicBezTo>
                  <a:cubicBezTo>
                    <a:pt x="59" y="154"/>
                    <a:pt x="59" y="149"/>
                    <a:pt x="63" y="143"/>
                  </a:cubicBezTo>
                  <a:cubicBezTo>
                    <a:pt x="65" y="139"/>
                    <a:pt x="69" y="138"/>
                    <a:pt x="74" y="137"/>
                  </a:cubicBezTo>
                  <a:cubicBezTo>
                    <a:pt x="79" y="137"/>
                    <a:pt x="88" y="140"/>
                    <a:pt x="101" y="145"/>
                  </a:cubicBezTo>
                  <a:cubicBezTo>
                    <a:pt x="104" y="146"/>
                    <a:pt x="104" y="146"/>
                    <a:pt x="104" y="146"/>
                  </a:cubicBezTo>
                  <a:cubicBezTo>
                    <a:pt x="116" y="153"/>
                    <a:pt x="126" y="156"/>
                    <a:pt x="135" y="155"/>
                  </a:cubicBezTo>
                  <a:cubicBezTo>
                    <a:pt x="152" y="154"/>
                    <a:pt x="157" y="148"/>
                    <a:pt x="149" y="138"/>
                  </a:cubicBezTo>
                  <a:cubicBezTo>
                    <a:pt x="146" y="134"/>
                    <a:pt x="141" y="131"/>
                    <a:pt x="133" y="129"/>
                  </a:cubicBezTo>
                  <a:cubicBezTo>
                    <a:pt x="125" y="128"/>
                    <a:pt x="116" y="126"/>
                    <a:pt x="105" y="125"/>
                  </a:cubicBezTo>
                  <a:cubicBezTo>
                    <a:pt x="95" y="124"/>
                    <a:pt x="84" y="122"/>
                    <a:pt x="73" y="120"/>
                  </a:cubicBezTo>
                  <a:cubicBezTo>
                    <a:pt x="61" y="118"/>
                    <a:pt x="50" y="113"/>
                    <a:pt x="39" y="107"/>
                  </a:cubicBezTo>
                  <a:cubicBezTo>
                    <a:pt x="27" y="101"/>
                    <a:pt x="18" y="92"/>
                    <a:pt x="10" y="82"/>
                  </a:cubicBezTo>
                  <a:cubicBezTo>
                    <a:pt x="3" y="71"/>
                    <a:pt x="0" y="62"/>
                    <a:pt x="3" y="53"/>
                  </a:cubicBezTo>
                  <a:cubicBezTo>
                    <a:pt x="6" y="44"/>
                    <a:pt x="14" y="38"/>
                    <a:pt x="28" y="35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4" y="17"/>
                    <a:pt x="13" y="14"/>
                    <a:pt x="12" y="13"/>
                  </a:cubicBezTo>
                  <a:cubicBezTo>
                    <a:pt x="11" y="11"/>
                    <a:pt x="10" y="9"/>
                    <a:pt x="10" y="7"/>
                  </a:cubicBezTo>
                  <a:cubicBezTo>
                    <a:pt x="9" y="5"/>
                    <a:pt x="10" y="3"/>
                    <a:pt x="13" y="2"/>
                  </a:cubicBezTo>
                  <a:cubicBezTo>
                    <a:pt x="15" y="1"/>
                    <a:pt x="19" y="0"/>
                    <a:pt x="24" y="0"/>
                  </a:cubicBezTo>
                  <a:cubicBezTo>
                    <a:pt x="30" y="0"/>
                    <a:pt x="35" y="1"/>
                    <a:pt x="40" y="2"/>
                  </a:cubicBezTo>
                  <a:cubicBezTo>
                    <a:pt x="44" y="4"/>
                    <a:pt x="48" y="6"/>
                    <a:pt x="50" y="8"/>
                  </a:cubicBezTo>
                  <a:cubicBezTo>
                    <a:pt x="52" y="11"/>
                    <a:pt x="55" y="14"/>
                    <a:pt x="58" y="18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76" y="34"/>
                    <a:pt x="83" y="35"/>
                    <a:pt x="89" y="36"/>
                  </a:cubicBezTo>
                  <a:cubicBezTo>
                    <a:pt x="96" y="38"/>
                    <a:pt x="101" y="39"/>
                    <a:pt x="104" y="40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9" y="47"/>
                    <a:pt x="124" y="50"/>
                    <a:pt x="126" y="52"/>
                  </a:cubicBezTo>
                  <a:cubicBezTo>
                    <a:pt x="128" y="55"/>
                    <a:pt x="129" y="59"/>
                    <a:pt x="128" y="65"/>
                  </a:cubicBezTo>
                  <a:cubicBezTo>
                    <a:pt x="127" y="72"/>
                    <a:pt x="123" y="76"/>
                    <a:pt x="116" y="76"/>
                  </a:cubicBezTo>
                  <a:cubicBezTo>
                    <a:pt x="112" y="76"/>
                    <a:pt x="107" y="75"/>
                    <a:pt x="99" y="73"/>
                  </a:cubicBezTo>
                  <a:cubicBezTo>
                    <a:pt x="98" y="72"/>
                    <a:pt x="97" y="72"/>
                    <a:pt x="95" y="71"/>
                  </a:cubicBezTo>
                  <a:cubicBezTo>
                    <a:pt x="92" y="70"/>
                    <a:pt x="90" y="69"/>
                    <a:pt x="88" y="68"/>
                  </a:cubicBezTo>
                  <a:cubicBezTo>
                    <a:pt x="86" y="68"/>
                    <a:pt x="84" y="67"/>
                    <a:pt x="80" y="67"/>
                  </a:cubicBezTo>
                  <a:cubicBezTo>
                    <a:pt x="77" y="66"/>
                    <a:pt x="73" y="66"/>
                    <a:pt x="69" y="66"/>
                  </a:cubicBezTo>
                  <a:cubicBezTo>
                    <a:pt x="64" y="67"/>
                    <a:pt x="61" y="68"/>
                    <a:pt x="59" y="70"/>
                  </a:cubicBezTo>
                  <a:cubicBezTo>
                    <a:pt x="56" y="73"/>
                    <a:pt x="56" y="76"/>
                    <a:pt x="59" y="79"/>
                  </a:cubicBezTo>
                  <a:cubicBezTo>
                    <a:pt x="62" y="83"/>
                    <a:pt x="67" y="86"/>
                    <a:pt x="73" y="89"/>
                  </a:cubicBezTo>
                  <a:cubicBezTo>
                    <a:pt x="79" y="91"/>
                    <a:pt x="86" y="92"/>
                    <a:pt x="94" y="92"/>
                  </a:cubicBezTo>
                  <a:cubicBezTo>
                    <a:pt x="102" y="93"/>
                    <a:pt x="110" y="94"/>
                    <a:pt x="120" y="95"/>
                  </a:cubicBezTo>
                  <a:cubicBezTo>
                    <a:pt x="129" y="96"/>
                    <a:pt x="139" y="98"/>
                    <a:pt x="147" y="100"/>
                  </a:cubicBezTo>
                  <a:cubicBezTo>
                    <a:pt x="156" y="102"/>
                    <a:pt x="165" y="106"/>
                    <a:pt x="174" y="112"/>
                  </a:cubicBezTo>
                  <a:cubicBezTo>
                    <a:pt x="184" y="118"/>
                    <a:pt x="192" y="125"/>
                    <a:pt x="198" y="135"/>
                  </a:cubicBezTo>
                </a:path>
              </a:pathLst>
            </a:custGeom>
            <a:solidFill>
              <a:srgbClr val="FFE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5" name="ïṣḷíḋè"/>
            <p:cNvSpPr/>
            <p:nvPr/>
          </p:nvSpPr>
          <p:spPr bwMode="auto">
            <a:xfrm>
              <a:off x="6283325" y="3090863"/>
              <a:ext cx="585788" cy="617538"/>
            </a:xfrm>
            <a:custGeom>
              <a:avLst/>
              <a:gdLst>
                <a:gd name="T0" fmla="*/ 198 w 211"/>
                <a:gd name="T1" fmla="*/ 135 h 223"/>
                <a:gd name="T2" fmla="*/ 206 w 211"/>
                <a:gd name="T3" fmla="*/ 168 h 223"/>
                <a:gd name="T4" fmla="*/ 180 w 211"/>
                <a:gd name="T5" fmla="*/ 186 h 223"/>
                <a:gd name="T6" fmla="*/ 192 w 211"/>
                <a:gd name="T7" fmla="*/ 203 h 223"/>
                <a:gd name="T8" fmla="*/ 198 w 211"/>
                <a:gd name="T9" fmla="*/ 211 h 223"/>
                <a:gd name="T10" fmla="*/ 199 w 211"/>
                <a:gd name="T11" fmla="*/ 216 h 223"/>
                <a:gd name="T12" fmla="*/ 196 w 211"/>
                <a:gd name="T13" fmla="*/ 221 h 223"/>
                <a:gd name="T14" fmla="*/ 186 w 211"/>
                <a:gd name="T15" fmla="*/ 223 h 223"/>
                <a:gd name="T16" fmla="*/ 173 w 211"/>
                <a:gd name="T17" fmla="*/ 222 h 223"/>
                <a:gd name="T18" fmla="*/ 164 w 211"/>
                <a:gd name="T19" fmla="*/ 218 h 223"/>
                <a:gd name="T20" fmla="*/ 158 w 211"/>
                <a:gd name="T21" fmla="*/ 213 h 223"/>
                <a:gd name="T22" fmla="*/ 152 w 211"/>
                <a:gd name="T23" fmla="*/ 205 h 223"/>
                <a:gd name="T24" fmla="*/ 140 w 211"/>
                <a:gd name="T25" fmla="*/ 189 h 223"/>
                <a:gd name="T26" fmla="*/ 108 w 211"/>
                <a:gd name="T27" fmla="*/ 182 h 223"/>
                <a:gd name="T28" fmla="*/ 85 w 211"/>
                <a:gd name="T29" fmla="*/ 174 h 223"/>
                <a:gd name="T30" fmla="*/ 78 w 211"/>
                <a:gd name="T31" fmla="*/ 169 h 223"/>
                <a:gd name="T32" fmla="*/ 62 w 211"/>
                <a:gd name="T33" fmla="*/ 159 h 223"/>
                <a:gd name="T34" fmla="*/ 63 w 211"/>
                <a:gd name="T35" fmla="*/ 143 h 223"/>
                <a:gd name="T36" fmla="*/ 74 w 211"/>
                <a:gd name="T37" fmla="*/ 137 h 223"/>
                <a:gd name="T38" fmla="*/ 101 w 211"/>
                <a:gd name="T39" fmla="*/ 145 h 223"/>
                <a:gd name="T40" fmla="*/ 104 w 211"/>
                <a:gd name="T41" fmla="*/ 147 h 223"/>
                <a:gd name="T42" fmla="*/ 135 w 211"/>
                <a:gd name="T43" fmla="*/ 155 h 223"/>
                <a:gd name="T44" fmla="*/ 149 w 211"/>
                <a:gd name="T45" fmla="*/ 138 h 223"/>
                <a:gd name="T46" fmla="*/ 133 w 211"/>
                <a:gd name="T47" fmla="*/ 130 h 223"/>
                <a:gd name="T48" fmla="*/ 105 w 211"/>
                <a:gd name="T49" fmla="*/ 125 h 223"/>
                <a:gd name="T50" fmla="*/ 73 w 211"/>
                <a:gd name="T51" fmla="*/ 120 h 223"/>
                <a:gd name="T52" fmla="*/ 39 w 211"/>
                <a:gd name="T53" fmla="*/ 107 h 223"/>
                <a:gd name="T54" fmla="*/ 10 w 211"/>
                <a:gd name="T55" fmla="*/ 82 h 223"/>
                <a:gd name="T56" fmla="*/ 3 w 211"/>
                <a:gd name="T57" fmla="*/ 53 h 223"/>
                <a:gd name="T58" fmla="*/ 28 w 211"/>
                <a:gd name="T59" fmla="*/ 35 h 223"/>
                <a:gd name="T60" fmla="*/ 17 w 211"/>
                <a:gd name="T61" fmla="*/ 20 h 223"/>
                <a:gd name="T62" fmla="*/ 12 w 211"/>
                <a:gd name="T63" fmla="*/ 13 h 223"/>
                <a:gd name="T64" fmla="*/ 10 w 211"/>
                <a:gd name="T65" fmla="*/ 7 h 223"/>
                <a:gd name="T66" fmla="*/ 13 w 211"/>
                <a:gd name="T67" fmla="*/ 2 h 223"/>
                <a:gd name="T68" fmla="*/ 24 w 211"/>
                <a:gd name="T69" fmla="*/ 0 h 223"/>
                <a:gd name="T70" fmla="*/ 40 w 211"/>
                <a:gd name="T71" fmla="*/ 3 h 223"/>
                <a:gd name="T72" fmla="*/ 50 w 211"/>
                <a:gd name="T73" fmla="*/ 9 h 223"/>
                <a:gd name="T74" fmla="*/ 58 w 211"/>
                <a:gd name="T75" fmla="*/ 19 h 223"/>
                <a:gd name="T76" fmla="*/ 69 w 211"/>
                <a:gd name="T77" fmla="*/ 33 h 223"/>
                <a:gd name="T78" fmla="*/ 89 w 211"/>
                <a:gd name="T79" fmla="*/ 37 h 223"/>
                <a:gd name="T80" fmla="*/ 104 w 211"/>
                <a:gd name="T81" fmla="*/ 41 h 223"/>
                <a:gd name="T82" fmla="*/ 109 w 211"/>
                <a:gd name="T83" fmla="*/ 43 h 223"/>
                <a:gd name="T84" fmla="*/ 111 w 211"/>
                <a:gd name="T85" fmla="*/ 43 h 223"/>
                <a:gd name="T86" fmla="*/ 126 w 211"/>
                <a:gd name="T87" fmla="*/ 52 h 223"/>
                <a:gd name="T88" fmla="*/ 128 w 211"/>
                <a:gd name="T89" fmla="*/ 65 h 223"/>
                <a:gd name="T90" fmla="*/ 117 w 211"/>
                <a:gd name="T91" fmla="*/ 76 h 223"/>
                <a:gd name="T92" fmla="*/ 99 w 211"/>
                <a:gd name="T93" fmla="*/ 73 h 223"/>
                <a:gd name="T94" fmla="*/ 95 w 211"/>
                <a:gd name="T95" fmla="*/ 71 h 223"/>
                <a:gd name="T96" fmla="*/ 88 w 211"/>
                <a:gd name="T97" fmla="*/ 69 h 223"/>
                <a:gd name="T98" fmla="*/ 80 w 211"/>
                <a:gd name="T99" fmla="*/ 67 h 223"/>
                <a:gd name="T100" fmla="*/ 69 w 211"/>
                <a:gd name="T101" fmla="*/ 67 h 223"/>
                <a:gd name="T102" fmla="*/ 59 w 211"/>
                <a:gd name="T103" fmla="*/ 71 h 223"/>
                <a:gd name="T104" fmla="*/ 59 w 211"/>
                <a:gd name="T105" fmla="*/ 79 h 223"/>
                <a:gd name="T106" fmla="*/ 73 w 211"/>
                <a:gd name="T107" fmla="*/ 89 h 223"/>
                <a:gd name="T108" fmla="*/ 94 w 211"/>
                <a:gd name="T109" fmla="*/ 92 h 223"/>
                <a:gd name="T110" fmla="*/ 120 w 211"/>
                <a:gd name="T111" fmla="*/ 95 h 223"/>
                <a:gd name="T112" fmla="*/ 147 w 211"/>
                <a:gd name="T113" fmla="*/ 100 h 223"/>
                <a:gd name="T114" fmla="*/ 174 w 211"/>
                <a:gd name="T115" fmla="*/ 112 h 223"/>
                <a:gd name="T116" fmla="*/ 198 w 211"/>
                <a:gd name="T117" fmla="*/ 1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1" h="223">
                  <a:moveTo>
                    <a:pt x="198" y="135"/>
                  </a:moveTo>
                  <a:cubicBezTo>
                    <a:pt x="208" y="148"/>
                    <a:pt x="211" y="159"/>
                    <a:pt x="206" y="168"/>
                  </a:cubicBezTo>
                  <a:cubicBezTo>
                    <a:pt x="202" y="177"/>
                    <a:pt x="193" y="183"/>
                    <a:pt x="180" y="186"/>
                  </a:cubicBezTo>
                  <a:cubicBezTo>
                    <a:pt x="192" y="203"/>
                    <a:pt x="192" y="203"/>
                    <a:pt x="192" y="203"/>
                  </a:cubicBezTo>
                  <a:cubicBezTo>
                    <a:pt x="195" y="206"/>
                    <a:pt x="197" y="209"/>
                    <a:pt x="198" y="211"/>
                  </a:cubicBezTo>
                  <a:cubicBezTo>
                    <a:pt x="199" y="212"/>
                    <a:pt x="199" y="214"/>
                    <a:pt x="199" y="216"/>
                  </a:cubicBezTo>
                  <a:cubicBezTo>
                    <a:pt x="200" y="219"/>
                    <a:pt x="199" y="220"/>
                    <a:pt x="196" y="221"/>
                  </a:cubicBezTo>
                  <a:cubicBezTo>
                    <a:pt x="194" y="222"/>
                    <a:pt x="191" y="223"/>
                    <a:pt x="186" y="223"/>
                  </a:cubicBezTo>
                  <a:cubicBezTo>
                    <a:pt x="181" y="223"/>
                    <a:pt x="177" y="223"/>
                    <a:pt x="173" y="222"/>
                  </a:cubicBezTo>
                  <a:cubicBezTo>
                    <a:pt x="170" y="222"/>
                    <a:pt x="166" y="220"/>
                    <a:pt x="164" y="218"/>
                  </a:cubicBezTo>
                  <a:cubicBezTo>
                    <a:pt x="161" y="216"/>
                    <a:pt x="159" y="214"/>
                    <a:pt x="158" y="213"/>
                  </a:cubicBezTo>
                  <a:cubicBezTo>
                    <a:pt x="156" y="211"/>
                    <a:pt x="154" y="208"/>
                    <a:pt x="152" y="205"/>
                  </a:cubicBezTo>
                  <a:cubicBezTo>
                    <a:pt x="140" y="189"/>
                    <a:pt x="140" y="189"/>
                    <a:pt x="140" y="189"/>
                  </a:cubicBezTo>
                  <a:cubicBezTo>
                    <a:pt x="129" y="188"/>
                    <a:pt x="119" y="186"/>
                    <a:pt x="108" y="182"/>
                  </a:cubicBezTo>
                  <a:cubicBezTo>
                    <a:pt x="98" y="179"/>
                    <a:pt x="90" y="176"/>
                    <a:pt x="85" y="174"/>
                  </a:cubicBezTo>
                  <a:cubicBezTo>
                    <a:pt x="78" y="169"/>
                    <a:pt x="78" y="169"/>
                    <a:pt x="78" y="169"/>
                  </a:cubicBezTo>
                  <a:cubicBezTo>
                    <a:pt x="69" y="165"/>
                    <a:pt x="64" y="162"/>
                    <a:pt x="62" y="159"/>
                  </a:cubicBezTo>
                  <a:cubicBezTo>
                    <a:pt x="59" y="155"/>
                    <a:pt x="59" y="149"/>
                    <a:pt x="63" y="143"/>
                  </a:cubicBezTo>
                  <a:cubicBezTo>
                    <a:pt x="65" y="140"/>
                    <a:pt x="69" y="138"/>
                    <a:pt x="74" y="137"/>
                  </a:cubicBezTo>
                  <a:cubicBezTo>
                    <a:pt x="79" y="137"/>
                    <a:pt x="88" y="140"/>
                    <a:pt x="101" y="145"/>
                  </a:cubicBezTo>
                  <a:cubicBezTo>
                    <a:pt x="104" y="147"/>
                    <a:pt x="104" y="147"/>
                    <a:pt x="104" y="147"/>
                  </a:cubicBezTo>
                  <a:cubicBezTo>
                    <a:pt x="116" y="153"/>
                    <a:pt x="126" y="156"/>
                    <a:pt x="135" y="155"/>
                  </a:cubicBezTo>
                  <a:cubicBezTo>
                    <a:pt x="152" y="154"/>
                    <a:pt x="157" y="149"/>
                    <a:pt x="149" y="138"/>
                  </a:cubicBezTo>
                  <a:cubicBezTo>
                    <a:pt x="147" y="134"/>
                    <a:pt x="141" y="131"/>
                    <a:pt x="133" y="130"/>
                  </a:cubicBezTo>
                  <a:cubicBezTo>
                    <a:pt x="125" y="128"/>
                    <a:pt x="116" y="126"/>
                    <a:pt x="105" y="125"/>
                  </a:cubicBezTo>
                  <a:cubicBezTo>
                    <a:pt x="95" y="124"/>
                    <a:pt x="84" y="122"/>
                    <a:pt x="73" y="120"/>
                  </a:cubicBezTo>
                  <a:cubicBezTo>
                    <a:pt x="62" y="118"/>
                    <a:pt x="50" y="114"/>
                    <a:pt x="39" y="107"/>
                  </a:cubicBezTo>
                  <a:cubicBezTo>
                    <a:pt x="27" y="101"/>
                    <a:pt x="18" y="92"/>
                    <a:pt x="10" y="82"/>
                  </a:cubicBezTo>
                  <a:cubicBezTo>
                    <a:pt x="3" y="71"/>
                    <a:pt x="0" y="62"/>
                    <a:pt x="3" y="53"/>
                  </a:cubicBezTo>
                  <a:cubicBezTo>
                    <a:pt x="6" y="44"/>
                    <a:pt x="14" y="38"/>
                    <a:pt x="28" y="35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17"/>
                    <a:pt x="13" y="14"/>
                    <a:pt x="12" y="13"/>
                  </a:cubicBezTo>
                  <a:cubicBezTo>
                    <a:pt x="11" y="11"/>
                    <a:pt x="10" y="9"/>
                    <a:pt x="10" y="7"/>
                  </a:cubicBezTo>
                  <a:cubicBezTo>
                    <a:pt x="9" y="5"/>
                    <a:pt x="10" y="3"/>
                    <a:pt x="13" y="2"/>
                  </a:cubicBezTo>
                  <a:cubicBezTo>
                    <a:pt x="15" y="1"/>
                    <a:pt x="19" y="1"/>
                    <a:pt x="24" y="0"/>
                  </a:cubicBezTo>
                  <a:cubicBezTo>
                    <a:pt x="30" y="0"/>
                    <a:pt x="35" y="1"/>
                    <a:pt x="40" y="3"/>
                  </a:cubicBezTo>
                  <a:cubicBezTo>
                    <a:pt x="45" y="4"/>
                    <a:pt x="48" y="6"/>
                    <a:pt x="50" y="9"/>
                  </a:cubicBezTo>
                  <a:cubicBezTo>
                    <a:pt x="52" y="11"/>
                    <a:pt x="55" y="14"/>
                    <a:pt x="58" y="19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76" y="34"/>
                    <a:pt x="83" y="35"/>
                    <a:pt x="89" y="37"/>
                  </a:cubicBezTo>
                  <a:cubicBezTo>
                    <a:pt x="96" y="38"/>
                    <a:pt x="101" y="40"/>
                    <a:pt x="104" y="41"/>
                  </a:cubicBezTo>
                  <a:cubicBezTo>
                    <a:pt x="109" y="43"/>
                    <a:pt x="109" y="43"/>
                    <a:pt x="109" y="43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9" y="47"/>
                    <a:pt x="125" y="50"/>
                    <a:pt x="126" y="52"/>
                  </a:cubicBezTo>
                  <a:cubicBezTo>
                    <a:pt x="128" y="55"/>
                    <a:pt x="129" y="59"/>
                    <a:pt x="128" y="65"/>
                  </a:cubicBezTo>
                  <a:cubicBezTo>
                    <a:pt x="127" y="72"/>
                    <a:pt x="123" y="76"/>
                    <a:pt x="117" y="76"/>
                  </a:cubicBezTo>
                  <a:cubicBezTo>
                    <a:pt x="112" y="76"/>
                    <a:pt x="107" y="75"/>
                    <a:pt x="99" y="73"/>
                  </a:cubicBezTo>
                  <a:cubicBezTo>
                    <a:pt x="99" y="72"/>
                    <a:pt x="97" y="72"/>
                    <a:pt x="95" y="71"/>
                  </a:cubicBezTo>
                  <a:cubicBezTo>
                    <a:pt x="92" y="70"/>
                    <a:pt x="90" y="69"/>
                    <a:pt x="88" y="69"/>
                  </a:cubicBezTo>
                  <a:cubicBezTo>
                    <a:pt x="86" y="68"/>
                    <a:pt x="84" y="67"/>
                    <a:pt x="80" y="67"/>
                  </a:cubicBezTo>
                  <a:cubicBezTo>
                    <a:pt x="77" y="66"/>
                    <a:pt x="73" y="66"/>
                    <a:pt x="69" y="67"/>
                  </a:cubicBezTo>
                  <a:cubicBezTo>
                    <a:pt x="64" y="67"/>
                    <a:pt x="61" y="68"/>
                    <a:pt x="59" y="71"/>
                  </a:cubicBezTo>
                  <a:cubicBezTo>
                    <a:pt x="56" y="73"/>
                    <a:pt x="56" y="76"/>
                    <a:pt x="59" y="79"/>
                  </a:cubicBezTo>
                  <a:cubicBezTo>
                    <a:pt x="62" y="83"/>
                    <a:pt x="67" y="87"/>
                    <a:pt x="73" y="89"/>
                  </a:cubicBezTo>
                  <a:cubicBezTo>
                    <a:pt x="80" y="91"/>
                    <a:pt x="87" y="92"/>
                    <a:pt x="94" y="92"/>
                  </a:cubicBezTo>
                  <a:cubicBezTo>
                    <a:pt x="102" y="93"/>
                    <a:pt x="110" y="94"/>
                    <a:pt x="120" y="95"/>
                  </a:cubicBezTo>
                  <a:cubicBezTo>
                    <a:pt x="130" y="96"/>
                    <a:pt x="139" y="98"/>
                    <a:pt x="147" y="100"/>
                  </a:cubicBezTo>
                  <a:cubicBezTo>
                    <a:pt x="156" y="102"/>
                    <a:pt x="165" y="106"/>
                    <a:pt x="174" y="112"/>
                  </a:cubicBezTo>
                  <a:cubicBezTo>
                    <a:pt x="184" y="118"/>
                    <a:pt x="192" y="126"/>
                    <a:pt x="198" y="135"/>
                  </a:cubicBezTo>
                </a:path>
              </a:pathLst>
            </a:custGeom>
            <a:solidFill>
              <a:srgbClr val="FF7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6" name="íşlïḑê"/>
            <p:cNvSpPr/>
            <p:nvPr/>
          </p:nvSpPr>
          <p:spPr bwMode="auto">
            <a:xfrm>
              <a:off x="6488113" y="3306763"/>
              <a:ext cx="76200" cy="11113"/>
            </a:xfrm>
            <a:custGeom>
              <a:avLst/>
              <a:gdLst>
                <a:gd name="T0" fmla="*/ 1 w 27"/>
                <a:gd name="T1" fmla="*/ 0 h 4"/>
                <a:gd name="T2" fmla="*/ 0 w 27"/>
                <a:gd name="T3" fmla="*/ 0 h 4"/>
                <a:gd name="T4" fmla="*/ 27 w 27"/>
                <a:gd name="T5" fmla="*/ 4 h 4"/>
                <a:gd name="T6" fmla="*/ 1 w 27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4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18" y="2"/>
                    <a:pt x="10" y="0"/>
                    <a:pt x="1" y="0"/>
                  </a:cubicBezTo>
                </a:path>
              </a:pathLst>
            </a:custGeom>
            <a:solidFill>
              <a:srgbClr val="FF8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7" name="iṩḷíḍe"/>
            <p:cNvSpPr/>
            <p:nvPr/>
          </p:nvSpPr>
          <p:spPr bwMode="auto">
            <a:xfrm>
              <a:off x="6399213" y="3306763"/>
              <a:ext cx="317500" cy="214313"/>
            </a:xfrm>
            <a:custGeom>
              <a:avLst/>
              <a:gdLst>
                <a:gd name="T0" fmla="*/ 0 w 114"/>
                <a:gd name="T1" fmla="*/ 33 h 77"/>
                <a:gd name="T2" fmla="*/ 8 w 114"/>
                <a:gd name="T3" fmla="*/ 47 h 77"/>
                <a:gd name="T4" fmla="*/ 23 w 114"/>
                <a:gd name="T5" fmla="*/ 63 h 77"/>
                <a:gd name="T6" fmla="*/ 32 w 114"/>
                <a:gd name="T7" fmla="*/ 59 h 77"/>
                <a:gd name="T8" fmla="*/ 33 w 114"/>
                <a:gd name="T9" fmla="*/ 59 h 77"/>
                <a:gd name="T10" fmla="*/ 59 w 114"/>
                <a:gd name="T11" fmla="*/ 67 h 77"/>
                <a:gd name="T12" fmla="*/ 62 w 114"/>
                <a:gd name="T13" fmla="*/ 69 h 77"/>
                <a:gd name="T14" fmla="*/ 91 w 114"/>
                <a:gd name="T15" fmla="*/ 77 h 77"/>
                <a:gd name="T16" fmla="*/ 93 w 114"/>
                <a:gd name="T17" fmla="*/ 77 h 77"/>
                <a:gd name="T18" fmla="*/ 109 w 114"/>
                <a:gd name="T19" fmla="*/ 62 h 77"/>
                <a:gd name="T20" fmla="*/ 93 w 114"/>
                <a:gd name="T21" fmla="*/ 54 h 77"/>
                <a:gd name="T22" fmla="*/ 65 w 114"/>
                <a:gd name="T23" fmla="*/ 50 h 77"/>
                <a:gd name="T24" fmla="*/ 33 w 114"/>
                <a:gd name="T25" fmla="*/ 45 h 77"/>
                <a:gd name="T26" fmla="*/ 0 w 114"/>
                <a:gd name="T27" fmla="*/ 33 h 77"/>
                <a:gd name="T28" fmla="*/ 32 w 114"/>
                <a:gd name="T29" fmla="*/ 0 h 77"/>
                <a:gd name="T30" fmla="*/ 27 w 114"/>
                <a:gd name="T31" fmla="*/ 0 h 77"/>
                <a:gd name="T32" fmla="*/ 18 w 114"/>
                <a:gd name="T33" fmla="*/ 2 h 77"/>
                <a:gd name="T34" fmla="*/ 18 w 114"/>
                <a:gd name="T35" fmla="*/ 2 h 77"/>
                <a:gd name="T36" fmla="*/ 31 w 114"/>
                <a:gd name="T37" fmla="*/ 11 h 77"/>
                <a:gd name="T38" fmla="*/ 52 w 114"/>
                <a:gd name="T39" fmla="*/ 14 h 77"/>
                <a:gd name="T40" fmla="*/ 78 w 114"/>
                <a:gd name="T41" fmla="*/ 17 h 77"/>
                <a:gd name="T42" fmla="*/ 89 w 114"/>
                <a:gd name="T43" fmla="*/ 19 h 77"/>
                <a:gd name="T44" fmla="*/ 59 w 114"/>
                <a:gd name="T45" fmla="*/ 4 h 77"/>
                <a:gd name="T46" fmla="*/ 32 w 114"/>
                <a:gd name="T4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4" h="77">
                  <a:moveTo>
                    <a:pt x="0" y="33"/>
                  </a:moveTo>
                  <a:cubicBezTo>
                    <a:pt x="2" y="37"/>
                    <a:pt x="4" y="42"/>
                    <a:pt x="8" y="47"/>
                  </a:cubicBezTo>
                  <a:cubicBezTo>
                    <a:pt x="12" y="53"/>
                    <a:pt x="17" y="58"/>
                    <a:pt x="23" y="63"/>
                  </a:cubicBezTo>
                  <a:cubicBezTo>
                    <a:pt x="25" y="61"/>
                    <a:pt x="28" y="60"/>
                    <a:pt x="32" y="59"/>
                  </a:cubicBezTo>
                  <a:cubicBezTo>
                    <a:pt x="32" y="59"/>
                    <a:pt x="32" y="59"/>
                    <a:pt x="33" y="59"/>
                  </a:cubicBezTo>
                  <a:cubicBezTo>
                    <a:pt x="38" y="59"/>
                    <a:pt x="47" y="62"/>
                    <a:pt x="59" y="67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73" y="74"/>
                    <a:pt x="83" y="77"/>
                    <a:pt x="91" y="77"/>
                  </a:cubicBezTo>
                  <a:cubicBezTo>
                    <a:pt x="92" y="77"/>
                    <a:pt x="93" y="77"/>
                    <a:pt x="93" y="77"/>
                  </a:cubicBezTo>
                  <a:cubicBezTo>
                    <a:pt x="109" y="76"/>
                    <a:pt x="114" y="71"/>
                    <a:pt x="109" y="62"/>
                  </a:cubicBezTo>
                  <a:cubicBezTo>
                    <a:pt x="106" y="59"/>
                    <a:pt x="101" y="56"/>
                    <a:pt x="93" y="54"/>
                  </a:cubicBezTo>
                  <a:cubicBezTo>
                    <a:pt x="85" y="53"/>
                    <a:pt x="76" y="51"/>
                    <a:pt x="65" y="50"/>
                  </a:cubicBezTo>
                  <a:cubicBezTo>
                    <a:pt x="55" y="49"/>
                    <a:pt x="44" y="47"/>
                    <a:pt x="33" y="45"/>
                  </a:cubicBezTo>
                  <a:cubicBezTo>
                    <a:pt x="22" y="43"/>
                    <a:pt x="11" y="39"/>
                    <a:pt x="0" y="33"/>
                  </a:cubicBezTo>
                  <a:moveTo>
                    <a:pt x="32" y="0"/>
                  </a:moveTo>
                  <a:cubicBezTo>
                    <a:pt x="30" y="0"/>
                    <a:pt x="29" y="0"/>
                    <a:pt x="27" y="0"/>
                  </a:cubicBezTo>
                  <a:cubicBezTo>
                    <a:pt x="24" y="1"/>
                    <a:pt x="21" y="1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1" y="6"/>
                    <a:pt x="25" y="9"/>
                    <a:pt x="31" y="11"/>
                  </a:cubicBezTo>
                  <a:cubicBezTo>
                    <a:pt x="38" y="13"/>
                    <a:pt x="45" y="14"/>
                    <a:pt x="52" y="14"/>
                  </a:cubicBezTo>
                  <a:cubicBezTo>
                    <a:pt x="60" y="15"/>
                    <a:pt x="68" y="16"/>
                    <a:pt x="78" y="17"/>
                  </a:cubicBezTo>
                  <a:cubicBezTo>
                    <a:pt x="82" y="18"/>
                    <a:pt x="85" y="18"/>
                    <a:pt x="89" y="19"/>
                  </a:cubicBezTo>
                  <a:cubicBezTo>
                    <a:pt x="80" y="13"/>
                    <a:pt x="69" y="7"/>
                    <a:pt x="59" y="4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FFA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8" name="iSľïḍé"/>
            <p:cNvSpPr/>
            <p:nvPr/>
          </p:nvSpPr>
          <p:spPr bwMode="auto">
            <a:xfrm>
              <a:off x="6399213" y="3313113"/>
              <a:ext cx="303213" cy="165100"/>
            </a:xfrm>
            <a:custGeom>
              <a:avLst/>
              <a:gdLst>
                <a:gd name="T0" fmla="*/ 0 w 109"/>
                <a:gd name="T1" fmla="*/ 29 h 60"/>
                <a:gd name="T2" fmla="*/ 0 w 109"/>
                <a:gd name="T3" fmla="*/ 31 h 60"/>
                <a:gd name="T4" fmla="*/ 33 w 109"/>
                <a:gd name="T5" fmla="*/ 43 h 60"/>
                <a:gd name="T6" fmla="*/ 65 w 109"/>
                <a:gd name="T7" fmla="*/ 48 h 60"/>
                <a:gd name="T8" fmla="*/ 93 w 109"/>
                <a:gd name="T9" fmla="*/ 52 h 60"/>
                <a:gd name="T10" fmla="*/ 109 w 109"/>
                <a:gd name="T11" fmla="*/ 60 h 60"/>
                <a:gd name="T12" fmla="*/ 107 w 109"/>
                <a:gd name="T13" fmla="*/ 58 h 60"/>
                <a:gd name="T14" fmla="*/ 91 w 109"/>
                <a:gd name="T15" fmla="*/ 50 h 60"/>
                <a:gd name="T16" fmla="*/ 63 w 109"/>
                <a:gd name="T17" fmla="*/ 45 h 60"/>
                <a:gd name="T18" fmla="*/ 31 w 109"/>
                <a:gd name="T19" fmla="*/ 40 h 60"/>
                <a:gd name="T20" fmla="*/ 0 w 109"/>
                <a:gd name="T21" fmla="*/ 29 h 60"/>
                <a:gd name="T22" fmla="*/ 18 w 109"/>
                <a:gd name="T23" fmla="*/ 0 h 60"/>
                <a:gd name="T24" fmla="*/ 18 w 109"/>
                <a:gd name="T25" fmla="*/ 0 h 60"/>
                <a:gd name="T26" fmla="*/ 18 w 109"/>
                <a:gd name="T27" fmla="*/ 0 h 60"/>
                <a:gd name="T28" fmla="*/ 18 w 109"/>
                <a:gd name="T2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60">
                  <a:moveTo>
                    <a:pt x="0" y="29"/>
                  </a:moveTo>
                  <a:cubicBezTo>
                    <a:pt x="0" y="30"/>
                    <a:pt x="0" y="30"/>
                    <a:pt x="0" y="31"/>
                  </a:cubicBezTo>
                  <a:cubicBezTo>
                    <a:pt x="11" y="37"/>
                    <a:pt x="22" y="41"/>
                    <a:pt x="33" y="43"/>
                  </a:cubicBezTo>
                  <a:cubicBezTo>
                    <a:pt x="44" y="45"/>
                    <a:pt x="55" y="47"/>
                    <a:pt x="65" y="48"/>
                  </a:cubicBezTo>
                  <a:cubicBezTo>
                    <a:pt x="76" y="49"/>
                    <a:pt x="85" y="51"/>
                    <a:pt x="93" y="52"/>
                  </a:cubicBezTo>
                  <a:cubicBezTo>
                    <a:pt x="101" y="54"/>
                    <a:pt x="106" y="57"/>
                    <a:pt x="109" y="60"/>
                  </a:cubicBezTo>
                  <a:cubicBezTo>
                    <a:pt x="108" y="60"/>
                    <a:pt x="108" y="59"/>
                    <a:pt x="107" y="58"/>
                  </a:cubicBezTo>
                  <a:cubicBezTo>
                    <a:pt x="105" y="54"/>
                    <a:pt x="99" y="51"/>
                    <a:pt x="91" y="50"/>
                  </a:cubicBezTo>
                  <a:cubicBezTo>
                    <a:pt x="83" y="48"/>
                    <a:pt x="74" y="46"/>
                    <a:pt x="63" y="45"/>
                  </a:cubicBezTo>
                  <a:cubicBezTo>
                    <a:pt x="53" y="44"/>
                    <a:pt x="42" y="42"/>
                    <a:pt x="31" y="40"/>
                  </a:cubicBezTo>
                  <a:cubicBezTo>
                    <a:pt x="21" y="38"/>
                    <a:pt x="10" y="34"/>
                    <a:pt x="0" y="29"/>
                  </a:cubicBezTo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FFB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9" name="iṡľîḑê"/>
            <p:cNvSpPr/>
            <p:nvPr/>
          </p:nvSpPr>
          <p:spPr bwMode="auto">
            <a:xfrm>
              <a:off x="6391275" y="3313113"/>
              <a:ext cx="355600" cy="227013"/>
            </a:xfrm>
            <a:custGeom>
              <a:avLst/>
              <a:gdLst>
                <a:gd name="T0" fmla="*/ 21 w 128"/>
                <a:gd name="T1" fmla="*/ 0 h 82"/>
                <a:gd name="T2" fmla="*/ 3 w 128"/>
                <a:gd name="T3" fmla="*/ 29 h 82"/>
                <a:gd name="T4" fmla="*/ 34 w 128"/>
                <a:gd name="T5" fmla="*/ 40 h 82"/>
                <a:gd name="T6" fmla="*/ 66 w 128"/>
                <a:gd name="T7" fmla="*/ 45 h 82"/>
                <a:gd name="T8" fmla="*/ 94 w 128"/>
                <a:gd name="T9" fmla="*/ 50 h 82"/>
                <a:gd name="T10" fmla="*/ 110 w 128"/>
                <a:gd name="T11" fmla="*/ 58 h 82"/>
                <a:gd name="T12" fmla="*/ 112 w 128"/>
                <a:gd name="T13" fmla="*/ 60 h 82"/>
                <a:gd name="T14" fmla="*/ 96 w 128"/>
                <a:gd name="T15" fmla="*/ 75 h 82"/>
                <a:gd name="T16" fmla="*/ 94 w 128"/>
                <a:gd name="T17" fmla="*/ 75 h 82"/>
                <a:gd name="T18" fmla="*/ 65 w 128"/>
                <a:gd name="T19" fmla="*/ 67 h 82"/>
                <a:gd name="T20" fmla="*/ 62 w 128"/>
                <a:gd name="T21" fmla="*/ 65 h 82"/>
                <a:gd name="T22" fmla="*/ 36 w 128"/>
                <a:gd name="T23" fmla="*/ 57 h 82"/>
                <a:gd name="T24" fmla="*/ 35 w 128"/>
                <a:gd name="T25" fmla="*/ 57 h 82"/>
                <a:gd name="T26" fmla="*/ 26 w 128"/>
                <a:gd name="T27" fmla="*/ 61 h 82"/>
                <a:gd name="T28" fmla="*/ 85 w 128"/>
                <a:gd name="T29" fmla="*/ 82 h 82"/>
                <a:gd name="T30" fmla="*/ 92 w 128"/>
                <a:gd name="T31" fmla="*/ 82 h 82"/>
                <a:gd name="T32" fmla="*/ 111 w 128"/>
                <a:gd name="T33" fmla="*/ 35 h 82"/>
                <a:gd name="T34" fmla="*/ 92 w 128"/>
                <a:gd name="T35" fmla="*/ 17 h 82"/>
                <a:gd name="T36" fmla="*/ 81 w 128"/>
                <a:gd name="T37" fmla="*/ 15 h 82"/>
                <a:gd name="T38" fmla="*/ 55 w 128"/>
                <a:gd name="T39" fmla="*/ 12 h 82"/>
                <a:gd name="T40" fmla="*/ 34 w 128"/>
                <a:gd name="T41" fmla="*/ 9 h 82"/>
                <a:gd name="T42" fmla="*/ 21 w 128"/>
                <a:gd name="T43" fmla="*/ 0 h 82"/>
                <a:gd name="T44" fmla="*/ 21 w 128"/>
                <a:gd name="T4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82">
                  <a:moveTo>
                    <a:pt x="21" y="0"/>
                  </a:moveTo>
                  <a:cubicBezTo>
                    <a:pt x="6" y="5"/>
                    <a:pt x="0" y="16"/>
                    <a:pt x="3" y="29"/>
                  </a:cubicBezTo>
                  <a:cubicBezTo>
                    <a:pt x="13" y="34"/>
                    <a:pt x="24" y="38"/>
                    <a:pt x="34" y="40"/>
                  </a:cubicBezTo>
                  <a:cubicBezTo>
                    <a:pt x="45" y="42"/>
                    <a:pt x="56" y="44"/>
                    <a:pt x="66" y="45"/>
                  </a:cubicBezTo>
                  <a:cubicBezTo>
                    <a:pt x="77" y="46"/>
                    <a:pt x="86" y="48"/>
                    <a:pt x="94" y="50"/>
                  </a:cubicBezTo>
                  <a:cubicBezTo>
                    <a:pt x="102" y="51"/>
                    <a:pt x="108" y="54"/>
                    <a:pt x="110" y="58"/>
                  </a:cubicBezTo>
                  <a:cubicBezTo>
                    <a:pt x="111" y="59"/>
                    <a:pt x="111" y="60"/>
                    <a:pt x="112" y="60"/>
                  </a:cubicBezTo>
                  <a:cubicBezTo>
                    <a:pt x="117" y="69"/>
                    <a:pt x="112" y="74"/>
                    <a:pt x="96" y="75"/>
                  </a:cubicBezTo>
                  <a:cubicBezTo>
                    <a:pt x="96" y="75"/>
                    <a:pt x="95" y="75"/>
                    <a:pt x="94" y="75"/>
                  </a:cubicBezTo>
                  <a:cubicBezTo>
                    <a:pt x="86" y="75"/>
                    <a:pt x="76" y="72"/>
                    <a:pt x="65" y="67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50" y="60"/>
                    <a:pt x="41" y="57"/>
                    <a:pt x="36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1" y="58"/>
                    <a:pt x="28" y="59"/>
                    <a:pt x="26" y="61"/>
                  </a:cubicBezTo>
                  <a:cubicBezTo>
                    <a:pt x="43" y="74"/>
                    <a:pt x="66" y="82"/>
                    <a:pt x="85" y="82"/>
                  </a:cubicBezTo>
                  <a:cubicBezTo>
                    <a:pt x="87" y="82"/>
                    <a:pt x="90" y="82"/>
                    <a:pt x="92" y="82"/>
                  </a:cubicBezTo>
                  <a:cubicBezTo>
                    <a:pt x="119" y="79"/>
                    <a:pt x="128" y="58"/>
                    <a:pt x="111" y="35"/>
                  </a:cubicBezTo>
                  <a:cubicBezTo>
                    <a:pt x="106" y="28"/>
                    <a:pt x="99" y="22"/>
                    <a:pt x="92" y="17"/>
                  </a:cubicBezTo>
                  <a:cubicBezTo>
                    <a:pt x="88" y="16"/>
                    <a:pt x="85" y="16"/>
                    <a:pt x="81" y="15"/>
                  </a:cubicBezTo>
                  <a:cubicBezTo>
                    <a:pt x="71" y="14"/>
                    <a:pt x="63" y="13"/>
                    <a:pt x="55" y="12"/>
                  </a:cubicBezTo>
                  <a:cubicBezTo>
                    <a:pt x="48" y="12"/>
                    <a:pt x="41" y="11"/>
                    <a:pt x="34" y="9"/>
                  </a:cubicBezTo>
                  <a:cubicBezTo>
                    <a:pt x="28" y="7"/>
                    <a:pt x="24" y="4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5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0" name="ïṡlïďe"/>
            <p:cNvSpPr/>
            <p:nvPr/>
          </p:nvSpPr>
          <p:spPr bwMode="auto">
            <a:xfrm>
              <a:off x="6086475" y="3373438"/>
              <a:ext cx="1104900" cy="465138"/>
            </a:xfrm>
            <a:custGeom>
              <a:avLst/>
              <a:gdLst>
                <a:gd name="T0" fmla="*/ 273 w 398"/>
                <a:gd name="T1" fmla="*/ 156 h 168"/>
                <a:gd name="T2" fmla="*/ 340 w 398"/>
                <a:gd name="T3" fmla="*/ 0 h 168"/>
                <a:gd name="T4" fmla="*/ 341 w 398"/>
                <a:gd name="T5" fmla="*/ 1 h 168"/>
                <a:gd name="T6" fmla="*/ 275 w 398"/>
                <a:gd name="T7" fmla="*/ 159 h 168"/>
                <a:gd name="T8" fmla="*/ 1 w 398"/>
                <a:gd name="T9" fmla="*/ 35 h 168"/>
                <a:gd name="T10" fmla="*/ 0 w 398"/>
                <a:gd name="T11" fmla="*/ 34 h 168"/>
                <a:gd name="T12" fmla="*/ 273 w 398"/>
                <a:gd name="T13" fmla="*/ 15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8" h="168">
                  <a:moveTo>
                    <a:pt x="273" y="156"/>
                  </a:moveTo>
                  <a:cubicBezTo>
                    <a:pt x="366" y="147"/>
                    <a:pt x="396" y="77"/>
                    <a:pt x="340" y="0"/>
                  </a:cubicBezTo>
                  <a:cubicBezTo>
                    <a:pt x="340" y="0"/>
                    <a:pt x="340" y="1"/>
                    <a:pt x="341" y="1"/>
                  </a:cubicBezTo>
                  <a:cubicBezTo>
                    <a:pt x="398" y="79"/>
                    <a:pt x="368" y="150"/>
                    <a:pt x="275" y="159"/>
                  </a:cubicBezTo>
                  <a:cubicBezTo>
                    <a:pt x="181" y="168"/>
                    <a:pt x="59" y="113"/>
                    <a:pt x="1" y="35"/>
                  </a:cubicBezTo>
                  <a:cubicBezTo>
                    <a:pt x="1" y="35"/>
                    <a:pt x="1" y="34"/>
                    <a:pt x="0" y="34"/>
                  </a:cubicBezTo>
                  <a:cubicBezTo>
                    <a:pt x="58" y="111"/>
                    <a:pt x="180" y="166"/>
                    <a:pt x="273" y="156"/>
                  </a:cubicBezTo>
                  <a:close/>
                </a:path>
              </a:pathLst>
            </a:cu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1" name="ïṧḷïďè"/>
            <p:cNvSpPr/>
            <p:nvPr/>
          </p:nvSpPr>
          <p:spPr bwMode="auto">
            <a:xfrm>
              <a:off x="5475288" y="5132388"/>
              <a:ext cx="1111250" cy="628650"/>
            </a:xfrm>
            <a:custGeom>
              <a:avLst/>
              <a:gdLst>
                <a:gd name="T0" fmla="*/ 69 w 400"/>
                <a:gd name="T1" fmla="*/ 41 h 227"/>
                <a:gd name="T2" fmla="*/ 75 w 400"/>
                <a:gd name="T3" fmla="*/ 187 h 227"/>
                <a:gd name="T4" fmla="*/ 331 w 400"/>
                <a:gd name="T5" fmla="*/ 185 h 227"/>
                <a:gd name="T6" fmla="*/ 325 w 400"/>
                <a:gd name="T7" fmla="*/ 39 h 227"/>
                <a:gd name="T8" fmla="*/ 69 w 400"/>
                <a:gd name="T9" fmla="*/ 41 h 227"/>
                <a:gd name="T10" fmla="*/ 128 w 400"/>
                <a:gd name="T11" fmla="*/ 74 h 227"/>
                <a:gd name="T12" fmla="*/ 269 w 400"/>
                <a:gd name="T13" fmla="*/ 73 h 227"/>
                <a:gd name="T14" fmla="*/ 272 w 400"/>
                <a:gd name="T15" fmla="*/ 153 h 227"/>
                <a:gd name="T16" fmla="*/ 132 w 400"/>
                <a:gd name="T17" fmla="*/ 154 h 227"/>
                <a:gd name="T18" fmla="*/ 128 w 400"/>
                <a:gd name="T19" fmla="*/ 7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0" h="227">
                  <a:moveTo>
                    <a:pt x="69" y="41"/>
                  </a:moveTo>
                  <a:cubicBezTo>
                    <a:pt x="0" y="82"/>
                    <a:pt x="3" y="148"/>
                    <a:pt x="75" y="187"/>
                  </a:cubicBezTo>
                  <a:cubicBezTo>
                    <a:pt x="147" y="227"/>
                    <a:pt x="262" y="226"/>
                    <a:pt x="331" y="185"/>
                  </a:cubicBezTo>
                  <a:cubicBezTo>
                    <a:pt x="400" y="144"/>
                    <a:pt x="398" y="79"/>
                    <a:pt x="325" y="39"/>
                  </a:cubicBezTo>
                  <a:cubicBezTo>
                    <a:pt x="253" y="0"/>
                    <a:pt x="138" y="1"/>
                    <a:pt x="69" y="41"/>
                  </a:cubicBezTo>
                  <a:close/>
                  <a:moveTo>
                    <a:pt x="128" y="74"/>
                  </a:moveTo>
                  <a:cubicBezTo>
                    <a:pt x="166" y="52"/>
                    <a:pt x="229" y="51"/>
                    <a:pt x="269" y="73"/>
                  </a:cubicBezTo>
                  <a:cubicBezTo>
                    <a:pt x="308" y="94"/>
                    <a:pt x="310" y="130"/>
                    <a:pt x="272" y="153"/>
                  </a:cubicBezTo>
                  <a:cubicBezTo>
                    <a:pt x="234" y="175"/>
                    <a:pt x="171" y="176"/>
                    <a:pt x="132" y="154"/>
                  </a:cubicBezTo>
                  <a:cubicBezTo>
                    <a:pt x="92" y="132"/>
                    <a:pt x="91" y="96"/>
                    <a:pt x="128" y="74"/>
                  </a:cubicBezTo>
                  <a:close/>
                </a:path>
              </a:pathLst>
            </a:custGeom>
            <a:solidFill>
              <a:srgbClr val="0011AA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2" name="ïşlíďè"/>
            <p:cNvSpPr/>
            <p:nvPr/>
          </p:nvSpPr>
          <p:spPr bwMode="auto">
            <a:xfrm>
              <a:off x="5527675" y="5035550"/>
              <a:ext cx="1011238" cy="698500"/>
            </a:xfrm>
            <a:custGeom>
              <a:avLst/>
              <a:gdLst>
                <a:gd name="T0" fmla="*/ 307 w 364"/>
                <a:gd name="T1" fmla="*/ 40 h 252"/>
                <a:gd name="T2" fmla="*/ 51 w 364"/>
                <a:gd name="T3" fmla="*/ 42 h 252"/>
                <a:gd name="T4" fmla="*/ 7 w 364"/>
                <a:gd name="T5" fmla="*/ 87 h 252"/>
                <a:gd name="T6" fmla="*/ 8 w 364"/>
                <a:gd name="T7" fmla="*/ 102 h 252"/>
                <a:gd name="T8" fmla="*/ 0 w 364"/>
                <a:gd name="T9" fmla="*/ 107 h 252"/>
                <a:gd name="T10" fmla="*/ 2 w 364"/>
                <a:gd name="T11" fmla="*/ 143 h 252"/>
                <a:gd name="T12" fmla="*/ 2 w 364"/>
                <a:gd name="T13" fmla="*/ 144 h 252"/>
                <a:gd name="T14" fmla="*/ 2 w 364"/>
                <a:gd name="T15" fmla="*/ 144 h 252"/>
                <a:gd name="T16" fmla="*/ 58 w 364"/>
                <a:gd name="T17" fmla="*/ 212 h 252"/>
                <a:gd name="T18" fmla="*/ 314 w 364"/>
                <a:gd name="T19" fmla="*/ 210 h 252"/>
                <a:gd name="T20" fmla="*/ 364 w 364"/>
                <a:gd name="T21" fmla="*/ 140 h 252"/>
                <a:gd name="T22" fmla="*/ 364 w 364"/>
                <a:gd name="T23" fmla="*/ 140 h 252"/>
                <a:gd name="T24" fmla="*/ 364 w 364"/>
                <a:gd name="T25" fmla="*/ 139 h 252"/>
                <a:gd name="T26" fmla="*/ 364 w 364"/>
                <a:gd name="T27" fmla="*/ 135 h 252"/>
                <a:gd name="T28" fmla="*/ 362 w 364"/>
                <a:gd name="T29" fmla="*/ 97 h 252"/>
                <a:gd name="T30" fmla="*/ 359 w 364"/>
                <a:gd name="T31" fmla="*/ 92 h 252"/>
                <a:gd name="T32" fmla="*/ 307 w 364"/>
                <a:gd name="T33" fmla="*/ 40 h 252"/>
                <a:gd name="T34" fmla="*/ 251 w 364"/>
                <a:gd name="T35" fmla="*/ 73 h 252"/>
                <a:gd name="T36" fmla="*/ 254 w 364"/>
                <a:gd name="T37" fmla="*/ 153 h 252"/>
                <a:gd name="T38" fmla="*/ 114 w 364"/>
                <a:gd name="T39" fmla="*/ 154 h 252"/>
                <a:gd name="T40" fmla="*/ 110 w 364"/>
                <a:gd name="T41" fmla="*/ 75 h 252"/>
                <a:gd name="T42" fmla="*/ 251 w 364"/>
                <a:gd name="T43" fmla="*/ 7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4" h="252">
                  <a:moveTo>
                    <a:pt x="307" y="40"/>
                  </a:moveTo>
                  <a:cubicBezTo>
                    <a:pt x="235" y="0"/>
                    <a:pt x="120" y="1"/>
                    <a:pt x="51" y="42"/>
                  </a:cubicBezTo>
                  <a:cubicBezTo>
                    <a:pt x="29" y="55"/>
                    <a:pt x="14" y="71"/>
                    <a:pt x="7" y="87"/>
                  </a:cubicBezTo>
                  <a:cubicBezTo>
                    <a:pt x="8" y="102"/>
                    <a:pt x="8" y="102"/>
                    <a:pt x="8" y="102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10"/>
                    <a:pt x="2" y="141"/>
                    <a:pt x="2" y="143"/>
                  </a:cubicBezTo>
                  <a:cubicBezTo>
                    <a:pt x="2" y="144"/>
                    <a:pt x="2" y="144"/>
                    <a:pt x="2" y="144"/>
                  </a:cubicBezTo>
                  <a:cubicBezTo>
                    <a:pt x="2" y="144"/>
                    <a:pt x="2" y="144"/>
                    <a:pt x="2" y="144"/>
                  </a:cubicBezTo>
                  <a:cubicBezTo>
                    <a:pt x="5" y="169"/>
                    <a:pt x="24" y="193"/>
                    <a:pt x="58" y="212"/>
                  </a:cubicBezTo>
                  <a:cubicBezTo>
                    <a:pt x="130" y="252"/>
                    <a:pt x="245" y="251"/>
                    <a:pt x="314" y="210"/>
                  </a:cubicBezTo>
                  <a:cubicBezTo>
                    <a:pt x="347" y="190"/>
                    <a:pt x="364" y="165"/>
                    <a:pt x="364" y="140"/>
                  </a:cubicBezTo>
                  <a:cubicBezTo>
                    <a:pt x="364" y="140"/>
                    <a:pt x="364" y="140"/>
                    <a:pt x="364" y="140"/>
                  </a:cubicBezTo>
                  <a:cubicBezTo>
                    <a:pt x="364" y="139"/>
                    <a:pt x="364" y="139"/>
                    <a:pt x="364" y="139"/>
                  </a:cubicBezTo>
                  <a:cubicBezTo>
                    <a:pt x="364" y="137"/>
                    <a:pt x="364" y="136"/>
                    <a:pt x="364" y="135"/>
                  </a:cubicBezTo>
                  <a:cubicBezTo>
                    <a:pt x="362" y="97"/>
                    <a:pt x="362" y="97"/>
                    <a:pt x="362" y="97"/>
                  </a:cubicBezTo>
                  <a:cubicBezTo>
                    <a:pt x="359" y="92"/>
                    <a:pt x="359" y="92"/>
                    <a:pt x="359" y="92"/>
                  </a:cubicBezTo>
                  <a:cubicBezTo>
                    <a:pt x="351" y="73"/>
                    <a:pt x="334" y="55"/>
                    <a:pt x="307" y="40"/>
                  </a:cubicBezTo>
                  <a:close/>
                  <a:moveTo>
                    <a:pt x="251" y="73"/>
                  </a:moveTo>
                  <a:cubicBezTo>
                    <a:pt x="290" y="95"/>
                    <a:pt x="292" y="131"/>
                    <a:pt x="254" y="153"/>
                  </a:cubicBezTo>
                  <a:cubicBezTo>
                    <a:pt x="216" y="176"/>
                    <a:pt x="153" y="176"/>
                    <a:pt x="114" y="154"/>
                  </a:cubicBezTo>
                  <a:cubicBezTo>
                    <a:pt x="74" y="133"/>
                    <a:pt x="73" y="97"/>
                    <a:pt x="110" y="75"/>
                  </a:cubicBezTo>
                  <a:cubicBezTo>
                    <a:pt x="148" y="52"/>
                    <a:pt x="211" y="52"/>
                    <a:pt x="251" y="73"/>
                  </a:cubicBezTo>
                  <a:close/>
                </a:path>
              </a:pathLst>
            </a:custGeom>
            <a:solidFill>
              <a:srgbClr val="FFA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3" name="ïṩļïdé"/>
            <p:cNvSpPr/>
            <p:nvPr/>
          </p:nvSpPr>
          <p:spPr bwMode="auto">
            <a:xfrm>
              <a:off x="6275388" y="5407025"/>
              <a:ext cx="122238" cy="263525"/>
            </a:xfrm>
            <a:custGeom>
              <a:avLst/>
              <a:gdLst>
                <a:gd name="T0" fmla="*/ 0 w 44"/>
                <a:gd name="T1" fmla="*/ 95 h 95"/>
                <a:gd name="T2" fmla="*/ 1 w 44"/>
                <a:gd name="T3" fmla="*/ 7 h 95"/>
                <a:gd name="T4" fmla="*/ 6 w 44"/>
                <a:gd name="T5" fmla="*/ 0 h 95"/>
                <a:gd name="T6" fmla="*/ 44 w 44"/>
                <a:gd name="T7" fmla="*/ 22 h 95"/>
                <a:gd name="T8" fmla="*/ 44 w 44"/>
                <a:gd name="T9" fmla="*/ 77 h 95"/>
                <a:gd name="T10" fmla="*/ 0 w 44"/>
                <a:gd name="T11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95">
                  <a:moveTo>
                    <a:pt x="0" y="95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3" y="5"/>
                    <a:pt x="4" y="3"/>
                    <a:pt x="6" y="0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31" y="84"/>
                    <a:pt x="16" y="91"/>
                    <a:pt x="0" y="95"/>
                  </a:cubicBezTo>
                  <a:close/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4" name="îsliḋê"/>
            <p:cNvSpPr/>
            <p:nvPr/>
          </p:nvSpPr>
          <p:spPr bwMode="auto">
            <a:xfrm>
              <a:off x="5605463" y="5187950"/>
              <a:ext cx="211138" cy="484188"/>
            </a:xfrm>
            <a:custGeom>
              <a:avLst/>
              <a:gdLst>
                <a:gd name="T0" fmla="*/ 5 w 76"/>
                <a:gd name="T1" fmla="*/ 0 h 175"/>
                <a:gd name="T2" fmla="*/ 66 w 76"/>
                <a:gd name="T3" fmla="*/ 33 h 175"/>
                <a:gd name="T4" fmla="*/ 76 w 76"/>
                <a:gd name="T5" fmla="*/ 94 h 175"/>
                <a:gd name="T6" fmla="*/ 75 w 76"/>
                <a:gd name="T7" fmla="*/ 175 h 175"/>
                <a:gd name="T8" fmla="*/ 30 w 76"/>
                <a:gd name="T9" fmla="*/ 157 h 175"/>
                <a:gd name="T10" fmla="*/ 0 w 76"/>
                <a:gd name="T11" fmla="*/ 135 h 175"/>
                <a:gd name="T12" fmla="*/ 1 w 76"/>
                <a:gd name="T13" fmla="*/ 3 h 175"/>
                <a:gd name="T14" fmla="*/ 5 w 76"/>
                <a:gd name="T1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175">
                  <a:moveTo>
                    <a:pt x="5" y="0"/>
                  </a:moveTo>
                  <a:cubicBezTo>
                    <a:pt x="66" y="33"/>
                    <a:pt x="66" y="33"/>
                    <a:pt x="66" y="33"/>
                  </a:cubicBezTo>
                  <a:cubicBezTo>
                    <a:pt x="48" y="52"/>
                    <a:pt x="52" y="76"/>
                    <a:pt x="76" y="94"/>
                  </a:cubicBezTo>
                  <a:cubicBezTo>
                    <a:pt x="75" y="175"/>
                    <a:pt x="75" y="175"/>
                    <a:pt x="75" y="175"/>
                  </a:cubicBezTo>
                  <a:cubicBezTo>
                    <a:pt x="59" y="171"/>
                    <a:pt x="44" y="165"/>
                    <a:pt x="30" y="157"/>
                  </a:cubicBezTo>
                  <a:cubicBezTo>
                    <a:pt x="18" y="150"/>
                    <a:pt x="8" y="143"/>
                    <a:pt x="0" y="135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4" y="1"/>
                    <a:pt x="5" y="0"/>
                  </a:cubicBezTo>
                  <a:close/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5" name="ïšlídè"/>
            <p:cNvSpPr/>
            <p:nvPr/>
          </p:nvSpPr>
          <p:spPr bwMode="auto">
            <a:xfrm>
              <a:off x="5861050" y="5473700"/>
              <a:ext cx="125413" cy="227013"/>
            </a:xfrm>
            <a:custGeom>
              <a:avLst/>
              <a:gdLst>
                <a:gd name="T0" fmla="*/ 1 w 45"/>
                <a:gd name="T1" fmla="*/ 0 h 82"/>
                <a:gd name="T2" fmla="*/ 43 w 45"/>
                <a:gd name="T3" fmla="*/ 11 h 82"/>
                <a:gd name="T4" fmla="*/ 45 w 45"/>
                <a:gd name="T5" fmla="*/ 12 h 82"/>
                <a:gd name="T6" fmla="*/ 44 w 45"/>
                <a:gd name="T7" fmla="*/ 82 h 82"/>
                <a:gd name="T8" fmla="*/ 0 w 45"/>
                <a:gd name="T9" fmla="*/ 76 h 82"/>
                <a:gd name="T10" fmla="*/ 1 w 45"/>
                <a:gd name="T1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82">
                  <a:moveTo>
                    <a:pt x="1" y="0"/>
                  </a:moveTo>
                  <a:cubicBezTo>
                    <a:pt x="13" y="6"/>
                    <a:pt x="28" y="9"/>
                    <a:pt x="43" y="11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29" y="82"/>
                    <a:pt x="14" y="80"/>
                    <a:pt x="0" y="76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6" name="ïsľíḑé"/>
            <p:cNvSpPr/>
            <p:nvPr/>
          </p:nvSpPr>
          <p:spPr bwMode="auto">
            <a:xfrm>
              <a:off x="6011863" y="5578475"/>
              <a:ext cx="33338" cy="123825"/>
            </a:xfrm>
            <a:custGeom>
              <a:avLst/>
              <a:gdLst>
                <a:gd name="T0" fmla="*/ 1 w 12"/>
                <a:gd name="T1" fmla="*/ 0 h 45"/>
                <a:gd name="T2" fmla="*/ 12 w 12"/>
                <a:gd name="T3" fmla="*/ 6 h 45"/>
                <a:gd name="T4" fmla="*/ 11 w 12"/>
                <a:gd name="T5" fmla="*/ 45 h 45"/>
                <a:gd name="T6" fmla="*/ 0 w 12"/>
                <a:gd name="T7" fmla="*/ 45 h 45"/>
                <a:gd name="T8" fmla="*/ 1 w 1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45">
                  <a:moveTo>
                    <a:pt x="1" y="0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7" y="45"/>
                    <a:pt x="4" y="45"/>
                    <a:pt x="0" y="4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7" name="íṡ1ïďè"/>
            <p:cNvSpPr/>
            <p:nvPr/>
          </p:nvSpPr>
          <p:spPr bwMode="auto">
            <a:xfrm>
              <a:off x="6205538" y="5529263"/>
              <a:ext cx="33338" cy="160338"/>
            </a:xfrm>
            <a:custGeom>
              <a:avLst/>
              <a:gdLst>
                <a:gd name="T0" fmla="*/ 1 w 12"/>
                <a:gd name="T1" fmla="*/ 0 h 58"/>
                <a:gd name="T2" fmla="*/ 12 w 12"/>
                <a:gd name="T3" fmla="*/ 6 h 58"/>
                <a:gd name="T4" fmla="*/ 11 w 12"/>
                <a:gd name="T5" fmla="*/ 55 h 58"/>
                <a:gd name="T6" fmla="*/ 0 w 12"/>
                <a:gd name="T7" fmla="*/ 58 h 58"/>
                <a:gd name="T8" fmla="*/ 1 w 12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58">
                  <a:moveTo>
                    <a:pt x="1" y="0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7" y="56"/>
                    <a:pt x="4" y="57"/>
                    <a:pt x="0" y="5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8" name="íṣľiḑe"/>
            <p:cNvSpPr/>
            <p:nvPr/>
          </p:nvSpPr>
          <p:spPr bwMode="auto">
            <a:xfrm>
              <a:off x="5475288" y="4994275"/>
              <a:ext cx="1111250" cy="631825"/>
            </a:xfrm>
            <a:custGeom>
              <a:avLst/>
              <a:gdLst>
                <a:gd name="T0" fmla="*/ 326 w 400"/>
                <a:gd name="T1" fmla="*/ 40 h 228"/>
                <a:gd name="T2" fmla="*/ 70 w 400"/>
                <a:gd name="T3" fmla="*/ 42 h 228"/>
                <a:gd name="T4" fmla="*/ 75 w 400"/>
                <a:gd name="T5" fmla="*/ 188 h 228"/>
                <a:gd name="T6" fmla="*/ 332 w 400"/>
                <a:gd name="T7" fmla="*/ 186 h 228"/>
                <a:gd name="T8" fmla="*/ 326 w 400"/>
                <a:gd name="T9" fmla="*/ 40 h 228"/>
                <a:gd name="T10" fmla="*/ 269 w 400"/>
                <a:gd name="T11" fmla="*/ 73 h 228"/>
                <a:gd name="T12" fmla="*/ 272 w 400"/>
                <a:gd name="T13" fmla="*/ 153 h 228"/>
                <a:gd name="T14" fmla="*/ 132 w 400"/>
                <a:gd name="T15" fmla="*/ 154 h 228"/>
                <a:gd name="T16" fmla="*/ 129 w 400"/>
                <a:gd name="T17" fmla="*/ 75 h 228"/>
                <a:gd name="T18" fmla="*/ 269 w 400"/>
                <a:gd name="T19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0" h="228">
                  <a:moveTo>
                    <a:pt x="326" y="40"/>
                  </a:moveTo>
                  <a:cubicBezTo>
                    <a:pt x="254" y="0"/>
                    <a:pt x="139" y="1"/>
                    <a:pt x="70" y="42"/>
                  </a:cubicBezTo>
                  <a:cubicBezTo>
                    <a:pt x="0" y="83"/>
                    <a:pt x="3" y="148"/>
                    <a:pt x="75" y="188"/>
                  </a:cubicBezTo>
                  <a:cubicBezTo>
                    <a:pt x="148" y="228"/>
                    <a:pt x="262" y="226"/>
                    <a:pt x="332" y="186"/>
                  </a:cubicBezTo>
                  <a:cubicBezTo>
                    <a:pt x="400" y="146"/>
                    <a:pt x="398" y="80"/>
                    <a:pt x="326" y="40"/>
                  </a:cubicBezTo>
                  <a:close/>
                  <a:moveTo>
                    <a:pt x="269" y="73"/>
                  </a:moveTo>
                  <a:cubicBezTo>
                    <a:pt x="309" y="95"/>
                    <a:pt x="310" y="131"/>
                    <a:pt x="272" y="153"/>
                  </a:cubicBezTo>
                  <a:cubicBezTo>
                    <a:pt x="234" y="176"/>
                    <a:pt x="172" y="176"/>
                    <a:pt x="132" y="154"/>
                  </a:cubicBezTo>
                  <a:cubicBezTo>
                    <a:pt x="92" y="133"/>
                    <a:pt x="91" y="97"/>
                    <a:pt x="129" y="75"/>
                  </a:cubicBezTo>
                  <a:cubicBezTo>
                    <a:pt x="167" y="52"/>
                    <a:pt x="229" y="52"/>
                    <a:pt x="269" y="73"/>
                  </a:cubicBezTo>
                  <a:close/>
                </a:path>
              </a:pathLst>
            </a:custGeom>
            <a:solidFill>
              <a:srgbClr val="FFE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9" name="iSlîḍê"/>
            <p:cNvSpPr/>
            <p:nvPr/>
          </p:nvSpPr>
          <p:spPr bwMode="auto">
            <a:xfrm>
              <a:off x="5472113" y="4994275"/>
              <a:ext cx="1114425" cy="628650"/>
            </a:xfrm>
            <a:custGeom>
              <a:avLst/>
              <a:gdLst>
                <a:gd name="T0" fmla="*/ 69 w 401"/>
                <a:gd name="T1" fmla="*/ 41 h 227"/>
                <a:gd name="T2" fmla="*/ 75 w 401"/>
                <a:gd name="T3" fmla="*/ 187 h 227"/>
                <a:gd name="T4" fmla="*/ 331 w 401"/>
                <a:gd name="T5" fmla="*/ 185 h 227"/>
                <a:gd name="T6" fmla="*/ 326 w 401"/>
                <a:gd name="T7" fmla="*/ 39 h 227"/>
                <a:gd name="T8" fmla="*/ 69 w 401"/>
                <a:gd name="T9" fmla="*/ 41 h 227"/>
                <a:gd name="T10" fmla="*/ 129 w 401"/>
                <a:gd name="T11" fmla="*/ 74 h 227"/>
                <a:gd name="T12" fmla="*/ 269 w 401"/>
                <a:gd name="T13" fmla="*/ 73 h 227"/>
                <a:gd name="T14" fmla="*/ 272 w 401"/>
                <a:gd name="T15" fmla="*/ 153 h 227"/>
                <a:gd name="T16" fmla="*/ 132 w 401"/>
                <a:gd name="T17" fmla="*/ 154 h 227"/>
                <a:gd name="T18" fmla="*/ 129 w 401"/>
                <a:gd name="T19" fmla="*/ 7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1" h="227">
                  <a:moveTo>
                    <a:pt x="69" y="41"/>
                  </a:moveTo>
                  <a:cubicBezTo>
                    <a:pt x="0" y="82"/>
                    <a:pt x="3" y="148"/>
                    <a:pt x="75" y="187"/>
                  </a:cubicBezTo>
                  <a:cubicBezTo>
                    <a:pt x="148" y="227"/>
                    <a:pt x="262" y="226"/>
                    <a:pt x="331" y="185"/>
                  </a:cubicBezTo>
                  <a:cubicBezTo>
                    <a:pt x="401" y="144"/>
                    <a:pt x="398" y="79"/>
                    <a:pt x="326" y="39"/>
                  </a:cubicBezTo>
                  <a:cubicBezTo>
                    <a:pt x="253" y="0"/>
                    <a:pt x="139" y="1"/>
                    <a:pt x="69" y="41"/>
                  </a:cubicBezTo>
                  <a:close/>
                  <a:moveTo>
                    <a:pt x="129" y="74"/>
                  </a:moveTo>
                  <a:cubicBezTo>
                    <a:pt x="167" y="52"/>
                    <a:pt x="229" y="51"/>
                    <a:pt x="269" y="73"/>
                  </a:cubicBezTo>
                  <a:cubicBezTo>
                    <a:pt x="309" y="94"/>
                    <a:pt x="310" y="130"/>
                    <a:pt x="272" y="153"/>
                  </a:cubicBezTo>
                  <a:cubicBezTo>
                    <a:pt x="234" y="175"/>
                    <a:pt x="171" y="176"/>
                    <a:pt x="132" y="154"/>
                  </a:cubicBezTo>
                  <a:cubicBezTo>
                    <a:pt x="92" y="132"/>
                    <a:pt x="91" y="96"/>
                    <a:pt x="129" y="74"/>
                  </a:cubicBezTo>
                  <a:close/>
                </a:path>
              </a:pathLst>
            </a:custGeom>
            <a:solidFill>
              <a:srgbClr val="FF7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0" name="ïṣļïďe"/>
            <p:cNvSpPr/>
            <p:nvPr/>
          </p:nvSpPr>
          <p:spPr bwMode="auto">
            <a:xfrm>
              <a:off x="5548313" y="5035550"/>
              <a:ext cx="968375" cy="547688"/>
            </a:xfrm>
            <a:custGeom>
              <a:avLst/>
              <a:gdLst>
                <a:gd name="T0" fmla="*/ 60 w 349"/>
                <a:gd name="T1" fmla="*/ 36 h 198"/>
                <a:gd name="T2" fmla="*/ 65 w 349"/>
                <a:gd name="T3" fmla="*/ 163 h 198"/>
                <a:gd name="T4" fmla="*/ 289 w 349"/>
                <a:gd name="T5" fmla="*/ 161 h 198"/>
                <a:gd name="T6" fmla="*/ 284 w 349"/>
                <a:gd name="T7" fmla="*/ 34 h 198"/>
                <a:gd name="T8" fmla="*/ 60 w 349"/>
                <a:gd name="T9" fmla="*/ 3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198">
                  <a:moveTo>
                    <a:pt x="60" y="36"/>
                  </a:moveTo>
                  <a:cubicBezTo>
                    <a:pt x="0" y="72"/>
                    <a:pt x="2" y="129"/>
                    <a:pt x="65" y="163"/>
                  </a:cubicBezTo>
                  <a:cubicBezTo>
                    <a:pt x="128" y="198"/>
                    <a:pt x="228" y="197"/>
                    <a:pt x="289" y="161"/>
                  </a:cubicBezTo>
                  <a:cubicBezTo>
                    <a:pt x="349" y="126"/>
                    <a:pt x="347" y="69"/>
                    <a:pt x="284" y="34"/>
                  </a:cubicBezTo>
                  <a:cubicBezTo>
                    <a:pt x="221" y="0"/>
                    <a:pt x="121" y="1"/>
                    <a:pt x="60" y="36"/>
                  </a:cubicBezTo>
                  <a:close/>
                </a:path>
              </a:pathLst>
            </a:custGeom>
            <a:solidFill>
              <a:srgbClr val="FF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1" name="iṡḻïḑê"/>
            <p:cNvSpPr/>
            <p:nvPr/>
          </p:nvSpPr>
          <p:spPr bwMode="auto">
            <a:xfrm>
              <a:off x="5583238" y="5054600"/>
              <a:ext cx="896938" cy="509588"/>
            </a:xfrm>
            <a:custGeom>
              <a:avLst/>
              <a:gdLst>
                <a:gd name="T0" fmla="*/ 56 w 323"/>
                <a:gd name="T1" fmla="*/ 34 h 184"/>
                <a:gd name="T2" fmla="*/ 60 w 323"/>
                <a:gd name="T3" fmla="*/ 152 h 184"/>
                <a:gd name="T4" fmla="*/ 267 w 323"/>
                <a:gd name="T5" fmla="*/ 150 h 184"/>
                <a:gd name="T6" fmla="*/ 263 w 323"/>
                <a:gd name="T7" fmla="*/ 32 h 184"/>
                <a:gd name="T8" fmla="*/ 56 w 323"/>
                <a:gd name="T9" fmla="*/ 3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184">
                  <a:moveTo>
                    <a:pt x="56" y="34"/>
                  </a:moveTo>
                  <a:cubicBezTo>
                    <a:pt x="0" y="67"/>
                    <a:pt x="2" y="120"/>
                    <a:pt x="60" y="152"/>
                  </a:cubicBezTo>
                  <a:cubicBezTo>
                    <a:pt x="119" y="184"/>
                    <a:pt x="212" y="183"/>
                    <a:pt x="267" y="150"/>
                  </a:cubicBezTo>
                  <a:cubicBezTo>
                    <a:pt x="323" y="117"/>
                    <a:pt x="321" y="64"/>
                    <a:pt x="263" y="32"/>
                  </a:cubicBezTo>
                  <a:cubicBezTo>
                    <a:pt x="204" y="0"/>
                    <a:pt x="112" y="1"/>
                    <a:pt x="56" y="34"/>
                  </a:cubicBezTo>
                  <a:close/>
                </a:path>
              </a:pathLst>
            </a:custGeom>
            <a:solidFill>
              <a:srgbClr val="FFA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2" name="ïṩḷïḍê"/>
            <p:cNvSpPr/>
            <p:nvPr/>
          </p:nvSpPr>
          <p:spPr bwMode="auto">
            <a:xfrm>
              <a:off x="5626100" y="5087938"/>
              <a:ext cx="817563" cy="415925"/>
            </a:xfrm>
            <a:custGeom>
              <a:avLst/>
              <a:gdLst>
                <a:gd name="T0" fmla="*/ 252 w 295"/>
                <a:gd name="T1" fmla="*/ 22 h 150"/>
                <a:gd name="T2" fmla="*/ 3 w 295"/>
                <a:gd name="T3" fmla="*/ 95 h 150"/>
                <a:gd name="T4" fmla="*/ 45 w 295"/>
                <a:gd name="T5" fmla="*/ 140 h 150"/>
                <a:gd name="T6" fmla="*/ 69 w 295"/>
                <a:gd name="T7" fmla="*/ 150 h 150"/>
                <a:gd name="T8" fmla="*/ 293 w 295"/>
                <a:gd name="T9" fmla="*/ 85 h 150"/>
                <a:gd name="T10" fmla="*/ 252 w 295"/>
                <a:gd name="T11" fmla="*/ 22 h 150"/>
                <a:gd name="T12" fmla="*/ 0 w 295"/>
                <a:gd name="T13" fmla="*/ 73 h 150"/>
                <a:gd name="T14" fmla="*/ 222 w 295"/>
                <a:gd name="T15" fmla="*/ 9 h 150"/>
                <a:gd name="T16" fmla="*/ 186 w 295"/>
                <a:gd name="T17" fmla="*/ 0 h 150"/>
                <a:gd name="T18" fmla="*/ 9 w 295"/>
                <a:gd name="T19" fmla="*/ 51 h 150"/>
                <a:gd name="T20" fmla="*/ 0 w 295"/>
                <a:gd name="T21" fmla="*/ 7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5" h="150">
                  <a:moveTo>
                    <a:pt x="252" y="22"/>
                  </a:moveTo>
                  <a:cubicBezTo>
                    <a:pt x="3" y="95"/>
                    <a:pt x="3" y="95"/>
                    <a:pt x="3" y="95"/>
                  </a:cubicBezTo>
                  <a:cubicBezTo>
                    <a:pt x="8" y="111"/>
                    <a:pt x="22" y="127"/>
                    <a:pt x="45" y="140"/>
                  </a:cubicBezTo>
                  <a:cubicBezTo>
                    <a:pt x="53" y="144"/>
                    <a:pt x="60" y="147"/>
                    <a:pt x="69" y="150"/>
                  </a:cubicBezTo>
                  <a:cubicBezTo>
                    <a:pt x="293" y="85"/>
                    <a:pt x="293" y="85"/>
                    <a:pt x="293" y="85"/>
                  </a:cubicBezTo>
                  <a:cubicBezTo>
                    <a:pt x="295" y="62"/>
                    <a:pt x="281" y="40"/>
                    <a:pt x="252" y="22"/>
                  </a:cubicBezTo>
                  <a:close/>
                  <a:moveTo>
                    <a:pt x="0" y="73"/>
                  </a:moveTo>
                  <a:cubicBezTo>
                    <a:pt x="222" y="9"/>
                    <a:pt x="222" y="9"/>
                    <a:pt x="222" y="9"/>
                  </a:cubicBezTo>
                  <a:cubicBezTo>
                    <a:pt x="211" y="5"/>
                    <a:pt x="198" y="2"/>
                    <a:pt x="186" y="0"/>
                  </a:cubicBezTo>
                  <a:cubicBezTo>
                    <a:pt x="122" y="18"/>
                    <a:pt x="55" y="37"/>
                    <a:pt x="9" y="51"/>
                  </a:cubicBezTo>
                  <a:cubicBezTo>
                    <a:pt x="4" y="58"/>
                    <a:pt x="1" y="66"/>
                    <a:pt x="0" y="73"/>
                  </a:cubicBezTo>
                  <a:close/>
                </a:path>
              </a:pathLst>
            </a:cu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3" name="íṥ1ïḓé"/>
            <p:cNvSpPr/>
            <p:nvPr/>
          </p:nvSpPr>
          <p:spPr bwMode="auto">
            <a:xfrm>
              <a:off x="5789613" y="5157788"/>
              <a:ext cx="501650" cy="273050"/>
            </a:xfrm>
            <a:custGeom>
              <a:avLst/>
              <a:gdLst>
                <a:gd name="T0" fmla="*/ 155 w 181"/>
                <a:gd name="T1" fmla="*/ 37 h 99"/>
                <a:gd name="T2" fmla="*/ 170 w 181"/>
                <a:gd name="T3" fmla="*/ 55 h 99"/>
                <a:gd name="T4" fmla="*/ 159 w 181"/>
                <a:gd name="T5" fmla="*/ 74 h 99"/>
                <a:gd name="T6" fmla="*/ 172 w 181"/>
                <a:gd name="T7" fmla="*/ 81 h 99"/>
                <a:gd name="T8" fmla="*/ 177 w 181"/>
                <a:gd name="T9" fmla="*/ 84 h 99"/>
                <a:gd name="T10" fmla="*/ 180 w 181"/>
                <a:gd name="T11" fmla="*/ 87 h 99"/>
                <a:gd name="T12" fmla="*/ 179 w 181"/>
                <a:gd name="T13" fmla="*/ 91 h 99"/>
                <a:gd name="T14" fmla="*/ 173 w 181"/>
                <a:gd name="T15" fmla="*/ 96 h 99"/>
                <a:gd name="T16" fmla="*/ 165 w 181"/>
                <a:gd name="T17" fmla="*/ 99 h 99"/>
                <a:gd name="T18" fmla="*/ 158 w 181"/>
                <a:gd name="T19" fmla="*/ 99 h 99"/>
                <a:gd name="T20" fmla="*/ 152 w 181"/>
                <a:gd name="T21" fmla="*/ 97 h 99"/>
                <a:gd name="T22" fmla="*/ 147 w 181"/>
                <a:gd name="T23" fmla="*/ 94 h 99"/>
                <a:gd name="T24" fmla="*/ 134 w 181"/>
                <a:gd name="T25" fmla="*/ 87 h 99"/>
                <a:gd name="T26" fmla="*/ 113 w 181"/>
                <a:gd name="T27" fmla="*/ 93 h 99"/>
                <a:gd name="T28" fmla="*/ 96 w 181"/>
                <a:gd name="T29" fmla="*/ 94 h 99"/>
                <a:gd name="T30" fmla="*/ 90 w 181"/>
                <a:gd name="T31" fmla="*/ 93 h 99"/>
                <a:gd name="T32" fmla="*/ 77 w 181"/>
                <a:gd name="T33" fmla="*/ 91 h 99"/>
                <a:gd name="T34" fmla="*/ 73 w 181"/>
                <a:gd name="T35" fmla="*/ 81 h 99"/>
                <a:gd name="T36" fmla="*/ 78 w 181"/>
                <a:gd name="T37" fmla="*/ 75 h 99"/>
                <a:gd name="T38" fmla="*/ 98 w 181"/>
                <a:gd name="T39" fmla="*/ 72 h 99"/>
                <a:gd name="T40" fmla="*/ 100 w 181"/>
                <a:gd name="T41" fmla="*/ 72 h 99"/>
                <a:gd name="T42" fmla="*/ 122 w 181"/>
                <a:gd name="T43" fmla="*/ 68 h 99"/>
                <a:gd name="T44" fmla="*/ 126 w 181"/>
                <a:gd name="T45" fmla="*/ 53 h 99"/>
                <a:gd name="T46" fmla="*/ 113 w 181"/>
                <a:gd name="T47" fmla="*/ 52 h 99"/>
                <a:gd name="T48" fmla="*/ 95 w 181"/>
                <a:gd name="T49" fmla="*/ 58 h 99"/>
                <a:gd name="T50" fmla="*/ 73 w 181"/>
                <a:gd name="T51" fmla="*/ 64 h 99"/>
                <a:gd name="T52" fmla="*/ 48 w 181"/>
                <a:gd name="T53" fmla="*/ 66 h 99"/>
                <a:gd name="T54" fmla="*/ 22 w 181"/>
                <a:gd name="T55" fmla="*/ 58 h 99"/>
                <a:gd name="T56" fmla="*/ 10 w 181"/>
                <a:gd name="T57" fmla="*/ 42 h 99"/>
                <a:gd name="T58" fmla="*/ 20 w 181"/>
                <a:gd name="T59" fmla="*/ 24 h 99"/>
                <a:gd name="T60" fmla="*/ 9 w 181"/>
                <a:gd name="T61" fmla="*/ 18 h 99"/>
                <a:gd name="T62" fmla="*/ 3 w 181"/>
                <a:gd name="T63" fmla="*/ 15 h 99"/>
                <a:gd name="T64" fmla="*/ 0 w 181"/>
                <a:gd name="T65" fmla="*/ 12 h 99"/>
                <a:gd name="T66" fmla="*/ 1 w 181"/>
                <a:gd name="T67" fmla="*/ 8 h 99"/>
                <a:gd name="T68" fmla="*/ 7 w 181"/>
                <a:gd name="T69" fmla="*/ 3 h 99"/>
                <a:gd name="T70" fmla="*/ 18 w 181"/>
                <a:gd name="T71" fmla="*/ 0 h 99"/>
                <a:gd name="T72" fmla="*/ 26 w 181"/>
                <a:gd name="T73" fmla="*/ 1 h 99"/>
                <a:gd name="T74" fmla="*/ 34 w 181"/>
                <a:gd name="T75" fmla="*/ 5 h 99"/>
                <a:gd name="T76" fmla="*/ 45 w 181"/>
                <a:gd name="T77" fmla="*/ 11 h 99"/>
                <a:gd name="T78" fmla="*/ 59 w 181"/>
                <a:gd name="T79" fmla="*/ 7 h 99"/>
                <a:gd name="T80" fmla="*/ 69 w 181"/>
                <a:gd name="T81" fmla="*/ 5 h 99"/>
                <a:gd name="T82" fmla="*/ 73 w 181"/>
                <a:gd name="T83" fmla="*/ 5 h 99"/>
                <a:gd name="T84" fmla="*/ 74 w 181"/>
                <a:gd name="T85" fmla="*/ 5 h 99"/>
                <a:gd name="T86" fmla="*/ 86 w 181"/>
                <a:gd name="T87" fmla="*/ 6 h 99"/>
                <a:gd name="T88" fmla="*/ 91 w 181"/>
                <a:gd name="T89" fmla="*/ 13 h 99"/>
                <a:gd name="T90" fmla="*/ 87 w 181"/>
                <a:gd name="T91" fmla="*/ 24 h 99"/>
                <a:gd name="T92" fmla="*/ 75 w 181"/>
                <a:gd name="T93" fmla="*/ 27 h 99"/>
                <a:gd name="T94" fmla="*/ 72 w 181"/>
                <a:gd name="T95" fmla="*/ 27 h 99"/>
                <a:gd name="T96" fmla="*/ 67 w 181"/>
                <a:gd name="T97" fmla="*/ 27 h 99"/>
                <a:gd name="T98" fmla="*/ 62 w 181"/>
                <a:gd name="T99" fmla="*/ 29 h 99"/>
                <a:gd name="T100" fmla="*/ 55 w 181"/>
                <a:gd name="T101" fmla="*/ 32 h 99"/>
                <a:gd name="T102" fmla="*/ 49 w 181"/>
                <a:gd name="T103" fmla="*/ 37 h 99"/>
                <a:gd name="T104" fmla="*/ 52 w 181"/>
                <a:gd name="T105" fmla="*/ 43 h 99"/>
                <a:gd name="T106" fmla="*/ 64 w 181"/>
                <a:gd name="T107" fmla="*/ 44 h 99"/>
                <a:gd name="T108" fmla="*/ 78 w 181"/>
                <a:gd name="T109" fmla="*/ 40 h 99"/>
                <a:gd name="T110" fmla="*/ 95 w 181"/>
                <a:gd name="T111" fmla="*/ 35 h 99"/>
                <a:gd name="T112" fmla="*/ 114 w 181"/>
                <a:gd name="T113" fmla="*/ 30 h 99"/>
                <a:gd name="T114" fmla="*/ 134 w 181"/>
                <a:gd name="T115" fmla="*/ 29 h 99"/>
                <a:gd name="T116" fmla="*/ 155 w 181"/>
                <a:gd name="T117" fmla="*/ 3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99">
                  <a:moveTo>
                    <a:pt x="155" y="37"/>
                  </a:moveTo>
                  <a:cubicBezTo>
                    <a:pt x="165" y="42"/>
                    <a:pt x="170" y="48"/>
                    <a:pt x="170" y="55"/>
                  </a:cubicBezTo>
                  <a:cubicBezTo>
                    <a:pt x="170" y="62"/>
                    <a:pt x="166" y="68"/>
                    <a:pt x="159" y="74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4" y="82"/>
                    <a:pt x="176" y="84"/>
                    <a:pt x="177" y="84"/>
                  </a:cubicBezTo>
                  <a:cubicBezTo>
                    <a:pt x="178" y="85"/>
                    <a:pt x="179" y="86"/>
                    <a:pt x="180" y="87"/>
                  </a:cubicBezTo>
                  <a:cubicBezTo>
                    <a:pt x="181" y="89"/>
                    <a:pt x="180" y="90"/>
                    <a:pt x="179" y="91"/>
                  </a:cubicBezTo>
                  <a:cubicBezTo>
                    <a:pt x="178" y="93"/>
                    <a:pt x="176" y="94"/>
                    <a:pt x="173" y="96"/>
                  </a:cubicBezTo>
                  <a:cubicBezTo>
                    <a:pt x="170" y="97"/>
                    <a:pt x="168" y="98"/>
                    <a:pt x="165" y="99"/>
                  </a:cubicBezTo>
                  <a:cubicBezTo>
                    <a:pt x="163" y="99"/>
                    <a:pt x="160" y="99"/>
                    <a:pt x="158" y="99"/>
                  </a:cubicBezTo>
                  <a:cubicBezTo>
                    <a:pt x="156" y="98"/>
                    <a:pt x="154" y="98"/>
                    <a:pt x="152" y="97"/>
                  </a:cubicBezTo>
                  <a:cubicBezTo>
                    <a:pt x="151" y="97"/>
                    <a:pt x="149" y="96"/>
                    <a:pt x="147" y="94"/>
                  </a:cubicBezTo>
                  <a:cubicBezTo>
                    <a:pt x="134" y="87"/>
                    <a:pt x="134" y="87"/>
                    <a:pt x="134" y="87"/>
                  </a:cubicBezTo>
                  <a:cubicBezTo>
                    <a:pt x="128" y="90"/>
                    <a:pt x="120" y="92"/>
                    <a:pt x="113" y="93"/>
                  </a:cubicBezTo>
                  <a:cubicBezTo>
                    <a:pt x="106" y="94"/>
                    <a:pt x="100" y="94"/>
                    <a:pt x="96" y="94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84" y="93"/>
                    <a:pt x="79" y="92"/>
                    <a:pt x="77" y="91"/>
                  </a:cubicBezTo>
                  <a:cubicBezTo>
                    <a:pt x="74" y="89"/>
                    <a:pt x="73" y="86"/>
                    <a:pt x="73" y="81"/>
                  </a:cubicBezTo>
                  <a:cubicBezTo>
                    <a:pt x="74" y="78"/>
                    <a:pt x="75" y="76"/>
                    <a:pt x="78" y="75"/>
                  </a:cubicBezTo>
                  <a:cubicBezTo>
                    <a:pt x="82" y="73"/>
                    <a:pt x="88" y="72"/>
                    <a:pt x="98" y="72"/>
                  </a:cubicBezTo>
                  <a:cubicBezTo>
                    <a:pt x="100" y="72"/>
                    <a:pt x="100" y="72"/>
                    <a:pt x="100" y="72"/>
                  </a:cubicBezTo>
                  <a:cubicBezTo>
                    <a:pt x="109" y="72"/>
                    <a:pt x="116" y="71"/>
                    <a:pt x="122" y="68"/>
                  </a:cubicBezTo>
                  <a:cubicBezTo>
                    <a:pt x="132" y="62"/>
                    <a:pt x="134" y="57"/>
                    <a:pt x="126" y="53"/>
                  </a:cubicBezTo>
                  <a:cubicBezTo>
                    <a:pt x="123" y="51"/>
                    <a:pt x="119" y="51"/>
                    <a:pt x="113" y="52"/>
                  </a:cubicBezTo>
                  <a:cubicBezTo>
                    <a:pt x="108" y="54"/>
                    <a:pt x="101" y="55"/>
                    <a:pt x="95" y="58"/>
                  </a:cubicBezTo>
                  <a:cubicBezTo>
                    <a:pt x="88" y="60"/>
                    <a:pt x="80" y="62"/>
                    <a:pt x="73" y="64"/>
                  </a:cubicBezTo>
                  <a:cubicBezTo>
                    <a:pt x="65" y="66"/>
                    <a:pt x="57" y="66"/>
                    <a:pt x="48" y="66"/>
                  </a:cubicBezTo>
                  <a:cubicBezTo>
                    <a:pt x="39" y="65"/>
                    <a:pt x="30" y="63"/>
                    <a:pt x="22" y="58"/>
                  </a:cubicBezTo>
                  <a:cubicBezTo>
                    <a:pt x="15" y="54"/>
                    <a:pt x="10" y="49"/>
                    <a:pt x="10" y="42"/>
                  </a:cubicBezTo>
                  <a:cubicBezTo>
                    <a:pt x="9" y="36"/>
                    <a:pt x="12" y="30"/>
                    <a:pt x="20" y="24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6" y="16"/>
                    <a:pt x="4" y="15"/>
                    <a:pt x="3" y="15"/>
                  </a:cubicBezTo>
                  <a:cubicBezTo>
                    <a:pt x="2" y="14"/>
                    <a:pt x="1" y="13"/>
                    <a:pt x="0" y="12"/>
                  </a:cubicBezTo>
                  <a:cubicBezTo>
                    <a:pt x="0" y="10"/>
                    <a:pt x="0" y="9"/>
                    <a:pt x="1" y="8"/>
                  </a:cubicBezTo>
                  <a:cubicBezTo>
                    <a:pt x="2" y="6"/>
                    <a:pt x="4" y="5"/>
                    <a:pt x="7" y="3"/>
                  </a:cubicBezTo>
                  <a:cubicBezTo>
                    <a:pt x="11" y="1"/>
                    <a:pt x="15" y="0"/>
                    <a:pt x="18" y="0"/>
                  </a:cubicBezTo>
                  <a:cubicBezTo>
                    <a:pt x="21" y="0"/>
                    <a:pt x="24" y="0"/>
                    <a:pt x="26" y="1"/>
                  </a:cubicBezTo>
                  <a:cubicBezTo>
                    <a:pt x="28" y="2"/>
                    <a:pt x="31" y="3"/>
                    <a:pt x="34" y="5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9" y="9"/>
                    <a:pt x="54" y="8"/>
                    <a:pt x="59" y="7"/>
                  </a:cubicBezTo>
                  <a:cubicBezTo>
                    <a:pt x="63" y="6"/>
                    <a:pt x="67" y="5"/>
                    <a:pt x="69" y="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80" y="5"/>
                    <a:pt x="85" y="5"/>
                    <a:pt x="86" y="6"/>
                  </a:cubicBezTo>
                  <a:cubicBezTo>
                    <a:pt x="89" y="7"/>
                    <a:pt x="90" y="10"/>
                    <a:pt x="91" y="13"/>
                  </a:cubicBezTo>
                  <a:cubicBezTo>
                    <a:pt x="93" y="18"/>
                    <a:pt x="91" y="22"/>
                    <a:pt x="87" y="24"/>
                  </a:cubicBezTo>
                  <a:cubicBezTo>
                    <a:pt x="85" y="25"/>
                    <a:pt x="81" y="26"/>
                    <a:pt x="75" y="27"/>
                  </a:cubicBezTo>
                  <a:cubicBezTo>
                    <a:pt x="75" y="27"/>
                    <a:pt x="74" y="27"/>
                    <a:pt x="72" y="27"/>
                  </a:cubicBezTo>
                  <a:cubicBezTo>
                    <a:pt x="70" y="27"/>
                    <a:pt x="69" y="27"/>
                    <a:pt x="67" y="27"/>
                  </a:cubicBezTo>
                  <a:cubicBezTo>
                    <a:pt x="66" y="27"/>
                    <a:pt x="64" y="28"/>
                    <a:pt x="62" y="29"/>
                  </a:cubicBezTo>
                  <a:cubicBezTo>
                    <a:pt x="60" y="29"/>
                    <a:pt x="57" y="30"/>
                    <a:pt x="55" y="32"/>
                  </a:cubicBezTo>
                  <a:cubicBezTo>
                    <a:pt x="52" y="33"/>
                    <a:pt x="50" y="35"/>
                    <a:pt x="49" y="37"/>
                  </a:cubicBezTo>
                  <a:cubicBezTo>
                    <a:pt x="49" y="39"/>
                    <a:pt x="50" y="41"/>
                    <a:pt x="52" y="43"/>
                  </a:cubicBezTo>
                  <a:cubicBezTo>
                    <a:pt x="55" y="44"/>
                    <a:pt x="59" y="45"/>
                    <a:pt x="64" y="44"/>
                  </a:cubicBezTo>
                  <a:cubicBezTo>
                    <a:pt x="68" y="44"/>
                    <a:pt x="73" y="42"/>
                    <a:pt x="78" y="40"/>
                  </a:cubicBezTo>
                  <a:cubicBezTo>
                    <a:pt x="83" y="39"/>
                    <a:pt x="88" y="37"/>
                    <a:pt x="95" y="35"/>
                  </a:cubicBezTo>
                  <a:cubicBezTo>
                    <a:pt x="101" y="33"/>
                    <a:pt x="108" y="31"/>
                    <a:pt x="114" y="30"/>
                  </a:cubicBezTo>
                  <a:cubicBezTo>
                    <a:pt x="120" y="29"/>
                    <a:pt x="126" y="28"/>
                    <a:pt x="134" y="29"/>
                  </a:cubicBezTo>
                  <a:cubicBezTo>
                    <a:pt x="141" y="30"/>
                    <a:pt x="149" y="33"/>
                    <a:pt x="155" y="37"/>
                  </a:cubicBezTo>
                  <a:close/>
                </a:path>
              </a:pathLst>
            </a:custGeom>
            <a:solidFill>
              <a:srgbClr val="FFE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4" name="íṧliḋe"/>
            <p:cNvSpPr/>
            <p:nvPr/>
          </p:nvSpPr>
          <p:spPr bwMode="auto">
            <a:xfrm>
              <a:off x="5783263" y="5154613"/>
              <a:ext cx="503238" cy="274638"/>
            </a:xfrm>
            <a:custGeom>
              <a:avLst/>
              <a:gdLst>
                <a:gd name="T0" fmla="*/ 155 w 181"/>
                <a:gd name="T1" fmla="*/ 36 h 99"/>
                <a:gd name="T2" fmla="*/ 170 w 181"/>
                <a:gd name="T3" fmla="*/ 55 h 99"/>
                <a:gd name="T4" fmla="*/ 159 w 181"/>
                <a:gd name="T5" fmla="*/ 74 h 99"/>
                <a:gd name="T6" fmla="*/ 171 w 181"/>
                <a:gd name="T7" fmla="*/ 81 h 99"/>
                <a:gd name="T8" fmla="*/ 177 w 181"/>
                <a:gd name="T9" fmla="*/ 84 h 99"/>
                <a:gd name="T10" fmla="*/ 180 w 181"/>
                <a:gd name="T11" fmla="*/ 87 h 99"/>
                <a:gd name="T12" fmla="*/ 179 w 181"/>
                <a:gd name="T13" fmla="*/ 91 h 99"/>
                <a:gd name="T14" fmla="*/ 173 w 181"/>
                <a:gd name="T15" fmla="*/ 95 h 99"/>
                <a:gd name="T16" fmla="*/ 165 w 181"/>
                <a:gd name="T17" fmla="*/ 99 h 99"/>
                <a:gd name="T18" fmla="*/ 158 w 181"/>
                <a:gd name="T19" fmla="*/ 99 h 99"/>
                <a:gd name="T20" fmla="*/ 152 w 181"/>
                <a:gd name="T21" fmla="*/ 97 h 99"/>
                <a:gd name="T22" fmla="*/ 147 w 181"/>
                <a:gd name="T23" fmla="*/ 94 h 99"/>
                <a:gd name="T24" fmla="*/ 134 w 181"/>
                <a:gd name="T25" fmla="*/ 87 h 99"/>
                <a:gd name="T26" fmla="*/ 113 w 181"/>
                <a:gd name="T27" fmla="*/ 92 h 99"/>
                <a:gd name="T28" fmla="*/ 96 w 181"/>
                <a:gd name="T29" fmla="*/ 94 h 99"/>
                <a:gd name="T30" fmla="*/ 90 w 181"/>
                <a:gd name="T31" fmla="*/ 93 h 99"/>
                <a:gd name="T32" fmla="*/ 77 w 181"/>
                <a:gd name="T33" fmla="*/ 91 h 99"/>
                <a:gd name="T34" fmla="*/ 73 w 181"/>
                <a:gd name="T35" fmla="*/ 81 h 99"/>
                <a:gd name="T36" fmla="*/ 78 w 181"/>
                <a:gd name="T37" fmla="*/ 74 h 99"/>
                <a:gd name="T38" fmla="*/ 98 w 181"/>
                <a:gd name="T39" fmla="*/ 71 h 99"/>
                <a:gd name="T40" fmla="*/ 100 w 181"/>
                <a:gd name="T41" fmla="*/ 71 h 99"/>
                <a:gd name="T42" fmla="*/ 122 w 181"/>
                <a:gd name="T43" fmla="*/ 68 h 99"/>
                <a:gd name="T44" fmla="*/ 126 w 181"/>
                <a:gd name="T45" fmla="*/ 53 h 99"/>
                <a:gd name="T46" fmla="*/ 113 w 181"/>
                <a:gd name="T47" fmla="*/ 52 h 99"/>
                <a:gd name="T48" fmla="*/ 95 w 181"/>
                <a:gd name="T49" fmla="*/ 58 h 99"/>
                <a:gd name="T50" fmla="*/ 73 w 181"/>
                <a:gd name="T51" fmla="*/ 64 h 99"/>
                <a:gd name="T52" fmla="*/ 48 w 181"/>
                <a:gd name="T53" fmla="*/ 66 h 99"/>
                <a:gd name="T54" fmla="*/ 22 w 181"/>
                <a:gd name="T55" fmla="*/ 58 h 99"/>
                <a:gd name="T56" fmla="*/ 10 w 181"/>
                <a:gd name="T57" fmla="*/ 42 h 99"/>
                <a:gd name="T58" fmla="*/ 20 w 181"/>
                <a:gd name="T59" fmla="*/ 24 h 99"/>
                <a:gd name="T60" fmla="*/ 9 w 181"/>
                <a:gd name="T61" fmla="*/ 18 h 99"/>
                <a:gd name="T62" fmla="*/ 3 w 181"/>
                <a:gd name="T63" fmla="*/ 14 h 99"/>
                <a:gd name="T64" fmla="*/ 0 w 181"/>
                <a:gd name="T65" fmla="*/ 11 h 99"/>
                <a:gd name="T66" fmla="*/ 1 w 181"/>
                <a:gd name="T67" fmla="*/ 8 h 99"/>
                <a:gd name="T68" fmla="*/ 7 w 181"/>
                <a:gd name="T69" fmla="*/ 3 h 99"/>
                <a:gd name="T70" fmla="*/ 18 w 181"/>
                <a:gd name="T71" fmla="*/ 0 h 99"/>
                <a:gd name="T72" fmla="*/ 26 w 181"/>
                <a:gd name="T73" fmla="*/ 1 h 99"/>
                <a:gd name="T74" fmla="*/ 34 w 181"/>
                <a:gd name="T75" fmla="*/ 5 h 99"/>
                <a:gd name="T76" fmla="*/ 45 w 181"/>
                <a:gd name="T77" fmla="*/ 11 h 99"/>
                <a:gd name="T78" fmla="*/ 59 w 181"/>
                <a:gd name="T79" fmla="*/ 7 h 99"/>
                <a:gd name="T80" fmla="*/ 69 w 181"/>
                <a:gd name="T81" fmla="*/ 5 h 99"/>
                <a:gd name="T82" fmla="*/ 73 w 181"/>
                <a:gd name="T83" fmla="*/ 5 h 99"/>
                <a:gd name="T84" fmla="*/ 74 w 181"/>
                <a:gd name="T85" fmla="*/ 5 h 99"/>
                <a:gd name="T86" fmla="*/ 86 w 181"/>
                <a:gd name="T87" fmla="*/ 6 h 99"/>
                <a:gd name="T88" fmla="*/ 91 w 181"/>
                <a:gd name="T89" fmla="*/ 13 h 99"/>
                <a:gd name="T90" fmla="*/ 87 w 181"/>
                <a:gd name="T91" fmla="*/ 24 h 99"/>
                <a:gd name="T92" fmla="*/ 75 w 181"/>
                <a:gd name="T93" fmla="*/ 26 h 99"/>
                <a:gd name="T94" fmla="*/ 72 w 181"/>
                <a:gd name="T95" fmla="*/ 27 h 99"/>
                <a:gd name="T96" fmla="*/ 67 w 181"/>
                <a:gd name="T97" fmla="*/ 27 h 99"/>
                <a:gd name="T98" fmla="*/ 62 w 181"/>
                <a:gd name="T99" fmla="*/ 28 h 99"/>
                <a:gd name="T100" fmla="*/ 55 w 181"/>
                <a:gd name="T101" fmla="*/ 31 h 99"/>
                <a:gd name="T102" fmla="*/ 49 w 181"/>
                <a:gd name="T103" fmla="*/ 37 h 99"/>
                <a:gd name="T104" fmla="*/ 52 w 181"/>
                <a:gd name="T105" fmla="*/ 42 h 99"/>
                <a:gd name="T106" fmla="*/ 64 w 181"/>
                <a:gd name="T107" fmla="*/ 44 h 99"/>
                <a:gd name="T108" fmla="*/ 78 w 181"/>
                <a:gd name="T109" fmla="*/ 40 h 99"/>
                <a:gd name="T110" fmla="*/ 95 w 181"/>
                <a:gd name="T111" fmla="*/ 34 h 99"/>
                <a:gd name="T112" fmla="*/ 114 w 181"/>
                <a:gd name="T113" fmla="*/ 30 h 99"/>
                <a:gd name="T114" fmla="*/ 134 w 181"/>
                <a:gd name="T115" fmla="*/ 29 h 99"/>
                <a:gd name="T116" fmla="*/ 155 w 181"/>
                <a:gd name="T117" fmla="*/ 3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99">
                  <a:moveTo>
                    <a:pt x="155" y="36"/>
                  </a:moveTo>
                  <a:cubicBezTo>
                    <a:pt x="165" y="42"/>
                    <a:pt x="170" y="48"/>
                    <a:pt x="170" y="55"/>
                  </a:cubicBezTo>
                  <a:cubicBezTo>
                    <a:pt x="170" y="62"/>
                    <a:pt x="166" y="68"/>
                    <a:pt x="159" y="74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4" y="82"/>
                    <a:pt x="176" y="83"/>
                    <a:pt x="177" y="84"/>
                  </a:cubicBezTo>
                  <a:cubicBezTo>
                    <a:pt x="178" y="85"/>
                    <a:pt x="179" y="86"/>
                    <a:pt x="180" y="87"/>
                  </a:cubicBezTo>
                  <a:cubicBezTo>
                    <a:pt x="181" y="88"/>
                    <a:pt x="180" y="90"/>
                    <a:pt x="179" y="91"/>
                  </a:cubicBezTo>
                  <a:cubicBezTo>
                    <a:pt x="178" y="92"/>
                    <a:pt x="176" y="94"/>
                    <a:pt x="173" y="95"/>
                  </a:cubicBezTo>
                  <a:cubicBezTo>
                    <a:pt x="170" y="97"/>
                    <a:pt x="168" y="98"/>
                    <a:pt x="165" y="99"/>
                  </a:cubicBezTo>
                  <a:cubicBezTo>
                    <a:pt x="163" y="99"/>
                    <a:pt x="160" y="99"/>
                    <a:pt x="158" y="99"/>
                  </a:cubicBezTo>
                  <a:cubicBezTo>
                    <a:pt x="156" y="98"/>
                    <a:pt x="154" y="98"/>
                    <a:pt x="152" y="97"/>
                  </a:cubicBezTo>
                  <a:cubicBezTo>
                    <a:pt x="151" y="96"/>
                    <a:pt x="149" y="95"/>
                    <a:pt x="147" y="94"/>
                  </a:cubicBezTo>
                  <a:cubicBezTo>
                    <a:pt x="134" y="87"/>
                    <a:pt x="134" y="87"/>
                    <a:pt x="134" y="87"/>
                  </a:cubicBezTo>
                  <a:cubicBezTo>
                    <a:pt x="128" y="90"/>
                    <a:pt x="120" y="91"/>
                    <a:pt x="113" y="92"/>
                  </a:cubicBezTo>
                  <a:cubicBezTo>
                    <a:pt x="106" y="93"/>
                    <a:pt x="100" y="94"/>
                    <a:pt x="96" y="94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84" y="93"/>
                    <a:pt x="79" y="92"/>
                    <a:pt x="77" y="91"/>
                  </a:cubicBezTo>
                  <a:cubicBezTo>
                    <a:pt x="74" y="89"/>
                    <a:pt x="73" y="86"/>
                    <a:pt x="73" y="81"/>
                  </a:cubicBezTo>
                  <a:cubicBezTo>
                    <a:pt x="74" y="78"/>
                    <a:pt x="75" y="76"/>
                    <a:pt x="78" y="74"/>
                  </a:cubicBezTo>
                  <a:cubicBezTo>
                    <a:pt x="82" y="73"/>
                    <a:pt x="88" y="72"/>
                    <a:pt x="98" y="71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109" y="72"/>
                    <a:pt x="116" y="71"/>
                    <a:pt x="122" y="68"/>
                  </a:cubicBezTo>
                  <a:cubicBezTo>
                    <a:pt x="132" y="62"/>
                    <a:pt x="134" y="57"/>
                    <a:pt x="126" y="53"/>
                  </a:cubicBezTo>
                  <a:cubicBezTo>
                    <a:pt x="123" y="51"/>
                    <a:pt x="119" y="51"/>
                    <a:pt x="113" y="52"/>
                  </a:cubicBezTo>
                  <a:cubicBezTo>
                    <a:pt x="108" y="53"/>
                    <a:pt x="101" y="55"/>
                    <a:pt x="95" y="58"/>
                  </a:cubicBezTo>
                  <a:cubicBezTo>
                    <a:pt x="88" y="60"/>
                    <a:pt x="80" y="62"/>
                    <a:pt x="73" y="64"/>
                  </a:cubicBezTo>
                  <a:cubicBezTo>
                    <a:pt x="65" y="66"/>
                    <a:pt x="57" y="66"/>
                    <a:pt x="48" y="66"/>
                  </a:cubicBezTo>
                  <a:cubicBezTo>
                    <a:pt x="39" y="65"/>
                    <a:pt x="30" y="62"/>
                    <a:pt x="22" y="58"/>
                  </a:cubicBezTo>
                  <a:cubicBezTo>
                    <a:pt x="15" y="54"/>
                    <a:pt x="10" y="48"/>
                    <a:pt x="10" y="42"/>
                  </a:cubicBezTo>
                  <a:cubicBezTo>
                    <a:pt x="9" y="36"/>
                    <a:pt x="12" y="30"/>
                    <a:pt x="20" y="24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6" y="16"/>
                    <a:pt x="4" y="15"/>
                    <a:pt x="3" y="14"/>
                  </a:cubicBezTo>
                  <a:cubicBezTo>
                    <a:pt x="2" y="14"/>
                    <a:pt x="1" y="13"/>
                    <a:pt x="0" y="11"/>
                  </a:cubicBezTo>
                  <a:cubicBezTo>
                    <a:pt x="0" y="10"/>
                    <a:pt x="0" y="9"/>
                    <a:pt x="1" y="8"/>
                  </a:cubicBezTo>
                  <a:cubicBezTo>
                    <a:pt x="2" y="6"/>
                    <a:pt x="4" y="5"/>
                    <a:pt x="7" y="3"/>
                  </a:cubicBezTo>
                  <a:cubicBezTo>
                    <a:pt x="11" y="1"/>
                    <a:pt x="15" y="0"/>
                    <a:pt x="18" y="0"/>
                  </a:cubicBezTo>
                  <a:cubicBezTo>
                    <a:pt x="21" y="0"/>
                    <a:pt x="24" y="0"/>
                    <a:pt x="26" y="1"/>
                  </a:cubicBezTo>
                  <a:cubicBezTo>
                    <a:pt x="28" y="1"/>
                    <a:pt x="31" y="3"/>
                    <a:pt x="34" y="5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9" y="9"/>
                    <a:pt x="54" y="8"/>
                    <a:pt x="59" y="7"/>
                  </a:cubicBezTo>
                  <a:cubicBezTo>
                    <a:pt x="63" y="6"/>
                    <a:pt x="67" y="5"/>
                    <a:pt x="69" y="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80" y="4"/>
                    <a:pt x="85" y="5"/>
                    <a:pt x="86" y="6"/>
                  </a:cubicBezTo>
                  <a:cubicBezTo>
                    <a:pt x="89" y="7"/>
                    <a:pt x="90" y="9"/>
                    <a:pt x="91" y="13"/>
                  </a:cubicBezTo>
                  <a:cubicBezTo>
                    <a:pt x="93" y="18"/>
                    <a:pt x="91" y="21"/>
                    <a:pt x="87" y="24"/>
                  </a:cubicBezTo>
                  <a:cubicBezTo>
                    <a:pt x="85" y="25"/>
                    <a:pt x="81" y="26"/>
                    <a:pt x="75" y="26"/>
                  </a:cubicBezTo>
                  <a:cubicBezTo>
                    <a:pt x="75" y="26"/>
                    <a:pt x="74" y="27"/>
                    <a:pt x="72" y="27"/>
                  </a:cubicBezTo>
                  <a:cubicBezTo>
                    <a:pt x="70" y="27"/>
                    <a:pt x="69" y="27"/>
                    <a:pt x="67" y="27"/>
                  </a:cubicBezTo>
                  <a:cubicBezTo>
                    <a:pt x="66" y="27"/>
                    <a:pt x="64" y="28"/>
                    <a:pt x="62" y="28"/>
                  </a:cubicBezTo>
                  <a:cubicBezTo>
                    <a:pt x="60" y="29"/>
                    <a:pt x="57" y="30"/>
                    <a:pt x="55" y="31"/>
                  </a:cubicBezTo>
                  <a:cubicBezTo>
                    <a:pt x="52" y="33"/>
                    <a:pt x="50" y="35"/>
                    <a:pt x="49" y="37"/>
                  </a:cubicBezTo>
                  <a:cubicBezTo>
                    <a:pt x="49" y="39"/>
                    <a:pt x="49" y="41"/>
                    <a:pt x="52" y="42"/>
                  </a:cubicBezTo>
                  <a:cubicBezTo>
                    <a:pt x="55" y="44"/>
                    <a:pt x="59" y="45"/>
                    <a:pt x="64" y="44"/>
                  </a:cubicBezTo>
                  <a:cubicBezTo>
                    <a:pt x="68" y="43"/>
                    <a:pt x="73" y="42"/>
                    <a:pt x="78" y="40"/>
                  </a:cubicBezTo>
                  <a:cubicBezTo>
                    <a:pt x="83" y="38"/>
                    <a:pt x="88" y="36"/>
                    <a:pt x="95" y="34"/>
                  </a:cubicBezTo>
                  <a:cubicBezTo>
                    <a:pt x="101" y="32"/>
                    <a:pt x="107" y="31"/>
                    <a:pt x="114" y="30"/>
                  </a:cubicBezTo>
                  <a:cubicBezTo>
                    <a:pt x="120" y="28"/>
                    <a:pt x="126" y="28"/>
                    <a:pt x="134" y="29"/>
                  </a:cubicBezTo>
                  <a:cubicBezTo>
                    <a:pt x="141" y="30"/>
                    <a:pt x="149" y="33"/>
                    <a:pt x="155" y="36"/>
                  </a:cubicBezTo>
                  <a:close/>
                </a:path>
              </a:pathLst>
            </a:custGeom>
            <a:solidFill>
              <a:srgbClr val="FF7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5" name="isḷîḑê"/>
            <p:cNvSpPr/>
            <p:nvPr/>
          </p:nvSpPr>
          <p:spPr bwMode="auto">
            <a:xfrm>
              <a:off x="5748338" y="5140325"/>
              <a:ext cx="731838" cy="423863"/>
            </a:xfrm>
            <a:custGeom>
              <a:avLst/>
              <a:gdLst>
                <a:gd name="T0" fmla="*/ 206 w 264"/>
                <a:gd name="T1" fmla="*/ 118 h 153"/>
                <a:gd name="T2" fmla="*/ 203 w 264"/>
                <a:gd name="T3" fmla="*/ 0 h 153"/>
                <a:gd name="T4" fmla="*/ 204 w 264"/>
                <a:gd name="T5" fmla="*/ 1 h 153"/>
                <a:gd name="T6" fmla="*/ 208 w 264"/>
                <a:gd name="T7" fmla="*/ 119 h 153"/>
                <a:gd name="T8" fmla="*/ 1 w 264"/>
                <a:gd name="T9" fmla="*/ 121 h 153"/>
                <a:gd name="T10" fmla="*/ 0 w 264"/>
                <a:gd name="T11" fmla="*/ 120 h 153"/>
                <a:gd name="T12" fmla="*/ 206 w 264"/>
                <a:gd name="T13" fmla="*/ 11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53">
                  <a:moveTo>
                    <a:pt x="206" y="118"/>
                  </a:moveTo>
                  <a:cubicBezTo>
                    <a:pt x="262" y="85"/>
                    <a:pt x="260" y="33"/>
                    <a:pt x="203" y="0"/>
                  </a:cubicBezTo>
                  <a:cubicBezTo>
                    <a:pt x="204" y="1"/>
                    <a:pt x="204" y="1"/>
                    <a:pt x="204" y="1"/>
                  </a:cubicBezTo>
                  <a:cubicBezTo>
                    <a:pt x="262" y="33"/>
                    <a:pt x="264" y="86"/>
                    <a:pt x="208" y="119"/>
                  </a:cubicBezTo>
                  <a:cubicBezTo>
                    <a:pt x="153" y="152"/>
                    <a:pt x="60" y="153"/>
                    <a:pt x="1" y="121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59" y="152"/>
                    <a:pt x="151" y="151"/>
                    <a:pt x="206" y="118"/>
                  </a:cubicBezTo>
                  <a:close/>
                </a:path>
              </a:pathLst>
            </a:cu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6" name="iṩļiḓé"/>
            <p:cNvSpPr/>
            <p:nvPr/>
          </p:nvSpPr>
          <p:spPr bwMode="auto">
            <a:xfrm>
              <a:off x="4821238" y="3636963"/>
              <a:ext cx="1090613" cy="1412875"/>
            </a:xfrm>
            <a:custGeom>
              <a:avLst/>
              <a:gdLst>
                <a:gd name="T0" fmla="*/ 362 w 393"/>
                <a:gd name="T1" fmla="*/ 57 h 510"/>
                <a:gd name="T2" fmla="*/ 359 w 393"/>
                <a:gd name="T3" fmla="*/ 49 h 510"/>
                <a:gd name="T4" fmla="*/ 311 w 393"/>
                <a:gd name="T5" fmla="*/ 20 h 510"/>
                <a:gd name="T6" fmla="*/ 307 w 393"/>
                <a:gd name="T7" fmla="*/ 18 h 510"/>
                <a:gd name="T8" fmla="*/ 306 w 393"/>
                <a:gd name="T9" fmla="*/ 17 h 510"/>
                <a:gd name="T10" fmla="*/ 305 w 393"/>
                <a:gd name="T11" fmla="*/ 17 h 510"/>
                <a:gd name="T12" fmla="*/ 181 w 393"/>
                <a:gd name="T13" fmla="*/ 32 h 510"/>
                <a:gd name="T14" fmla="*/ 0 w 393"/>
                <a:gd name="T15" fmla="*/ 356 h 510"/>
                <a:gd name="T16" fmla="*/ 48 w 393"/>
                <a:gd name="T17" fmla="*/ 474 h 510"/>
                <a:gd name="T18" fmla="*/ 48 w 393"/>
                <a:gd name="T19" fmla="*/ 474 h 510"/>
                <a:gd name="T20" fmla="*/ 49 w 393"/>
                <a:gd name="T21" fmla="*/ 475 h 510"/>
                <a:gd name="T22" fmla="*/ 92 w 393"/>
                <a:gd name="T23" fmla="*/ 503 h 510"/>
                <a:gd name="T24" fmla="*/ 105 w 393"/>
                <a:gd name="T25" fmla="*/ 497 h 510"/>
                <a:gd name="T26" fmla="*/ 122 w 393"/>
                <a:gd name="T27" fmla="*/ 508 h 510"/>
                <a:gd name="T28" fmla="*/ 211 w 393"/>
                <a:gd name="T29" fmla="*/ 483 h 510"/>
                <a:gd name="T30" fmla="*/ 393 w 393"/>
                <a:gd name="T31" fmla="*/ 159 h 510"/>
                <a:gd name="T32" fmla="*/ 362 w 393"/>
                <a:gd name="T33" fmla="*/ 57 h 510"/>
                <a:gd name="T34" fmla="*/ 211 w 393"/>
                <a:gd name="T35" fmla="*/ 385 h 510"/>
                <a:gd name="T36" fmla="*/ 112 w 393"/>
                <a:gd name="T37" fmla="*/ 326 h 510"/>
                <a:gd name="T38" fmla="*/ 211 w 393"/>
                <a:gd name="T39" fmla="*/ 148 h 510"/>
                <a:gd name="T40" fmla="*/ 310 w 393"/>
                <a:gd name="T41" fmla="*/ 208 h 510"/>
                <a:gd name="T42" fmla="*/ 211 w 393"/>
                <a:gd name="T43" fmla="*/ 385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3" h="510">
                  <a:moveTo>
                    <a:pt x="362" y="57"/>
                  </a:moveTo>
                  <a:cubicBezTo>
                    <a:pt x="359" y="49"/>
                    <a:pt x="359" y="49"/>
                    <a:pt x="359" y="49"/>
                  </a:cubicBezTo>
                  <a:cubicBezTo>
                    <a:pt x="311" y="20"/>
                    <a:pt x="311" y="20"/>
                    <a:pt x="311" y="20"/>
                  </a:cubicBezTo>
                  <a:cubicBezTo>
                    <a:pt x="310" y="19"/>
                    <a:pt x="308" y="18"/>
                    <a:pt x="307" y="18"/>
                  </a:cubicBezTo>
                  <a:cubicBezTo>
                    <a:pt x="306" y="17"/>
                    <a:pt x="306" y="17"/>
                    <a:pt x="306" y="17"/>
                  </a:cubicBezTo>
                  <a:cubicBezTo>
                    <a:pt x="305" y="17"/>
                    <a:pt x="305" y="17"/>
                    <a:pt x="305" y="17"/>
                  </a:cubicBezTo>
                  <a:cubicBezTo>
                    <a:pt x="273" y="0"/>
                    <a:pt x="229" y="3"/>
                    <a:pt x="181" y="32"/>
                  </a:cubicBezTo>
                  <a:cubicBezTo>
                    <a:pt x="81" y="91"/>
                    <a:pt x="0" y="236"/>
                    <a:pt x="0" y="356"/>
                  </a:cubicBezTo>
                  <a:cubicBezTo>
                    <a:pt x="0" y="413"/>
                    <a:pt x="18" y="454"/>
                    <a:pt x="48" y="474"/>
                  </a:cubicBezTo>
                  <a:cubicBezTo>
                    <a:pt x="48" y="474"/>
                    <a:pt x="48" y="474"/>
                    <a:pt x="48" y="474"/>
                  </a:cubicBezTo>
                  <a:cubicBezTo>
                    <a:pt x="49" y="475"/>
                    <a:pt x="49" y="475"/>
                    <a:pt x="49" y="475"/>
                  </a:cubicBezTo>
                  <a:cubicBezTo>
                    <a:pt x="52" y="477"/>
                    <a:pt x="89" y="501"/>
                    <a:pt x="92" y="503"/>
                  </a:cubicBezTo>
                  <a:cubicBezTo>
                    <a:pt x="105" y="497"/>
                    <a:pt x="105" y="497"/>
                    <a:pt x="105" y="497"/>
                  </a:cubicBezTo>
                  <a:cubicBezTo>
                    <a:pt x="122" y="508"/>
                    <a:pt x="122" y="508"/>
                    <a:pt x="122" y="508"/>
                  </a:cubicBezTo>
                  <a:cubicBezTo>
                    <a:pt x="149" y="510"/>
                    <a:pt x="179" y="502"/>
                    <a:pt x="211" y="483"/>
                  </a:cubicBezTo>
                  <a:cubicBezTo>
                    <a:pt x="311" y="424"/>
                    <a:pt x="393" y="279"/>
                    <a:pt x="393" y="159"/>
                  </a:cubicBezTo>
                  <a:cubicBezTo>
                    <a:pt x="393" y="115"/>
                    <a:pt x="381" y="80"/>
                    <a:pt x="362" y="57"/>
                  </a:cubicBezTo>
                  <a:close/>
                  <a:moveTo>
                    <a:pt x="211" y="385"/>
                  </a:moveTo>
                  <a:cubicBezTo>
                    <a:pt x="156" y="418"/>
                    <a:pt x="112" y="391"/>
                    <a:pt x="112" y="326"/>
                  </a:cubicBezTo>
                  <a:cubicBezTo>
                    <a:pt x="112" y="260"/>
                    <a:pt x="156" y="181"/>
                    <a:pt x="211" y="148"/>
                  </a:cubicBezTo>
                  <a:cubicBezTo>
                    <a:pt x="266" y="116"/>
                    <a:pt x="310" y="142"/>
                    <a:pt x="310" y="208"/>
                  </a:cubicBezTo>
                  <a:cubicBezTo>
                    <a:pt x="310" y="273"/>
                    <a:pt x="266" y="353"/>
                    <a:pt x="211" y="385"/>
                  </a:cubicBezTo>
                  <a:close/>
                </a:path>
              </a:pathLst>
            </a:custGeom>
            <a:solidFill>
              <a:srgbClr val="FFA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7" name="îṩḻîḍe"/>
            <p:cNvSpPr/>
            <p:nvPr/>
          </p:nvSpPr>
          <p:spPr bwMode="auto">
            <a:xfrm>
              <a:off x="5167313" y="3727450"/>
              <a:ext cx="347663" cy="285750"/>
            </a:xfrm>
            <a:custGeom>
              <a:avLst/>
              <a:gdLst>
                <a:gd name="T0" fmla="*/ 0 w 125"/>
                <a:gd name="T1" fmla="*/ 43 h 103"/>
                <a:gd name="T2" fmla="*/ 113 w 125"/>
                <a:gd name="T3" fmla="*/ 103 h 103"/>
                <a:gd name="T4" fmla="*/ 125 w 125"/>
                <a:gd name="T5" fmla="*/ 101 h 103"/>
                <a:gd name="T6" fmla="*/ 125 w 125"/>
                <a:gd name="T7" fmla="*/ 38 h 103"/>
                <a:gd name="T8" fmla="*/ 54 w 125"/>
                <a:gd name="T9" fmla="*/ 0 h 103"/>
                <a:gd name="T10" fmla="*/ 0 w 125"/>
                <a:gd name="T11" fmla="*/ 4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03">
                  <a:moveTo>
                    <a:pt x="0" y="43"/>
                  </a:moveTo>
                  <a:cubicBezTo>
                    <a:pt x="113" y="103"/>
                    <a:pt x="113" y="103"/>
                    <a:pt x="113" y="103"/>
                  </a:cubicBezTo>
                  <a:cubicBezTo>
                    <a:pt x="117" y="102"/>
                    <a:pt x="121" y="102"/>
                    <a:pt x="125" y="101"/>
                  </a:cubicBezTo>
                  <a:cubicBezTo>
                    <a:pt x="125" y="38"/>
                    <a:pt x="125" y="38"/>
                    <a:pt x="125" y="38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35" y="11"/>
                    <a:pt x="17" y="26"/>
                    <a:pt x="0" y="43"/>
                  </a:cubicBezTo>
                  <a:close/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8" name="íṡļíḋê"/>
            <p:cNvSpPr/>
            <p:nvPr/>
          </p:nvSpPr>
          <p:spPr bwMode="auto">
            <a:xfrm>
              <a:off x="4821238" y="4429125"/>
              <a:ext cx="508000" cy="592138"/>
            </a:xfrm>
            <a:custGeom>
              <a:avLst/>
              <a:gdLst>
                <a:gd name="T0" fmla="*/ 183 w 183"/>
                <a:gd name="T1" fmla="*/ 212 h 214"/>
                <a:gd name="T2" fmla="*/ 183 w 183"/>
                <a:gd name="T3" fmla="*/ 111 h 214"/>
                <a:gd name="T4" fmla="*/ 113 w 183"/>
                <a:gd name="T5" fmla="*/ 55 h 214"/>
                <a:gd name="T6" fmla="*/ 8 w 183"/>
                <a:gd name="T7" fmla="*/ 0 h 214"/>
                <a:gd name="T8" fmla="*/ 0 w 183"/>
                <a:gd name="T9" fmla="*/ 70 h 214"/>
                <a:gd name="T10" fmla="*/ 6 w 183"/>
                <a:gd name="T11" fmla="*/ 124 h 214"/>
                <a:gd name="T12" fmla="*/ 176 w 183"/>
                <a:gd name="T13" fmla="*/ 214 h 214"/>
                <a:gd name="T14" fmla="*/ 183 w 183"/>
                <a:gd name="T15" fmla="*/ 21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3" h="214">
                  <a:moveTo>
                    <a:pt x="183" y="212"/>
                  </a:moveTo>
                  <a:cubicBezTo>
                    <a:pt x="183" y="111"/>
                    <a:pt x="183" y="111"/>
                    <a:pt x="183" y="111"/>
                  </a:cubicBezTo>
                  <a:cubicBezTo>
                    <a:pt x="146" y="120"/>
                    <a:pt x="118" y="99"/>
                    <a:pt x="113" y="5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23"/>
                    <a:pt x="0" y="47"/>
                    <a:pt x="0" y="70"/>
                  </a:cubicBezTo>
                  <a:cubicBezTo>
                    <a:pt x="0" y="90"/>
                    <a:pt x="2" y="108"/>
                    <a:pt x="6" y="124"/>
                  </a:cubicBezTo>
                  <a:cubicBezTo>
                    <a:pt x="176" y="214"/>
                    <a:pt x="176" y="214"/>
                    <a:pt x="176" y="214"/>
                  </a:cubicBezTo>
                  <a:cubicBezTo>
                    <a:pt x="178" y="213"/>
                    <a:pt x="180" y="212"/>
                    <a:pt x="183" y="212"/>
                  </a:cubicBezTo>
                  <a:close/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9" name="îsḻïḍe"/>
            <p:cNvSpPr/>
            <p:nvPr/>
          </p:nvSpPr>
          <p:spPr bwMode="auto">
            <a:xfrm>
              <a:off x="4862513" y="4195763"/>
              <a:ext cx="311150" cy="311150"/>
            </a:xfrm>
            <a:custGeom>
              <a:avLst/>
              <a:gdLst>
                <a:gd name="T0" fmla="*/ 97 w 112"/>
                <a:gd name="T1" fmla="*/ 112 h 112"/>
                <a:gd name="T2" fmla="*/ 112 w 112"/>
                <a:gd name="T3" fmla="*/ 51 h 112"/>
                <a:gd name="T4" fmla="*/ 112 w 112"/>
                <a:gd name="T5" fmla="*/ 48 h 112"/>
                <a:gd name="T6" fmla="*/ 22 w 112"/>
                <a:gd name="T7" fmla="*/ 0 h 112"/>
                <a:gd name="T8" fmla="*/ 0 w 112"/>
                <a:gd name="T9" fmla="*/ 59 h 112"/>
                <a:gd name="T10" fmla="*/ 97 w 112"/>
                <a:gd name="T11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" h="112">
                  <a:moveTo>
                    <a:pt x="97" y="112"/>
                  </a:moveTo>
                  <a:cubicBezTo>
                    <a:pt x="99" y="92"/>
                    <a:pt x="104" y="71"/>
                    <a:pt x="112" y="51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3" y="19"/>
                    <a:pt x="6" y="39"/>
                    <a:pt x="0" y="59"/>
                  </a:cubicBezTo>
                  <a:lnTo>
                    <a:pt x="97" y="112"/>
                  </a:lnTo>
                  <a:close/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0" name="ïS1ïďé"/>
            <p:cNvSpPr/>
            <p:nvPr/>
          </p:nvSpPr>
          <p:spPr bwMode="auto">
            <a:xfrm>
              <a:off x="4943475" y="4117975"/>
              <a:ext cx="157163" cy="122238"/>
            </a:xfrm>
            <a:custGeom>
              <a:avLst/>
              <a:gdLst>
                <a:gd name="T0" fmla="*/ 57 w 57"/>
                <a:gd name="T1" fmla="*/ 44 h 44"/>
                <a:gd name="T2" fmla="*/ 57 w 57"/>
                <a:gd name="T3" fmla="*/ 27 h 44"/>
                <a:gd name="T4" fmla="*/ 7 w 57"/>
                <a:gd name="T5" fmla="*/ 0 h 44"/>
                <a:gd name="T6" fmla="*/ 0 w 57"/>
                <a:gd name="T7" fmla="*/ 14 h 44"/>
                <a:gd name="T8" fmla="*/ 57 w 57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44">
                  <a:moveTo>
                    <a:pt x="57" y="44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5"/>
                    <a:pt x="2" y="10"/>
                    <a:pt x="0" y="14"/>
                  </a:cubicBezTo>
                  <a:lnTo>
                    <a:pt x="57" y="44"/>
                  </a:lnTo>
                  <a:close/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1" name="i$ḻïḓê"/>
            <p:cNvSpPr/>
            <p:nvPr/>
          </p:nvSpPr>
          <p:spPr bwMode="auto">
            <a:xfrm>
              <a:off x="5097463" y="3889375"/>
              <a:ext cx="203200" cy="141288"/>
            </a:xfrm>
            <a:custGeom>
              <a:avLst/>
              <a:gdLst>
                <a:gd name="T0" fmla="*/ 73 w 73"/>
                <a:gd name="T1" fmla="*/ 51 h 51"/>
                <a:gd name="T2" fmla="*/ 73 w 73"/>
                <a:gd name="T3" fmla="*/ 33 h 51"/>
                <a:gd name="T4" fmla="*/ 10 w 73"/>
                <a:gd name="T5" fmla="*/ 0 h 51"/>
                <a:gd name="T6" fmla="*/ 0 w 73"/>
                <a:gd name="T7" fmla="*/ 12 h 51"/>
                <a:gd name="T8" fmla="*/ 73 w 73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51">
                  <a:moveTo>
                    <a:pt x="73" y="51"/>
                  </a:moveTo>
                  <a:cubicBezTo>
                    <a:pt x="73" y="33"/>
                    <a:pt x="73" y="33"/>
                    <a:pt x="73" y="3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4"/>
                    <a:pt x="3" y="8"/>
                    <a:pt x="0" y="12"/>
                  </a:cubicBezTo>
                  <a:lnTo>
                    <a:pt x="73" y="51"/>
                  </a:lnTo>
                  <a:close/>
                </a:path>
              </a:pathLst>
            </a:custGeom>
            <a:solidFill>
              <a:srgbClr val="FF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2" name="iṡḷîḋè"/>
            <p:cNvSpPr/>
            <p:nvPr/>
          </p:nvSpPr>
          <p:spPr bwMode="auto">
            <a:xfrm>
              <a:off x="4954588" y="3641725"/>
              <a:ext cx="1009650" cy="1528763"/>
            </a:xfrm>
            <a:custGeom>
              <a:avLst/>
              <a:gdLst>
                <a:gd name="T0" fmla="*/ 182 w 364"/>
                <a:gd name="T1" fmla="*/ 59 h 552"/>
                <a:gd name="T2" fmla="*/ 0 w 364"/>
                <a:gd name="T3" fmla="*/ 383 h 552"/>
                <a:gd name="T4" fmla="*/ 182 w 364"/>
                <a:gd name="T5" fmla="*/ 492 h 552"/>
                <a:gd name="T6" fmla="*/ 363 w 364"/>
                <a:gd name="T7" fmla="*/ 168 h 552"/>
                <a:gd name="T8" fmla="*/ 182 w 364"/>
                <a:gd name="T9" fmla="*/ 59 h 552"/>
                <a:gd name="T10" fmla="*/ 182 w 364"/>
                <a:gd name="T11" fmla="*/ 394 h 552"/>
                <a:gd name="T12" fmla="*/ 83 w 364"/>
                <a:gd name="T13" fmla="*/ 335 h 552"/>
                <a:gd name="T14" fmla="*/ 182 w 364"/>
                <a:gd name="T15" fmla="*/ 157 h 552"/>
                <a:gd name="T16" fmla="*/ 281 w 364"/>
                <a:gd name="T17" fmla="*/ 217 h 552"/>
                <a:gd name="T18" fmla="*/ 182 w 364"/>
                <a:gd name="T19" fmla="*/ 394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4" h="552">
                  <a:moveTo>
                    <a:pt x="182" y="59"/>
                  </a:moveTo>
                  <a:cubicBezTo>
                    <a:pt x="82" y="119"/>
                    <a:pt x="0" y="264"/>
                    <a:pt x="0" y="383"/>
                  </a:cubicBezTo>
                  <a:cubicBezTo>
                    <a:pt x="0" y="503"/>
                    <a:pt x="82" y="552"/>
                    <a:pt x="182" y="492"/>
                  </a:cubicBezTo>
                  <a:cubicBezTo>
                    <a:pt x="282" y="433"/>
                    <a:pt x="364" y="288"/>
                    <a:pt x="363" y="168"/>
                  </a:cubicBezTo>
                  <a:cubicBezTo>
                    <a:pt x="363" y="49"/>
                    <a:pt x="281" y="0"/>
                    <a:pt x="182" y="59"/>
                  </a:cubicBezTo>
                  <a:close/>
                  <a:moveTo>
                    <a:pt x="182" y="394"/>
                  </a:moveTo>
                  <a:cubicBezTo>
                    <a:pt x="127" y="427"/>
                    <a:pt x="83" y="400"/>
                    <a:pt x="83" y="335"/>
                  </a:cubicBezTo>
                  <a:cubicBezTo>
                    <a:pt x="83" y="269"/>
                    <a:pt x="127" y="190"/>
                    <a:pt x="182" y="157"/>
                  </a:cubicBezTo>
                  <a:cubicBezTo>
                    <a:pt x="237" y="125"/>
                    <a:pt x="281" y="151"/>
                    <a:pt x="281" y="217"/>
                  </a:cubicBezTo>
                  <a:cubicBezTo>
                    <a:pt x="281" y="282"/>
                    <a:pt x="237" y="362"/>
                    <a:pt x="182" y="394"/>
                  </a:cubicBezTo>
                  <a:close/>
                </a:path>
              </a:pathLst>
            </a:custGeom>
            <a:solidFill>
              <a:srgbClr val="FFE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3" name="îŝľiḓê"/>
            <p:cNvSpPr/>
            <p:nvPr/>
          </p:nvSpPr>
          <p:spPr bwMode="auto">
            <a:xfrm>
              <a:off x="4954588" y="3648075"/>
              <a:ext cx="1006475" cy="1528763"/>
            </a:xfrm>
            <a:custGeom>
              <a:avLst/>
              <a:gdLst>
                <a:gd name="T0" fmla="*/ 363 w 363"/>
                <a:gd name="T1" fmla="*/ 168 h 552"/>
                <a:gd name="T2" fmla="*/ 182 w 363"/>
                <a:gd name="T3" fmla="*/ 59 h 552"/>
                <a:gd name="T4" fmla="*/ 0 w 363"/>
                <a:gd name="T5" fmla="*/ 383 h 552"/>
                <a:gd name="T6" fmla="*/ 182 w 363"/>
                <a:gd name="T7" fmla="*/ 492 h 552"/>
                <a:gd name="T8" fmla="*/ 363 w 363"/>
                <a:gd name="T9" fmla="*/ 168 h 552"/>
                <a:gd name="T10" fmla="*/ 83 w 363"/>
                <a:gd name="T11" fmla="*/ 335 h 552"/>
                <a:gd name="T12" fmla="*/ 182 w 363"/>
                <a:gd name="T13" fmla="*/ 157 h 552"/>
                <a:gd name="T14" fmla="*/ 281 w 363"/>
                <a:gd name="T15" fmla="*/ 217 h 552"/>
                <a:gd name="T16" fmla="*/ 182 w 363"/>
                <a:gd name="T17" fmla="*/ 394 h 552"/>
                <a:gd name="T18" fmla="*/ 83 w 363"/>
                <a:gd name="T19" fmla="*/ 335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3" h="552">
                  <a:moveTo>
                    <a:pt x="363" y="168"/>
                  </a:moveTo>
                  <a:cubicBezTo>
                    <a:pt x="363" y="48"/>
                    <a:pt x="282" y="0"/>
                    <a:pt x="182" y="59"/>
                  </a:cubicBezTo>
                  <a:cubicBezTo>
                    <a:pt x="82" y="118"/>
                    <a:pt x="0" y="264"/>
                    <a:pt x="0" y="383"/>
                  </a:cubicBezTo>
                  <a:cubicBezTo>
                    <a:pt x="0" y="503"/>
                    <a:pt x="82" y="552"/>
                    <a:pt x="182" y="492"/>
                  </a:cubicBezTo>
                  <a:cubicBezTo>
                    <a:pt x="282" y="433"/>
                    <a:pt x="363" y="288"/>
                    <a:pt x="363" y="168"/>
                  </a:cubicBezTo>
                  <a:close/>
                  <a:moveTo>
                    <a:pt x="83" y="335"/>
                  </a:moveTo>
                  <a:cubicBezTo>
                    <a:pt x="83" y="269"/>
                    <a:pt x="127" y="190"/>
                    <a:pt x="182" y="157"/>
                  </a:cubicBezTo>
                  <a:cubicBezTo>
                    <a:pt x="237" y="125"/>
                    <a:pt x="281" y="151"/>
                    <a:pt x="281" y="217"/>
                  </a:cubicBezTo>
                  <a:cubicBezTo>
                    <a:pt x="281" y="282"/>
                    <a:pt x="237" y="362"/>
                    <a:pt x="182" y="394"/>
                  </a:cubicBezTo>
                  <a:cubicBezTo>
                    <a:pt x="127" y="427"/>
                    <a:pt x="83" y="400"/>
                    <a:pt x="83" y="335"/>
                  </a:cubicBezTo>
                  <a:close/>
                </a:path>
              </a:pathLst>
            </a:custGeom>
            <a:solidFill>
              <a:srgbClr val="FF7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4" name="íṥḻïďè"/>
            <p:cNvSpPr/>
            <p:nvPr/>
          </p:nvSpPr>
          <p:spPr bwMode="auto">
            <a:xfrm>
              <a:off x="5021263" y="3738563"/>
              <a:ext cx="876300" cy="1333500"/>
            </a:xfrm>
            <a:custGeom>
              <a:avLst/>
              <a:gdLst>
                <a:gd name="T0" fmla="*/ 316 w 316"/>
                <a:gd name="T1" fmla="*/ 147 h 481"/>
                <a:gd name="T2" fmla="*/ 158 w 316"/>
                <a:gd name="T3" fmla="*/ 52 h 481"/>
                <a:gd name="T4" fmla="*/ 0 w 316"/>
                <a:gd name="T5" fmla="*/ 335 h 481"/>
                <a:gd name="T6" fmla="*/ 158 w 316"/>
                <a:gd name="T7" fmla="*/ 430 h 481"/>
                <a:gd name="T8" fmla="*/ 316 w 316"/>
                <a:gd name="T9" fmla="*/ 147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6" h="481">
                  <a:moveTo>
                    <a:pt x="316" y="147"/>
                  </a:moveTo>
                  <a:cubicBezTo>
                    <a:pt x="316" y="43"/>
                    <a:pt x="245" y="0"/>
                    <a:pt x="158" y="52"/>
                  </a:cubicBezTo>
                  <a:cubicBezTo>
                    <a:pt x="71" y="104"/>
                    <a:pt x="0" y="230"/>
                    <a:pt x="0" y="335"/>
                  </a:cubicBezTo>
                  <a:cubicBezTo>
                    <a:pt x="0" y="439"/>
                    <a:pt x="71" y="481"/>
                    <a:pt x="158" y="430"/>
                  </a:cubicBezTo>
                  <a:cubicBezTo>
                    <a:pt x="245" y="378"/>
                    <a:pt x="316" y="251"/>
                    <a:pt x="316" y="147"/>
                  </a:cubicBezTo>
                  <a:close/>
                </a:path>
              </a:pathLst>
            </a:custGeom>
            <a:solidFill>
              <a:srgbClr val="FF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5" name="i$ḻíḋé"/>
            <p:cNvSpPr/>
            <p:nvPr/>
          </p:nvSpPr>
          <p:spPr bwMode="auto">
            <a:xfrm>
              <a:off x="5051425" y="3789363"/>
              <a:ext cx="815975" cy="1235075"/>
            </a:xfrm>
            <a:custGeom>
              <a:avLst/>
              <a:gdLst>
                <a:gd name="T0" fmla="*/ 294 w 294"/>
                <a:gd name="T1" fmla="*/ 136 h 446"/>
                <a:gd name="T2" fmla="*/ 147 w 294"/>
                <a:gd name="T3" fmla="*/ 48 h 446"/>
                <a:gd name="T4" fmla="*/ 0 w 294"/>
                <a:gd name="T5" fmla="*/ 310 h 446"/>
                <a:gd name="T6" fmla="*/ 147 w 294"/>
                <a:gd name="T7" fmla="*/ 398 h 446"/>
                <a:gd name="T8" fmla="*/ 294 w 294"/>
                <a:gd name="T9" fmla="*/ 136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4" h="446">
                  <a:moveTo>
                    <a:pt x="294" y="136"/>
                  </a:moveTo>
                  <a:cubicBezTo>
                    <a:pt x="294" y="39"/>
                    <a:pt x="228" y="0"/>
                    <a:pt x="147" y="48"/>
                  </a:cubicBezTo>
                  <a:cubicBezTo>
                    <a:pt x="66" y="96"/>
                    <a:pt x="0" y="213"/>
                    <a:pt x="0" y="310"/>
                  </a:cubicBezTo>
                  <a:cubicBezTo>
                    <a:pt x="0" y="407"/>
                    <a:pt x="66" y="446"/>
                    <a:pt x="147" y="398"/>
                  </a:cubicBezTo>
                  <a:cubicBezTo>
                    <a:pt x="228" y="350"/>
                    <a:pt x="294" y="233"/>
                    <a:pt x="294" y="136"/>
                  </a:cubicBezTo>
                  <a:close/>
                </a:path>
              </a:pathLst>
            </a:custGeom>
            <a:solidFill>
              <a:srgbClr val="FFA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6" name="íŝļíḑe"/>
            <p:cNvSpPr/>
            <p:nvPr/>
          </p:nvSpPr>
          <p:spPr bwMode="auto">
            <a:xfrm>
              <a:off x="5051425" y="3879850"/>
              <a:ext cx="812800" cy="1069975"/>
            </a:xfrm>
            <a:custGeom>
              <a:avLst/>
              <a:gdLst>
                <a:gd name="T0" fmla="*/ 243 w 293"/>
                <a:gd name="T1" fmla="*/ 0 h 386"/>
                <a:gd name="T2" fmla="*/ 3 w 293"/>
                <a:gd name="T3" fmla="*/ 240 h 386"/>
                <a:gd name="T4" fmla="*/ 0 w 293"/>
                <a:gd name="T5" fmla="*/ 277 h 386"/>
                <a:gd name="T6" fmla="*/ 27 w 293"/>
                <a:gd name="T7" fmla="*/ 362 h 386"/>
                <a:gd name="T8" fmla="*/ 293 w 293"/>
                <a:gd name="T9" fmla="*/ 96 h 386"/>
                <a:gd name="T10" fmla="*/ 243 w 293"/>
                <a:gd name="T11" fmla="*/ 0 h 386"/>
                <a:gd name="T12" fmla="*/ 88 w 293"/>
                <a:gd name="T13" fmla="*/ 385 h 386"/>
                <a:gd name="T14" fmla="*/ 276 w 293"/>
                <a:gd name="T15" fmla="*/ 196 h 386"/>
                <a:gd name="T16" fmla="*/ 290 w 293"/>
                <a:gd name="T17" fmla="*/ 143 h 386"/>
                <a:gd name="T18" fmla="*/ 53 w 293"/>
                <a:gd name="T19" fmla="*/ 380 h 386"/>
                <a:gd name="T20" fmla="*/ 88 w 293"/>
                <a:gd name="T21" fmla="*/ 385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3" h="386">
                  <a:moveTo>
                    <a:pt x="243" y="0"/>
                  </a:moveTo>
                  <a:cubicBezTo>
                    <a:pt x="3" y="240"/>
                    <a:pt x="3" y="240"/>
                    <a:pt x="3" y="240"/>
                  </a:cubicBezTo>
                  <a:cubicBezTo>
                    <a:pt x="1" y="252"/>
                    <a:pt x="0" y="265"/>
                    <a:pt x="0" y="277"/>
                  </a:cubicBezTo>
                  <a:cubicBezTo>
                    <a:pt x="0" y="315"/>
                    <a:pt x="10" y="344"/>
                    <a:pt x="27" y="362"/>
                  </a:cubicBezTo>
                  <a:cubicBezTo>
                    <a:pt x="293" y="96"/>
                    <a:pt x="293" y="96"/>
                    <a:pt x="293" y="96"/>
                  </a:cubicBezTo>
                  <a:cubicBezTo>
                    <a:pt x="292" y="47"/>
                    <a:pt x="273" y="14"/>
                    <a:pt x="243" y="0"/>
                  </a:cubicBezTo>
                  <a:close/>
                  <a:moveTo>
                    <a:pt x="88" y="385"/>
                  </a:moveTo>
                  <a:cubicBezTo>
                    <a:pt x="138" y="336"/>
                    <a:pt x="209" y="264"/>
                    <a:pt x="276" y="196"/>
                  </a:cubicBezTo>
                  <a:cubicBezTo>
                    <a:pt x="282" y="178"/>
                    <a:pt x="287" y="161"/>
                    <a:pt x="290" y="143"/>
                  </a:cubicBezTo>
                  <a:cubicBezTo>
                    <a:pt x="53" y="380"/>
                    <a:pt x="53" y="380"/>
                    <a:pt x="53" y="380"/>
                  </a:cubicBezTo>
                  <a:cubicBezTo>
                    <a:pt x="64" y="384"/>
                    <a:pt x="75" y="386"/>
                    <a:pt x="88" y="385"/>
                  </a:cubicBezTo>
                  <a:close/>
                </a:path>
              </a:pathLst>
            </a:cu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7" name="íṥļîḋê"/>
            <p:cNvSpPr/>
            <p:nvPr/>
          </p:nvSpPr>
          <p:spPr bwMode="auto">
            <a:xfrm>
              <a:off x="5051425" y="3789363"/>
              <a:ext cx="815975" cy="860425"/>
            </a:xfrm>
            <a:custGeom>
              <a:avLst/>
              <a:gdLst>
                <a:gd name="T0" fmla="*/ 147 w 294"/>
                <a:gd name="T1" fmla="*/ 51 h 311"/>
                <a:gd name="T2" fmla="*/ 294 w 294"/>
                <a:gd name="T3" fmla="*/ 137 h 311"/>
                <a:gd name="T4" fmla="*/ 294 w 294"/>
                <a:gd name="T5" fmla="*/ 136 h 311"/>
                <a:gd name="T6" fmla="*/ 147 w 294"/>
                <a:gd name="T7" fmla="*/ 48 h 311"/>
                <a:gd name="T8" fmla="*/ 0 w 294"/>
                <a:gd name="T9" fmla="*/ 310 h 311"/>
                <a:gd name="T10" fmla="*/ 0 w 294"/>
                <a:gd name="T11" fmla="*/ 311 h 311"/>
                <a:gd name="T12" fmla="*/ 147 w 294"/>
                <a:gd name="T13" fmla="*/ 5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" h="311">
                  <a:moveTo>
                    <a:pt x="147" y="51"/>
                  </a:moveTo>
                  <a:cubicBezTo>
                    <a:pt x="227" y="3"/>
                    <a:pt x="293" y="42"/>
                    <a:pt x="294" y="137"/>
                  </a:cubicBezTo>
                  <a:cubicBezTo>
                    <a:pt x="294" y="137"/>
                    <a:pt x="294" y="136"/>
                    <a:pt x="294" y="136"/>
                  </a:cubicBezTo>
                  <a:cubicBezTo>
                    <a:pt x="294" y="39"/>
                    <a:pt x="228" y="0"/>
                    <a:pt x="147" y="48"/>
                  </a:cubicBezTo>
                  <a:cubicBezTo>
                    <a:pt x="66" y="96"/>
                    <a:pt x="0" y="213"/>
                    <a:pt x="0" y="310"/>
                  </a:cubicBezTo>
                  <a:cubicBezTo>
                    <a:pt x="0" y="310"/>
                    <a:pt x="0" y="311"/>
                    <a:pt x="0" y="311"/>
                  </a:cubicBezTo>
                  <a:cubicBezTo>
                    <a:pt x="1" y="215"/>
                    <a:pt x="66" y="99"/>
                    <a:pt x="147" y="51"/>
                  </a:cubicBezTo>
                  <a:close/>
                </a:path>
              </a:pathLst>
            </a:cu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8" name="isḷîḋé"/>
            <p:cNvSpPr/>
            <p:nvPr/>
          </p:nvSpPr>
          <p:spPr bwMode="auto">
            <a:xfrm>
              <a:off x="5300663" y="3965575"/>
              <a:ext cx="360363" cy="873125"/>
            </a:xfrm>
            <a:custGeom>
              <a:avLst/>
              <a:gdLst>
                <a:gd name="T0" fmla="*/ 130 w 130"/>
                <a:gd name="T1" fmla="*/ 146 h 315"/>
                <a:gd name="T2" fmla="*/ 116 w 130"/>
                <a:gd name="T3" fmla="*/ 201 h 315"/>
                <a:gd name="T4" fmla="*/ 83 w 130"/>
                <a:gd name="T5" fmla="*/ 247 h 315"/>
                <a:gd name="T6" fmla="*/ 83 w 130"/>
                <a:gd name="T7" fmla="*/ 270 h 315"/>
                <a:gd name="T8" fmla="*/ 83 w 130"/>
                <a:gd name="T9" fmla="*/ 280 h 315"/>
                <a:gd name="T10" fmla="*/ 81 w 130"/>
                <a:gd name="T11" fmla="*/ 289 h 315"/>
                <a:gd name="T12" fmla="*/ 75 w 130"/>
                <a:gd name="T13" fmla="*/ 299 h 315"/>
                <a:gd name="T14" fmla="*/ 65 w 130"/>
                <a:gd name="T15" fmla="*/ 309 h 315"/>
                <a:gd name="T16" fmla="*/ 55 w 130"/>
                <a:gd name="T17" fmla="*/ 314 h 315"/>
                <a:gd name="T18" fmla="*/ 49 w 130"/>
                <a:gd name="T19" fmla="*/ 312 h 315"/>
                <a:gd name="T20" fmla="*/ 47 w 130"/>
                <a:gd name="T21" fmla="*/ 306 h 315"/>
                <a:gd name="T22" fmla="*/ 47 w 130"/>
                <a:gd name="T23" fmla="*/ 295 h 315"/>
                <a:gd name="T24" fmla="*/ 47 w 130"/>
                <a:gd name="T25" fmla="*/ 273 h 315"/>
                <a:gd name="T26" fmla="*/ 24 w 130"/>
                <a:gd name="T27" fmla="*/ 279 h 315"/>
                <a:gd name="T28" fmla="*/ 10 w 130"/>
                <a:gd name="T29" fmla="*/ 277 h 315"/>
                <a:gd name="T30" fmla="*/ 6 w 130"/>
                <a:gd name="T31" fmla="*/ 274 h 315"/>
                <a:gd name="T32" fmla="*/ 0 w 130"/>
                <a:gd name="T33" fmla="*/ 263 h 315"/>
                <a:gd name="T34" fmla="*/ 10 w 130"/>
                <a:gd name="T35" fmla="*/ 235 h 315"/>
                <a:gd name="T36" fmla="*/ 23 w 130"/>
                <a:gd name="T37" fmla="*/ 219 h 315"/>
                <a:gd name="T38" fmla="*/ 41 w 130"/>
                <a:gd name="T39" fmla="*/ 219 h 315"/>
                <a:gd name="T40" fmla="*/ 42 w 130"/>
                <a:gd name="T41" fmla="*/ 219 h 315"/>
                <a:gd name="T42" fmla="*/ 64 w 130"/>
                <a:gd name="T43" fmla="*/ 217 h 315"/>
                <a:gd name="T44" fmla="*/ 86 w 130"/>
                <a:gd name="T45" fmla="*/ 179 h 315"/>
                <a:gd name="T46" fmla="*/ 78 w 130"/>
                <a:gd name="T47" fmla="*/ 173 h 315"/>
                <a:gd name="T48" fmla="*/ 57 w 130"/>
                <a:gd name="T49" fmla="*/ 181 h 315"/>
                <a:gd name="T50" fmla="*/ 33 w 130"/>
                <a:gd name="T51" fmla="*/ 190 h 315"/>
                <a:gd name="T52" fmla="*/ 12 w 130"/>
                <a:gd name="T53" fmla="*/ 185 h 315"/>
                <a:gd name="T54" fmla="*/ 3 w 130"/>
                <a:gd name="T55" fmla="*/ 156 h 315"/>
                <a:gd name="T56" fmla="*/ 15 w 130"/>
                <a:gd name="T57" fmla="*/ 110 h 315"/>
                <a:gd name="T58" fmla="*/ 47 w 130"/>
                <a:gd name="T59" fmla="*/ 65 h 315"/>
                <a:gd name="T60" fmla="*/ 47 w 130"/>
                <a:gd name="T61" fmla="*/ 45 h 315"/>
                <a:gd name="T62" fmla="*/ 47 w 130"/>
                <a:gd name="T63" fmla="*/ 34 h 315"/>
                <a:gd name="T64" fmla="*/ 49 w 130"/>
                <a:gd name="T65" fmla="*/ 25 h 315"/>
                <a:gd name="T66" fmla="*/ 55 w 130"/>
                <a:gd name="T67" fmla="*/ 15 h 315"/>
                <a:gd name="T68" fmla="*/ 65 w 130"/>
                <a:gd name="T69" fmla="*/ 6 h 315"/>
                <a:gd name="T70" fmla="*/ 77 w 130"/>
                <a:gd name="T71" fmla="*/ 1 h 315"/>
                <a:gd name="T72" fmla="*/ 82 w 130"/>
                <a:gd name="T73" fmla="*/ 6 h 315"/>
                <a:gd name="T74" fmla="*/ 83 w 130"/>
                <a:gd name="T75" fmla="*/ 19 h 315"/>
                <a:gd name="T76" fmla="*/ 83 w 130"/>
                <a:gd name="T77" fmla="*/ 39 h 315"/>
                <a:gd name="T78" fmla="*/ 98 w 130"/>
                <a:gd name="T79" fmla="*/ 33 h 315"/>
                <a:gd name="T80" fmla="*/ 108 w 130"/>
                <a:gd name="T81" fmla="*/ 32 h 315"/>
                <a:gd name="T82" fmla="*/ 111 w 130"/>
                <a:gd name="T83" fmla="*/ 33 h 315"/>
                <a:gd name="T84" fmla="*/ 112 w 130"/>
                <a:gd name="T85" fmla="*/ 33 h 315"/>
                <a:gd name="T86" fmla="*/ 120 w 130"/>
                <a:gd name="T87" fmla="*/ 41 h 315"/>
                <a:gd name="T88" fmla="*/ 114 w 130"/>
                <a:gd name="T89" fmla="*/ 62 h 315"/>
                <a:gd name="T90" fmla="*/ 97 w 130"/>
                <a:gd name="T91" fmla="*/ 88 h 315"/>
                <a:gd name="T92" fmla="*/ 84 w 130"/>
                <a:gd name="T93" fmla="*/ 92 h 315"/>
                <a:gd name="T94" fmla="*/ 82 w 130"/>
                <a:gd name="T95" fmla="*/ 91 h 315"/>
                <a:gd name="T96" fmla="*/ 78 w 130"/>
                <a:gd name="T97" fmla="*/ 90 h 315"/>
                <a:gd name="T98" fmla="*/ 72 w 130"/>
                <a:gd name="T99" fmla="*/ 92 h 315"/>
                <a:gd name="T100" fmla="*/ 62 w 130"/>
                <a:gd name="T101" fmla="*/ 98 h 315"/>
                <a:gd name="T102" fmla="*/ 51 w 130"/>
                <a:gd name="T103" fmla="*/ 110 h 315"/>
                <a:gd name="T104" fmla="*/ 46 w 130"/>
                <a:gd name="T105" fmla="*/ 125 h 315"/>
                <a:gd name="T106" fmla="*/ 52 w 130"/>
                <a:gd name="T107" fmla="*/ 134 h 315"/>
                <a:gd name="T108" fmla="*/ 68 w 130"/>
                <a:gd name="T109" fmla="*/ 129 h 315"/>
                <a:gd name="T110" fmla="*/ 88 w 130"/>
                <a:gd name="T111" fmla="*/ 120 h 315"/>
                <a:gd name="T112" fmla="*/ 108 w 130"/>
                <a:gd name="T113" fmla="*/ 113 h 315"/>
                <a:gd name="T114" fmla="*/ 124 w 130"/>
                <a:gd name="T115" fmla="*/ 120 h 315"/>
                <a:gd name="T116" fmla="*/ 130 w 130"/>
                <a:gd name="T117" fmla="*/ 146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0" h="315">
                  <a:moveTo>
                    <a:pt x="130" y="146"/>
                  </a:moveTo>
                  <a:cubicBezTo>
                    <a:pt x="130" y="165"/>
                    <a:pt x="125" y="183"/>
                    <a:pt x="116" y="201"/>
                  </a:cubicBezTo>
                  <a:cubicBezTo>
                    <a:pt x="107" y="218"/>
                    <a:pt x="96" y="234"/>
                    <a:pt x="83" y="247"/>
                  </a:cubicBezTo>
                  <a:cubicBezTo>
                    <a:pt x="83" y="270"/>
                    <a:pt x="83" y="270"/>
                    <a:pt x="83" y="270"/>
                  </a:cubicBezTo>
                  <a:cubicBezTo>
                    <a:pt x="83" y="274"/>
                    <a:pt x="83" y="277"/>
                    <a:pt x="83" y="280"/>
                  </a:cubicBezTo>
                  <a:cubicBezTo>
                    <a:pt x="82" y="282"/>
                    <a:pt x="82" y="286"/>
                    <a:pt x="81" y="289"/>
                  </a:cubicBezTo>
                  <a:cubicBezTo>
                    <a:pt x="79" y="293"/>
                    <a:pt x="78" y="296"/>
                    <a:pt x="75" y="299"/>
                  </a:cubicBezTo>
                  <a:cubicBezTo>
                    <a:pt x="72" y="302"/>
                    <a:pt x="69" y="305"/>
                    <a:pt x="65" y="309"/>
                  </a:cubicBezTo>
                  <a:cubicBezTo>
                    <a:pt x="60" y="312"/>
                    <a:pt x="57" y="314"/>
                    <a:pt x="55" y="314"/>
                  </a:cubicBezTo>
                  <a:cubicBezTo>
                    <a:pt x="52" y="315"/>
                    <a:pt x="50" y="314"/>
                    <a:pt x="49" y="312"/>
                  </a:cubicBezTo>
                  <a:cubicBezTo>
                    <a:pt x="48" y="310"/>
                    <a:pt x="48" y="308"/>
                    <a:pt x="47" y="306"/>
                  </a:cubicBezTo>
                  <a:cubicBezTo>
                    <a:pt x="47" y="303"/>
                    <a:pt x="47" y="300"/>
                    <a:pt x="47" y="295"/>
                  </a:cubicBezTo>
                  <a:cubicBezTo>
                    <a:pt x="47" y="273"/>
                    <a:pt x="47" y="273"/>
                    <a:pt x="47" y="273"/>
                  </a:cubicBezTo>
                  <a:cubicBezTo>
                    <a:pt x="39" y="277"/>
                    <a:pt x="31" y="279"/>
                    <a:pt x="24" y="279"/>
                  </a:cubicBezTo>
                  <a:cubicBezTo>
                    <a:pt x="18" y="279"/>
                    <a:pt x="13" y="278"/>
                    <a:pt x="10" y="277"/>
                  </a:cubicBezTo>
                  <a:cubicBezTo>
                    <a:pt x="6" y="274"/>
                    <a:pt x="6" y="274"/>
                    <a:pt x="6" y="274"/>
                  </a:cubicBezTo>
                  <a:cubicBezTo>
                    <a:pt x="2" y="270"/>
                    <a:pt x="0" y="267"/>
                    <a:pt x="0" y="263"/>
                  </a:cubicBezTo>
                  <a:cubicBezTo>
                    <a:pt x="0" y="258"/>
                    <a:pt x="3" y="248"/>
                    <a:pt x="10" y="235"/>
                  </a:cubicBezTo>
                  <a:cubicBezTo>
                    <a:pt x="14" y="228"/>
                    <a:pt x="19" y="223"/>
                    <a:pt x="23" y="219"/>
                  </a:cubicBezTo>
                  <a:cubicBezTo>
                    <a:pt x="28" y="216"/>
                    <a:pt x="34" y="216"/>
                    <a:pt x="41" y="219"/>
                  </a:cubicBezTo>
                  <a:cubicBezTo>
                    <a:pt x="42" y="219"/>
                    <a:pt x="42" y="219"/>
                    <a:pt x="42" y="219"/>
                  </a:cubicBezTo>
                  <a:cubicBezTo>
                    <a:pt x="49" y="224"/>
                    <a:pt x="56" y="223"/>
                    <a:pt x="64" y="217"/>
                  </a:cubicBezTo>
                  <a:cubicBezTo>
                    <a:pt x="79" y="206"/>
                    <a:pt x="86" y="193"/>
                    <a:pt x="86" y="179"/>
                  </a:cubicBezTo>
                  <a:cubicBezTo>
                    <a:pt x="86" y="174"/>
                    <a:pt x="84" y="172"/>
                    <a:pt x="78" y="173"/>
                  </a:cubicBezTo>
                  <a:cubicBezTo>
                    <a:pt x="72" y="174"/>
                    <a:pt x="65" y="177"/>
                    <a:pt x="57" y="181"/>
                  </a:cubicBezTo>
                  <a:cubicBezTo>
                    <a:pt x="49" y="184"/>
                    <a:pt x="41" y="187"/>
                    <a:pt x="33" y="190"/>
                  </a:cubicBezTo>
                  <a:cubicBezTo>
                    <a:pt x="24" y="192"/>
                    <a:pt x="18" y="190"/>
                    <a:pt x="12" y="185"/>
                  </a:cubicBezTo>
                  <a:cubicBezTo>
                    <a:pt x="6" y="180"/>
                    <a:pt x="3" y="171"/>
                    <a:pt x="3" y="156"/>
                  </a:cubicBezTo>
                  <a:cubicBezTo>
                    <a:pt x="3" y="142"/>
                    <a:pt x="7" y="127"/>
                    <a:pt x="15" y="110"/>
                  </a:cubicBezTo>
                  <a:cubicBezTo>
                    <a:pt x="23" y="93"/>
                    <a:pt x="33" y="78"/>
                    <a:pt x="47" y="6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0"/>
                    <a:pt x="47" y="37"/>
                    <a:pt x="47" y="34"/>
                  </a:cubicBezTo>
                  <a:cubicBezTo>
                    <a:pt x="48" y="32"/>
                    <a:pt x="48" y="29"/>
                    <a:pt x="49" y="25"/>
                  </a:cubicBezTo>
                  <a:cubicBezTo>
                    <a:pt x="50" y="22"/>
                    <a:pt x="52" y="18"/>
                    <a:pt x="55" y="15"/>
                  </a:cubicBezTo>
                  <a:cubicBezTo>
                    <a:pt x="57" y="12"/>
                    <a:pt x="61" y="9"/>
                    <a:pt x="65" y="6"/>
                  </a:cubicBezTo>
                  <a:cubicBezTo>
                    <a:pt x="71" y="2"/>
                    <a:pt x="75" y="0"/>
                    <a:pt x="77" y="1"/>
                  </a:cubicBezTo>
                  <a:cubicBezTo>
                    <a:pt x="80" y="1"/>
                    <a:pt x="82" y="3"/>
                    <a:pt x="82" y="6"/>
                  </a:cubicBezTo>
                  <a:cubicBezTo>
                    <a:pt x="83" y="9"/>
                    <a:pt x="83" y="13"/>
                    <a:pt x="83" y="1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9" y="36"/>
                    <a:pt x="94" y="34"/>
                    <a:pt x="98" y="33"/>
                  </a:cubicBezTo>
                  <a:cubicBezTo>
                    <a:pt x="103" y="32"/>
                    <a:pt x="106" y="32"/>
                    <a:pt x="108" y="32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7" y="35"/>
                    <a:pt x="120" y="38"/>
                    <a:pt x="120" y="41"/>
                  </a:cubicBezTo>
                  <a:cubicBezTo>
                    <a:pt x="120" y="45"/>
                    <a:pt x="118" y="52"/>
                    <a:pt x="114" y="62"/>
                  </a:cubicBezTo>
                  <a:cubicBezTo>
                    <a:pt x="108" y="75"/>
                    <a:pt x="103" y="84"/>
                    <a:pt x="97" y="88"/>
                  </a:cubicBezTo>
                  <a:cubicBezTo>
                    <a:pt x="93" y="91"/>
                    <a:pt x="89" y="92"/>
                    <a:pt x="84" y="92"/>
                  </a:cubicBezTo>
                  <a:cubicBezTo>
                    <a:pt x="84" y="91"/>
                    <a:pt x="83" y="91"/>
                    <a:pt x="82" y="91"/>
                  </a:cubicBezTo>
                  <a:cubicBezTo>
                    <a:pt x="80" y="90"/>
                    <a:pt x="79" y="90"/>
                    <a:pt x="78" y="90"/>
                  </a:cubicBezTo>
                  <a:cubicBezTo>
                    <a:pt x="76" y="90"/>
                    <a:pt x="74" y="91"/>
                    <a:pt x="72" y="92"/>
                  </a:cubicBezTo>
                  <a:cubicBezTo>
                    <a:pt x="69" y="93"/>
                    <a:pt x="66" y="95"/>
                    <a:pt x="62" y="98"/>
                  </a:cubicBezTo>
                  <a:cubicBezTo>
                    <a:pt x="58" y="100"/>
                    <a:pt x="55" y="105"/>
                    <a:pt x="51" y="110"/>
                  </a:cubicBezTo>
                  <a:cubicBezTo>
                    <a:pt x="48" y="116"/>
                    <a:pt x="46" y="121"/>
                    <a:pt x="46" y="125"/>
                  </a:cubicBezTo>
                  <a:cubicBezTo>
                    <a:pt x="46" y="131"/>
                    <a:pt x="48" y="134"/>
                    <a:pt x="52" y="134"/>
                  </a:cubicBezTo>
                  <a:cubicBezTo>
                    <a:pt x="57" y="134"/>
                    <a:pt x="62" y="132"/>
                    <a:pt x="68" y="129"/>
                  </a:cubicBezTo>
                  <a:cubicBezTo>
                    <a:pt x="74" y="126"/>
                    <a:pt x="81" y="122"/>
                    <a:pt x="88" y="120"/>
                  </a:cubicBezTo>
                  <a:cubicBezTo>
                    <a:pt x="95" y="117"/>
                    <a:pt x="102" y="115"/>
                    <a:pt x="108" y="113"/>
                  </a:cubicBezTo>
                  <a:cubicBezTo>
                    <a:pt x="114" y="112"/>
                    <a:pt x="119" y="114"/>
                    <a:pt x="124" y="120"/>
                  </a:cubicBezTo>
                  <a:cubicBezTo>
                    <a:pt x="128" y="125"/>
                    <a:pt x="130" y="134"/>
                    <a:pt x="130" y="14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9" name="îṧľiḍè"/>
            <p:cNvSpPr/>
            <p:nvPr/>
          </p:nvSpPr>
          <p:spPr bwMode="auto">
            <a:xfrm>
              <a:off x="5300663" y="3957638"/>
              <a:ext cx="360363" cy="873125"/>
            </a:xfrm>
            <a:custGeom>
              <a:avLst/>
              <a:gdLst>
                <a:gd name="T0" fmla="*/ 130 w 130"/>
                <a:gd name="T1" fmla="*/ 146 h 315"/>
                <a:gd name="T2" fmla="*/ 116 w 130"/>
                <a:gd name="T3" fmla="*/ 200 h 315"/>
                <a:gd name="T4" fmla="*/ 83 w 130"/>
                <a:gd name="T5" fmla="*/ 247 h 315"/>
                <a:gd name="T6" fmla="*/ 83 w 130"/>
                <a:gd name="T7" fmla="*/ 269 h 315"/>
                <a:gd name="T8" fmla="*/ 83 w 130"/>
                <a:gd name="T9" fmla="*/ 280 h 315"/>
                <a:gd name="T10" fmla="*/ 81 w 130"/>
                <a:gd name="T11" fmla="*/ 289 h 315"/>
                <a:gd name="T12" fmla="*/ 75 w 130"/>
                <a:gd name="T13" fmla="*/ 299 h 315"/>
                <a:gd name="T14" fmla="*/ 65 w 130"/>
                <a:gd name="T15" fmla="*/ 308 h 315"/>
                <a:gd name="T16" fmla="*/ 55 w 130"/>
                <a:gd name="T17" fmla="*/ 314 h 315"/>
                <a:gd name="T18" fmla="*/ 49 w 130"/>
                <a:gd name="T19" fmla="*/ 312 h 315"/>
                <a:gd name="T20" fmla="*/ 47 w 130"/>
                <a:gd name="T21" fmla="*/ 305 h 315"/>
                <a:gd name="T22" fmla="*/ 47 w 130"/>
                <a:gd name="T23" fmla="*/ 295 h 315"/>
                <a:gd name="T24" fmla="*/ 47 w 130"/>
                <a:gd name="T25" fmla="*/ 273 h 315"/>
                <a:gd name="T26" fmla="*/ 24 w 130"/>
                <a:gd name="T27" fmla="*/ 279 h 315"/>
                <a:gd name="T28" fmla="*/ 10 w 130"/>
                <a:gd name="T29" fmla="*/ 277 h 315"/>
                <a:gd name="T30" fmla="*/ 6 w 130"/>
                <a:gd name="T31" fmla="*/ 273 h 315"/>
                <a:gd name="T32" fmla="*/ 0 w 130"/>
                <a:gd name="T33" fmla="*/ 263 h 315"/>
                <a:gd name="T34" fmla="*/ 10 w 130"/>
                <a:gd name="T35" fmla="*/ 235 h 315"/>
                <a:gd name="T36" fmla="*/ 23 w 130"/>
                <a:gd name="T37" fmla="*/ 219 h 315"/>
                <a:gd name="T38" fmla="*/ 41 w 130"/>
                <a:gd name="T39" fmla="*/ 218 h 315"/>
                <a:gd name="T40" fmla="*/ 42 w 130"/>
                <a:gd name="T41" fmla="*/ 219 h 315"/>
                <a:gd name="T42" fmla="*/ 64 w 130"/>
                <a:gd name="T43" fmla="*/ 217 h 315"/>
                <a:gd name="T44" fmla="*/ 86 w 130"/>
                <a:gd name="T45" fmla="*/ 179 h 315"/>
                <a:gd name="T46" fmla="*/ 78 w 130"/>
                <a:gd name="T47" fmla="*/ 173 h 315"/>
                <a:gd name="T48" fmla="*/ 57 w 130"/>
                <a:gd name="T49" fmla="*/ 181 h 315"/>
                <a:gd name="T50" fmla="*/ 33 w 130"/>
                <a:gd name="T51" fmla="*/ 189 h 315"/>
                <a:gd name="T52" fmla="*/ 12 w 130"/>
                <a:gd name="T53" fmla="*/ 185 h 315"/>
                <a:gd name="T54" fmla="*/ 3 w 130"/>
                <a:gd name="T55" fmla="*/ 156 h 315"/>
                <a:gd name="T56" fmla="*/ 15 w 130"/>
                <a:gd name="T57" fmla="*/ 110 h 315"/>
                <a:gd name="T58" fmla="*/ 47 w 130"/>
                <a:gd name="T59" fmla="*/ 64 h 315"/>
                <a:gd name="T60" fmla="*/ 47 w 130"/>
                <a:gd name="T61" fmla="*/ 45 h 315"/>
                <a:gd name="T62" fmla="*/ 47 w 130"/>
                <a:gd name="T63" fmla="*/ 34 h 315"/>
                <a:gd name="T64" fmla="*/ 49 w 130"/>
                <a:gd name="T65" fmla="*/ 25 h 315"/>
                <a:gd name="T66" fmla="*/ 55 w 130"/>
                <a:gd name="T67" fmla="*/ 15 h 315"/>
                <a:gd name="T68" fmla="*/ 65 w 130"/>
                <a:gd name="T69" fmla="*/ 6 h 315"/>
                <a:gd name="T70" fmla="*/ 77 w 130"/>
                <a:gd name="T71" fmla="*/ 1 h 315"/>
                <a:gd name="T72" fmla="*/ 82 w 130"/>
                <a:gd name="T73" fmla="*/ 6 h 315"/>
                <a:gd name="T74" fmla="*/ 83 w 130"/>
                <a:gd name="T75" fmla="*/ 19 h 315"/>
                <a:gd name="T76" fmla="*/ 83 w 130"/>
                <a:gd name="T77" fmla="*/ 39 h 315"/>
                <a:gd name="T78" fmla="*/ 98 w 130"/>
                <a:gd name="T79" fmla="*/ 33 h 315"/>
                <a:gd name="T80" fmla="*/ 108 w 130"/>
                <a:gd name="T81" fmla="*/ 32 h 315"/>
                <a:gd name="T82" fmla="*/ 111 w 130"/>
                <a:gd name="T83" fmla="*/ 33 h 315"/>
                <a:gd name="T84" fmla="*/ 112 w 130"/>
                <a:gd name="T85" fmla="*/ 33 h 315"/>
                <a:gd name="T86" fmla="*/ 120 w 130"/>
                <a:gd name="T87" fmla="*/ 41 h 315"/>
                <a:gd name="T88" fmla="*/ 114 w 130"/>
                <a:gd name="T89" fmla="*/ 62 h 315"/>
                <a:gd name="T90" fmla="*/ 97 w 130"/>
                <a:gd name="T91" fmla="*/ 88 h 315"/>
                <a:gd name="T92" fmla="*/ 84 w 130"/>
                <a:gd name="T93" fmla="*/ 92 h 315"/>
                <a:gd name="T94" fmla="*/ 82 w 130"/>
                <a:gd name="T95" fmla="*/ 91 h 315"/>
                <a:gd name="T96" fmla="*/ 78 w 130"/>
                <a:gd name="T97" fmla="*/ 90 h 315"/>
                <a:gd name="T98" fmla="*/ 72 w 130"/>
                <a:gd name="T99" fmla="*/ 92 h 315"/>
                <a:gd name="T100" fmla="*/ 62 w 130"/>
                <a:gd name="T101" fmla="*/ 97 h 315"/>
                <a:gd name="T102" fmla="*/ 51 w 130"/>
                <a:gd name="T103" fmla="*/ 110 h 315"/>
                <a:gd name="T104" fmla="*/ 46 w 130"/>
                <a:gd name="T105" fmla="*/ 125 h 315"/>
                <a:gd name="T106" fmla="*/ 52 w 130"/>
                <a:gd name="T107" fmla="*/ 134 h 315"/>
                <a:gd name="T108" fmla="*/ 68 w 130"/>
                <a:gd name="T109" fmla="*/ 129 h 315"/>
                <a:gd name="T110" fmla="*/ 88 w 130"/>
                <a:gd name="T111" fmla="*/ 119 h 315"/>
                <a:gd name="T112" fmla="*/ 108 w 130"/>
                <a:gd name="T113" fmla="*/ 113 h 315"/>
                <a:gd name="T114" fmla="*/ 124 w 130"/>
                <a:gd name="T115" fmla="*/ 119 h 315"/>
                <a:gd name="T116" fmla="*/ 130 w 130"/>
                <a:gd name="T117" fmla="*/ 146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0" h="315">
                  <a:moveTo>
                    <a:pt x="130" y="146"/>
                  </a:moveTo>
                  <a:cubicBezTo>
                    <a:pt x="130" y="165"/>
                    <a:pt x="125" y="183"/>
                    <a:pt x="116" y="200"/>
                  </a:cubicBezTo>
                  <a:cubicBezTo>
                    <a:pt x="107" y="218"/>
                    <a:pt x="96" y="234"/>
                    <a:pt x="83" y="247"/>
                  </a:cubicBezTo>
                  <a:cubicBezTo>
                    <a:pt x="83" y="269"/>
                    <a:pt x="83" y="269"/>
                    <a:pt x="83" y="269"/>
                  </a:cubicBezTo>
                  <a:cubicBezTo>
                    <a:pt x="83" y="274"/>
                    <a:pt x="83" y="277"/>
                    <a:pt x="83" y="280"/>
                  </a:cubicBezTo>
                  <a:cubicBezTo>
                    <a:pt x="82" y="282"/>
                    <a:pt x="82" y="285"/>
                    <a:pt x="81" y="289"/>
                  </a:cubicBezTo>
                  <a:cubicBezTo>
                    <a:pt x="79" y="293"/>
                    <a:pt x="78" y="296"/>
                    <a:pt x="75" y="299"/>
                  </a:cubicBezTo>
                  <a:cubicBezTo>
                    <a:pt x="72" y="302"/>
                    <a:pt x="69" y="305"/>
                    <a:pt x="65" y="308"/>
                  </a:cubicBezTo>
                  <a:cubicBezTo>
                    <a:pt x="60" y="312"/>
                    <a:pt x="57" y="313"/>
                    <a:pt x="55" y="314"/>
                  </a:cubicBezTo>
                  <a:cubicBezTo>
                    <a:pt x="52" y="315"/>
                    <a:pt x="50" y="314"/>
                    <a:pt x="49" y="312"/>
                  </a:cubicBezTo>
                  <a:cubicBezTo>
                    <a:pt x="48" y="310"/>
                    <a:pt x="48" y="308"/>
                    <a:pt x="47" y="305"/>
                  </a:cubicBezTo>
                  <a:cubicBezTo>
                    <a:pt x="47" y="303"/>
                    <a:pt x="47" y="300"/>
                    <a:pt x="47" y="295"/>
                  </a:cubicBezTo>
                  <a:cubicBezTo>
                    <a:pt x="47" y="273"/>
                    <a:pt x="47" y="273"/>
                    <a:pt x="47" y="273"/>
                  </a:cubicBezTo>
                  <a:cubicBezTo>
                    <a:pt x="39" y="277"/>
                    <a:pt x="31" y="279"/>
                    <a:pt x="24" y="279"/>
                  </a:cubicBezTo>
                  <a:cubicBezTo>
                    <a:pt x="18" y="279"/>
                    <a:pt x="13" y="278"/>
                    <a:pt x="10" y="277"/>
                  </a:cubicBezTo>
                  <a:cubicBezTo>
                    <a:pt x="6" y="273"/>
                    <a:pt x="6" y="273"/>
                    <a:pt x="6" y="273"/>
                  </a:cubicBezTo>
                  <a:cubicBezTo>
                    <a:pt x="2" y="270"/>
                    <a:pt x="0" y="267"/>
                    <a:pt x="0" y="263"/>
                  </a:cubicBezTo>
                  <a:cubicBezTo>
                    <a:pt x="0" y="257"/>
                    <a:pt x="3" y="248"/>
                    <a:pt x="10" y="235"/>
                  </a:cubicBezTo>
                  <a:cubicBezTo>
                    <a:pt x="14" y="228"/>
                    <a:pt x="19" y="222"/>
                    <a:pt x="23" y="219"/>
                  </a:cubicBezTo>
                  <a:cubicBezTo>
                    <a:pt x="28" y="216"/>
                    <a:pt x="34" y="215"/>
                    <a:pt x="41" y="218"/>
                  </a:cubicBezTo>
                  <a:cubicBezTo>
                    <a:pt x="42" y="219"/>
                    <a:pt x="42" y="219"/>
                    <a:pt x="42" y="219"/>
                  </a:cubicBezTo>
                  <a:cubicBezTo>
                    <a:pt x="49" y="223"/>
                    <a:pt x="56" y="223"/>
                    <a:pt x="64" y="217"/>
                  </a:cubicBezTo>
                  <a:cubicBezTo>
                    <a:pt x="79" y="206"/>
                    <a:pt x="86" y="193"/>
                    <a:pt x="86" y="179"/>
                  </a:cubicBezTo>
                  <a:cubicBezTo>
                    <a:pt x="86" y="174"/>
                    <a:pt x="84" y="172"/>
                    <a:pt x="78" y="173"/>
                  </a:cubicBezTo>
                  <a:cubicBezTo>
                    <a:pt x="72" y="174"/>
                    <a:pt x="65" y="177"/>
                    <a:pt x="57" y="181"/>
                  </a:cubicBezTo>
                  <a:cubicBezTo>
                    <a:pt x="49" y="184"/>
                    <a:pt x="41" y="187"/>
                    <a:pt x="33" y="189"/>
                  </a:cubicBezTo>
                  <a:cubicBezTo>
                    <a:pt x="24" y="192"/>
                    <a:pt x="18" y="190"/>
                    <a:pt x="12" y="185"/>
                  </a:cubicBezTo>
                  <a:cubicBezTo>
                    <a:pt x="6" y="180"/>
                    <a:pt x="3" y="171"/>
                    <a:pt x="3" y="156"/>
                  </a:cubicBezTo>
                  <a:cubicBezTo>
                    <a:pt x="3" y="142"/>
                    <a:pt x="7" y="127"/>
                    <a:pt x="15" y="110"/>
                  </a:cubicBezTo>
                  <a:cubicBezTo>
                    <a:pt x="23" y="93"/>
                    <a:pt x="33" y="78"/>
                    <a:pt x="47" y="64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0"/>
                    <a:pt x="47" y="36"/>
                    <a:pt x="47" y="34"/>
                  </a:cubicBezTo>
                  <a:cubicBezTo>
                    <a:pt x="48" y="32"/>
                    <a:pt x="48" y="29"/>
                    <a:pt x="49" y="25"/>
                  </a:cubicBezTo>
                  <a:cubicBezTo>
                    <a:pt x="50" y="21"/>
                    <a:pt x="52" y="18"/>
                    <a:pt x="55" y="15"/>
                  </a:cubicBezTo>
                  <a:cubicBezTo>
                    <a:pt x="57" y="12"/>
                    <a:pt x="61" y="9"/>
                    <a:pt x="65" y="6"/>
                  </a:cubicBezTo>
                  <a:cubicBezTo>
                    <a:pt x="71" y="2"/>
                    <a:pt x="75" y="0"/>
                    <a:pt x="77" y="1"/>
                  </a:cubicBezTo>
                  <a:cubicBezTo>
                    <a:pt x="80" y="1"/>
                    <a:pt x="82" y="3"/>
                    <a:pt x="82" y="6"/>
                  </a:cubicBezTo>
                  <a:cubicBezTo>
                    <a:pt x="83" y="9"/>
                    <a:pt x="83" y="13"/>
                    <a:pt x="83" y="1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9" y="36"/>
                    <a:pt x="94" y="34"/>
                    <a:pt x="98" y="33"/>
                  </a:cubicBezTo>
                  <a:cubicBezTo>
                    <a:pt x="103" y="32"/>
                    <a:pt x="106" y="32"/>
                    <a:pt x="108" y="32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7" y="35"/>
                    <a:pt x="120" y="38"/>
                    <a:pt x="120" y="41"/>
                  </a:cubicBezTo>
                  <a:cubicBezTo>
                    <a:pt x="120" y="45"/>
                    <a:pt x="118" y="51"/>
                    <a:pt x="114" y="62"/>
                  </a:cubicBezTo>
                  <a:cubicBezTo>
                    <a:pt x="108" y="75"/>
                    <a:pt x="103" y="84"/>
                    <a:pt x="97" y="88"/>
                  </a:cubicBezTo>
                  <a:cubicBezTo>
                    <a:pt x="93" y="91"/>
                    <a:pt x="89" y="92"/>
                    <a:pt x="84" y="92"/>
                  </a:cubicBezTo>
                  <a:cubicBezTo>
                    <a:pt x="84" y="91"/>
                    <a:pt x="83" y="91"/>
                    <a:pt x="82" y="91"/>
                  </a:cubicBezTo>
                  <a:cubicBezTo>
                    <a:pt x="80" y="90"/>
                    <a:pt x="79" y="90"/>
                    <a:pt x="78" y="90"/>
                  </a:cubicBezTo>
                  <a:cubicBezTo>
                    <a:pt x="76" y="90"/>
                    <a:pt x="74" y="91"/>
                    <a:pt x="72" y="92"/>
                  </a:cubicBezTo>
                  <a:cubicBezTo>
                    <a:pt x="69" y="93"/>
                    <a:pt x="66" y="95"/>
                    <a:pt x="62" y="97"/>
                  </a:cubicBezTo>
                  <a:cubicBezTo>
                    <a:pt x="58" y="100"/>
                    <a:pt x="55" y="104"/>
                    <a:pt x="51" y="110"/>
                  </a:cubicBezTo>
                  <a:cubicBezTo>
                    <a:pt x="48" y="115"/>
                    <a:pt x="46" y="120"/>
                    <a:pt x="46" y="125"/>
                  </a:cubicBezTo>
                  <a:cubicBezTo>
                    <a:pt x="46" y="131"/>
                    <a:pt x="48" y="134"/>
                    <a:pt x="52" y="134"/>
                  </a:cubicBezTo>
                  <a:cubicBezTo>
                    <a:pt x="57" y="134"/>
                    <a:pt x="62" y="132"/>
                    <a:pt x="68" y="129"/>
                  </a:cubicBezTo>
                  <a:cubicBezTo>
                    <a:pt x="74" y="125"/>
                    <a:pt x="81" y="122"/>
                    <a:pt x="88" y="119"/>
                  </a:cubicBezTo>
                  <a:cubicBezTo>
                    <a:pt x="95" y="117"/>
                    <a:pt x="102" y="114"/>
                    <a:pt x="108" y="113"/>
                  </a:cubicBezTo>
                  <a:cubicBezTo>
                    <a:pt x="114" y="112"/>
                    <a:pt x="119" y="114"/>
                    <a:pt x="124" y="119"/>
                  </a:cubicBezTo>
                  <a:cubicBezTo>
                    <a:pt x="128" y="125"/>
                    <a:pt x="130" y="134"/>
                    <a:pt x="130" y="146"/>
                  </a:cubicBezTo>
                  <a:close/>
                </a:path>
              </a:pathLst>
            </a:custGeom>
            <a:solidFill>
              <a:srgbClr val="FF7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0" name="îslíḓé"/>
            <p:cNvSpPr/>
            <p:nvPr/>
          </p:nvSpPr>
          <p:spPr bwMode="auto">
            <a:xfrm>
              <a:off x="7124700" y="5054600"/>
              <a:ext cx="68263" cy="244475"/>
            </a:xfrm>
            <a:custGeom>
              <a:avLst/>
              <a:gdLst>
                <a:gd name="T0" fmla="*/ 13 w 25"/>
                <a:gd name="T1" fmla="*/ 88 h 88"/>
                <a:gd name="T2" fmla="*/ 13 w 25"/>
                <a:gd name="T3" fmla="*/ 88 h 88"/>
                <a:gd name="T4" fmla="*/ 0 w 25"/>
                <a:gd name="T5" fmla="*/ 76 h 88"/>
                <a:gd name="T6" fmla="*/ 0 w 25"/>
                <a:gd name="T7" fmla="*/ 13 h 88"/>
                <a:gd name="T8" fmla="*/ 13 w 25"/>
                <a:gd name="T9" fmla="*/ 0 h 88"/>
                <a:gd name="T10" fmla="*/ 25 w 25"/>
                <a:gd name="T11" fmla="*/ 13 h 88"/>
                <a:gd name="T12" fmla="*/ 25 w 25"/>
                <a:gd name="T13" fmla="*/ 76 h 88"/>
                <a:gd name="T14" fmla="*/ 13 w 25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88">
                  <a:moveTo>
                    <a:pt x="13" y="88"/>
                  </a:moveTo>
                  <a:cubicBezTo>
                    <a:pt x="13" y="88"/>
                    <a:pt x="13" y="88"/>
                    <a:pt x="13" y="88"/>
                  </a:cubicBezTo>
                  <a:cubicBezTo>
                    <a:pt x="6" y="88"/>
                    <a:pt x="0" y="83"/>
                    <a:pt x="0" y="7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0" y="0"/>
                    <a:pt x="25" y="6"/>
                    <a:pt x="25" y="13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83"/>
                    <a:pt x="20" y="88"/>
                    <a:pt x="13" y="88"/>
                  </a:cubicBezTo>
                  <a:close/>
                </a:path>
              </a:pathLst>
            </a:custGeom>
            <a:solidFill>
              <a:srgbClr val="000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1" name="ïṧ1iḋé"/>
            <p:cNvSpPr/>
            <p:nvPr/>
          </p:nvSpPr>
          <p:spPr bwMode="auto">
            <a:xfrm>
              <a:off x="7481888" y="4857750"/>
              <a:ext cx="69850" cy="244475"/>
            </a:xfrm>
            <a:custGeom>
              <a:avLst/>
              <a:gdLst>
                <a:gd name="T0" fmla="*/ 12 w 25"/>
                <a:gd name="T1" fmla="*/ 88 h 88"/>
                <a:gd name="T2" fmla="*/ 12 w 25"/>
                <a:gd name="T3" fmla="*/ 88 h 88"/>
                <a:gd name="T4" fmla="*/ 0 w 25"/>
                <a:gd name="T5" fmla="*/ 75 h 88"/>
                <a:gd name="T6" fmla="*/ 0 w 25"/>
                <a:gd name="T7" fmla="*/ 12 h 88"/>
                <a:gd name="T8" fmla="*/ 12 w 25"/>
                <a:gd name="T9" fmla="*/ 0 h 88"/>
                <a:gd name="T10" fmla="*/ 25 w 25"/>
                <a:gd name="T11" fmla="*/ 12 h 88"/>
                <a:gd name="T12" fmla="*/ 25 w 25"/>
                <a:gd name="T13" fmla="*/ 75 h 88"/>
                <a:gd name="T14" fmla="*/ 12 w 25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88">
                  <a:moveTo>
                    <a:pt x="12" y="88"/>
                  </a:moveTo>
                  <a:cubicBezTo>
                    <a:pt x="12" y="88"/>
                    <a:pt x="12" y="88"/>
                    <a:pt x="12" y="88"/>
                  </a:cubicBezTo>
                  <a:cubicBezTo>
                    <a:pt x="5" y="88"/>
                    <a:pt x="0" y="82"/>
                    <a:pt x="0" y="7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5" y="5"/>
                    <a:pt x="25" y="12"/>
                  </a:cubicBezTo>
                  <a:cubicBezTo>
                    <a:pt x="25" y="75"/>
                    <a:pt x="25" y="75"/>
                    <a:pt x="25" y="75"/>
                  </a:cubicBezTo>
                  <a:cubicBezTo>
                    <a:pt x="25" y="82"/>
                    <a:pt x="19" y="88"/>
                    <a:pt x="12" y="88"/>
                  </a:cubicBezTo>
                  <a:close/>
                </a:path>
              </a:pathLst>
            </a:custGeom>
            <a:solidFill>
              <a:srgbClr val="000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2" name="îs1iḓe"/>
            <p:cNvSpPr/>
            <p:nvPr/>
          </p:nvSpPr>
          <p:spPr bwMode="auto">
            <a:xfrm>
              <a:off x="6829425" y="4057650"/>
              <a:ext cx="896938" cy="1122363"/>
            </a:xfrm>
            <a:custGeom>
              <a:avLst/>
              <a:gdLst>
                <a:gd name="T0" fmla="*/ 300 w 323"/>
                <a:gd name="T1" fmla="*/ 54 h 405"/>
                <a:gd name="T2" fmla="*/ 297 w 323"/>
                <a:gd name="T3" fmla="*/ 48 h 405"/>
                <a:gd name="T4" fmla="*/ 241 w 323"/>
                <a:gd name="T5" fmla="*/ 15 h 405"/>
                <a:gd name="T6" fmla="*/ 238 w 323"/>
                <a:gd name="T7" fmla="*/ 13 h 405"/>
                <a:gd name="T8" fmla="*/ 237 w 323"/>
                <a:gd name="T9" fmla="*/ 13 h 405"/>
                <a:gd name="T10" fmla="*/ 237 w 323"/>
                <a:gd name="T11" fmla="*/ 13 h 405"/>
                <a:gd name="T12" fmla="*/ 141 w 323"/>
                <a:gd name="T13" fmla="*/ 24 h 405"/>
                <a:gd name="T14" fmla="*/ 0 w 323"/>
                <a:gd name="T15" fmla="*/ 275 h 405"/>
                <a:gd name="T16" fmla="*/ 38 w 323"/>
                <a:gd name="T17" fmla="*/ 367 h 405"/>
                <a:gd name="T18" fmla="*/ 38 w 323"/>
                <a:gd name="T19" fmla="*/ 367 h 405"/>
                <a:gd name="T20" fmla="*/ 38 w 323"/>
                <a:gd name="T21" fmla="*/ 367 h 405"/>
                <a:gd name="T22" fmla="*/ 91 w 323"/>
                <a:gd name="T23" fmla="*/ 399 h 405"/>
                <a:gd name="T24" fmla="*/ 101 w 323"/>
                <a:gd name="T25" fmla="*/ 395 h 405"/>
                <a:gd name="T26" fmla="*/ 114 w 323"/>
                <a:gd name="T27" fmla="*/ 403 h 405"/>
                <a:gd name="T28" fmla="*/ 183 w 323"/>
                <a:gd name="T29" fmla="*/ 384 h 405"/>
                <a:gd name="T30" fmla="*/ 323 w 323"/>
                <a:gd name="T31" fmla="*/ 133 h 405"/>
                <a:gd name="T32" fmla="*/ 300 w 323"/>
                <a:gd name="T33" fmla="*/ 54 h 405"/>
                <a:gd name="T34" fmla="*/ 183 w 323"/>
                <a:gd name="T35" fmla="*/ 308 h 405"/>
                <a:gd name="T36" fmla="*/ 106 w 323"/>
                <a:gd name="T37" fmla="*/ 262 h 405"/>
                <a:gd name="T38" fmla="*/ 183 w 323"/>
                <a:gd name="T39" fmla="*/ 125 h 405"/>
                <a:gd name="T40" fmla="*/ 260 w 323"/>
                <a:gd name="T41" fmla="*/ 171 h 405"/>
                <a:gd name="T42" fmla="*/ 183 w 323"/>
                <a:gd name="T43" fmla="*/ 308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3" h="405">
                  <a:moveTo>
                    <a:pt x="300" y="54"/>
                  </a:moveTo>
                  <a:cubicBezTo>
                    <a:pt x="297" y="48"/>
                    <a:pt x="297" y="48"/>
                    <a:pt x="297" y="48"/>
                  </a:cubicBezTo>
                  <a:cubicBezTo>
                    <a:pt x="241" y="15"/>
                    <a:pt x="241" y="15"/>
                    <a:pt x="241" y="15"/>
                  </a:cubicBezTo>
                  <a:cubicBezTo>
                    <a:pt x="240" y="15"/>
                    <a:pt x="239" y="14"/>
                    <a:pt x="238" y="13"/>
                  </a:cubicBezTo>
                  <a:cubicBezTo>
                    <a:pt x="237" y="13"/>
                    <a:pt x="237" y="13"/>
                    <a:pt x="237" y="13"/>
                  </a:cubicBezTo>
                  <a:cubicBezTo>
                    <a:pt x="237" y="13"/>
                    <a:pt x="237" y="13"/>
                    <a:pt x="237" y="13"/>
                  </a:cubicBezTo>
                  <a:cubicBezTo>
                    <a:pt x="212" y="0"/>
                    <a:pt x="178" y="2"/>
                    <a:pt x="141" y="24"/>
                  </a:cubicBezTo>
                  <a:cubicBezTo>
                    <a:pt x="63" y="70"/>
                    <a:pt x="0" y="183"/>
                    <a:pt x="0" y="275"/>
                  </a:cubicBezTo>
                  <a:cubicBezTo>
                    <a:pt x="0" y="319"/>
                    <a:pt x="14" y="351"/>
                    <a:pt x="38" y="367"/>
                  </a:cubicBezTo>
                  <a:cubicBezTo>
                    <a:pt x="38" y="367"/>
                    <a:pt x="38" y="367"/>
                    <a:pt x="38" y="367"/>
                  </a:cubicBezTo>
                  <a:cubicBezTo>
                    <a:pt x="38" y="367"/>
                    <a:pt x="38" y="367"/>
                    <a:pt x="38" y="367"/>
                  </a:cubicBezTo>
                  <a:cubicBezTo>
                    <a:pt x="40" y="369"/>
                    <a:pt x="88" y="398"/>
                    <a:pt x="91" y="399"/>
                  </a:cubicBezTo>
                  <a:cubicBezTo>
                    <a:pt x="101" y="395"/>
                    <a:pt x="101" y="395"/>
                    <a:pt x="101" y="395"/>
                  </a:cubicBezTo>
                  <a:cubicBezTo>
                    <a:pt x="114" y="403"/>
                    <a:pt x="114" y="403"/>
                    <a:pt x="114" y="403"/>
                  </a:cubicBezTo>
                  <a:cubicBezTo>
                    <a:pt x="135" y="405"/>
                    <a:pt x="158" y="399"/>
                    <a:pt x="183" y="384"/>
                  </a:cubicBezTo>
                  <a:cubicBezTo>
                    <a:pt x="260" y="338"/>
                    <a:pt x="323" y="226"/>
                    <a:pt x="323" y="133"/>
                  </a:cubicBezTo>
                  <a:cubicBezTo>
                    <a:pt x="323" y="99"/>
                    <a:pt x="315" y="72"/>
                    <a:pt x="300" y="54"/>
                  </a:cubicBezTo>
                  <a:close/>
                  <a:moveTo>
                    <a:pt x="183" y="308"/>
                  </a:moveTo>
                  <a:cubicBezTo>
                    <a:pt x="140" y="333"/>
                    <a:pt x="106" y="313"/>
                    <a:pt x="106" y="262"/>
                  </a:cubicBezTo>
                  <a:cubicBezTo>
                    <a:pt x="106" y="211"/>
                    <a:pt x="140" y="150"/>
                    <a:pt x="183" y="125"/>
                  </a:cubicBezTo>
                  <a:cubicBezTo>
                    <a:pt x="225" y="100"/>
                    <a:pt x="260" y="120"/>
                    <a:pt x="260" y="171"/>
                  </a:cubicBezTo>
                  <a:cubicBezTo>
                    <a:pt x="260" y="222"/>
                    <a:pt x="225" y="283"/>
                    <a:pt x="183" y="308"/>
                  </a:cubicBezTo>
                  <a:close/>
                </a:path>
              </a:pathLst>
            </a:custGeom>
            <a:solidFill>
              <a:srgbClr val="008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3" name="íŝliďé"/>
            <p:cNvSpPr/>
            <p:nvPr/>
          </p:nvSpPr>
          <p:spPr bwMode="auto">
            <a:xfrm>
              <a:off x="7107238" y="4179888"/>
              <a:ext cx="225425" cy="160338"/>
            </a:xfrm>
            <a:custGeom>
              <a:avLst/>
              <a:gdLst>
                <a:gd name="T0" fmla="*/ 0 w 81"/>
                <a:gd name="T1" fmla="*/ 11 h 58"/>
                <a:gd name="T2" fmla="*/ 76 w 81"/>
                <a:gd name="T3" fmla="*/ 58 h 58"/>
                <a:gd name="T4" fmla="*/ 81 w 81"/>
                <a:gd name="T5" fmla="*/ 42 h 58"/>
                <a:gd name="T6" fmla="*/ 13 w 81"/>
                <a:gd name="T7" fmla="*/ 0 h 58"/>
                <a:gd name="T8" fmla="*/ 0 w 81"/>
                <a:gd name="T9" fmla="*/ 1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58">
                  <a:moveTo>
                    <a:pt x="0" y="11"/>
                  </a:moveTo>
                  <a:cubicBezTo>
                    <a:pt x="76" y="58"/>
                    <a:pt x="76" y="58"/>
                    <a:pt x="76" y="58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8" y="4"/>
                    <a:pt x="4" y="7"/>
                    <a:pt x="0" y="11"/>
                  </a:cubicBezTo>
                  <a:close/>
                </a:path>
              </a:pathLst>
            </a:custGeom>
            <a:solidFill>
              <a:srgbClr val="00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4" name="îṥḻíḓè"/>
            <p:cNvSpPr/>
            <p:nvPr/>
          </p:nvSpPr>
          <p:spPr bwMode="auto">
            <a:xfrm>
              <a:off x="6829425" y="4619625"/>
              <a:ext cx="655638" cy="512763"/>
            </a:xfrm>
            <a:custGeom>
              <a:avLst/>
              <a:gdLst>
                <a:gd name="T0" fmla="*/ 183 w 236"/>
                <a:gd name="T1" fmla="*/ 105 h 185"/>
                <a:gd name="T2" fmla="*/ 183 w 236"/>
                <a:gd name="T3" fmla="*/ 105 h 185"/>
                <a:gd name="T4" fmla="*/ 106 w 236"/>
                <a:gd name="T5" fmla="*/ 59 h 185"/>
                <a:gd name="T6" fmla="*/ 106 w 236"/>
                <a:gd name="T7" fmla="*/ 58 h 185"/>
                <a:gd name="T8" fmla="*/ 11 w 236"/>
                <a:gd name="T9" fmla="*/ 0 h 185"/>
                <a:gd name="T10" fmla="*/ 0 w 236"/>
                <a:gd name="T11" fmla="*/ 72 h 185"/>
                <a:gd name="T12" fmla="*/ 0 w 236"/>
                <a:gd name="T13" fmla="*/ 77 h 185"/>
                <a:gd name="T14" fmla="*/ 176 w 236"/>
                <a:gd name="T15" fmla="*/ 185 h 185"/>
                <a:gd name="T16" fmla="*/ 183 w 236"/>
                <a:gd name="T17" fmla="*/ 181 h 185"/>
                <a:gd name="T18" fmla="*/ 236 w 236"/>
                <a:gd name="T19" fmla="*/ 138 h 185"/>
                <a:gd name="T20" fmla="*/ 183 w 236"/>
                <a:gd name="T21" fmla="*/ 10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6" h="185">
                  <a:moveTo>
                    <a:pt x="183" y="105"/>
                  </a:moveTo>
                  <a:cubicBezTo>
                    <a:pt x="183" y="105"/>
                    <a:pt x="183" y="105"/>
                    <a:pt x="183" y="105"/>
                  </a:cubicBezTo>
                  <a:cubicBezTo>
                    <a:pt x="140" y="130"/>
                    <a:pt x="106" y="110"/>
                    <a:pt x="106" y="59"/>
                  </a:cubicBezTo>
                  <a:cubicBezTo>
                    <a:pt x="106" y="59"/>
                    <a:pt x="106" y="58"/>
                    <a:pt x="106" y="5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4" y="24"/>
                    <a:pt x="0" y="49"/>
                    <a:pt x="0" y="72"/>
                  </a:cubicBezTo>
                  <a:cubicBezTo>
                    <a:pt x="0" y="74"/>
                    <a:pt x="0" y="76"/>
                    <a:pt x="0" y="77"/>
                  </a:cubicBezTo>
                  <a:cubicBezTo>
                    <a:pt x="176" y="185"/>
                    <a:pt x="176" y="185"/>
                    <a:pt x="176" y="185"/>
                  </a:cubicBezTo>
                  <a:cubicBezTo>
                    <a:pt x="178" y="184"/>
                    <a:pt x="181" y="182"/>
                    <a:pt x="183" y="181"/>
                  </a:cubicBezTo>
                  <a:cubicBezTo>
                    <a:pt x="202" y="170"/>
                    <a:pt x="219" y="155"/>
                    <a:pt x="236" y="138"/>
                  </a:cubicBezTo>
                  <a:lnTo>
                    <a:pt x="183" y="105"/>
                  </a:lnTo>
                  <a:close/>
                </a:path>
              </a:pathLst>
            </a:custGeom>
            <a:solidFill>
              <a:srgbClr val="00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5" name="í$líďé"/>
            <p:cNvSpPr/>
            <p:nvPr/>
          </p:nvSpPr>
          <p:spPr bwMode="auto">
            <a:xfrm>
              <a:off x="6943725" y="4387850"/>
              <a:ext cx="222250" cy="165100"/>
            </a:xfrm>
            <a:custGeom>
              <a:avLst/>
              <a:gdLst>
                <a:gd name="T0" fmla="*/ 76 w 80"/>
                <a:gd name="T1" fmla="*/ 60 h 60"/>
                <a:gd name="T2" fmla="*/ 80 w 80"/>
                <a:gd name="T3" fmla="*/ 44 h 60"/>
                <a:gd name="T4" fmla="*/ 8 w 80"/>
                <a:gd name="T5" fmla="*/ 0 h 60"/>
                <a:gd name="T6" fmla="*/ 0 w 80"/>
                <a:gd name="T7" fmla="*/ 13 h 60"/>
                <a:gd name="T8" fmla="*/ 76 w 80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0">
                  <a:moveTo>
                    <a:pt x="76" y="60"/>
                  </a:moveTo>
                  <a:cubicBezTo>
                    <a:pt x="80" y="44"/>
                    <a:pt x="80" y="44"/>
                    <a:pt x="80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4"/>
                    <a:pt x="3" y="9"/>
                    <a:pt x="0" y="13"/>
                  </a:cubicBezTo>
                  <a:lnTo>
                    <a:pt x="76" y="60"/>
                  </a:lnTo>
                  <a:close/>
                </a:path>
              </a:pathLst>
            </a:custGeom>
            <a:solidFill>
              <a:srgbClr val="00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6" name="ïṧḻïḓè"/>
            <p:cNvSpPr/>
            <p:nvPr/>
          </p:nvSpPr>
          <p:spPr bwMode="auto">
            <a:xfrm>
              <a:off x="6883400" y="4465638"/>
              <a:ext cx="279400" cy="242888"/>
            </a:xfrm>
            <a:custGeom>
              <a:avLst/>
              <a:gdLst>
                <a:gd name="T0" fmla="*/ 90 w 101"/>
                <a:gd name="T1" fmla="*/ 88 h 88"/>
                <a:gd name="T2" fmla="*/ 101 w 101"/>
                <a:gd name="T3" fmla="*/ 53 h 88"/>
                <a:gd name="T4" fmla="*/ 15 w 101"/>
                <a:gd name="T5" fmla="*/ 0 h 88"/>
                <a:gd name="T6" fmla="*/ 0 w 101"/>
                <a:gd name="T7" fmla="*/ 33 h 88"/>
                <a:gd name="T8" fmla="*/ 90 w 101"/>
                <a:gd name="T9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88">
                  <a:moveTo>
                    <a:pt x="90" y="88"/>
                  </a:moveTo>
                  <a:cubicBezTo>
                    <a:pt x="92" y="76"/>
                    <a:pt x="96" y="64"/>
                    <a:pt x="101" y="5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11"/>
                    <a:pt x="4" y="22"/>
                    <a:pt x="0" y="33"/>
                  </a:cubicBezTo>
                  <a:lnTo>
                    <a:pt x="90" y="88"/>
                  </a:lnTo>
                  <a:close/>
                </a:path>
              </a:pathLst>
            </a:custGeom>
            <a:solidFill>
              <a:srgbClr val="00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7" name="îSḻiďe"/>
            <p:cNvSpPr/>
            <p:nvPr/>
          </p:nvSpPr>
          <p:spPr bwMode="auto">
            <a:xfrm>
              <a:off x="6988175" y="4087813"/>
              <a:ext cx="779463" cy="1185863"/>
            </a:xfrm>
            <a:custGeom>
              <a:avLst/>
              <a:gdLst>
                <a:gd name="T0" fmla="*/ 140 w 281"/>
                <a:gd name="T1" fmla="*/ 46 h 428"/>
                <a:gd name="T2" fmla="*/ 0 w 281"/>
                <a:gd name="T3" fmla="*/ 297 h 428"/>
                <a:gd name="T4" fmla="*/ 140 w 281"/>
                <a:gd name="T5" fmla="*/ 382 h 428"/>
                <a:gd name="T6" fmla="*/ 281 w 281"/>
                <a:gd name="T7" fmla="*/ 131 h 428"/>
                <a:gd name="T8" fmla="*/ 140 w 281"/>
                <a:gd name="T9" fmla="*/ 46 h 428"/>
                <a:gd name="T10" fmla="*/ 140 w 281"/>
                <a:gd name="T11" fmla="*/ 306 h 428"/>
                <a:gd name="T12" fmla="*/ 64 w 281"/>
                <a:gd name="T13" fmla="*/ 260 h 428"/>
                <a:gd name="T14" fmla="*/ 140 w 281"/>
                <a:gd name="T15" fmla="*/ 122 h 428"/>
                <a:gd name="T16" fmla="*/ 217 w 281"/>
                <a:gd name="T17" fmla="*/ 169 h 428"/>
                <a:gd name="T18" fmla="*/ 140 w 281"/>
                <a:gd name="T19" fmla="*/ 306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1" h="428">
                  <a:moveTo>
                    <a:pt x="140" y="46"/>
                  </a:moveTo>
                  <a:cubicBezTo>
                    <a:pt x="63" y="93"/>
                    <a:pt x="0" y="205"/>
                    <a:pt x="0" y="297"/>
                  </a:cubicBezTo>
                  <a:cubicBezTo>
                    <a:pt x="0" y="390"/>
                    <a:pt x="63" y="428"/>
                    <a:pt x="140" y="382"/>
                  </a:cubicBezTo>
                  <a:cubicBezTo>
                    <a:pt x="218" y="336"/>
                    <a:pt x="281" y="223"/>
                    <a:pt x="281" y="131"/>
                  </a:cubicBezTo>
                  <a:cubicBezTo>
                    <a:pt x="280" y="38"/>
                    <a:pt x="217" y="0"/>
                    <a:pt x="140" y="46"/>
                  </a:cubicBezTo>
                  <a:close/>
                  <a:moveTo>
                    <a:pt x="140" y="306"/>
                  </a:moveTo>
                  <a:cubicBezTo>
                    <a:pt x="98" y="331"/>
                    <a:pt x="64" y="310"/>
                    <a:pt x="64" y="260"/>
                  </a:cubicBezTo>
                  <a:cubicBezTo>
                    <a:pt x="64" y="209"/>
                    <a:pt x="98" y="148"/>
                    <a:pt x="140" y="122"/>
                  </a:cubicBezTo>
                  <a:cubicBezTo>
                    <a:pt x="183" y="97"/>
                    <a:pt x="217" y="118"/>
                    <a:pt x="217" y="169"/>
                  </a:cubicBezTo>
                  <a:cubicBezTo>
                    <a:pt x="217" y="219"/>
                    <a:pt x="183" y="281"/>
                    <a:pt x="140" y="306"/>
                  </a:cubicBezTo>
                  <a:close/>
                </a:path>
              </a:pathLst>
            </a:custGeom>
            <a:solidFill>
              <a:srgbClr val="00E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8" name="îṩḻiďé"/>
            <p:cNvSpPr/>
            <p:nvPr/>
          </p:nvSpPr>
          <p:spPr bwMode="auto">
            <a:xfrm>
              <a:off x="6988175" y="4094163"/>
              <a:ext cx="779463" cy="1182688"/>
            </a:xfrm>
            <a:custGeom>
              <a:avLst/>
              <a:gdLst>
                <a:gd name="T0" fmla="*/ 281 w 281"/>
                <a:gd name="T1" fmla="*/ 130 h 427"/>
                <a:gd name="T2" fmla="*/ 140 w 281"/>
                <a:gd name="T3" fmla="*/ 46 h 427"/>
                <a:gd name="T4" fmla="*/ 0 w 281"/>
                <a:gd name="T5" fmla="*/ 297 h 427"/>
                <a:gd name="T6" fmla="*/ 140 w 281"/>
                <a:gd name="T7" fmla="*/ 381 h 427"/>
                <a:gd name="T8" fmla="*/ 281 w 281"/>
                <a:gd name="T9" fmla="*/ 130 h 427"/>
                <a:gd name="T10" fmla="*/ 64 w 281"/>
                <a:gd name="T11" fmla="*/ 259 h 427"/>
                <a:gd name="T12" fmla="*/ 140 w 281"/>
                <a:gd name="T13" fmla="*/ 122 h 427"/>
                <a:gd name="T14" fmla="*/ 217 w 281"/>
                <a:gd name="T15" fmla="*/ 168 h 427"/>
                <a:gd name="T16" fmla="*/ 140 w 281"/>
                <a:gd name="T17" fmla="*/ 305 h 427"/>
                <a:gd name="T18" fmla="*/ 64 w 281"/>
                <a:gd name="T19" fmla="*/ 259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1" h="427">
                  <a:moveTo>
                    <a:pt x="281" y="130"/>
                  </a:moveTo>
                  <a:cubicBezTo>
                    <a:pt x="281" y="38"/>
                    <a:pt x="218" y="0"/>
                    <a:pt x="140" y="46"/>
                  </a:cubicBezTo>
                  <a:cubicBezTo>
                    <a:pt x="63" y="92"/>
                    <a:pt x="0" y="204"/>
                    <a:pt x="0" y="297"/>
                  </a:cubicBezTo>
                  <a:cubicBezTo>
                    <a:pt x="0" y="389"/>
                    <a:pt x="63" y="427"/>
                    <a:pt x="140" y="381"/>
                  </a:cubicBezTo>
                  <a:cubicBezTo>
                    <a:pt x="218" y="335"/>
                    <a:pt x="281" y="223"/>
                    <a:pt x="281" y="130"/>
                  </a:cubicBezTo>
                  <a:close/>
                  <a:moveTo>
                    <a:pt x="64" y="259"/>
                  </a:moveTo>
                  <a:cubicBezTo>
                    <a:pt x="64" y="208"/>
                    <a:pt x="98" y="147"/>
                    <a:pt x="140" y="122"/>
                  </a:cubicBezTo>
                  <a:cubicBezTo>
                    <a:pt x="183" y="97"/>
                    <a:pt x="217" y="117"/>
                    <a:pt x="217" y="168"/>
                  </a:cubicBezTo>
                  <a:cubicBezTo>
                    <a:pt x="217" y="219"/>
                    <a:pt x="183" y="280"/>
                    <a:pt x="140" y="305"/>
                  </a:cubicBezTo>
                  <a:cubicBezTo>
                    <a:pt x="98" y="330"/>
                    <a:pt x="64" y="310"/>
                    <a:pt x="64" y="259"/>
                  </a:cubicBezTo>
                  <a:close/>
                </a:path>
              </a:pathLst>
            </a:custGeom>
            <a:solidFill>
              <a:srgbClr val="0041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9" name="ïṥlîďe"/>
            <p:cNvSpPr/>
            <p:nvPr/>
          </p:nvSpPr>
          <p:spPr bwMode="auto">
            <a:xfrm>
              <a:off x="7062788" y="4202113"/>
              <a:ext cx="630238" cy="957263"/>
            </a:xfrm>
            <a:custGeom>
              <a:avLst/>
              <a:gdLst>
                <a:gd name="T0" fmla="*/ 227 w 227"/>
                <a:gd name="T1" fmla="*/ 106 h 346"/>
                <a:gd name="T2" fmla="*/ 113 w 227"/>
                <a:gd name="T3" fmla="*/ 38 h 346"/>
                <a:gd name="T4" fmla="*/ 0 w 227"/>
                <a:gd name="T5" fmla="*/ 240 h 346"/>
                <a:gd name="T6" fmla="*/ 113 w 227"/>
                <a:gd name="T7" fmla="*/ 309 h 346"/>
                <a:gd name="T8" fmla="*/ 227 w 227"/>
                <a:gd name="T9" fmla="*/ 10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46">
                  <a:moveTo>
                    <a:pt x="227" y="106"/>
                  </a:moveTo>
                  <a:cubicBezTo>
                    <a:pt x="227" y="31"/>
                    <a:pt x="176" y="0"/>
                    <a:pt x="113" y="38"/>
                  </a:cubicBezTo>
                  <a:cubicBezTo>
                    <a:pt x="51" y="75"/>
                    <a:pt x="0" y="166"/>
                    <a:pt x="0" y="240"/>
                  </a:cubicBezTo>
                  <a:cubicBezTo>
                    <a:pt x="0" y="315"/>
                    <a:pt x="51" y="346"/>
                    <a:pt x="113" y="309"/>
                  </a:cubicBezTo>
                  <a:cubicBezTo>
                    <a:pt x="176" y="271"/>
                    <a:pt x="227" y="181"/>
                    <a:pt x="227" y="106"/>
                  </a:cubicBezTo>
                  <a:close/>
                </a:path>
              </a:pathLst>
            </a:custGeom>
            <a:solidFill>
              <a:srgbClr val="C6D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0" name="îŝḻîḑê"/>
            <p:cNvSpPr/>
            <p:nvPr/>
          </p:nvSpPr>
          <p:spPr bwMode="auto">
            <a:xfrm>
              <a:off x="7085013" y="4237038"/>
              <a:ext cx="585788" cy="887413"/>
            </a:xfrm>
            <a:custGeom>
              <a:avLst/>
              <a:gdLst>
                <a:gd name="T0" fmla="*/ 211 w 211"/>
                <a:gd name="T1" fmla="*/ 98 h 320"/>
                <a:gd name="T2" fmla="*/ 105 w 211"/>
                <a:gd name="T3" fmla="*/ 34 h 320"/>
                <a:gd name="T4" fmla="*/ 0 w 211"/>
                <a:gd name="T5" fmla="*/ 223 h 320"/>
                <a:gd name="T6" fmla="*/ 105 w 211"/>
                <a:gd name="T7" fmla="*/ 286 h 320"/>
                <a:gd name="T8" fmla="*/ 211 w 211"/>
                <a:gd name="T9" fmla="*/ 9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320">
                  <a:moveTo>
                    <a:pt x="211" y="98"/>
                  </a:moveTo>
                  <a:cubicBezTo>
                    <a:pt x="211" y="28"/>
                    <a:pt x="164" y="0"/>
                    <a:pt x="105" y="34"/>
                  </a:cubicBezTo>
                  <a:cubicBezTo>
                    <a:pt x="47" y="69"/>
                    <a:pt x="0" y="153"/>
                    <a:pt x="0" y="223"/>
                  </a:cubicBezTo>
                  <a:cubicBezTo>
                    <a:pt x="0" y="292"/>
                    <a:pt x="47" y="320"/>
                    <a:pt x="105" y="286"/>
                  </a:cubicBezTo>
                  <a:cubicBezTo>
                    <a:pt x="164" y="251"/>
                    <a:pt x="211" y="167"/>
                    <a:pt x="211" y="98"/>
                  </a:cubicBezTo>
                  <a:close/>
                </a:path>
              </a:pathLst>
            </a:custGeom>
            <a:solidFill>
              <a:srgbClr val="EAF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1" name="íślîḍe"/>
            <p:cNvSpPr/>
            <p:nvPr/>
          </p:nvSpPr>
          <p:spPr bwMode="auto">
            <a:xfrm>
              <a:off x="7085013" y="4237038"/>
              <a:ext cx="585788" cy="620713"/>
            </a:xfrm>
            <a:custGeom>
              <a:avLst/>
              <a:gdLst>
                <a:gd name="T0" fmla="*/ 105 w 211"/>
                <a:gd name="T1" fmla="*/ 37 h 224"/>
                <a:gd name="T2" fmla="*/ 211 w 211"/>
                <a:gd name="T3" fmla="*/ 99 h 224"/>
                <a:gd name="T4" fmla="*/ 211 w 211"/>
                <a:gd name="T5" fmla="*/ 98 h 224"/>
                <a:gd name="T6" fmla="*/ 105 w 211"/>
                <a:gd name="T7" fmla="*/ 34 h 224"/>
                <a:gd name="T8" fmla="*/ 0 w 211"/>
                <a:gd name="T9" fmla="*/ 223 h 224"/>
                <a:gd name="T10" fmla="*/ 0 w 211"/>
                <a:gd name="T11" fmla="*/ 224 h 224"/>
                <a:gd name="T12" fmla="*/ 105 w 211"/>
                <a:gd name="T13" fmla="*/ 37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24">
                  <a:moveTo>
                    <a:pt x="105" y="37"/>
                  </a:moveTo>
                  <a:cubicBezTo>
                    <a:pt x="163" y="2"/>
                    <a:pt x="210" y="30"/>
                    <a:pt x="211" y="99"/>
                  </a:cubicBezTo>
                  <a:cubicBezTo>
                    <a:pt x="211" y="98"/>
                    <a:pt x="211" y="98"/>
                    <a:pt x="211" y="98"/>
                  </a:cubicBezTo>
                  <a:cubicBezTo>
                    <a:pt x="211" y="28"/>
                    <a:pt x="164" y="0"/>
                    <a:pt x="105" y="34"/>
                  </a:cubicBezTo>
                  <a:cubicBezTo>
                    <a:pt x="47" y="69"/>
                    <a:pt x="0" y="153"/>
                    <a:pt x="0" y="223"/>
                  </a:cubicBezTo>
                  <a:cubicBezTo>
                    <a:pt x="0" y="223"/>
                    <a:pt x="0" y="223"/>
                    <a:pt x="0" y="224"/>
                  </a:cubicBezTo>
                  <a:cubicBezTo>
                    <a:pt x="1" y="155"/>
                    <a:pt x="48" y="71"/>
                    <a:pt x="105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2" name="íṡ1ïḋê"/>
            <p:cNvSpPr/>
            <p:nvPr/>
          </p:nvSpPr>
          <p:spPr bwMode="auto">
            <a:xfrm>
              <a:off x="7304088" y="4570413"/>
              <a:ext cx="147638" cy="220663"/>
            </a:xfrm>
            <a:custGeom>
              <a:avLst/>
              <a:gdLst>
                <a:gd name="T0" fmla="*/ 53 w 53"/>
                <a:gd name="T1" fmla="*/ 25 h 80"/>
                <a:gd name="T2" fmla="*/ 26 w 53"/>
                <a:gd name="T3" fmla="*/ 9 h 80"/>
                <a:gd name="T4" fmla="*/ 0 w 53"/>
                <a:gd name="T5" fmla="*/ 56 h 80"/>
                <a:gd name="T6" fmla="*/ 26 w 53"/>
                <a:gd name="T7" fmla="*/ 71 h 80"/>
                <a:gd name="T8" fmla="*/ 53 w 53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80">
                  <a:moveTo>
                    <a:pt x="53" y="25"/>
                  </a:moveTo>
                  <a:cubicBezTo>
                    <a:pt x="53" y="7"/>
                    <a:pt x="41" y="0"/>
                    <a:pt x="26" y="9"/>
                  </a:cubicBezTo>
                  <a:cubicBezTo>
                    <a:pt x="12" y="17"/>
                    <a:pt x="0" y="38"/>
                    <a:pt x="0" y="56"/>
                  </a:cubicBezTo>
                  <a:cubicBezTo>
                    <a:pt x="0" y="73"/>
                    <a:pt x="12" y="80"/>
                    <a:pt x="26" y="71"/>
                  </a:cubicBezTo>
                  <a:cubicBezTo>
                    <a:pt x="41" y="63"/>
                    <a:pt x="53" y="42"/>
                    <a:pt x="53" y="25"/>
                  </a:cubicBezTo>
                  <a:close/>
                </a:path>
              </a:pathLst>
            </a:custGeom>
            <a:solidFill>
              <a:srgbClr val="E1E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3" name="ïṩļîḑè"/>
            <p:cNvSpPr/>
            <p:nvPr/>
          </p:nvSpPr>
          <p:spPr bwMode="auto">
            <a:xfrm>
              <a:off x="7307263" y="4384675"/>
              <a:ext cx="139700" cy="287338"/>
            </a:xfrm>
            <a:custGeom>
              <a:avLst/>
              <a:gdLst>
                <a:gd name="T0" fmla="*/ 88 w 88"/>
                <a:gd name="T1" fmla="*/ 44 h 181"/>
                <a:gd name="T2" fmla="*/ 44 w 88"/>
                <a:gd name="T3" fmla="*/ 0 h 181"/>
                <a:gd name="T4" fmla="*/ 0 w 88"/>
                <a:gd name="T5" fmla="*/ 92 h 181"/>
                <a:gd name="T6" fmla="*/ 23 w 88"/>
                <a:gd name="T7" fmla="*/ 80 h 181"/>
                <a:gd name="T8" fmla="*/ 23 w 88"/>
                <a:gd name="T9" fmla="*/ 181 h 181"/>
                <a:gd name="T10" fmla="*/ 65 w 88"/>
                <a:gd name="T11" fmla="*/ 159 h 181"/>
                <a:gd name="T12" fmla="*/ 65 w 88"/>
                <a:gd name="T13" fmla="*/ 57 h 181"/>
                <a:gd name="T14" fmla="*/ 88 w 88"/>
                <a:gd name="T15" fmla="*/ 4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181">
                  <a:moveTo>
                    <a:pt x="88" y="44"/>
                  </a:moveTo>
                  <a:lnTo>
                    <a:pt x="44" y="0"/>
                  </a:lnTo>
                  <a:lnTo>
                    <a:pt x="0" y="92"/>
                  </a:lnTo>
                  <a:lnTo>
                    <a:pt x="23" y="80"/>
                  </a:lnTo>
                  <a:lnTo>
                    <a:pt x="23" y="181"/>
                  </a:lnTo>
                  <a:lnTo>
                    <a:pt x="65" y="159"/>
                  </a:lnTo>
                  <a:lnTo>
                    <a:pt x="65" y="57"/>
                  </a:lnTo>
                  <a:lnTo>
                    <a:pt x="88" y="44"/>
                  </a:lnTo>
                  <a:close/>
                </a:path>
              </a:pathLst>
            </a:custGeom>
            <a:solidFill>
              <a:srgbClr val="FFB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4" name="í$ľíḍè"/>
            <p:cNvSpPr/>
            <p:nvPr/>
          </p:nvSpPr>
          <p:spPr bwMode="auto">
            <a:xfrm>
              <a:off x="7307263" y="4384675"/>
              <a:ext cx="139700" cy="146050"/>
            </a:xfrm>
            <a:custGeom>
              <a:avLst/>
              <a:gdLst>
                <a:gd name="T0" fmla="*/ 44 w 88"/>
                <a:gd name="T1" fmla="*/ 2 h 92"/>
                <a:gd name="T2" fmla="*/ 88 w 88"/>
                <a:gd name="T3" fmla="*/ 45 h 92"/>
                <a:gd name="T4" fmla="*/ 88 w 88"/>
                <a:gd name="T5" fmla="*/ 44 h 92"/>
                <a:gd name="T6" fmla="*/ 44 w 88"/>
                <a:gd name="T7" fmla="*/ 0 h 92"/>
                <a:gd name="T8" fmla="*/ 0 w 88"/>
                <a:gd name="T9" fmla="*/ 92 h 92"/>
                <a:gd name="T10" fmla="*/ 2 w 88"/>
                <a:gd name="T11" fmla="*/ 92 h 92"/>
                <a:gd name="T12" fmla="*/ 44 w 88"/>
                <a:gd name="T13" fmla="*/ 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92">
                  <a:moveTo>
                    <a:pt x="44" y="2"/>
                  </a:moveTo>
                  <a:lnTo>
                    <a:pt x="88" y="45"/>
                  </a:lnTo>
                  <a:lnTo>
                    <a:pt x="88" y="44"/>
                  </a:lnTo>
                  <a:lnTo>
                    <a:pt x="44" y="0"/>
                  </a:lnTo>
                  <a:lnTo>
                    <a:pt x="0" y="92"/>
                  </a:lnTo>
                  <a:lnTo>
                    <a:pt x="2" y="92"/>
                  </a:lnTo>
                  <a:lnTo>
                    <a:pt x="44" y="2"/>
                  </a:lnTo>
                  <a:close/>
                </a:path>
              </a:pathLst>
            </a:custGeom>
            <a:solidFill>
              <a:srgbClr val="FFD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5" name="iśḻïḋê"/>
            <p:cNvSpPr/>
            <p:nvPr/>
          </p:nvSpPr>
          <p:spPr bwMode="auto">
            <a:xfrm>
              <a:off x="7377113" y="4689475"/>
              <a:ext cx="180975" cy="133350"/>
            </a:xfrm>
            <a:custGeom>
              <a:avLst/>
              <a:gdLst>
                <a:gd name="T0" fmla="*/ 89 w 114"/>
                <a:gd name="T1" fmla="*/ 84 h 84"/>
                <a:gd name="T2" fmla="*/ 114 w 114"/>
                <a:gd name="T3" fmla="*/ 82 h 84"/>
                <a:gd name="T4" fmla="*/ 107 w 114"/>
                <a:gd name="T5" fmla="*/ 57 h 84"/>
                <a:gd name="T6" fmla="*/ 101 w 114"/>
                <a:gd name="T7" fmla="*/ 64 h 84"/>
                <a:gd name="T8" fmla="*/ 9 w 114"/>
                <a:gd name="T9" fmla="*/ 0 h 84"/>
                <a:gd name="T10" fmla="*/ 0 w 114"/>
                <a:gd name="T11" fmla="*/ 12 h 84"/>
                <a:gd name="T12" fmla="*/ 93 w 114"/>
                <a:gd name="T13" fmla="*/ 77 h 84"/>
                <a:gd name="T14" fmla="*/ 89 w 114"/>
                <a:gd name="T1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84">
                  <a:moveTo>
                    <a:pt x="89" y="84"/>
                  </a:moveTo>
                  <a:lnTo>
                    <a:pt x="114" y="82"/>
                  </a:lnTo>
                  <a:lnTo>
                    <a:pt x="107" y="57"/>
                  </a:lnTo>
                  <a:lnTo>
                    <a:pt x="101" y="64"/>
                  </a:lnTo>
                  <a:lnTo>
                    <a:pt x="9" y="0"/>
                  </a:lnTo>
                  <a:lnTo>
                    <a:pt x="0" y="12"/>
                  </a:lnTo>
                  <a:lnTo>
                    <a:pt x="93" y="77"/>
                  </a:lnTo>
                  <a:lnTo>
                    <a:pt x="89" y="84"/>
                  </a:lnTo>
                  <a:close/>
                </a:path>
              </a:pathLst>
            </a:custGeom>
            <a:solidFill>
              <a:srgbClr val="00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6" name="íSľiḓé"/>
            <p:cNvSpPr/>
            <p:nvPr/>
          </p:nvSpPr>
          <p:spPr bwMode="auto">
            <a:xfrm>
              <a:off x="7321550" y="4595813"/>
              <a:ext cx="114300" cy="173038"/>
            </a:xfrm>
            <a:custGeom>
              <a:avLst/>
              <a:gdLst>
                <a:gd name="T0" fmla="*/ 41 w 41"/>
                <a:gd name="T1" fmla="*/ 20 h 63"/>
                <a:gd name="T2" fmla="*/ 20 w 41"/>
                <a:gd name="T3" fmla="*/ 7 h 63"/>
                <a:gd name="T4" fmla="*/ 0 w 41"/>
                <a:gd name="T5" fmla="*/ 44 h 63"/>
                <a:gd name="T6" fmla="*/ 20 w 41"/>
                <a:gd name="T7" fmla="*/ 56 h 63"/>
                <a:gd name="T8" fmla="*/ 41 w 41"/>
                <a:gd name="T9" fmla="*/ 2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3">
                  <a:moveTo>
                    <a:pt x="41" y="20"/>
                  </a:moveTo>
                  <a:cubicBezTo>
                    <a:pt x="41" y="6"/>
                    <a:pt x="32" y="0"/>
                    <a:pt x="20" y="7"/>
                  </a:cubicBezTo>
                  <a:cubicBezTo>
                    <a:pt x="9" y="14"/>
                    <a:pt x="0" y="30"/>
                    <a:pt x="0" y="44"/>
                  </a:cubicBezTo>
                  <a:cubicBezTo>
                    <a:pt x="0" y="58"/>
                    <a:pt x="9" y="63"/>
                    <a:pt x="20" y="56"/>
                  </a:cubicBezTo>
                  <a:cubicBezTo>
                    <a:pt x="32" y="50"/>
                    <a:pt x="41" y="33"/>
                    <a:pt x="41" y="20"/>
                  </a:cubicBezTo>
                  <a:close/>
                </a:path>
              </a:pathLst>
            </a:custGeom>
            <a:solidFill>
              <a:srgbClr val="000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7" name="ïS1ïďè"/>
            <p:cNvSpPr/>
            <p:nvPr/>
          </p:nvSpPr>
          <p:spPr bwMode="auto">
            <a:xfrm>
              <a:off x="7346950" y="4637088"/>
              <a:ext cx="63500" cy="93663"/>
            </a:xfrm>
            <a:custGeom>
              <a:avLst/>
              <a:gdLst>
                <a:gd name="T0" fmla="*/ 23 w 23"/>
                <a:gd name="T1" fmla="*/ 10 h 34"/>
                <a:gd name="T2" fmla="*/ 11 w 23"/>
                <a:gd name="T3" fmla="*/ 4 h 34"/>
                <a:gd name="T4" fmla="*/ 0 w 23"/>
                <a:gd name="T5" fmla="*/ 23 h 34"/>
                <a:gd name="T6" fmla="*/ 11 w 23"/>
                <a:gd name="T7" fmla="*/ 30 h 34"/>
                <a:gd name="T8" fmla="*/ 23 w 23"/>
                <a:gd name="T9" fmla="*/ 1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4">
                  <a:moveTo>
                    <a:pt x="23" y="10"/>
                  </a:moveTo>
                  <a:cubicBezTo>
                    <a:pt x="23" y="3"/>
                    <a:pt x="18" y="0"/>
                    <a:pt x="11" y="4"/>
                  </a:cubicBezTo>
                  <a:cubicBezTo>
                    <a:pt x="5" y="7"/>
                    <a:pt x="0" y="16"/>
                    <a:pt x="0" y="23"/>
                  </a:cubicBezTo>
                  <a:cubicBezTo>
                    <a:pt x="0" y="31"/>
                    <a:pt x="5" y="34"/>
                    <a:pt x="11" y="30"/>
                  </a:cubicBezTo>
                  <a:cubicBezTo>
                    <a:pt x="18" y="26"/>
                    <a:pt x="23" y="17"/>
                    <a:pt x="23" y="10"/>
                  </a:cubicBezTo>
                  <a:close/>
                </a:path>
              </a:pathLst>
            </a:custGeom>
            <a:solidFill>
              <a:srgbClr val="FFB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8" name="îslíḓè"/>
            <p:cNvSpPr/>
            <p:nvPr/>
          </p:nvSpPr>
          <p:spPr bwMode="auto">
            <a:xfrm>
              <a:off x="7358063" y="4652963"/>
              <a:ext cx="38100" cy="58738"/>
            </a:xfrm>
            <a:custGeom>
              <a:avLst/>
              <a:gdLst>
                <a:gd name="T0" fmla="*/ 14 w 14"/>
                <a:gd name="T1" fmla="*/ 7 h 21"/>
                <a:gd name="T2" fmla="*/ 7 w 14"/>
                <a:gd name="T3" fmla="*/ 2 h 21"/>
                <a:gd name="T4" fmla="*/ 0 w 14"/>
                <a:gd name="T5" fmla="*/ 15 h 21"/>
                <a:gd name="T6" fmla="*/ 7 w 14"/>
                <a:gd name="T7" fmla="*/ 19 h 21"/>
                <a:gd name="T8" fmla="*/ 14 w 14"/>
                <a:gd name="T9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1">
                  <a:moveTo>
                    <a:pt x="14" y="7"/>
                  </a:moveTo>
                  <a:cubicBezTo>
                    <a:pt x="14" y="2"/>
                    <a:pt x="11" y="0"/>
                    <a:pt x="7" y="2"/>
                  </a:cubicBezTo>
                  <a:cubicBezTo>
                    <a:pt x="4" y="5"/>
                    <a:pt x="0" y="10"/>
                    <a:pt x="0" y="15"/>
                  </a:cubicBezTo>
                  <a:cubicBezTo>
                    <a:pt x="0" y="19"/>
                    <a:pt x="4" y="21"/>
                    <a:pt x="7" y="19"/>
                  </a:cubicBezTo>
                  <a:cubicBezTo>
                    <a:pt x="11" y="17"/>
                    <a:pt x="14" y="11"/>
                    <a:pt x="14" y="7"/>
                  </a:cubicBezTo>
                  <a:close/>
                </a:path>
              </a:pathLst>
            </a:custGeom>
            <a:solidFill>
              <a:srgbClr val="FFE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9" name="íş1îḋè"/>
            <p:cNvSpPr/>
            <p:nvPr/>
          </p:nvSpPr>
          <p:spPr bwMode="auto">
            <a:xfrm>
              <a:off x="7321550" y="4603750"/>
              <a:ext cx="100013" cy="152400"/>
            </a:xfrm>
            <a:custGeom>
              <a:avLst/>
              <a:gdLst>
                <a:gd name="T0" fmla="*/ 1 w 36"/>
                <a:gd name="T1" fmla="*/ 42 h 55"/>
                <a:gd name="T2" fmla="*/ 22 w 36"/>
                <a:gd name="T3" fmla="*/ 5 h 55"/>
                <a:gd name="T4" fmla="*/ 36 w 36"/>
                <a:gd name="T5" fmla="*/ 4 h 55"/>
                <a:gd name="T6" fmla="*/ 20 w 36"/>
                <a:gd name="T7" fmla="*/ 4 h 55"/>
                <a:gd name="T8" fmla="*/ 0 w 36"/>
                <a:gd name="T9" fmla="*/ 41 h 55"/>
                <a:gd name="T10" fmla="*/ 6 w 36"/>
                <a:gd name="T11" fmla="*/ 55 h 55"/>
                <a:gd name="T12" fmla="*/ 1 w 36"/>
                <a:gd name="T13" fmla="*/ 4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5">
                  <a:moveTo>
                    <a:pt x="1" y="42"/>
                  </a:moveTo>
                  <a:cubicBezTo>
                    <a:pt x="1" y="28"/>
                    <a:pt x="10" y="12"/>
                    <a:pt x="22" y="5"/>
                  </a:cubicBezTo>
                  <a:cubicBezTo>
                    <a:pt x="27" y="2"/>
                    <a:pt x="33" y="1"/>
                    <a:pt x="36" y="4"/>
                  </a:cubicBezTo>
                  <a:cubicBezTo>
                    <a:pt x="33" y="0"/>
                    <a:pt x="27" y="0"/>
                    <a:pt x="20" y="4"/>
                  </a:cubicBezTo>
                  <a:cubicBezTo>
                    <a:pt x="9" y="11"/>
                    <a:pt x="0" y="27"/>
                    <a:pt x="0" y="41"/>
                  </a:cubicBezTo>
                  <a:cubicBezTo>
                    <a:pt x="0" y="48"/>
                    <a:pt x="2" y="52"/>
                    <a:pt x="6" y="55"/>
                  </a:cubicBezTo>
                  <a:cubicBezTo>
                    <a:pt x="3" y="52"/>
                    <a:pt x="1" y="48"/>
                    <a:pt x="1" y="42"/>
                  </a:cubicBezTo>
                  <a:close/>
                </a:path>
              </a:pathLst>
            </a:custGeom>
            <a:solidFill>
              <a:srgbClr val="0008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0" name="îşḻïḍe"/>
            <p:cNvSpPr/>
            <p:nvPr/>
          </p:nvSpPr>
          <p:spPr bwMode="auto">
            <a:xfrm>
              <a:off x="7259638" y="4027488"/>
              <a:ext cx="188913" cy="160338"/>
            </a:xfrm>
            <a:custGeom>
              <a:avLst/>
              <a:gdLst>
                <a:gd name="T0" fmla="*/ 68 w 68"/>
                <a:gd name="T1" fmla="*/ 0 h 58"/>
                <a:gd name="T2" fmla="*/ 0 w 68"/>
                <a:gd name="T3" fmla="*/ 0 h 58"/>
                <a:gd name="T4" fmla="*/ 0 w 68"/>
                <a:gd name="T5" fmla="*/ 36 h 58"/>
                <a:gd name="T6" fmla="*/ 0 w 68"/>
                <a:gd name="T7" fmla="*/ 36 h 58"/>
                <a:gd name="T8" fmla="*/ 10 w 68"/>
                <a:gd name="T9" fmla="*/ 50 h 58"/>
                <a:gd name="T10" fmla="*/ 58 w 68"/>
                <a:gd name="T11" fmla="*/ 50 h 58"/>
                <a:gd name="T12" fmla="*/ 68 w 68"/>
                <a:gd name="T13" fmla="*/ 36 h 58"/>
                <a:gd name="T14" fmla="*/ 68 w 68"/>
                <a:gd name="T15" fmla="*/ 36 h 58"/>
                <a:gd name="T16" fmla="*/ 68 w 68"/>
                <a:gd name="T1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58">
                  <a:moveTo>
                    <a:pt x="6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1"/>
                    <a:pt x="3" y="46"/>
                    <a:pt x="10" y="50"/>
                  </a:cubicBezTo>
                  <a:cubicBezTo>
                    <a:pt x="24" y="58"/>
                    <a:pt x="45" y="57"/>
                    <a:pt x="58" y="50"/>
                  </a:cubicBezTo>
                  <a:cubicBezTo>
                    <a:pt x="64" y="46"/>
                    <a:pt x="68" y="41"/>
                    <a:pt x="68" y="36"/>
                  </a:cubicBezTo>
                  <a:cubicBezTo>
                    <a:pt x="68" y="36"/>
                    <a:pt x="68" y="36"/>
                    <a:pt x="68" y="3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0018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1" name="iṥ1iḍè"/>
            <p:cNvSpPr/>
            <p:nvPr/>
          </p:nvSpPr>
          <p:spPr bwMode="auto">
            <a:xfrm>
              <a:off x="7248525" y="3960813"/>
              <a:ext cx="209550" cy="115888"/>
            </a:xfrm>
            <a:custGeom>
              <a:avLst/>
              <a:gdLst>
                <a:gd name="T0" fmla="*/ 13 w 75"/>
                <a:gd name="T1" fmla="*/ 8 h 42"/>
                <a:gd name="T2" fmla="*/ 61 w 75"/>
                <a:gd name="T3" fmla="*/ 7 h 42"/>
                <a:gd name="T4" fmla="*/ 62 w 75"/>
                <a:gd name="T5" fmla="*/ 34 h 42"/>
                <a:gd name="T6" fmla="*/ 14 w 75"/>
                <a:gd name="T7" fmla="*/ 35 h 42"/>
                <a:gd name="T8" fmla="*/ 13 w 75"/>
                <a:gd name="T9" fmla="*/ 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2">
                  <a:moveTo>
                    <a:pt x="13" y="8"/>
                  </a:moveTo>
                  <a:cubicBezTo>
                    <a:pt x="26" y="0"/>
                    <a:pt x="47" y="0"/>
                    <a:pt x="61" y="7"/>
                  </a:cubicBezTo>
                  <a:cubicBezTo>
                    <a:pt x="74" y="15"/>
                    <a:pt x="75" y="27"/>
                    <a:pt x="62" y="34"/>
                  </a:cubicBezTo>
                  <a:cubicBezTo>
                    <a:pt x="49" y="42"/>
                    <a:pt x="28" y="42"/>
                    <a:pt x="14" y="35"/>
                  </a:cubicBezTo>
                  <a:cubicBezTo>
                    <a:pt x="1" y="27"/>
                    <a:pt x="0" y="15"/>
                    <a:pt x="13" y="8"/>
                  </a:cubicBezTo>
                  <a:close/>
                </a:path>
              </a:pathLst>
            </a:custGeom>
            <a:solidFill>
              <a:srgbClr val="001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2" name="íṧļiḓé"/>
            <p:cNvSpPr/>
            <p:nvPr/>
          </p:nvSpPr>
          <p:spPr bwMode="auto">
            <a:xfrm>
              <a:off x="7181850" y="3879850"/>
              <a:ext cx="344488" cy="236538"/>
            </a:xfrm>
            <a:custGeom>
              <a:avLst/>
              <a:gdLst>
                <a:gd name="T0" fmla="*/ 104 w 124"/>
                <a:gd name="T1" fmla="*/ 13 h 85"/>
                <a:gd name="T2" fmla="*/ 17 w 124"/>
                <a:gd name="T3" fmla="*/ 14 h 85"/>
                <a:gd name="T4" fmla="*/ 2 w 124"/>
                <a:gd name="T5" fmla="*/ 29 h 85"/>
                <a:gd name="T6" fmla="*/ 3 w 124"/>
                <a:gd name="T7" fmla="*/ 34 h 85"/>
                <a:gd name="T8" fmla="*/ 0 w 124"/>
                <a:gd name="T9" fmla="*/ 36 h 85"/>
                <a:gd name="T10" fmla="*/ 1 w 124"/>
                <a:gd name="T11" fmla="*/ 48 h 85"/>
                <a:gd name="T12" fmla="*/ 1 w 124"/>
                <a:gd name="T13" fmla="*/ 48 h 85"/>
                <a:gd name="T14" fmla="*/ 1 w 124"/>
                <a:gd name="T15" fmla="*/ 48 h 85"/>
                <a:gd name="T16" fmla="*/ 20 w 124"/>
                <a:gd name="T17" fmla="*/ 72 h 85"/>
                <a:gd name="T18" fmla="*/ 107 w 124"/>
                <a:gd name="T19" fmla="*/ 71 h 85"/>
                <a:gd name="T20" fmla="*/ 124 w 124"/>
                <a:gd name="T21" fmla="*/ 47 h 85"/>
                <a:gd name="T22" fmla="*/ 124 w 124"/>
                <a:gd name="T23" fmla="*/ 47 h 85"/>
                <a:gd name="T24" fmla="*/ 124 w 124"/>
                <a:gd name="T25" fmla="*/ 47 h 85"/>
                <a:gd name="T26" fmla="*/ 124 w 124"/>
                <a:gd name="T27" fmla="*/ 45 h 85"/>
                <a:gd name="T28" fmla="*/ 123 w 124"/>
                <a:gd name="T29" fmla="*/ 32 h 85"/>
                <a:gd name="T30" fmla="*/ 122 w 124"/>
                <a:gd name="T31" fmla="*/ 31 h 85"/>
                <a:gd name="T32" fmla="*/ 104 w 124"/>
                <a:gd name="T33" fmla="*/ 13 h 85"/>
                <a:gd name="T34" fmla="*/ 85 w 124"/>
                <a:gd name="T35" fmla="*/ 25 h 85"/>
                <a:gd name="T36" fmla="*/ 86 w 124"/>
                <a:gd name="T37" fmla="*/ 52 h 85"/>
                <a:gd name="T38" fmla="*/ 39 w 124"/>
                <a:gd name="T39" fmla="*/ 52 h 85"/>
                <a:gd name="T40" fmla="*/ 37 w 124"/>
                <a:gd name="T41" fmla="*/ 25 h 85"/>
                <a:gd name="T42" fmla="*/ 85 w 124"/>
                <a:gd name="T43" fmla="*/ 2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4" h="85">
                  <a:moveTo>
                    <a:pt x="104" y="13"/>
                  </a:moveTo>
                  <a:cubicBezTo>
                    <a:pt x="80" y="0"/>
                    <a:pt x="41" y="0"/>
                    <a:pt x="17" y="14"/>
                  </a:cubicBezTo>
                  <a:cubicBezTo>
                    <a:pt x="10" y="18"/>
                    <a:pt x="5" y="24"/>
                    <a:pt x="2" y="29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1" y="47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" y="57"/>
                    <a:pt x="8" y="65"/>
                    <a:pt x="20" y="72"/>
                  </a:cubicBezTo>
                  <a:cubicBezTo>
                    <a:pt x="44" y="85"/>
                    <a:pt x="83" y="85"/>
                    <a:pt x="107" y="71"/>
                  </a:cubicBezTo>
                  <a:cubicBezTo>
                    <a:pt x="118" y="64"/>
                    <a:pt x="123" y="56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6"/>
                    <a:pt x="124" y="46"/>
                    <a:pt x="124" y="45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19" y="24"/>
                    <a:pt x="113" y="18"/>
                    <a:pt x="104" y="13"/>
                  </a:cubicBezTo>
                  <a:close/>
                  <a:moveTo>
                    <a:pt x="85" y="25"/>
                  </a:moveTo>
                  <a:cubicBezTo>
                    <a:pt x="98" y="32"/>
                    <a:pt x="99" y="44"/>
                    <a:pt x="86" y="52"/>
                  </a:cubicBezTo>
                  <a:cubicBezTo>
                    <a:pt x="73" y="59"/>
                    <a:pt x="52" y="59"/>
                    <a:pt x="39" y="52"/>
                  </a:cubicBezTo>
                  <a:cubicBezTo>
                    <a:pt x="25" y="45"/>
                    <a:pt x="25" y="33"/>
                    <a:pt x="37" y="25"/>
                  </a:cubicBezTo>
                  <a:cubicBezTo>
                    <a:pt x="50" y="17"/>
                    <a:pt x="72" y="17"/>
                    <a:pt x="85" y="25"/>
                  </a:cubicBezTo>
                  <a:close/>
                </a:path>
              </a:pathLst>
            </a:custGeom>
            <a:solidFill>
              <a:srgbClr val="0065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3" name="íṥľïḓè"/>
            <p:cNvSpPr/>
            <p:nvPr/>
          </p:nvSpPr>
          <p:spPr bwMode="auto">
            <a:xfrm>
              <a:off x="7196138" y="3924300"/>
              <a:ext cx="314325" cy="180975"/>
            </a:xfrm>
            <a:custGeom>
              <a:avLst/>
              <a:gdLst>
                <a:gd name="T0" fmla="*/ 41 w 113"/>
                <a:gd name="T1" fmla="*/ 5 h 65"/>
                <a:gd name="T2" fmla="*/ 37 w 113"/>
                <a:gd name="T3" fmla="*/ 0 h 65"/>
                <a:gd name="T4" fmla="*/ 37 w 113"/>
                <a:gd name="T5" fmla="*/ 63 h 65"/>
                <a:gd name="T6" fmla="*/ 41 w 113"/>
                <a:gd name="T7" fmla="*/ 39 h 65"/>
                <a:gd name="T8" fmla="*/ 37 w 113"/>
                <a:gd name="T9" fmla="*/ 63 h 65"/>
                <a:gd name="T10" fmla="*/ 53 w 113"/>
                <a:gd name="T11" fmla="*/ 3 h 65"/>
                <a:gd name="T12" fmla="*/ 49 w 113"/>
                <a:gd name="T13" fmla="*/ 0 h 65"/>
                <a:gd name="T14" fmla="*/ 49 w 113"/>
                <a:gd name="T15" fmla="*/ 65 h 65"/>
                <a:gd name="T16" fmla="*/ 53 w 113"/>
                <a:gd name="T17" fmla="*/ 41 h 65"/>
                <a:gd name="T18" fmla="*/ 49 w 113"/>
                <a:gd name="T19" fmla="*/ 65 h 65"/>
                <a:gd name="T20" fmla="*/ 29 w 113"/>
                <a:gd name="T21" fmla="*/ 12 h 65"/>
                <a:gd name="T22" fmla="*/ 24 w 113"/>
                <a:gd name="T23" fmla="*/ 0 h 65"/>
                <a:gd name="T24" fmla="*/ 24 w 113"/>
                <a:gd name="T25" fmla="*/ 27 h 65"/>
                <a:gd name="T26" fmla="*/ 29 w 113"/>
                <a:gd name="T27" fmla="*/ 61 h 65"/>
                <a:gd name="T28" fmla="*/ 24 w 113"/>
                <a:gd name="T29" fmla="*/ 27 h 65"/>
                <a:gd name="T30" fmla="*/ 0 w 113"/>
                <a:gd name="T31" fmla="*/ 43 h 65"/>
                <a:gd name="T32" fmla="*/ 5 w 113"/>
                <a:gd name="T33" fmla="*/ 4 h 65"/>
                <a:gd name="T34" fmla="*/ 12 w 113"/>
                <a:gd name="T35" fmla="*/ 54 h 65"/>
                <a:gd name="T36" fmla="*/ 17 w 113"/>
                <a:gd name="T37" fmla="*/ 57 h 65"/>
                <a:gd name="T38" fmla="*/ 12 w 113"/>
                <a:gd name="T39" fmla="*/ 0 h 65"/>
                <a:gd name="T40" fmla="*/ 61 w 113"/>
                <a:gd name="T41" fmla="*/ 3 h 65"/>
                <a:gd name="T42" fmla="*/ 65 w 113"/>
                <a:gd name="T43" fmla="*/ 0 h 65"/>
                <a:gd name="T44" fmla="*/ 61 w 113"/>
                <a:gd name="T45" fmla="*/ 3 h 65"/>
                <a:gd name="T46" fmla="*/ 89 w 113"/>
                <a:gd name="T47" fmla="*/ 17 h 65"/>
                <a:gd name="T48" fmla="*/ 85 w 113"/>
                <a:gd name="T49" fmla="*/ 0 h 65"/>
                <a:gd name="T50" fmla="*/ 97 w 113"/>
                <a:gd name="T51" fmla="*/ 57 h 65"/>
                <a:gd name="T52" fmla="*/ 101 w 113"/>
                <a:gd name="T53" fmla="*/ 0 h 65"/>
                <a:gd name="T54" fmla="*/ 97 w 113"/>
                <a:gd name="T55" fmla="*/ 57 h 65"/>
                <a:gd name="T56" fmla="*/ 109 w 113"/>
                <a:gd name="T57" fmla="*/ 49 h 65"/>
                <a:gd name="T58" fmla="*/ 113 w 113"/>
                <a:gd name="T59" fmla="*/ 9 h 65"/>
                <a:gd name="T60" fmla="*/ 73 w 113"/>
                <a:gd name="T61" fmla="*/ 64 h 65"/>
                <a:gd name="T62" fmla="*/ 77 w 113"/>
                <a:gd name="T63" fmla="*/ 38 h 65"/>
                <a:gd name="T64" fmla="*/ 73 w 113"/>
                <a:gd name="T65" fmla="*/ 64 h 65"/>
                <a:gd name="T66" fmla="*/ 65 w 113"/>
                <a:gd name="T67" fmla="*/ 65 h 65"/>
                <a:gd name="T68" fmla="*/ 61 w 113"/>
                <a:gd name="T69" fmla="*/ 41 h 65"/>
                <a:gd name="T70" fmla="*/ 73 w 113"/>
                <a:gd name="T71" fmla="*/ 6 h 65"/>
                <a:gd name="T72" fmla="*/ 77 w 113"/>
                <a:gd name="T73" fmla="*/ 0 h 65"/>
                <a:gd name="T74" fmla="*/ 73 w 113"/>
                <a:gd name="T75" fmla="*/ 6 h 65"/>
                <a:gd name="T76" fmla="*/ 85 w 113"/>
                <a:gd name="T77" fmla="*/ 62 h 65"/>
                <a:gd name="T78" fmla="*/ 89 w 113"/>
                <a:gd name="T79" fmla="*/ 2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3" h="65">
                  <a:moveTo>
                    <a:pt x="37" y="7"/>
                  </a:moveTo>
                  <a:cubicBezTo>
                    <a:pt x="38" y="6"/>
                    <a:pt x="39" y="6"/>
                    <a:pt x="41" y="5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37" y="7"/>
                  </a:lnTo>
                  <a:close/>
                  <a:moveTo>
                    <a:pt x="37" y="63"/>
                  </a:moveTo>
                  <a:cubicBezTo>
                    <a:pt x="38" y="64"/>
                    <a:pt x="39" y="64"/>
                    <a:pt x="41" y="64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39" y="39"/>
                    <a:pt x="38" y="38"/>
                    <a:pt x="37" y="37"/>
                  </a:cubicBezTo>
                  <a:lnTo>
                    <a:pt x="37" y="63"/>
                  </a:lnTo>
                  <a:close/>
                  <a:moveTo>
                    <a:pt x="49" y="4"/>
                  </a:moveTo>
                  <a:cubicBezTo>
                    <a:pt x="50" y="3"/>
                    <a:pt x="51" y="3"/>
                    <a:pt x="53" y="3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9" y="0"/>
                    <a:pt x="49" y="0"/>
                    <a:pt x="49" y="0"/>
                  </a:cubicBezTo>
                  <a:lnTo>
                    <a:pt x="49" y="4"/>
                  </a:lnTo>
                  <a:close/>
                  <a:moveTo>
                    <a:pt x="49" y="65"/>
                  </a:moveTo>
                  <a:cubicBezTo>
                    <a:pt x="50" y="65"/>
                    <a:pt x="51" y="65"/>
                    <a:pt x="53" y="65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51" y="41"/>
                    <a:pt x="50" y="41"/>
                    <a:pt x="49" y="41"/>
                  </a:cubicBezTo>
                  <a:lnTo>
                    <a:pt x="49" y="65"/>
                  </a:lnTo>
                  <a:close/>
                  <a:moveTo>
                    <a:pt x="24" y="17"/>
                  </a:moveTo>
                  <a:cubicBezTo>
                    <a:pt x="25" y="15"/>
                    <a:pt x="27" y="13"/>
                    <a:pt x="29" y="1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7"/>
                  </a:lnTo>
                  <a:close/>
                  <a:moveTo>
                    <a:pt x="24" y="27"/>
                  </a:moveTo>
                  <a:cubicBezTo>
                    <a:pt x="24" y="60"/>
                    <a:pt x="24" y="60"/>
                    <a:pt x="24" y="60"/>
                  </a:cubicBezTo>
                  <a:cubicBezTo>
                    <a:pt x="26" y="60"/>
                    <a:pt x="27" y="61"/>
                    <a:pt x="29" y="61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7" y="31"/>
                    <a:pt x="25" y="29"/>
                    <a:pt x="24" y="27"/>
                  </a:cubicBezTo>
                  <a:close/>
                  <a:moveTo>
                    <a:pt x="0" y="8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1" y="45"/>
                    <a:pt x="3" y="47"/>
                    <a:pt x="5" y="48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5"/>
                    <a:pt x="1" y="7"/>
                    <a:pt x="0" y="8"/>
                  </a:cubicBezTo>
                  <a:close/>
                  <a:moveTo>
                    <a:pt x="12" y="54"/>
                  </a:moveTo>
                  <a:cubicBezTo>
                    <a:pt x="13" y="55"/>
                    <a:pt x="14" y="55"/>
                    <a:pt x="15" y="56"/>
                  </a:cubicBezTo>
                  <a:cubicBezTo>
                    <a:pt x="15" y="56"/>
                    <a:pt x="16" y="56"/>
                    <a:pt x="17" y="57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54"/>
                  </a:lnTo>
                  <a:close/>
                  <a:moveTo>
                    <a:pt x="61" y="3"/>
                  </a:moveTo>
                  <a:cubicBezTo>
                    <a:pt x="62" y="3"/>
                    <a:pt x="64" y="4"/>
                    <a:pt x="65" y="4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1" y="0"/>
                    <a:pt x="61" y="0"/>
                    <a:pt x="61" y="0"/>
                  </a:cubicBezTo>
                  <a:lnTo>
                    <a:pt x="61" y="3"/>
                  </a:lnTo>
                  <a:close/>
                  <a:moveTo>
                    <a:pt x="85" y="12"/>
                  </a:moveTo>
                  <a:cubicBezTo>
                    <a:pt x="87" y="14"/>
                    <a:pt x="88" y="15"/>
                    <a:pt x="89" y="17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5" y="0"/>
                    <a:pt x="85" y="0"/>
                    <a:pt x="85" y="0"/>
                  </a:cubicBezTo>
                  <a:lnTo>
                    <a:pt x="85" y="12"/>
                  </a:lnTo>
                  <a:close/>
                  <a:moveTo>
                    <a:pt x="97" y="57"/>
                  </a:moveTo>
                  <a:cubicBezTo>
                    <a:pt x="98" y="56"/>
                    <a:pt x="100" y="56"/>
                    <a:pt x="101" y="55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7" y="0"/>
                    <a:pt x="97" y="0"/>
                    <a:pt x="97" y="0"/>
                  </a:cubicBezTo>
                  <a:lnTo>
                    <a:pt x="97" y="57"/>
                  </a:lnTo>
                  <a:close/>
                  <a:moveTo>
                    <a:pt x="109" y="4"/>
                  </a:moveTo>
                  <a:cubicBezTo>
                    <a:pt x="109" y="49"/>
                    <a:pt x="109" y="49"/>
                    <a:pt x="109" y="49"/>
                  </a:cubicBezTo>
                  <a:cubicBezTo>
                    <a:pt x="111" y="48"/>
                    <a:pt x="112" y="46"/>
                    <a:pt x="113" y="45"/>
                  </a:cubicBezTo>
                  <a:cubicBezTo>
                    <a:pt x="113" y="9"/>
                    <a:pt x="113" y="9"/>
                    <a:pt x="113" y="9"/>
                  </a:cubicBezTo>
                  <a:cubicBezTo>
                    <a:pt x="112" y="7"/>
                    <a:pt x="111" y="6"/>
                    <a:pt x="109" y="4"/>
                  </a:cubicBezTo>
                  <a:close/>
                  <a:moveTo>
                    <a:pt x="73" y="64"/>
                  </a:moveTo>
                  <a:cubicBezTo>
                    <a:pt x="74" y="64"/>
                    <a:pt x="76" y="64"/>
                    <a:pt x="77" y="64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76" y="38"/>
                    <a:pt x="74" y="39"/>
                    <a:pt x="73" y="39"/>
                  </a:cubicBezTo>
                  <a:lnTo>
                    <a:pt x="73" y="64"/>
                  </a:lnTo>
                  <a:close/>
                  <a:moveTo>
                    <a:pt x="61" y="65"/>
                  </a:moveTo>
                  <a:cubicBezTo>
                    <a:pt x="62" y="65"/>
                    <a:pt x="64" y="65"/>
                    <a:pt x="65" y="65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4" y="41"/>
                    <a:pt x="62" y="41"/>
                    <a:pt x="61" y="41"/>
                  </a:cubicBezTo>
                  <a:lnTo>
                    <a:pt x="61" y="65"/>
                  </a:lnTo>
                  <a:close/>
                  <a:moveTo>
                    <a:pt x="73" y="6"/>
                  </a:moveTo>
                  <a:cubicBezTo>
                    <a:pt x="74" y="6"/>
                    <a:pt x="76" y="6"/>
                    <a:pt x="77" y="7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3" y="0"/>
                    <a:pt x="73" y="0"/>
                    <a:pt x="73" y="0"/>
                  </a:cubicBezTo>
                  <a:lnTo>
                    <a:pt x="73" y="6"/>
                  </a:lnTo>
                  <a:close/>
                  <a:moveTo>
                    <a:pt x="85" y="33"/>
                  </a:moveTo>
                  <a:cubicBezTo>
                    <a:pt x="85" y="62"/>
                    <a:pt x="85" y="62"/>
                    <a:pt x="85" y="62"/>
                  </a:cubicBezTo>
                  <a:cubicBezTo>
                    <a:pt x="86" y="61"/>
                    <a:pt x="88" y="61"/>
                    <a:pt x="89" y="60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8" y="29"/>
                    <a:pt x="87" y="31"/>
                    <a:pt x="85" y="33"/>
                  </a:cubicBezTo>
                  <a:close/>
                </a:path>
              </a:pathLst>
            </a:custGeom>
            <a:solidFill>
              <a:srgbClr val="0043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4" name="iṧľíḋè"/>
            <p:cNvSpPr/>
            <p:nvPr/>
          </p:nvSpPr>
          <p:spPr bwMode="auto">
            <a:xfrm>
              <a:off x="7165975" y="3867150"/>
              <a:ext cx="374650" cy="212725"/>
            </a:xfrm>
            <a:custGeom>
              <a:avLst/>
              <a:gdLst>
                <a:gd name="T0" fmla="*/ 110 w 135"/>
                <a:gd name="T1" fmla="*/ 15 h 77"/>
                <a:gd name="T2" fmla="*/ 23 w 135"/>
                <a:gd name="T3" fmla="*/ 14 h 77"/>
                <a:gd name="T4" fmla="*/ 25 w 135"/>
                <a:gd name="T5" fmla="*/ 63 h 77"/>
                <a:gd name="T6" fmla="*/ 112 w 135"/>
                <a:gd name="T7" fmla="*/ 62 h 77"/>
                <a:gd name="T8" fmla="*/ 110 w 135"/>
                <a:gd name="T9" fmla="*/ 15 h 77"/>
                <a:gd name="T10" fmla="*/ 91 w 135"/>
                <a:gd name="T11" fmla="*/ 24 h 77"/>
                <a:gd name="T12" fmla="*/ 92 w 135"/>
                <a:gd name="T13" fmla="*/ 51 h 77"/>
                <a:gd name="T14" fmla="*/ 44 w 135"/>
                <a:gd name="T15" fmla="*/ 52 h 77"/>
                <a:gd name="T16" fmla="*/ 43 w 135"/>
                <a:gd name="T17" fmla="*/ 25 h 77"/>
                <a:gd name="T18" fmla="*/ 91 w 135"/>
                <a:gd name="T19" fmla="*/ 2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" h="77">
                  <a:moveTo>
                    <a:pt x="110" y="15"/>
                  </a:moveTo>
                  <a:cubicBezTo>
                    <a:pt x="86" y="2"/>
                    <a:pt x="47" y="0"/>
                    <a:pt x="23" y="14"/>
                  </a:cubicBezTo>
                  <a:cubicBezTo>
                    <a:pt x="0" y="28"/>
                    <a:pt x="1" y="50"/>
                    <a:pt x="25" y="63"/>
                  </a:cubicBezTo>
                  <a:cubicBezTo>
                    <a:pt x="50" y="77"/>
                    <a:pt x="88" y="76"/>
                    <a:pt x="112" y="62"/>
                  </a:cubicBezTo>
                  <a:cubicBezTo>
                    <a:pt x="135" y="49"/>
                    <a:pt x="135" y="29"/>
                    <a:pt x="110" y="15"/>
                  </a:cubicBezTo>
                  <a:close/>
                  <a:moveTo>
                    <a:pt x="91" y="24"/>
                  </a:moveTo>
                  <a:cubicBezTo>
                    <a:pt x="104" y="32"/>
                    <a:pt x="105" y="44"/>
                    <a:pt x="92" y="51"/>
                  </a:cubicBezTo>
                  <a:cubicBezTo>
                    <a:pt x="79" y="59"/>
                    <a:pt x="58" y="59"/>
                    <a:pt x="44" y="52"/>
                  </a:cubicBezTo>
                  <a:cubicBezTo>
                    <a:pt x="31" y="45"/>
                    <a:pt x="30" y="32"/>
                    <a:pt x="43" y="25"/>
                  </a:cubicBezTo>
                  <a:cubicBezTo>
                    <a:pt x="56" y="17"/>
                    <a:pt x="77" y="17"/>
                    <a:pt x="91" y="24"/>
                  </a:cubicBezTo>
                  <a:close/>
                </a:path>
              </a:pathLst>
            </a:custGeom>
            <a:solidFill>
              <a:srgbClr val="009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5" name="ïšḷïḍê"/>
            <p:cNvSpPr/>
            <p:nvPr/>
          </p:nvSpPr>
          <p:spPr bwMode="auto">
            <a:xfrm>
              <a:off x="7162800" y="3863975"/>
              <a:ext cx="377825" cy="212725"/>
            </a:xfrm>
            <a:custGeom>
              <a:avLst/>
              <a:gdLst>
                <a:gd name="T0" fmla="*/ 24 w 136"/>
                <a:gd name="T1" fmla="*/ 15 h 77"/>
                <a:gd name="T2" fmla="*/ 26 w 136"/>
                <a:gd name="T3" fmla="*/ 64 h 77"/>
                <a:gd name="T4" fmla="*/ 113 w 136"/>
                <a:gd name="T5" fmla="*/ 63 h 77"/>
                <a:gd name="T6" fmla="*/ 111 w 136"/>
                <a:gd name="T7" fmla="*/ 14 h 77"/>
                <a:gd name="T8" fmla="*/ 24 w 136"/>
                <a:gd name="T9" fmla="*/ 15 h 77"/>
                <a:gd name="T10" fmla="*/ 44 w 136"/>
                <a:gd name="T11" fmla="*/ 26 h 77"/>
                <a:gd name="T12" fmla="*/ 91 w 136"/>
                <a:gd name="T13" fmla="*/ 25 h 77"/>
                <a:gd name="T14" fmla="*/ 93 w 136"/>
                <a:gd name="T15" fmla="*/ 52 h 77"/>
                <a:gd name="T16" fmla="*/ 45 w 136"/>
                <a:gd name="T17" fmla="*/ 53 h 77"/>
                <a:gd name="T18" fmla="*/ 44 w 136"/>
                <a:gd name="T19" fmla="*/ 2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" h="77">
                  <a:moveTo>
                    <a:pt x="24" y="15"/>
                  </a:moveTo>
                  <a:cubicBezTo>
                    <a:pt x="0" y="28"/>
                    <a:pt x="1" y="51"/>
                    <a:pt x="26" y="64"/>
                  </a:cubicBezTo>
                  <a:cubicBezTo>
                    <a:pt x="50" y="77"/>
                    <a:pt x="89" y="77"/>
                    <a:pt x="113" y="63"/>
                  </a:cubicBezTo>
                  <a:cubicBezTo>
                    <a:pt x="136" y="49"/>
                    <a:pt x="135" y="27"/>
                    <a:pt x="111" y="14"/>
                  </a:cubicBezTo>
                  <a:cubicBezTo>
                    <a:pt x="86" y="0"/>
                    <a:pt x="47" y="1"/>
                    <a:pt x="24" y="15"/>
                  </a:cubicBezTo>
                  <a:close/>
                  <a:moveTo>
                    <a:pt x="44" y="26"/>
                  </a:moveTo>
                  <a:cubicBezTo>
                    <a:pt x="57" y="18"/>
                    <a:pt x="78" y="18"/>
                    <a:pt x="91" y="25"/>
                  </a:cubicBezTo>
                  <a:cubicBezTo>
                    <a:pt x="105" y="33"/>
                    <a:pt x="105" y="45"/>
                    <a:pt x="93" y="52"/>
                  </a:cubicBezTo>
                  <a:cubicBezTo>
                    <a:pt x="80" y="60"/>
                    <a:pt x="58" y="60"/>
                    <a:pt x="45" y="53"/>
                  </a:cubicBezTo>
                  <a:cubicBezTo>
                    <a:pt x="32" y="45"/>
                    <a:pt x="31" y="33"/>
                    <a:pt x="44" y="26"/>
                  </a:cubicBezTo>
                  <a:close/>
                </a:path>
              </a:pathLst>
            </a:custGeom>
            <a:solidFill>
              <a:srgbClr val="0023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6" name="î$ḷïḓè"/>
            <p:cNvSpPr/>
            <p:nvPr/>
          </p:nvSpPr>
          <p:spPr bwMode="auto">
            <a:xfrm>
              <a:off x="7188200" y="3879850"/>
              <a:ext cx="330200" cy="185738"/>
            </a:xfrm>
            <a:custGeom>
              <a:avLst/>
              <a:gdLst>
                <a:gd name="T0" fmla="*/ 21 w 119"/>
                <a:gd name="T1" fmla="*/ 12 h 67"/>
                <a:gd name="T2" fmla="*/ 23 w 119"/>
                <a:gd name="T3" fmla="*/ 55 h 67"/>
                <a:gd name="T4" fmla="*/ 98 w 119"/>
                <a:gd name="T5" fmla="*/ 54 h 67"/>
                <a:gd name="T6" fmla="*/ 97 w 119"/>
                <a:gd name="T7" fmla="*/ 11 h 67"/>
                <a:gd name="T8" fmla="*/ 21 w 119"/>
                <a:gd name="T9" fmla="*/ 1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67">
                  <a:moveTo>
                    <a:pt x="21" y="12"/>
                  </a:moveTo>
                  <a:cubicBezTo>
                    <a:pt x="0" y="24"/>
                    <a:pt x="1" y="43"/>
                    <a:pt x="23" y="55"/>
                  </a:cubicBezTo>
                  <a:cubicBezTo>
                    <a:pt x="44" y="67"/>
                    <a:pt x="78" y="66"/>
                    <a:pt x="98" y="54"/>
                  </a:cubicBezTo>
                  <a:cubicBezTo>
                    <a:pt x="119" y="42"/>
                    <a:pt x="118" y="23"/>
                    <a:pt x="97" y="11"/>
                  </a:cubicBezTo>
                  <a:cubicBezTo>
                    <a:pt x="75" y="0"/>
                    <a:pt x="41" y="0"/>
                    <a:pt x="21" y="12"/>
                  </a:cubicBezTo>
                  <a:close/>
                </a:path>
              </a:pathLst>
            </a:custGeom>
            <a:solidFill>
              <a:srgbClr val="001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7" name="íṣḷïďe"/>
            <p:cNvSpPr/>
            <p:nvPr/>
          </p:nvSpPr>
          <p:spPr bwMode="auto">
            <a:xfrm>
              <a:off x="7202488" y="3886200"/>
              <a:ext cx="301625" cy="171450"/>
            </a:xfrm>
            <a:custGeom>
              <a:avLst/>
              <a:gdLst>
                <a:gd name="T0" fmla="*/ 19 w 109"/>
                <a:gd name="T1" fmla="*/ 11 h 62"/>
                <a:gd name="T2" fmla="*/ 20 w 109"/>
                <a:gd name="T3" fmla="*/ 51 h 62"/>
                <a:gd name="T4" fmla="*/ 90 w 109"/>
                <a:gd name="T5" fmla="*/ 51 h 62"/>
                <a:gd name="T6" fmla="*/ 89 w 109"/>
                <a:gd name="T7" fmla="*/ 11 h 62"/>
                <a:gd name="T8" fmla="*/ 19 w 109"/>
                <a:gd name="T9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2">
                  <a:moveTo>
                    <a:pt x="19" y="11"/>
                  </a:moveTo>
                  <a:cubicBezTo>
                    <a:pt x="0" y="23"/>
                    <a:pt x="0" y="41"/>
                    <a:pt x="20" y="51"/>
                  </a:cubicBezTo>
                  <a:cubicBezTo>
                    <a:pt x="40" y="62"/>
                    <a:pt x="72" y="62"/>
                    <a:pt x="90" y="51"/>
                  </a:cubicBezTo>
                  <a:cubicBezTo>
                    <a:pt x="109" y="40"/>
                    <a:pt x="109" y="22"/>
                    <a:pt x="89" y="11"/>
                  </a:cubicBezTo>
                  <a:cubicBezTo>
                    <a:pt x="69" y="0"/>
                    <a:pt x="38" y="0"/>
                    <a:pt x="19" y="11"/>
                  </a:cubicBezTo>
                  <a:close/>
                </a:path>
              </a:pathLst>
            </a:custGeom>
            <a:solidFill>
              <a:srgbClr val="008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8" name="ïṡlíḋê"/>
            <p:cNvSpPr/>
            <p:nvPr/>
          </p:nvSpPr>
          <p:spPr bwMode="auto">
            <a:xfrm>
              <a:off x="7291388" y="3935413"/>
              <a:ext cx="123825" cy="73025"/>
            </a:xfrm>
            <a:custGeom>
              <a:avLst/>
              <a:gdLst>
                <a:gd name="T0" fmla="*/ 8 w 45"/>
                <a:gd name="T1" fmla="*/ 5 h 26"/>
                <a:gd name="T2" fmla="*/ 8 w 45"/>
                <a:gd name="T3" fmla="*/ 22 h 26"/>
                <a:gd name="T4" fmla="*/ 37 w 45"/>
                <a:gd name="T5" fmla="*/ 21 h 26"/>
                <a:gd name="T6" fmla="*/ 37 w 45"/>
                <a:gd name="T7" fmla="*/ 5 h 26"/>
                <a:gd name="T8" fmla="*/ 8 w 45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6">
                  <a:moveTo>
                    <a:pt x="8" y="5"/>
                  </a:moveTo>
                  <a:cubicBezTo>
                    <a:pt x="0" y="10"/>
                    <a:pt x="0" y="17"/>
                    <a:pt x="8" y="22"/>
                  </a:cubicBezTo>
                  <a:cubicBezTo>
                    <a:pt x="17" y="26"/>
                    <a:pt x="30" y="26"/>
                    <a:pt x="37" y="21"/>
                  </a:cubicBezTo>
                  <a:cubicBezTo>
                    <a:pt x="45" y="17"/>
                    <a:pt x="45" y="9"/>
                    <a:pt x="37" y="5"/>
                  </a:cubicBezTo>
                  <a:cubicBezTo>
                    <a:pt x="29" y="0"/>
                    <a:pt x="16" y="0"/>
                    <a:pt x="8" y="5"/>
                  </a:cubicBezTo>
                  <a:close/>
                </a:path>
              </a:pathLst>
            </a:custGeom>
            <a:solidFill>
              <a:srgbClr val="00B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9" name="iŝ1îḑé"/>
            <p:cNvSpPr/>
            <p:nvPr/>
          </p:nvSpPr>
          <p:spPr bwMode="auto">
            <a:xfrm>
              <a:off x="7258050" y="3916363"/>
              <a:ext cx="246063" cy="141288"/>
            </a:xfrm>
            <a:custGeom>
              <a:avLst/>
              <a:gdLst>
                <a:gd name="T0" fmla="*/ 70 w 89"/>
                <a:gd name="T1" fmla="*/ 39 h 51"/>
                <a:gd name="T2" fmla="*/ 69 w 89"/>
                <a:gd name="T3" fmla="*/ 0 h 51"/>
                <a:gd name="T4" fmla="*/ 69 w 89"/>
                <a:gd name="T5" fmla="*/ 0 h 51"/>
                <a:gd name="T6" fmla="*/ 70 w 89"/>
                <a:gd name="T7" fmla="*/ 40 h 51"/>
                <a:gd name="T8" fmla="*/ 0 w 89"/>
                <a:gd name="T9" fmla="*/ 40 h 51"/>
                <a:gd name="T10" fmla="*/ 0 w 89"/>
                <a:gd name="T11" fmla="*/ 40 h 51"/>
                <a:gd name="T12" fmla="*/ 70 w 89"/>
                <a:gd name="T13" fmla="*/ 3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51">
                  <a:moveTo>
                    <a:pt x="70" y="39"/>
                  </a:moveTo>
                  <a:cubicBezTo>
                    <a:pt x="89" y="28"/>
                    <a:pt x="88" y="11"/>
                    <a:pt x="6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89" y="11"/>
                    <a:pt x="89" y="29"/>
                    <a:pt x="70" y="40"/>
                  </a:cubicBezTo>
                  <a:cubicBezTo>
                    <a:pt x="52" y="51"/>
                    <a:pt x="20" y="51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20" y="51"/>
                    <a:pt x="51" y="51"/>
                    <a:pt x="70" y="39"/>
                  </a:cubicBezTo>
                  <a:close/>
                </a:path>
              </a:pathLst>
            </a:custGeom>
            <a:solidFill>
              <a:srgbClr val="00B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0" name="îṣlîdè"/>
            <p:cNvSpPr/>
            <p:nvPr/>
          </p:nvSpPr>
          <p:spPr bwMode="auto">
            <a:xfrm>
              <a:off x="6569075" y="1577975"/>
              <a:ext cx="144463" cy="133350"/>
            </a:xfrm>
            <a:custGeom>
              <a:avLst/>
              <a:gdLst>
                <a:gd name="T0" fmla="*/ 47 w 52"/>
                <a:gd name="T1" fmla="*/ 12 h 48"/>
                <a:gd name="T2" fmla="*/ 27 w 52"/>
                <a:gd name="T3" fmla="*/ 14 h 48"/>
                <a:gd name="T4" fmla="*/ 0 w 52"/>
                <a:gd name="T5" fmla="*/ 0 h 48"/>
                <a:gd name="T6" fmla="*/ 0 w 52"/>
                <a:gd name="T7" fmla="*/ 10 h 48"/>
                <a:gd name="T8" fmla="*/ 7 w 52"/>
                <a:gd name="T9" fmla="*/ 35 h 48"/>
                <a:gd name="T10" fmla="*/ 25 w 52"/>
                <a:gd name="T11" fmla="*/ 48 h 48"/>
                <a:gd name="T12" fmla="*/ 44 w 52"/>
                <a:gd name="T13" fmla="*/ 45 h 48"/>
                <a:gd name="T14" fmla="*/ 49 w 52"/>
                <a:gd name="T15" fmla="*/ 37 h 48"/>
                <a:gd name="T16" fmla="*/ 52 w 52"/>
                <a:gd name="T17" fmla="*/ 26 h 48"/>
                <a:gd name="T18" fmla="*/ 47 w 52"/>
                <a:gd name="T19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48">
                  <a:moveTo>
                    <a:pt x="47" y="12"/>
                  </a:moveTo>
                  <a:cubicBezTo>
                    <a:pt x="47" y="12"/>
                    <a:pt x="43" y="18"/>
                    <a:pt x="27" y="14"/>
                  </a:cubicBezTo>
                  <a:cubicBezTo>
                    <a:pt x="11" y="9"/>
                    <a:pt x="0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24"/>
                    <a:pt x="7" y="35"/>
                  </a:cubicBezTo>
                  <a:cubicBezTo>
                    <a:pt x="14" y="45"/>
                    <a:pt x="25" y="48"/>
                    <a:pt x="25" y="48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47" y="12"/>
                    <a:pt x="47" y="12"/>
                    <a:pt x="47" y="12"/>
                  </a:cubicBezTo>
                </a:path>
              </a:pathLst>
            </a:custGeom>
            <a:solidFill>
              <a:srgbClr val="DB9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1" name="îṥlïḍè"/>
            <p:cNvSpPr/>
            <p:nvPr/>
          </p:nvSpPr>
          <p:spPr bwMode="auto">
            <a:xfrm>
              <a:off x="6521450" y="2900363"/>
              <a:ext cx="217488" cy="231775"/>
            </a:xfrm>
            <a:custGeom>
              <a:avLst/>
              <a:gdLst>
                <a:gd name="T0" fmla="*/ 18 w 78"/>
                <a:gd name="T1" fmla="*/ 0 h 84"/>
                <a:gd name="T2" fmla="*/ 0 w 78"/>
                <a:gd name="T3" fmla="*/ 17 h 84"/>
                <a:gd name="T4" fmla="*/ 16 w 78"/>
                <a:gd name="T5" fmla="*/ 34 h 84"/>
                <a:gd name="T6" fmla="*/ 22 w 78"/>
                <a:gd name="T7" fmla="*/ 35 h 84"/>
                <a:gd name="T8" fmla="*/ 42 w 78"/>
                <a:gd name="T9" fmla="*/ 62 h 84"/>
                <a:gd name="T10" fmla="*/ 71 w 78"/>
                <a:gd name="T11" fmla="*/ 76 h 84"/>
                <a:gd name="T12" fmla="*/ 45 w 78"/>
                <a:gd name="T13" fmla="*/ 19 h 84"/>
                <a:gd name="T14" fmla="*/ 18 w 78"/>
                <a:gd name="T1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4">
                  <a:moveTo>
                    <a:pt x="18" y="0"/>
                  </a:moveTo>
                  <a:cubicBezTo>
                    <a:pt x="18" y="0"/>
                    <a:pt x="9" y="3"/>
                    <a:pt x="0" y="17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7" y="48"/>
                    <a:pt x="42" y="62"/>
                  </a:cubicBezTo>
                  <a:cubicBezTo>
                    <a:pt x="56" y="76"/>
                    <a:pt x="63" y="84"/>
                    <a:pt x="71" y="76"/>
                  </a:cubicBezTo>
                  <a:cubicBezTo>
                    <a:pt x="78" y="68"/>
                    <a:pt x="54" y="24"/>
                    <a:pt x="45" y="19"/>
                  </a:cubicBezTo>
                  <a:cubicBezTo>
                    <a:pt x="37" y="14"/>
                    <a:pt x="18" y="0"/>
                    <a:pt x="18" y="0"/>
                  </a:cubicBezTo>
                  <a:close/>
                </a:path>
              </a:pathLst>
            </a:custGeom>
            <a:solidFill>
              <a:srgbClr val="0E1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ïṩḷïḍe"/>
            <p:cNvSpPr/>
            <p:nvPr/>
          </p:nvSpPr>
          <p:spPr bwMode="auto">
            <a:xfrm>
              <a:off x="6569075" y="2041525"/>
              <a:ext cx="363538" cy="925513"/>
            </a:xfrm>
            <a:custGeom>
              <a:avLst/>
              <a:gdLst>
                <a:gd name="T0" fmla="*/ 22 w 131"/>
                <a:gd name="T1" fmla="*/ 89 h 334"/>
                <a:gd name="T2" fmla="*/ 74 w 131"/>
                <a:gd name="T3" fmla="*/ 181 h 334"/>
                <a:gd name="T4" fmla="*/ 0 w 131"/>
                <a:gd name="T5" fmla="*/ 310 h 334"/>
                <a:gd name="T6" fmla="*/ 28 w 131"/>
                <a:gd name="T7" fmla="*/ 334 h 334"/>
                <a:gd name="T8" fmla="*/ 131 w 131"/>
                <a:gd name="T9" fmla="*/ 191 h 334"/>
                <a:gd name="T10" fmla="*/ 95 w 131"/>
                <a:gd name="T11" fmla="*/ 76 h 334"/>
                <a:gd name="T12" fmla="*/ 62 w 131"/>
                <a:gd name="T13" fmla="*/ 0 h 334"/>
                <a:gd name="T14" fmla="*/ 16 w 131"/>
                <a:gd name="T15" fmla="*/ 27 h 334"/>
                <a:gd name="T16" fmla="*/ 22 w 131"/>
                <a:gd name="T17" fmla="*/ 89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334">
                  <a:moveTo>
                    <a:pt x="22" y="89"/>
                  </a:moveTo>
                  <a:cubicBezTo>
                    <a:pt x="23" y="92"/>
                    <a:pt x="74" y="181"/>
                    <a:pt x="74" y="181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0"/>
                    <a:pt x="1" y="330"/>
                    <a:pt x="28" y="334"/>
                  </a:cubicBezTo>
                  <a:cubicBezTo>
                    <a:pt x="131" y="191"/>
                    <a:pt x="131" y="191"/>
                    <a:pt x="131" y="191"/>
                  </a:cubicBezTo>
                  <a:cubicBezTo>
                    <a:pt x="131" y="191"/>
                    <a:pt x="120" y="132"/>
                    <a:pt x="95" y="76"/>
                  </a:cubicBezTo>
                  <a:cubicBezTo>
                    <a:pt x="70" y="19"/>
                    <a:pt x="62" y="0"/>
                    <a:pt x="62" y="0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22" y="89"/>
                  </a:lnTo>
                  <a:close/>
                </a:path>
              </a:pathLst>
            </a:custGeom>
            <a:solidFill>
              <a:srgbClr val="021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îṡḻíḓê"/>
            <p:cNvSpPr/>
            <p:nvPr/>
          </p:nvSpPr>
          <p:spPr bwMode="auto">
            <a:xfrm>
              <a:off x="6075363" y="2443163"/>
              <a:ext cx="111125" cy="295275"/>
            </a:xfrm>
            <a:custGeom>
              <a:avLst/>
              <a:gdLst>
                <a:gd name="T0" fmla="*/ 29 w 40"/>
                <a:gd name="T1" fmla="*/ 5 h 107"/>
                <a:gd name="T2" fmla="*/ 1 w 40"/>
                <a:gd name="T3" fmla="*/ 5 h 107"/>
                <a:gd name="T4" fmla="*/ 1 w 40"/>
                <a:gd name="T5" fmla="*/ 31 h 107"/>
                <a:gd name="T6" fmla="*/ 6 w 40"/>
                <a:gd name="T7" fmla="*/ 37 h 107"/>
                <a:gd name="T8" fmla="*/ 1 w 40"/>
                <a:gd name="T9" fmla="*/ 73 h 107"/>
                <a:gd name="T10" fmla="*/ 15 w 40"/>
                <a:gd name="T11" fmla="*/ 106 h 107"/>
                <a:gd name="T12" fmla="*/ 37 w 40"/>
                <a:gd name="T13" fmla="*/ 41 h 107"/>
                <a:gd name="T14" fmla="*/ 29 w 40"/>
                <a:gd name="T15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107">
                  <a:moveTo>
                    <a:pt x="29" y="5"/>
                  </a:moveTo>
                  <a:cubicBezTo>
                    <a:pt x="29" y="5"/>
                    <a:pt x="19" y="0"/>
                    <a:pt x="1" y="5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6" y="37"/>
                    <a:pt x="0" y="51"/>
                    <a:pt x="1" y="73"/>
                  </a:cubicBezTo>
                  <a:cubicBezTo>
                    <a:pt x="3" y="95"/>
                    <a:pt x="2" y="107"/>
                    <a:pt x="15" y="106"/>
                  </a:cubicBezTo>
                  <a:cubicBezTo>
                    <a:pt x="27" y="105"/>
                    <a:pt x="40" y="51"/>
                    <a:pt x="37" y="41"/>
                  </a:cubicBezTo>
                  <a:cubicBezTo>
                    <a:pt x="34" y="30"/>
                    <a:pt x="29" y="5"/>
                    <a:pt x="29" y="5"/>
                  </a:cubicBezTo>
                  <a:close/>
                </a:path>
              </a:pathLst>
            </a:custGeom>
            <a:solidFill>
              <a:srgbClr val="0E1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iṩļïďê"/>
            <p:cNvSpPr/>
            <p:nvPr/>
          </p:nvSpPr>
          <p:spPr bwMode="auto">
            <a:xfrm>
              <a:off x="6105525" y="2146300"/>
              <a:ext cx="627063" cy="546100"/>
            </a:xfrm>
            <a:custGeom>
              <a:avLst/>
              <a:gdLst>
                <a:gd name="T0" fmla="*/ 226 w 226"/>
                <a:gd name="T1" fmla="*/ 0 h 197"/>
                <a:gd name="T2" fmla="*/ 190 w 226"/>
                <a:gd name="T3" fmla="*/ 192 h 197"/>
                <a:gd name="T4" fmla="*/ 173 w 226"/>
                <a:gd name="T5" fmla="*/ 197 h 197"/>
                <a:gd name="T6" fmla="*/ 18 w 226"/>
                <a:gd name="T7" fmla="*/ 153 h 197"/>
                <a:gd name="T8" fmla="*/ 18 w 226"/>
                <a:gd name="T9" fmla="*/ 112 h 197"/>
                <a:gd name="T10" fmla="*/ 142 w 226"/>
                <a:gd name="T11" fmla="*/ 129 h 197"/>
                <a:gd name="T12" fmla="*/ 134 w 226"/>
                <a:gd name="T13" fmla="*/ 53 h 197"/>
                <a:gd name="T14" fmla="*/ 182 w 226"/>
                <a:gd name="T15" fmla="*/ 40 h 197"/>
                <a:gd name="T16" fmla="*/ 219 w 226"/>
                <a:gd name="T1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197">
                  <a:moveTo>
                    <a:pt x="226" y="0"/>
                  </a:moveTo>
                  <a:cubicBezTo>
                    <a:pt x="226" y="0"/>
                    <a:pt x="208" y="143"/>
                    <a:pt x="190" y="192"/>
                  </a:cubicBezTo>
                  <a:cubicBezTo>
                    <a:pt x="173" y="197"/>
                    <a:pt x="173" y="197"/>
                    <a:pt x="173" y="197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8" y="153"/>
                    <a:pt x="0" y="139"/>
                    <a:pt x="18" y="112"/>
                  </a:cubicBezTo>
                  <a:cubicBezTo>
                    <a:pt x="142" y="129"/>
                    <a:pt x="142" y="129"/>
                    <a:pt x="142" y="129"/>
                  </a:cubicBezTo>
                  <a:cubicBezTo>
                    <a:pt x="134" y="53"/>
                    <a:pt x="134" y="53"/>
                    <a:pt x="134" y="53"/>
                  </a:cubicBezTo>
                  <a:cubicBezTo>
                    <a:pt x="182" y="40"/>
                    <a:pt x="182" y="40"/>
                    <a:pt x="182" y="40"/>
                  </a:cubicBezTo>
                  <a:cubicBezTo>
                    <a:pt x="219" y="0"/>
                    <a:pt x="219" y="0"/>
                    <a:pt x="219" y="0"/>
                  </a:cubicBezTo>
                </a:path>
              </a:pathLst>
            </a:custGeom>
            <a:solidFill>
              <a:srgbClr val="021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îSḷiḋe"/>
            <p:cNvSpPr/>
            <p:nvPr/>
          </p:nvSpPr>
          <p:spPr bwMode="auto">
            <a:xfrm>
              <a:off x="6530975" y="1662113"/>
              <a:ext cx="254000" cy="555625"/>
            </a:xfrm>
            <a:custGeom>
              <a:avLst/>
              <a:gdLst>
                <a:gd name="T0" fmla="*/ 13 w 92"/>
                <a:gd name="T1" fmla="*/ 0 h 201"/>
                <a:gd name="T2" fmla="*/ 0 w 92"/>
                <a:gd name="T3" fmla="*/ 15 h 201"/>
                <a:gd name="T4" fmla="*/ 13 w 92"/>
                <a:gd name="T5" fmla="*/ 63 h 201"/>
                <a:gd name="T6" fmla="*/ 39 w 92"/>
                <a:gd name="T7" fmla="*/ 195 h 201"/>
                <a:gd name="T8" fmla="*/ 92 w 92"/>
                <a:gd name="T9" fmla="*/ 160 h 201"/>
                <a:gd name="T10" fmla="*/ 82 w 92"/>
                <a:gd name="T11" fmla="*/ 68 h 201"/>
                <a:gd name="T12" fmla="*/ 81 w 92"/>
                <a:gd name="T13" fmla="*/ 44 h 201"/>
                <a:gd name="T14" fmla="*/ 83 w 92"/>
                <a:gd name="T15" fmla="*/ 18 h 201"/>
                <a:gd name="T16" fmla="*/ 71 w 92"/>
                <a:gd name="T17" fmla="*/ 7 h 201"/>
                <a:gd name="T18" fmla="*/ 55 w 92"/>
                <a:gd name="T19" fmla="*/ 7 h 201"/>
                <a:gd name="T20" fmla="*/ 39 w 92"/>
                <a:gd name="T21" fmla="*/ 15 h 201"/>
                <a:gd name="T22" fmla="*/ 13 w 92"/>
                <a:gd name="T2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2" h="201">
                  <a:moveTo>
                    <a:pt x="13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39" y="195"/>
                    <a:pt x="39" y="195"/>
                    <a:pt x="39" y="195"/>
                  </a:cubicBezTo>
                  <a:cubicBezTo>
                    <a:pt x="39" y="195"/>
                    <a:pt x="69" y="201"/>
                    <a:pt x="92" y="160"/>
                  </a:cubicBezTo>
                  <a:cubicBezTo>
                    <a:pt x="87" y="103"/>
                    <a:pt x="82" y="68"/>
                    <a:pt x="82" y="68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BCE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ṧľiḋè"/>
            <p:cNvSpPr/>
            <p:nvPr/>
          </p:nvSpPr>
          <p:spPr bwMode="auto">
            <a:xfrm>
              <a:off x="6913563" y="1130300"/>
              <a:ext cx="100013" cy="146050"/>
            </a:xfrm>
            <a:custGeom>
              <a:avLst/>
              <a:gdLst>
                <a:gd name="T0" fmla="*/ 14 w 36"/>
                <a:gd name="T1" fmla="*/ 50 h 53"/>
                <a:gd name="T2" fmla="*/ 6 w 36"/>
                <a:gd name="T3" fmla="*/ 38 h 53"/>
                <a:gd name="T4" fmla="*/ 2 w 36"/>
                <a:gd name="T5" fmla="*/ 16 h 53"/>
                <a:gd name="T6" fmla="*/ 7 w 36"/>
                <a:gd name="T7" fmla="*/ 24 h 53"/>
                <a:gd name="T8" fmla="*/ 10 w 36"/>
                <a:gd name="T9" fmla="*/ 30 h 53"/>
                <a:gd name="T10" fmla="*/ 12 w 36"/>
                <a:gd name="T11" fmla="*/ 16 h 53"/>
                <a:gd name="T12" fmla="*/ 13 w 36"/>
                <a:gd name="T13" fmla="*/ 3 h 53"/>
                <a:gd name="T14" fmla="*/ 17 w 36"/>
                <a:gd name="T15" fmla="*/ 0 h 53"/>
                <a:gd name="T16" fmla="*/ 33 w 36"/>
                <a:gd name="T17" fmla="*/ 10 h 53"/>
                <a:gd name="T18" fmla="*/ 33 w 36"/>
                <a:gd name="T19" fmla="*/ 44 h 53"/>
                <a:gd name="T20" fmla="*/ 25 w 36"/>
                <a:gd name="T21" fmla="*/ 53 h 53"/>
                <a:gd name="T22" fmla="*/ 14 w 36"/>
                <a:gd name="T23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53">
                  <a:moveTo>
                    <a:pt x="14" y="50"/>
                  </a:moveTo>
                  <a:cubicBezTo>
                    <a:pt x="14" y="50"/>
                    <a:pt x="9" y="45"/>
                    <a:pt x="6" y="38"/>
                  </a:cubicBezTo>
                  <a:cubicBezTo>
                    <a:pt x="2" y="31"/>
                    <a:pt x="0" y="21"/>
                    <a:pt x="2" y="16"/>
                  </a:cubicBezTo>
                  <a:cubicBezTo>
                    <a:pt x="2" y="16"/>
                    <a:pt x="7" y="13"/>
                    <a:pt x="7" y="24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2" y="23"/>
                    <a:pt x="12" y="16"/>
                  </a:cubicBezTo>
                  <a:cubicBezTo>
                    <a:pt x="13" y="6"/>
                    <a:pt x="13" y="3"/>
                    <a:pt x="13" y="3"/>
                  </a:cubicBezTo>
                  <a:cubicBezTo>
                    <a:pt x="13" y="3"/>
                    <a:pt x="12" y="0"/>
                    <a:pt x="17" y="0"/>
                  </a:cubicBezTo>
                  <a:cubicBezTo>
                    <a:pt x="22" y="0"/>
                    <a:pt x="30" y="4"/>
                    <a:pt x="33" y="10"/>
                  </a:cubicBezTo>
                  <a:cubicBezTo>
                    <a:pt x="36" y="16"/>
                    <a:pt x="34" y="41"/>
                    <a:pt x="33" y="44"/>
                  </a:cubicBezTo>
                  <a:cubicBezTo>
                    <a:pt x="32" y="47"/>
                    <a:pt x="30" y="52"/>
                    <a:pt x="25" y="53"/>
                  </a:cubicBezTo>
                  <a:cubicBezTo>
                    <a:pt x="21" y="53"/>
                    <a:pt x="14" y="50"/>
                    <a:pt x="14" y="50"/>
                  </a:cubicBezTo>
                  <a:close/>
                </a:path>
              </a:pathLst>
            </a:custGeom>
            <a:solidFill>
              <a:srgbClr val="E8A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îşḻîḍê"/>
            <p:cNvSpPr/>
            <p:nvPr/>
          </p:nvSpPr>
          <p:spPr bwMode="auto">
            <a:xfrm>
              <a:off x="6932613" y="1254125"/>
              <a:ext cx="63500" cy="50800"/>
            </a:xfrm>
            <a:custGeom>
              <a:avLst/>
              <a:gdLst>
                <a:gd name="T0" fmla="*/ 0 w 23"/>
                <a:gd name="T1" fmla="*/ 9 h 18"/>
                <a:gd name="T2" fmla="*/ 2 w 23"/>
                <a:gd name="T3" fmla="*/ 0 h 18"/>
                <a:gd name="T4" fmla="*/ 23 w 23"/>
                <a:gd name="T5" fmla="*/ 6 h 18"/>
                <a:gd name="T6" fmla="*/ 21 w 23"/>
                <a:gd name="T7" fmla="*/ 18 h 18"/>
                <a:gd name="T8" fmla="*/ 0 w 23"/>
                <a:gd name="T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0" y="9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9" y="9"/>
                    <a:pt x="23" y="6"/>
                  </a:cubicBezTo>
                  <a:cubicBezTo>
                    <a:pt x="21" y="18"/>
                    <a:pt x="21" y="18"/>
                    <a:pt x="21" y="18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E2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islïde"/>
            <p:cNvSpPr/>
            <p:nvPr/>
          </p:nvSpPr>
          <p:spPr bwMode="auto">
            <a:xfrm>
              <a:off x="6731000" y="1260475"/>
              <a:ext cx="265113" cy="461963"/>
            </a:xfrm>
            <a:custGeom>
              <a:avLst/>
              <a:gdLst>
                <a:gd name="T0" fmla="*/ 0 w 96"/>
                <a:gd name="T1" fmla="*/ 115 h 167"/>
                <a:gd name="T2" fmla="*/ 51 w 96"/>
                <a:gd name="T3" fmla="*/ 71 h 167"/>
                <a:gd name="T4" fmla="*/ 74 w 96"/>
                <a:gd name="T5" fmla="*/ 0 h 167"/>
                <a:gd name="T6" fmla="*/ 96 w 96"/>
                <a:gd name="T7" fmla="*/ 8 h 167"/>
                <a:gd name="T8" fmla="*/ 79 w 96"/>
                <a:gd name="T9" fmla="*/ 98 h 167"/>
                <a:gd name="T10" fmla="*/ 18 w 96"/>
                <a:gd name="T11" fmla="*/ 167 h 167"/>
                <a:gd name="T12" fmla="*/ 0 w 96"/>
                <a:gd name="T13" fmla="*/ 11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7">
                  <a:moveTo>
                    <a:pt x="0" y="115"/>
                  </a:moveTo>
                  <a:cubicBezTo>
                    <a:pt x="0" y="115"/>
                    <a:pt x="36" y="102"/>
                    <a:pt x="51" y="71"/>
                  </a:cubicBezTo>
                  <a:cubicBezTo>
                    <a:pt x="66" y="39"/>
                    <a:pt x="74" y="0"/>
                    <a:pt x="74" y="0"/>
                  </a:cubicBezTo>
                  <a:cubicBezTo>
                    <a:pt x="74" y="0"/>
                    <a:pt x="76" y="11"/>
                    <a:pt x="96" y="8"/>
                  </a:cubicBezTo>
                  <a:cubicBezTo>
                    <a:pt x="96" y="9"/>
                    <a:pt x="96" y="61"/>
                    <a:pt x="79" y="98"/>
                  </a:cubicBezTo>
                  <a:cubicBezTo>
                    <a:pt x="66" y="126"/>
                    <a:pt x="18" y="167"/>
                    <a:pt x="18" y="167"/>
                  </a:cubicBezTo>
                  <a:lnTo>
                    <a:pt x="0" y="115"/>
                  </a:lnTo>
                  <a:close/>
                </a:path>
              </a:pathLst>
            </a:custGeom>
            <a:solidFill>
              <a:srgbClr val="021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îśḻíḑé"/>
            <p:cNvSpPr/>
            <p:nvPr/>
          </p:nvSpPr>
          <p:spPr bwMode="auto">
            <a:xfrm>
              <a:off x="6672263" y="1577975"/>
              <a:ext cx="123825" cy="587375"/>
            </a:xfrm>
            <a:custGeom>
              <a:avLst/>
              <a:gdLst>
                <a:gd name="T0" fmla="*/ 44 w 45"/>
                <a:gd name="T1" fmla="*/ 61 h 212"/>
                <a:gd name="T2" fmla="*/ 21 w 45"/>
                <a:gd name="T3" fmla="*/ 0 h 212"/>
                <a:gd name="T4" fmla="*/ 0 w 45"/>
                <a:gd name="T5" fmla="*/ 0 h 212"/>
                <a:gd name="T6" fmla="*/ 0 w 45"/>
                <a:gd name="T7" fmla="*/ 4 h 212"/>
                <a:gd name="T8" fmla="*/ 6 w 45"/>
                <a:gd name="T9" fmla="*/ 8 h 212"/>
                <a:gd name="T10" fmla="*/ 13 w 45"/>
                <a:gd name="T11" fmla="*/ 23 h 212"/>
                <a:gd name="T12" fmla="*/ 13 w 45"/>
                <a:gd name="T13" fmla="*/ 23 h 212"/>
                <a:gd name="T14" fmla="*/ 10 w 45"/>
                <a:gd name="T15" fmla="*/ 33 h 212"/>
                <a:gd name="T16" fmla="*/ 28 w 45"/>
                <a:gd name="T17" fmla="*/ 140 h 212"/>
                <a:gd name="T18" fmla="*/ 38 w 45"/>
                <a:gd name="T19" fmla="*/ 196 h 212"/>
                <a:gd name="T20" fmla="*/ 44 w 45"/>
                <a:gd name="T21" fmla="*/ 212 h 212"/>
                <a:gd name="T22" fmla="*/ 44 w 45"/>
                <a:gd name="T23" fmla="*/ 61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212">
                  <a:moveTo>
                    <a:pt x="44" y="61"/>
                  </a:moveTo>
                  <a:cubicBezTo>
                    <a:pt x="43" y="19"/>
                    <a:pt x="21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5"/>
                    <a:pt x="5" y="6"/>
                    <a:pt x="6" y="8"/>
                  </a:cubicBezTo>
                  <a:cubicBezTo>
                    <a:pt x="10" y="12"/>
                    <a:pt x="13" y="18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7"/>
                    <a:pt x="12" y="30"/>
                    <a:pt x="10" y="33"/>
                  </a:cubicBezTo>
                  <a:cubicBezTo>
                    <a:pt x="29" y="64"/>
                    <a:pt x="23" y="106"/>
                    <a:pt x="28" y="140"/>
                  </a:cubicBezTo>
                  <a:cubicBezTo>
                    <a:pt x="32" y="166"/>
                    <a:pt x="34" y="184"/>
                    <a:pt x="38" y="196"/>
                  </a:cubicBezTo>
                  <a:cubicBezTo>
                    <a:pt x="40" y="205"/>
                    <a:pt x="44" y="212"/>
                    <a:pt x="44" y="212"/>
                  </a:cubicBezTo>
                  <a:cubicBezTo>
                    <a:pt x="44" y="212"/>
                    <a:pt x="45" y="104"/>
                    <a:pt x="44" y="61"/>
                  </a:cubicBezTo>
                </a:path>
              </a:pathLst>
            </a:custGeom>
            <a:solidFill>
              <a:srgbClr val="021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ïṣļîdè"/>
            <p:cNvSpPr/>
            <p:nvPr/>
          </p:nvSpPr>
          <p:spPr bwMode="auto">
            <a:xfrm>
              <a:off x="6427788" y="1633538"/>
              <a:ext cx="300038" cy="765175"/>
            </a:xfrm>
            <a:custGeom>
              <a:avLst/>
              <a:gdLst>
                <a:gd name="T0" fmla="*/ 45 w 108"/>
                <a:gd name="T1" fmla="*/ 0 h 276"/>
                <a:gd name="T2" fmla="*/ 59 w 108"/>
                <a:gd name="T3" fmla="*/ 37 h 276"/>
                <a:gd name="T4" fmla="*/ 72 w 108"/>
                <a:gd name="T5" fmla="*/ 254 h 276"/>
                <a:gd name="T6" fmla="*/ 0 w 108"/>
                <a:gd name="T7" fmla="*/ 232 h 276"/>
                <a:gd name="T8" fmla="*/ 14 w 108"/>
                <a:gd name="T9" fmla="*/ 101 h 276"/>
                <a:gd name="T10" fmla="*/ 13 w 108"/>
                <a:gd name="T11" fmla="*/ 25 h 276"/>
                <a:gd name="T12" fmla="*/ 45 w 108"/>
                <a:gd name="T1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276">
                  <a:moveTo>
                    <a:pt x="45" y="0"/>
                  </a:moveTo>
                  <a:cubicBezTo>
                    <a:pt x="45" y="0"/>
                    <a:pt x="44" y="10"/>
                    <a:pt x="59" y="37"/>
                  </a:cubicBezTo>
                  <a:cubicBezTo>
                    <a:pt x="77" y="71"/>
                    <a:pt x="108" y="164"/>
                    <a:pt x="72" y="254"/>
                  </a:cubicBezTo>
                  <a:cubicBezTo>
                    <a:pt x="72" y="254"/>
                    <a:pt x="46" y="276"/>
                    <a:pt x="0" y="232"/>
                  </a:cubicBezTo>
                  <a:cubicBezTo>
                    <a:pt x="0" y="232"/>
                    <a:pt x="44" y="156"/>
                    <a:pt x="14" y="101"/>
                  </a:cubicBezTo>
                  <a:cubicBezTo>
                    <a:pt x="14" y="101"/>
                    <a:pt x="2" y="61"/>
                    <a:pt x="13" y="25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rgbClr val="021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ïšlíḓé"/>
            <p:cNvSpPr/>
            <p:nvPr/>
          </p:nvSpPr>
          <p:spPr bwMode="auto">
            <a:xfrm>
              <a:off x="6521450" y="1644650"/>
              <a:ext cx="177800" cy="465138"/>
            </a:xfrm>
            <a:custGeom>
              <a:avLst/>
              <a:gdLst>
                <a:gd name="T0" fmla="*/ 10 w 64"/>
                <a:gd name="T1" fmla="*/ 0 h 168"/>
                <a:gd name="T2" fmla="*/ 23 w 64"/>
                <a:gd name="T3" fmla="*/ 71 h 168"/>
                <a:gd name="T4" fmla="*/ 32 w 64"/>
                <a:gd name="T5" fmla="*/ 71 h 168"/>
                <a:gd name="T6" fmla="*/ 26 w 64"/>
                <a:gd name="T7" fmla="*/ 82 h 168"/>
                <a:gd name="T8" fmla="*/ 54 w 64"/>
                <a:gd name="T9" fmla="*/ 168 h 168"/>
                <a:gd name="T10" fmla="*/ 10 w 64"/>
                <a:gd name="T11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168">
                  <a:moveTo>
                    <a:pt x="10" y="0"/>
                  </a:moveTo>
                  <a:cubicBezTo>
                    <a:pt x="10" y="0"/>
                    <a:pt x="0" y="21"/>
                    <a:pt x="23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54" y="168"/>
                    <a:pt x="54" y="168"/>
                    <a:pt x="54" y="168"/>
                  </a:cubicBezTo>
                  <a:cubicBezTo>
                    <a:pt x="54" y="168"/>
                    <a:pt x="64" y="59"/>
                    <a:pt x="10" y="0"/>
                  </a:cubicBezTo>
                  <a:close/>
                </a:path>
              </a:pathLst>
            </a:custGeom>
            <a:solidFill>
              <a:srgbClr val="021E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îś1íḓé"/>
            <p:cNvSpPr/>
            <p:nvPr/>
          </p:nvSpPr>
          <p:spPr bwMode="auto">
            <a:xfrm>
              <a:off x="5961063" y="1733550"/>
              <a:ext cx="130175" cy="125413"/>
            </a:xfrm>
            <a:custGeom>
              <a:avLst/>
              <a:gdLst>
                <a:gd name="T0" fmla="*/ 47 w 47"/>
                <a:gd name="T1" fmla="*/ 31 h 45"/>
                <a:gd name="T2" fmla="*/ 42 w 47"/>
                <a:gd name="T3" fmla="*/ 17 h 45"/>
                <a:gd name="T4" fmla="*/ 26 w 47"/>
                <a:gd name="T5" fmla="*/ 1 h 45"/>
                <a:gd name="T6" fmla="*/ 29 w 47"/>
                <a:gd name="T7" fmla="*/ 10 h 45"/>
                <a:gd name="T8" fmla="*/ 32 w 47"/>
                <a:gd name="T9" fmla="*/ 16 h 45"/>
                <a:gd name="T10" fmla="*/ 20 w 47"/>
                <a:gd name="T11" fmla="*/ 9 h 45"/>
                <a:gd name="T12" fmla="*/ 9 w 47"/>
                <a:gd name="T13" fmla="*/ 2 h 45"/>
                <a:gd name="T14" fmla="*/ 4 w 47"/>
                <a:gd name="T15" fmla="*/ 4 h 45"/>
                <a:gd name="T16" fmla="*/ 3 w 47"/>
                <a:gd name="T17" fmla="*/ 23 h 45"/>
                <a:gd name="T18" fmla="*/ 31 w 47"/>
                <a:gd name="T19" fmla="*/ 43 h 45"/>
                <a:gd name="T20" fmla="*/ 42 w 47"/>
                <a:gd name="T21" fmla="*/ 42 h 45"/>
                <a:gd name="T22" fmla="*/ 47 w 47"/>
                <a:gd name="T23" fmla="*/ 3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" h="45">
                  <a:moveTo>
                    <a:pt x="47" y="31"/>
                  </a:moveTo>
                  <a:cubicBezTo>
                    <a:pt x="47" y="31"/>
                    <a:pt x="45" y="24"/>
                    <a:pt x="42" y="17"/>
                  </a:cubicBezTo>
                  <a:cubicBezTo>
                    <a:pt x="38" y="10"/>
                    <a:pt x="31" y="3"/>
                    <a:pt x="26" y="1"/>
                  </a:cubicBezTo>
                  <a:cubicBezTo>
                    <a:pt x="26" y="1"/>
                    <a:pt x="20" y="4"/>
                    <a:pt x="29" y="10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26" y="13"/>
                    <a:pt x="20" y="9"/>
                  </a:cubicBezTo>
                  <a:cubicBezTo>
                    <a:pt x="12" y="4"/>
                    <a:pt x="9" y="2"/>
                    <a:pt x="9" y="2"/>
                  </a:cubicBezTo>
                  <a:cubicBezTo>
                    <a:pt x="9" y="2"/>
                    <a:pt x="7" y="0"/>
                    <a:pt x="4" y="4"/>
                  </a:cubicBezTo>
                  <a:cubicBezTo>
                    <a:pt x="1" y="8"/>
                    <a:pt x="0" y="17"/>
                    <a:pt x="3" y="23"/>
                  </a:cubicBezTo>
                  <a:cubicBezTo>
                    <a:pt x="7" y="29"/>
                    <a:pt x="28" y="42"/>
                    <a:pt x="31" y="43"/>
                  </a:cubicBezTo>
                  <a:cubicBezTo>
                    <a:pt x="34" y="43"/>
                    <a:pt x="39" y="45"/>
                    <a:pt x="42" y="42"/>
                  </a:cubicBezTo>
                  <a:cubicBezTo>
                    <a:pt x="45" y="38"/>
                    <a:pt x="47" y="31"/>
                    <a:pt x="47" y="31"/>
                  </a:cubicBezTo>
                  <a:close/>
                </a:path>
              </a:pathLst>
            </a:custGeom>
            <a:solidFill>
              <a:srgbClr val="E8A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ṡḻîďê"/>
            <p:cNvSpPr/>
            <p:nvPr/>
          </p:nvSpPr>
          <p:spPr bwMode="auto">
            <a:xfrm>
              <a:off x="6056313" y="1803400"/>
              <a:ext cx="66675" cy="71438"/>
            </a:xfrm>
            <a:custGeom>
              <a:avLst/>
              <a:gdLst>
                <a:gd name="T0" fmla="*/ 11 w 24"/>
                <a:gd name="T1" fmla="*/ 0 h 26"/>
                <a:gd name="T2" fmla="*/ 21 w 24"/>
                <a:gd name="T3" fmla="*/ 5 h 26"/>
                <a:gd name="T4" fmla="*/ 24 w 24"/>
                <a:gd name="T5" fmla="*/ 21 h 26"/>
                <a:gd name="T6" fmla="*/ 8 w 24"/>
                <a:gd name="T7" fmla="*/ 26 h 26"/>
                <a:gd name="T8" fmla="*/ 0 w 24"/>
                <a:gd name="T9" fmla="*/ 19 h 26"/>
                <a:gd name="T10" fmla="*/ 11 w 24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6">
                  <a:moveTo>
                    <a:pt x="11" y="0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15" y="13"/>
                    <a:pt x="11" y="0"/>
                  </a:cubicBezTo>
                  <a:close/>
                </a:path>
              </a:pathLst>
            </a:custGeom>
            <a:solidFill>
              <a:srgbClr val="E2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îŝḻîḍê"/>
            <p:cNvSpPr/>
            <p:nvPr/>
          </p:nvSpPr>
          <p:spPr bwMode="auto">
            <a:xfrm>
              <a:off x="6061075" y="1703388"/>
              <a:ext cx="488950" cy="304800"/>
            </a:xfrm>
            <a:custGeom>
              <a:avLst/>
              <a:gdLst>
                <a:gd name="T0" fmla="*/ 145 w 176"/>
                <a:gd name="T1" fmla="*/ 0 h 110"/>
                <a:gd name="T2" fmla="*/ 12 w 176"/>
                <a:gd name="T3" fmla="*/ 35 h 110"/>
                <a:gd name="T4" fmla="*/ 0 w 176"/>
                <a:gd name="T5" fmla="*/ 58 h 110"/>
                <a:gd name="T6" fmla="*/ 85 w 176"/>
                <a:gd name="T7" fmla="*/ 105 h 110"/>
                <a:gd name="T8" fmla="*/ 155 w 176"/>
                <a:gd name="T9" fmla="*/ 82 h 110"/>
                <a:gd name="T10" fmla="*/ 145 w 176"/>
                <a:gd name="T1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" h="110">
                  <a:moveTo>
                    <a:pt x="145" y="0"/>
                  </a:moveTo>
                  <a:cubicBezTo>
                    <a:pt x="145" y="0"/>
                    <a:pt x="102" y="102"/>
                    <a:pt x="12" y="35"/>
                  </a:cubicBezTo>
                  <a:cubicBezTo>
                    <a:pt x="12" y="35"/>
                    <a:pt x="21" y="53"/>
                    <a:pt x="0" y="58"/>
                  </a:cubicBezTo>
                  <a:cubicBezTo>
                    <a:pt x="0" y="58"/>
                    <a:pt x="39" y="100"/>
                    <a:pt x="85" y="105"/>
                  </a:cubicBezTo>
                  <a:cubicBezTo>
                    <a:pt x="131" y="110"/>
                    <a:pt x="155" y="82"/>
                    <a:pt x="155" y="82"/>
                  </a:cubicBezTo>
                  <a:cubicBezTo>
                    <a:pt x="155" y="82"/>
                    <a:pt x="176" y="30"/>
                    <a:pt x="145" y="0"/>
                  </a:cubicBezTo>
                  <a:close/>
                </a:path>
              </a:pathLst>
            </a:custGeom>
            <a:solidFill>
              <a:srgbClr val="021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íšlïḍé"/>
            <p:cNvSpPr/>
            <p:nvPr/>
          </p:nvSpPr>
          <p:spPr bwMode="auto">
            <a:xfrm>
              <a:off x="6708775" y="1620838"/>
              <a:ext cx="63500" cy="346075"/>
            </a:xfrm>
            <a:custGeom>
              <a:avLst/>
              <a:gdLst>
                <a:gd name="T0" fmla="*/ 0 w 23"/>
                <a:gd name="T1" fmla="*/ 0 h 125"/>
                <a:gd name="T2" fmla="*/ 23 w 23"/>
                <a:gd name="T3" fmla="*/ 66 h 125"/>
                <a:gd name="T4" fmla="*/ 17 w 23"/>
                <a:gd name="T5" fmla="*/ 69 h 125"/>
                <a:gd name="T6" fmla="*/ 23 w 23"/>
                <a:gd name="T7" fmla="*/ 75 h 125"/>
                <a:gd name="T8" fmla="*/ 15 w 23"/>
                <a:gd name="T9" fmla="*/ 125 h 125"/>
                <a:gd name="T10" fmla="*/ 9 w 23"/>
                <a:gd name="T11" fmla="*/ 59 h 125"/>
                <a:gd name="T12" fmla="*/ 0 w 23"/>
                <a:gd name="T1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5">
                  <a:moveTo>
                    <a:pt x="0" y="0"/>
                  </a:moveTo>
                  <a:cubicBezTo>
                    <a:pt x="0" y="0"/>
                    <a:pt x="19" y="18"/>
                    <a:pt x="23" y="66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3" y="79"/>
                    <a:pt x="9" y="59"/>
                  </a:cubicBezTo>
                  <a:cubicBezTo>
                    <a:pt x="4" y="39"/>
                    <a:pt x="0" y="0"/>
                    <a:pt x="0" y="0"/>
                  </a:cubicBezTo>
                </a:path>
              </a:pathLst>
            </a:custGeom>
            <a:solidFill>
              <a:srgbClr val="021E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ï$ḻîďé"/>
            <p:cNvSpPr/>
            <p:nvPr/>
          </p:nvSpPr>
          <p:spPr bwMode="auto">
            <a:xfrm>
              <a:off x="6535738" y="1606550"/>
              <a:ext cx="211138" cy="146050"/>
            </a:xfrm>
            <a:custGeom>
              <a:avLst/>
              <a:gdLst>
                <a:gd name="T0" fmla="*/ 12 w 76"/>
                <a:gd name="T1" fmla="*/ 0 h 53"/>
                <a:gd name="T2" fmla="*/ 7 w 76"/>
                <a:gd name="T3" fmla="*/ 24 h 53"/>
                <a:gd name="T4" fmla="*/ 43 w 76"/>
                <a:gd name="T5" fmla="*/ 53 h 53"/>
                <a:gd name="T6" fmla="*/ 49 w 76"/>
                <a:gd name="T7" fmla="*/ 29 h 53"/>
                <a:gd name="T8" fmla="*/ 66 w 76"/>
                <a:gd name="T9" fmla="*/ 44 h 53"/>
                <a:gd name="T10" fmla="*/ 57 w 76"/>
                <a:gd name="T11" fmla="*/ 0 h 53"/>
                <a:gd name="T12" fmla="*/ 49 w 76"/>
                <a:gd name="T13" fmla="*/ 29 h 53"/>
                <a:gd name="T14" fmla="*/ 12 w 76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53">
                  <a:moveTo>
                    <a:pt x="12" y="0"/>
                  </a:moveTo>
                  <a:cubicBezTo>
                    <a:pt x="12" y="0"/>
                    <a:pt x="0" y="8"/>
                    <a:pt x="7" y="24"/>
                  </a:cubicBezTo>
                  <a:cubicBezTo>
                    <a:pt x="14" y="39"/>
                    <a:pt x="43" y="53"/>
                    <a:pt x="43" y="53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4"/>
                    <a:pt x="76" y="16"/>
                    <a:pt x="57" y="0"/>
                  </a:cubicBezTo>
                  <a:cubicBezTo>
                    <a:pt x="57" y="0"/>
                    <a:pt x="63" y="25"/>
                    <a:pt x="49" y="29"/>
                  </a:cubicBezTo>
                  <a:cubicBezTo>
                    <a:pt x="32" y="33"/>
                    <a:pt x="14" y="19"/>
                    <a:pt x="12" y="0"/>
                  </a:cubicBezTo>
                  <a:close/>
                </a:path>
              </a:pathLst>
            </a:custGeom>
            <a:solidFill>
              <a:srgbClr val="E2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ṣlîḋé"/>
            <p:cNvSpPr/>
            <p:nvPr/>
          </p:nvSpPr>
          <p:spPr bwMode="auto">
            <a:xfrm>
              <a:off x="6519863" y="1417638"/>
              <a:ext cx="227013" cy="207963"/>
            </a:xfrm>
            <a:custGeom>
              <a:avLst/>
              <a:gdLst>
                <a:gd name="T0" fmla="*/ 18 w 82"/>
                <a:gd name="T1" fmla="*/ 58 h 75"/>
                <a:gd name="T2" fmla="*/ 60 w 82"/>
                <a:gd name="T3" fmla="*/ 75 h 75"/>
                <a:gd name="T4" fmla="*/ 75 w 82"/>
                <a:gd name="T5" fmla="*/ 70 h 75"/>
                <a:gd name="T6" fmla="*/ 68 w 82"/>
                <a:gd name="T7" fmla="*/ 21 h 75"/>
                <a:gd name="T8" fmla="*/ 65 w 82"/>
                <a:gd name="T9" fmla="*/ 17 h 75"/>
                <a:gd name="T10" fmla="*/ 64 w 82"/>
                <a:gd name="T11" fmla="*/ 11 h 75"/>
                <a:gd name="T12" fmla="*/ 58 w 82"/>
                <a:gd name="T13" fmla="*/ 0 h 75"/>
                <a:gd name="T14" fmla="*/ 18 w 82"/>
                <a:gd name="T15" fmla="*/ 18 h 75"/>
                <a:gd name="T16" fmla="*/ 15 w 82"/>
                <a:gd name="T17" fmla="*/ 27 h 75"/>
                <a:gd name="T18" fmla="*/ 22 w 82"/>
                <a:gd name="T19" fmla="*/ 34 h 75"/>
                <a:gd name="T20" fmla="*/ 24 w 82"/>
                <a:gd name="T21" fmla="*/ 50 h 75"/>
                <a:gd name="T22" fmla="*/ 18 w 82"/>
                <a:gd name="T23" fmla="*/ 40 h 75"/>
                <a:gd name="T24" fmla="*/ 8 w 82"/>
                <a:gd name="T25" fmla="*/ 38 h 75"/>
                <a:gd name="T26" fmla="*/ 18 w 82"/>
                <a:gd name="T27" fmla="*/ 5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75">
                  <a:moveTo>
                    <a:pt x="18" y="58"/>
                  </a:moveTo>
                  <a:cubicBezTo>
                    <a:pt x="18" y="58"/>
                    <a:pt x="32" y="74"/>
                    <a:pt x="60" y="75"/>
                  </a:cubicBezTo>
                  <a:cubicBezTo>
                    <a:pt x="60" y="75"/>
                    <a:pt x="68" y="75"/>
                    <a:pt x="75" y="70"/>
                  </a:cubicBezTo>
                  <a:cubicBezTo>
                    <a:pt x="75" y="70"/>
                    <a:pt x="82" y="48"/>
                    <a:pt x="68" y="21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3" y="16"/>
                    <a:pt x="18" y="1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40"/>
                    <a:pt x="15" y="35"/>
                    <a:pt x="8" y="38"/>
                  </a:cubicBezTo>
                  <a:cubicBezTo>
                    <a:pt x="0" y="42"/>
                    <a:pt x="8" y="58"/>
                    <a:pt x="18" y="58"/>
                  </a:cubicBezTo>
                  <a:close/>
                </a:path>
              </a:pathLst>
            </a:custGeom>
            <a:solidFill>
              <a:srgbClr val="E8A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iṡļíḋe"/>
            <p:cNvSpPr/>
            <p:nvPr/>
          </p:nvSpPr>
          <p:spPr bwMode="auto">
            <a:xfrm>
              <a:off x="6461125" y="1317625"/>
              <a:ext cx="236538" cy="260350"/>
            </a:xfrm>
            <a:custGeom>
              <a:avLst/>
              <a:gdLst>
                <a:gd name="T0" fmla="*/ 45 w 85"/>
                <a:gd name="T1" fmla="*/ 86 h 94"/>
                <a:gd name="T2" fmla="*/ 43 w 85"/>
                <a:gd name="T3" fmla="*/ 70 h 94"/>
                <a:gd name="T4" fmla="*/ 36 w 85"/>
                <a:gd name="T5" fmla="*/ 63 h 94"/>
                <a:gd name="T6" fmla="*/ 38 w 85"/>
                <a:gd name="T7" fmla="*/ 58 h 94"/>
                <a:gd name="T8" fmla="*/ 79 w 85"/>
                <a:gd name="T9" fmla="*/ 36 h 94"/>
                <a:gd name="T10" fmla="*/ 84 w 85"/>
                <a:gd name="T11" fmla="*/ 17 h 94"/>
                <a:gd name="T12" fmla="*/ 76 w 85"/>
                <a:gd name="T13" fmla="*/ 21 h 94"/>
                <a:gd name="T14" fmla="*/ 71 w 85"/>
                <a:gd name="T15" fmla="*/ 1 h 94"/>
                <a:gd name="T16" fmla="*/ 62 w 85"/>
                <a:gd name="T17" fmla="*/ 13 h 94"/>
                <a:gd name="T18" fmla="*/ 14 w 85"/>
                <a:gd name="T19" fmla="*/ 29 h 94"/>
                <a:gd name="T20" fmla="*/ 6 w 85"/>
                <a:gd name="T21" fmla="*/ 27 h 94"/>
                <a:gd name="T22" fmla="*/ 11 w 85"/>
                <a:gd name="T23" fmla="*/ 33 h 94"/>
                <a:gd name="T24" fmla="*/ 6 w 85"/>
                <a:gd name="T25" fmla="*/ 36 h 94"/>
                <a:gd name="T26" fmla="*/ 11 w 85"/>
                <a:gd name="T27" fmla="*/ 36 h 94"/>
                <a:gd name="T28" fmla="*/ 10 w 85"/>
                <a:gd name="T29" fmla="*/ 73 h 94"/>
                <a:gd name="T30" fmla="*/ 39 w 85"/>
                <a:gd name="T31" fmla="*/ 94 h 94"/>
                <a:gd name="T32" fmla="*/ 27 w 85"/>
                <a:gd name="T33" fmla="*/ 79 h 94"/>
                <a:gd name="T34" fmla="*/ 40 w 85"/>
                <a:gd name="T35" fmla="*/ 80 h 94"/>
                <a:gd name="T36" fmla="*/ 45 w 85"/>
                <a:gd name="T37" fmla="*/ 8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5" h="94">
                  <a:moveTo>
                    <a:pt x="45" y="86"/>
                  </a:moveTo>
                  <a:cubicBezTo>
                    <a:pt x="43" y="70"/>
                    <a:pt x="43" y="70"/>
                    <a:pt x="43" y="70"/>
                  </a:cubicBezTo>
                  <a:cubicBezTo>
                    <a:pt x="36" y="63"/>
                    <a:pt x="36" y="63"/>
                    <a:pt x="36" y="63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8"/>
                    <a:pt x="71" y="57"/>
                    <a:pt x="79" y="36"/>
                  </a:cubicBezTo>
                  <a:cubicBezTo>
                    <a:pt x="79" y="36"/>
                    <a:pt x="85" y="28"/>
                    <a:pt x="84" y="17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6" y="21"/>
                    <a:pt x="80" y="8"/>
                    <a:pt x="71" y="1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2" y="13"/>
                    <a:pt x="33" y="0"/>
                    <a:pt x="14" y="29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0" y="53"/>
                    <a:pt x="10" y="73"/>
                  </a:cubicBezTo>
                  <a:cubicBezTo>
                    <a:pt x="19" y="92"/>
                    <a:pt x="39" y="94"/>
                    <a:pt x="39" y="94"/>
                  </a:cubicBezTo>
                  <a:cubicBezTo>
                    <a:pt x="39" y="94"/>
                    <a:pt x="25" y="90"/>
                    <a:pt x="27" y="79"/>
                  </a:cubicBezTo>
                  <a:cubicBezTo>
                    <a:pt x="28" y="73"/>
                    <a:pt x="35" y="74"/>
                    <a:pt x="40" y="80"/>
                  </a:cubicBezTo>
                  <a:cubicBezTo>
                    <a:pt x="41" y="82"/>
                    <a:pt x="42" y="83"/>
                    <a:pt x="45" y="86"/>
                  </a:cubicBezTo>
                  <a:close/>
                </a:path>
              </a:pathLst>
            </a:custGeom>
            <a:solidFill>
              <a:srgbClr val="0E1F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îsḷïďè"/>
            <p:cNvSpPr/>
            <p:nvPr/>
          </p:nvSpPr>
          <p:spPr bwMode="auto">
            <a:xfrm>
              <a:off x="6565900" y="1457325"/>
              <a:ext cx="92075" cy="38100"/>
            </a:xfrm>
            <a:custGeom>
              <a:avLst/>
              <a:gdLst>
                <a:gd name="T0" fmla="*/ 0 w 33"/>
                <a:gd name="T1" fmla="*/ 8 h 14"/>
                <a:gd name="T2" fmla="*/ 33 w 33"/>
                <a:gd name="T3" fmla="*/ 5 h 14"/>
                <a:gd name="T4" fmla="*/ 24 w 33"/>
                <a:gd name="T5" fmla="*/ 0 h 14"/>
                <a:gd name="T6" fmla="*/ 8 w 33"/>
                <a:gd name="T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4">
                  <a:moveTo>
                    <a:pt x="0" y="8"/>
                  </a:moveTo>
                  <a:cubicBezTo>
                    <a:pt x="0" y="8"/>
                    <a:pt x="11" y="14"/>
                    <a:pt x="33" y="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8" y="2"/>
                    <a:pt x="8" y="2"/>
                    <a:pt x="8" y="2"/>
                  </a:cubicBezTo>
                </a:path>
              </a:pathLst>
            </a:custGeom>
            <a:solidFill>
              <a:srgbClr val="0E1F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90" name="组合 189"/>
          <p:cNvGrpSpPr/>
          <p:nvPr/>
        </p:nvGrpSpPr>
        <p:grpSpPr>
          <a:xfrm>
            <a:off x="4140202" y="355332"/>
            <a:ext cx="3911596" cy="757218"/>
            <a:chOff x="4545031" y="393432"/>
            <a:chExt cx="3911596" cy="757218"/>
          </a:xfrm>
        </p:grpSpPr>
        <p:sp>
          <p:nvSpPr>
            <p:cNvPr id="191" name="矩形 190"/>
            <p:cNvSpPr/>
            <p:nvPr/>
          </p:nvSpPr>
          <p:spPr bwMode="auto">
            <a:xfrm>
              <a:off x="4545031" y="884585"/>
              <a:ext cx="3911596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2" name="文本框 191"/>
            <p:cNvSpPr txBox="1"/>
            <p:nvPr/>
          </p:nvSpPr>
          <p:spPr bwMode="auto">
            <a:xfrm>
              <a:off x="5205430" y="393432"/>
              <a:ext cx="2590800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>
                <a:defRPr/>
              </a:pP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促单技巧</a:t>
              </a: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】</a:t>
              </a:r>
              <a:endParaRPr lang="en-US" altLang="zh-CN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1"/>
          <p:cNvSpPr/>
          <p:nvPr/>
        </p:nvSpPr>
        <p:spPr bwMode="auto">
          <a:xfrm flipH="1">
            <a:off x="9094787" y="2666991"/>
            <a:ext cx="3392661" cy="4475482"/>
          </a:xfrm>
          <a:custGeom>
            <a:avLst/>
            <a:gdLst>
              <a:gd name="T0" fmla="*/ 452 w 482"/>
              <a:gd name="T1" fmla="*/ 204 h 637"/>
              <a:gd name="T2" fmla="*/ 0 w 482"/>
              <a:gd name="T3" fmla="*/ 637 h 637"/>
              <a:gd name="T4" fmla="*/ 36 w 482"/>
              <a:gd name="T5" fmla="*/ 0 h 637"/>
              <a:gd name="T6" fmla="*/ 452 w 482"/>
              <a:gd name="T7" fmla="*/ 204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2" h="637">
                <a:moveTo>
                  <a:pt x="452" y="204"/>
                </a:moveTo>
                <a:cubicBezTo>
                  <a:pt x="482" y="182"/>
                  <a:pt x="112" y="357"/>
                  <a:pt x="0" y="637"/>
                </a:cubicBezTo>
                <a:cubicBezTo>
                  <a:pt x="36" y="0"/>
                  <a:pt x="36" y="0"/>
                  <a:pt x="36" y="0"/>
                </a:cubicBezTo>
                <a:cubicBezTo>
                  <a:pt x="102" y="126"/>
                  <a:pt x="322" y="165"/>
                  <a:pt x="452" y="204"/>
                </a:cubicBezTo>
                <a:close/>
              </a:path>
            </a:pathLst>
          </a:custGeom>
          <a:gradFill>
            <a:gsLst>
              <a:gs pos="0">
                <a:srgbClr val="FF9409"/>
              </a:gs>
              <a:gs pos="100000">
                <a:srgbClr val="FFC000"/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Freeform 17"/>
          <p:cNvSpPr/>
          <p:nvPr/>
        </p:nvSpPr>
        <p:spPr bwMode="auto">
          <a:xfrm>
            <a:off x="6837715" y="-1"/>
            <a:ext cx="5354285" cy="4581525"/>
          </a:xfrm>
          <a:custGeom>
            <a:avLst/>
            <a:gdLst>
              <a:gd name="T0" fmla="*/ 910 w 910"/>
              <a:gd name="T1" fmla="*/ 0 h 777"/>
              <a:gd name="T2" fmla="*/ 52 w 910"/>
              <a:gd name="T3" fmla="*/ 0 h 777"/>
              <a:gd name="T4" fmla="*/ 49 w 910"/>
              <a:gd name="T5" fmla="*/ 381 h 777"/>
              <a:gd name="T6" fmla="*/ 717 w 910"/>
              <a:gd name="T7" fmla="*/ 674 h 777"/>
              <a:gd name="T8" fmla="*/ 910 w 910"/>
              <a:gd name="T9" fmla="*/ 541 h 777"/>
              <a:gd name="T10" fmla="*/ 910 w 910"/>
              <a:gd name="T11" fmla="*/ 0 h 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0" h="777">
                <a:moveTo>
                  <a:pt x="910" y="0"/>
                </a:moveTo>
                <a:cubicBezTo>
                  <a:pt x="52" y="0"/>
                  <a:pt x="52" y="0"/>
                  <a:pt x="52" y="0"/>
                </a:cubicBezTo>
                <a:cubicBezTo>
                  <a:pt x="4" y="118"/>
                  <a:pt x="0" y="253"/>
                  <a:pt x="49" y="381"/>
                </a:cubicBezTo>
                <a:cubicBezTo>
                  <a:pt x="153" y="646"/>
                  <a:pt x="452" y="777"/>
                  <a:pt x="717" y="674"/>
                </a:cubicBezTo>
                <a:cubicBezTo>
                  <a:pt x="793" y="644"/>
                  <a:pt x="858" y="598"/>
                  <a:pt x="910" y="541"/>
                </a:cubicBezTo>
                <a:lnTo>
                  <a:pt x="910" y="0"/>
                </a:lnTo>
                <a:close/>
              </a:path>
            </a:pathLst>
          </a:cu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2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Freeform 13"/>
          <p:cNvSpPr/>
          <p:nvPr/>
        </p:nvSpPr>
        <p:spPr bwMode="auto">
          <a:xfrm>
            <a:off x="7720555" y="-1"/>
            <a:ext cx="4471445" cy="3399266"/>
          </a:xfrm>
          <a:custGeom>
            <a:avLst/>
            <a:gdLst>
              <a:gd name="T0" fmla="*/ 759 w 759"/>
              <a:gd name="T1" fmla="*/ 0 h 576"/>
              <a:gd name="T2" fmla="*/ 4 w 759"/>
              <a:gd name="T3" fmla="*/ 0 h 576"/>
              <a:gd name="T4" fmla="*/ 0 w 759"/>
              <a:gd name="T5" fmla="*/ 60 h 576"/>
              <a:gd name="T6" fmla="*/ 516 w 759"/>
              <a:gd name="T7" fmla="*/ 576 h 576"/>
              <a:gd name="T8" fmla="*/ 759 w 759"/>
              <a:gd name="T9" fmla="*/ 514 h 576"/>
              <a:gd name="T10" fmla="*/ 759 w 759"/>
              <a:gd name="T11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59" h="576">
                <a:moveTo>
                  <a:pt x="759" y="0"/>
                </a:moveTo>
                <a:cubicBezTo>
                  <a:pt x="4" y="0"/>
                  <a:pt x="4" y="0"/>
                  <a:pt x="4" y="0"/>
                </a:cubicBezTo>
                <a:cubicBezTo>
                  <a:pt x="2" y="20"/>
                  <a:pt x="0" y="40"/>
                  <a:pt x="0" y="60"/>
                </a:cubicBezTo>
                <a:cubicBezTo>
                  <a:pt x="0" y="345"/>
                  <a:pt x="231" y="576"/>
                  <a:pt x="516" y="576"/>
                </a:cubicBezTo>
                <a:cubicBezTo>
                  <a:pt x="604" y="576"/>
                  <a:pt x="687" y="553"/>
                  <a:pt x="759" y="514"/>
                </a:cubicBezTo>
                <a:lnTo>
                  <a:pt x="759" y="0"/>
                </a:lnTo>
                <a:close/>
              </a:path>
            </a:pathLst>
          </a:custGeom>
          <a:gradFill>
            <a:gsLst>
              <a:gs pos="0">
                <a:srgbClr val="FF9409"/>
              </a:gs>
              <a:gs pos="100000">
                <a:srgbClr val="FFC000"/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Freeform 9"/>
          <p:cNvSpPr/>
          <p:nvPr/>
        </p:nvSpPr>
        <p:spPr bwMode="auto">
          <a:xfrm>
            <a:off x="8799338" y="-1"/>
            <a:ext cx="3392662" cy="2575869"/>
          </a:xfrm>
          <a:custGeom>
            <a:avLst/>
            <a:gdLst>
              <a:gd name="T0" fmla="*/ 575 w 575"/>
              <a:gd name="T1" fmla="*/ 0 h 436"/>
              <a:gd name="T2" fmla="*/ 17 w 575"/>
              <a:gd name="T3" fmla="*/ 0 h 436"/>
              <a:gd name="T4" fmla="*/ 0 w 575"/>
              <a:gd name="T5" fmla="*/ 105 h 436"/>
              <a:gd name="T6" fmla="*/ 332 w 575"/>
              <a:gd name="T7" fmla="*/ 436 h 436"/>
              <a:gd name="T8" fmla="*/ 575 w 575"/>
              <a:gd name="T9" fmla="*/ 330 h 436"/>
              <a:gd name="T10" fmla="*/ 575 w 575"/>
              <a:gd name="T11" fmla="*/ 0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5" h="436">
                <a:moveTo>
                  <a:pt x="575" y="0"/>
                </a:moveTo>
                <a:cubicBezTo>
                  <a:pt x="17" y="0"/>
                  <a:pt x="17" y="0"/>
                  <a:pt x="17" y="0"/>
                </a:cubicBezTo>
                <a:cubicBezTo>
                  <a:pt x="6" y="33"/>
                  <a:pt x="0" y="68"/>
                  <a:pt x="0" y="105"/>
                </a:cubicBezTo>
                <a:cubicBezTo>
                  <a:pt x="0" y="288"/>
                  <a:pt x="149" y="436"/>
                  <a:pt x="332" y="436"/>
                </a:cubicBezTo>
                <a:cubicBezTo>
                  <a:pt x="428" y="436"/>
                  <a:pt x="515" y="395"/>
                  <a:pt x="575" y="330"/>
                </a:cubicBezTo>
                <a:lnTo>
                  <a:pt x="575" y="0"/>
                </a:lnTo>
                <a:close/>
              </a:path>
            </a:pathLst>
          </a:custGeom>
          <a:blipFill>
            <a:blip r:embed="rId1" cstate="email"/>
            <a:stretch>
              <a:fillRect/>
            </a:stretch>
          </a:blipFill>
          <a:ln>
            <a:noFill/>
          </a:ln>
          <a:effectLst>
            <a:outerShdw blurRad="304800" dist="38100" dir="8100000" algn="tr" rotWithShape="0">
              <a:prstClr val="black">
                <a:alpha val="42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723401" y="2666991"/>
            <a:ext cx="3067716" cy="3067716"/>
          </a:xfrm>
          <a:prstGeom prst="ellipse">
            <a:avLst/>
          </a:prstGeom>
          <a:blipFill>
            <a:blip r:embed="rId2" cstate="email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292100" sx="102000" sy="102000" algn="ctr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Freeform 9"/>
          <p:cNvSpPr/>
          <p:nvPr/>
        </p:nvSpPr>
        <p:spPr bwMode="auto">
          <a:xfrm>
            <a:off x="8799337" y="-1"/>
            <a:ext cx="3392663" cy="2575870"/>
          </a:xfrm>
          <a:custGeom>
            <a:avLst/>
            <a:gdLst>
              <a:gd name="T0" fmla="*/ 575 w 575"/>
              <a:gd name="T1" fmla="*/ 0 h 436"/>
              <a:gd name="T2" fmla="*/ 17 w 575"/>
              <a:gd name="T3" fmla="*/ 0 h 436"/>
              <a:gd name="T4" fmla="*/ 0 w 575"/>
              <a:gd name="T5" fmla="*/ 105 h 436"/>
              <a:gd name="T6" fmla="*/ 332 w 575"/>
              <a:gd name="T7" fmla="*/ 436 h 436"/>
              <a:gd name="T8" fmla="*/ 575 w 575"/>
              <a:gd name="T9" fmla="*/ 330 h 436"/>
              <a:gd name="T10" fmla="*/ 575 w 575"/>
              <a:gd name="T11" fmla="*/ 0 h 436"/>
              <a:gd name="connsiteX0" fmla="*/ 10000 w 10270"/>
              <a:gd name="connsiteY0" fmla="*/ 0 h 10000"/>
              <a:gd name="connsiteX1" fmla="*/ 296 w 10270"/>
              <a:gd name="connsiteY1" fmla="*/ 0 h 10000"/>
              <a:gd name="connsiteX2" fmla="*/ 0 w 10270"/>
              <a:gd name="connsiteY2" fmla="*/ 2408 h 10000"/>
              <a:gd name="connsiteX3" fmla="*/ 5774 w 10270"/>
              <a:gd name="connsiteY3" fmla="*/ 10000 h 10000"/>
              <a:gd name="connsiteX4" fmla="*/ 10000 w 10270"/>
              <a:gd name="connsiteY4" fmla="*/ 7569 h 10000"/>
              <a:gd name="connsiteX5" fmla="*/ 10270 w 10270"/>
              <a:gd name="connsiteY5" fmla="*/ 355 h 10000"/>
              <a:gd name="connsiteX0-1" fmla="*/ 10000 w 10000"/>
              <a:gd name="connsiteY0-2" fmla="*/ 0 h 10000"/>
              <a:gd name="connsiteX1-3" fmla="*/ 296 w 10000"/>
              <a:gd name="connsiteY1-4" fmla="*/ 0 h 10000"/>
              <a:gd name="connsiteX2-5" fmla="*/ 0 w 10000"/>
              <a:gd name="connsiteY2-6" fmla="*/ 2408 h 10000"/>
              <a:gd name="connsiteX3-7" fmla="*/ 5774 w 10000"/>
              <a:gd name="connsiteY3-8" fmla="*/ 10000 h 10000"/>
              <a:gd name="connsiteX4-9" fmla="*/ 10000 w 10000"/>
              <a:gd name="connsiteY4-10" fmla="*/ 7569 h 10000"/>
              <a:gd name="connsiteX0-11" fmla="*/ 296 w 10000"/>
              <a:gd name="connsiteY0-12" fmla="*/ 0 h 10000"/>
              <a:gd name="connsiteX1-13" fmla="*/ 0 w 10000"/>
              <a:gd name="connsiteY1-14" fmla="*/ 2408 h 10000"/>
              <a:gd name="connsiteX2-15" fmla="*/ 5774 w 10000"/>
              <a:gd name="connsiteY2-16" fmla="*/ 10000 h 10000"/>
              <a:gd name="connsiteX3-17" fmla="*/ 10000 w 10000"/>
              <a:gd name="connsiteY3-18" fmla="*/ 7569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0000" h="10000">
                <a:moveTo>
                  <a:pt x="296" y="0"/>
                </a:moveTo>
                <a:cubicBezTo>
                  <a:pt x="104" y="757"/>
                  <a:pt x="0" y="1560"/>
                  <a:pt x="0" y="2408"/>
                </a:cubicBezTo>
                <a:cubicBezTo>
                  <a:pt x="0" y="6606"/>
                  <a:pt x="2591" y="10000"/>
                  <a:pt x="5774" y="10000"/>
                </a:cubicBezTo>
                <a:cubicBezTo>
                  <a:pt x="7443" y="10000"/>
                  <a:pt x="8957" y="9060"/>
                  <a:pt x="10000" y="7569"/>
                </a:cubicBezTo>
              </a:path>
            </a:pathLst>
          </a:custGeom>
          <a:noFill/>
          <a:ln w="76200">
            <a:solidFill>
              <a:schemeClr val="bg1"/>
            </a:solidFill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 bwMode="auto">
          <a:xfrm>
            <a:off x="942973" y="3638549"/>
            <a:ext cx="4376246" cy="3016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  <a:defRPr/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文本内容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 bwMode="auto">
          <a:xfrm>
            <a:off x="930274" y="2006228"/>
            <a:ext cx="4708527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 Light" panose="020B0502040204020203" pitchFamily="34" charset="0"/>
              </a:defRPr>
            </a:lvl1pPr>
          </a:lstStyle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感谢您的观看</a:t>
            </a:r>
            <a:endParaRPr lang="zh-CN" altLang="en-US" sz="54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 bwMode="auto">
          <a:xfrm>
            <a:off x="798512" y="2929558"/>
            <a:ext cx="4164013" cy="40011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 Light" panose="020B0502040204020203" pitchFamily="34" charset="0"/>
              </a:defRPr>
            </a:lvl1pPr>
          </a:lstStyle>
          <a:p>
            <a:pPr algn="dist">
              <a:defRPr/>
            </a:pPr>
            <a:r>
              <a:rPr lang="en-US" altLang="zh-CN" sz="2000" b="0" dirty="0">
                <a:solidFill>
                  <a:schemeClr val="tx1"/>
                </a:solidFill>
                <a:cs typeface="+mn-ea"/>
                <a:sym typeface="+mn-lt"/>
              </a:rPr>
              <a:t>【</a:t>
            </a:r>
            <a:r>
              <a:rPr lang="zh-CN" altLang="en-US" sz="2000" b="0" dirty="0">
                <a:solidFill>
                  <a:schemeClr val="tx1"/>
                </a:solidFill>
                <a:cs typeface="+mn-ea"/>
                <a:sym typeface="+mn-lt"/>
              </a:rPr>
              <a:t>简约橙黑通用</a:t>
            </a:r>
            <a:r>
              <a:rPr lang="en-US" altLang="zh-CN" sz="2000" b="0" dirty="0">
                <a:solidFill>
                  <a:schemeClr val="tx1"/>
                </a:solidFill>
                <a:cs typeface="+mn-ea"/>
                <a:sym typeface="+mn-lt"/>
              </a:rPr>
              <a:t>PPT</a:t>
            </a:r>
            <a:r>
              <a:rPr lang="zh-CN" altLang="en-US" sz="2000" b="0" dirty="0">
                <a:solidFill>
                  <a:schemeClr val="tx1"/>
                </a:solidFill>
                <a:cs typeface="+mn-ea"/>
                <a:sym typeface="+mn-lt"/>
              </a:rPr>
              <a:t>模板</a:t>
            </a:r>
            <a:r>
              <a:rPr lang="en-US" altLang="zh-CN" sz="2000" b="0" dirty="0">
                <a:solidFill>
                  <a:schemeClr val="tx1"/>
                </a:solidFill>
                <a:cs typeface="+mn-ea"/>
                <a:sym typeface="+mn-lt"/>
              </a:rPr>
              <a:t>】</a:t>
            </a:r>
            <a:endParaRPr lang="zh-CN" altLang="en-US" sz="2000" b="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39" name="Group 28"/>
          <p:cNvGrpSpPr/>
          <p:nvPr/>
        </p:nvGrpSpPr>
        <p:grpSpPr>
          <a:xfrm>
            <a:off x="1019175" y="5216879"/>
            <a:ext cx="456492" cy="456492"/>
            <a:chOff x="1400883" y="4478698"/>
            <a:chExt cx="966427" cy="966427"/>
          </a:xfrm>
        </p:grpSpPr>
        <p:sp>
          <p:nvSpPr>
            <p:cNvPr id="40" name="椭圆 39"/>
            <p:cNvSpPr/>
            <p:nvPr/>
          </p:nvSpPr>
          <p:spPr>
            <a:xfrm>
              <a:off x="1400883" y="4478698"/>
              <a:ext cx="966427" cy="966427"/>
            </a:xfrm>
            <a:prstGeom prst="ellipse">
              <a:avLst/>
            </a:pr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1" name="Oval 27"/>
            <p:cNvSpPr/>
            <p:nvPr/>
          </p:nvSpPr>
          <p:spPr>
            <a:xfrm>
              <a:off x="1667001" y="4745234"/>
              <a:ext cx="434190" cy="433353"/>
            </a:xfrm>
            <a:custGeom>
              <a:avLst/>
              <a:gdLst>
                <a:gd name="T0" fmla="*/ 325 w 333"/>
                <a:gd name="T1" fmla="*/ 136 h 333"/>
                <a:gd name="T2" fmla="*/ 295 w 333"/>
                <a:gd name="T3" fmla="*/ 132 h 333"/>
                <a:gd name="T4" fmla="*/ 282 w 333"/>
                <a:gd name="T5" fmla="*/ 100 h 333"/>
                <a:gd name="T6" fmla="*/ 301 w 333"/>
                <a:gd name="T7" fmla="*/ 77 h 333"/>
                <a:gd name="T8" fmla="*/ 300 w 333"/>
                <a:gd name="T9" fmla="*/ 64 h 333"/>
                <a:gd name="T10" fmla="*/ 269 w 333"/>
                <a:gd name="T11" fmla="*/ 33 h 333"/>
                <a:gd name="T12" fmla="*/ 257 w 333"/>
                <a:gd name="T13" fmla="*/ 33 h 333"/>
                <a:gd name="T14" fmla="*/ 233 w 333"/>
                <a:gd name="T15" fmla="*/ 51 h 333"/>
                <a:gd name="T16" fmla="*/ 201 w 333"/>
                <a:gd name="T17" fmla="*/ 38 h 333"/>
                <a:gd name="T18" fmla="*/ 198 w 333"/>
                <a:gd name="T19" fmla="*/ 8 h 333"/>
                <a:gd name="T20" fmla="*/ 188 w 333"/>
                <a:gd name="T21" fmla="*/ 0 h 333"/>
                <a:gd name="T22" fmla="*/ 145 w 333"/>
                <a:gd name="T23" fmla="*/ 0 h 333"/>
                <a:gd name="T24" fmla="*/ 136 w 333"/>
                <a:gd name="T25" fmla="*/ 8 h 333"/>
                <a:gd name="T26" fmla="*/ 132 w 333"/>
                <a:gd name="T27" fmla="*/ 38 h 333"/>
                <a:gd name="T28" fmla="*/ 100 w 333"/>
                <a:gd name="T29" fmla="*/ 51 h 333"/>
                <a:gd name="T30" fmla="*/ 77 w 333"/>
                <a:gd name="T31" fmla="*/ 33 h 333"/>
                <a:gd name="T32" fmla="*/ 64 w 333"/>
                <a:gd name="T33" fmla="*/ 33 h 333"/>
                <a:gd name="T34" fmla="*/ 33 w 333"/>
                <a:gd name="T35" fmla="*/ 64 h 333"/>
                <a:gd name="T36" fmla="*/ 33 w 333"/>
                <a:gd name="T37" fmla="*/ 77 h 333"/>
                <a:gd name="T38" fmla="*/ 51 w 333"/>
                <a:gd name="T39" fmla="*/ 100 h 333"/>
                <a:gd name="T40" fmla="*/ 38 w 333"/>
                <a:gd name="T41" fmla="*/ 132 h 333"/>
                <a:gd name="T42" fmla="*/ 8 w 333"/>
                <a:gd name="T43" fmla="*/ 136 h 333"/>
                <a:gd name="T44" fmla="*/ 0 w 333"/>
                <a:gd name="T45" fmla="*/ 145 h 333"/>
                <a:gd name="T46" fmla="*/ 0 w 333"/>
                <a:gd name="T47" fmla="*/ 188 h 333"/>
                <a:gd name="T48" fmla="*/ 8 w 333"/>
                <a:gd name="T49" fmla="*/ 198 h 333"/>
                <a:gd name="T50" fmla="*/ 38 w 333"/>
                <a:gd name="T51" fmla="*/ 201 h 333"/>
                <a:gd name="T52" fmla="*/ 51 w 333"/>
                <a:gd name="T53" fmla="*/ 233 h 333"/>
                <a:gd name="T54" fmla="*/ 33 w 333"/>
                <a:gd name="T55" fmla="*/ 257 h 333"/>
                <a:gd name="T56" fmla="*/ 34 w 333"/>
                <a:gd name="T57" fmla="*/ 269 h 333"/>
                <a:gd name="T58" fmla="*/ 64 w 333"/>
                <a:gd name="T59" fmla="*/ 300 h 333"/>
                <a:gd name="T60" fmla="*/ 77 w 333"/>
                <a:gd name="T61" fmla="*/ 301 h 333"/>
                <a:gd name="T62" fmla="*/ 100 w 333"/>
                <a:gd name="T63" fmla="*/ 282 h 333"/>
                <a:gd name="T64" fmla="*/ 132 w 333"/>
                <a:gd name="T65" fmla="*/ 295 h 333"/>
                <a:gd name="T66" fmla="*/ 136 w 333"/>
                <a:gd name="T67" fmla="*/ 325 h 333"/>
                <a:gd name="T68" fmla="*/ 145 w 333"/>
                <a:gd name="T69" fmla="*/ 333 h 333"/>
                <a:gd name="T70" fmla="*/ 188 w 333"/>
                <a:gd name="T71" fmla="*/ 333 h 333"/>
                <a:gd name="T72" fmla="*/ 198 w 333"/>
                <a:gd name="T73" fmla="*/ 325 h 333"/>
                <a:gd name="T74" fmla="*/ 201 w 333"/>
                <a:gd name="T75" fmla="*/ 295 h 333"/>
                <a:gd name="T76" fmla="*/ 233 w 333"/>
                <a:gd name="T77" fmla="*/ 282 h 333"/>
                <a:gd name="T78" fmla="*/ 257 w 333"/>
                <a:gd name="T79" fmla="*/ 301 h 333"/>
                <a:gd name="T80" fmla="*/ 269 w 333"/>
                <a:gd name="T81" fmla="*/ 300 h 333"/>
                <a:gd name="T82" fmla="*/ 300 w 333"/>
                <a:gd name="T83" fmla="*/ 269 h 333"/>
                <a:gd name="T84" fmla="*/ 301 w 333"/>
                <a:gd name="T85" fmla="*/ 257 h 333"/>
                <a:gd name="T86" fmla="*/ 282 w 333"/>
                <a:gd name="T87" fmla="*/ 233 h 333"/>
                <a:gd name="T88" fmla="*/ 295 w 333"/>
                <a:gd name="T89" fmla="*/ 201 h 333"/>
                <a:gd name="T90" fmla="*/ 325 w 333"/>
                <a:gd name="T91" fmla="*/ 198 h 333"/>
                <a:gd name="T92" fmla="*/ 333 w 333"/>
                <a:gd name="T93" fmla="*/ 188 h 333"/>
                <a:gd name="T94" fmla="*/ 333 w 333"/>
                <a:gd name="T95" fmla="*/ 145 h 333"/>
                <a:gd name="T96" fmla="*/ 325 w 333"/>
                <a:gd name="T97" fmla="*/ 136 h 333"/>
                <a:gd name="T98" fmla="*/ 167 w 333"/>
                <a:gd name="T99" fmla="*/ 250 h 333"/>
                <a:gd name="T100" fmla="*/ 83 w 333"/>
                <a:gd name="T101" fmla="*/ 167 h 333"/>
                <a:gd name="T102" fmla="*/ 167 w 333"/>
                <a:gd name="T103" fmla="*/ 83 h 333"/>
                <a:gd name="T104" fmla="*/ 250 w 333"/>
                <a:gd name="T105" fmla="*/ 167 h 333"/>
                <a:gd name="T106" fmla="*/ 167 w 333"/>
                <a:gd name="T107" fmla="*/ 25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3" h="333">
                  <a:moveTo>
                    <a:pt x="325" y="136"/>
                  </a:moveTo>
                  <a:lnTo>
                    <a:pt x="295" y="132"/>
                  </a:lnTo>
                  <a:cubicBezTo>
                    <a:pt x="292" y="121"/>
                    <a:pt x="288" y="110"/>
                    <a:pt x="282" y="100"/>
                  </a:cubicBezTo>
                  <a:lnTo>
                    <a:pt x="301" y="77"/>
                  </a:lnTo>
                  <a:cubicBezTo>
                    <a:pt x="303" y="73"/>
                    <a:pt x="303" y="67"/>
                    <a:pt x="300" y="64"/>
                  </a:cubicBezTo>
                  <a:lnTo>
                    <a:pt x="269" y="33"/>
                  </a:lnTo>
                  <a:cubicBezTo>
                    <a:pt x="266" y="30"/>
                    <a:pt x="260" y="30"/>
                    <a:pt x="257" y="33"/>
                  </a:cubicBezTo>
                  <a:lnTo>
                    <a:pt x="233" y="51"/>
                  </a:lnTo>
                  <a:cubicBezTo>
                    <a:pt x="223" y="45"/>
                    <a:pt x="213" y="41"/>
                    <a:pt x="201" y="38"/>
                  </a:cubicBezTo>
                  <a:lnTo>
                    <a:pt x="198" y="8"/>
                  </a:lnTo>
                  <a:cubicBezTo>
                    <a:pt x="197" y="4"/>
                    <a:pt x="193" y="0"/>
                    <a:pt x="188" y="0"/>
                  </a:cubicBezTo>
                  <a:lnTo>
                    <a:pt x="145" y="0"/>
                  </a:lnTo>
                  <a:cubicBezTo>
                    <a:pt x="140" y="0"/>
                    <a:pt x="136" y="4"/>
                    <a:pt x="136" y="8"/>
                  </a:cubicBezTo>
                  <a:lnTo>
                    <a:pt x="132" y="38"/>
                  </a:lnTo>
                  <a:cubicBezTo>
                    <a:pt x="121" y="41"/>
                    <a:pt x="110" y="46"/>
                    <a:pt x="100" y="51"/>
                  </a:cubicBezTo>
                  <a:lnTo>
                    <a:pt x="77" y="33"/>
                  </a:lnTo>
                  <a:cubicBezTo>
                    <a:pt x="73" y="30"/>
                    <a:pt x="67" y="30"/>
                    <a:pt x="64" y="33"/>
                  </a:cubicBezTo>
                  <a:lnTo>
                    <a:pt x="33" y="64"/>
                  </a:lnTo>
                  <a:cubicBezTo>
                    <a:pt x="30" y="67"/>
                    <a:pt x="30" y="73"/>
                    <a:pt x="33" y="77"/>
                  </a:cubicBezTo>
                  <a:lnTo>
                    <a:pt x="51" y="100"/>
                  </a:lnTo>
                  <a:cubicBezTo>
                    <a:pt x="45" y="110"/>
                    <a:pt x="41" y="121"/>
                    <a:pt x="38" y="132"/>
                  </a:cubicBezTo>
                  <a:lnTo>
                    <a:pt x="8" y="136"/>
                  </a:lnTo>
                  <a:cubicBezTo>
                    <a:pt x="4" y="136"/>
                    <a:pt x="0" y="140"/>
                    <a:pt x="0" y="145"/>
                  </a:cubicBezTo>
                  <a:lnTo>
                    <a:pt x="0" y="188"/>
                  </a:lnTo>
                  <a:cubicBezTo>
                    <a:pt x="0" y="193"/>
                    <a:pt x="4" y="197"/>
                    <a:pt x="8" y="198"/>
                  </a:cubicBezTo>
                  <a:lnTo>
                    <a:pt x="38" y="201"/>
                  </a:lnTo>
                  <a:cubicBezTo>
                    <a:pt x="41" y="213"/>
                    <a:pt x="46" y="223"/>
                    <a:pt x="51" y="233"/>
                  </a:cubicBezTo>
                  <a:lnTo>
                    <a:pt x="33" y="257"/>
                  </a:lnTo>
                  <a:cubicBezTo>
                    <a:pt x="30" y="260"/>
                    <a:pt x="30" y="266"/>
                    <a:pt x="34" y="269"/>
                  </a:cubicBezTo>
                  <a:lnTo>
                    <a:pt x="64" y="300"/>
                  </a:lnTo>
                  <a:cubicBezTo>
                    <a:pt x="67" y="303"/>
                    <a:pt x="73" y="303"/>
                    <a:pt x="77" y="301"/>
                  </a:cubicBezTo>
                  <a:lnTo>
                    <a:pt x="100" y="282"/>
                  </a:lnTo>
                  <a:cubicBezTo>
                    <a:pt x="110" y="288"/>
                    <a:pt x="121" y="292"/>
                    <a:pt x="132" y="295"/>
                  </a:cubicBezTo>
                  <a:lnTo>
                    <a:pt x="136" y="325"/>
                  </a:lnTo>
                  <a:cubicBezTo>
                    <a:pt x="136" y="330"/>
                    <a:pt x="140" y="333"/>
                    <a:pt x="145" y="333"/>
                  </a:cubicBezTo>
                  <a:lnTo>
                    <a:pt x="188" y="333"/>
                  </a:lnTo>
                  <a:cubicBezTo>
                    <a:pt x="193" y="333"/>
                    <a:pt x="197" y="330"/>
                    <a:pt x="198" y="325"/>
                  </a:cubicBezTo>
                  <a:lnTo>
                    <a:pt x="201" y="295"/>
                  </a:lnTo>
                  <a:cubicBezTo>
                    <a:pt x="213" y="292"/>
                    <a:pt x="223" y="288"/>
                    <a:pt x="233" y="282"/>
                  </a:cubicBezTo>
                  <a:lnTo>
                    <a:pt x="257" y="301"/>
                  </a:lnTo>
                  <a:cubicBezTo>
                    <a:pt x="260" y="303"/>
                    <a:pt x="266" y="303"/>
                    <a:pt x="269" y="300"/>
                  </a:cubicBezTo>
                  <a:lnTo>
                    <a:pt x="300" y="269"/>
                  </a:lnTo>
                  <a:cubicBezTo>
                    <a:pt x="303" y="266"/>
                    <a:pt x="303" y="260"/>
                    <a:pt x="301" y="257"/>
                  </a:cubicBezTo>
                  <a:lnTo>
                    <a:pt x="282" y="233"/>
                  </a:lnTo>
                  <a:cubicBezTo>
                    <a:pt x="288" y="223"/>
                    <a:pt x="292" y="213"/>
                    <a:pt x="295" y="201"/>
                  </a:cubicBezTo>
                  <a:lnTo>
                    <a:pt x="325" y="198"/>
                  </a:lnTo>
                  <a:cubicBezTo>
                    <a:pt x="330" y="197"/>
                    <a:pt x="333" y="193"/>
                    <a:pt x="333" y="188"/>
                  </a:cubicBezTo>
                  <a:lnTo>
                    <a:pt x="333" y="145"/>
                  </a:lnTo>
                  <a:cubicBezTo>
                    <a:pt x="333" y="140"/>
                    <a:pt x="330" y="136"/>
                    <a:pt x="325" y="136"/>
                  </a:cubicBezTo>
                  <a:close/>
                  <a:moveTo>
                    <a:pt x="167" y="250"/>
                  </a:moveTo>
                  <a:cubicBezTo>
                    <a:pt x="121" y="250"/>
                    <a:pt x="83" y="213"/>
                    <a:pt x="83" y="167"/>
                  </a:cubicBezTo>
                  <a:cubicBezTo>
                    <a:pt x="83" y="121"/>
                    <a:pt x="121" y="83"/>
                    <a:pt x="167" y="83"/>
                  </a:cubicBezTo>
                  <a:cubicBezTo>
                    <a:pt x="213" y="83"/>
                    <a:pt x="250" y="121"/>
                    <a:pt x="250" y="167"/>
                  </a:cubicBezTo>
                  <a:cubicBezTo>
                    <a:pt x="250" y="213"/>
                    <a:pt x="213" y="250"/>
                    <a:pt x="167" y="2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2" name="Group 29"/>
          <p:cNvGrpSpPr/>
          <p:nvPr/>
        </p:nvGrpSpPr>
        <p:grpSpPr>
          <a:xfrm>
            <a:off x="2075136" y="5216879"/>
            <a:ext cx="456492" cy="456492"/>
            <a:chOff x="1400883" y="4478698"/>
            <a:chExt cx="966427" cy="966427"/>
          </a:xfrm>
        </p:grpSpPr>
        <p:sp>
          <p:nvSpPr>
            <p:cNvPr id="43" name="椭圆 42"/>
            <p:cNvSpPr/>
            <p:nvPr/>
          </p:nvSpPr>
          <p:spPr>
            <a:xfrm>
              <a:off x="1400883" y="4478698"/>
              <a:ext cx="966427" cy="966427"/>
            </a:xfrm>
            <a:prstGeom prst="ellipse">
              <a:avLst/>
            </a:pr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4" name="Oval 31"/>
            <p:cNvSpPr/>
            <p:nvPr/>
          </p:nvSpPr>
          <p:spPr>
            <a:xfrm>
              <a:off x="1667001" y="4770520"/>
              <a:ext cx="434190" cy="382780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  <a:gd name="T66" fmla="*/ 472622 w 604011"/>
                <a:gd name="T67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622" h="2315">
                  <a:moveTo>
                    <a:pt x="751" y="330"/>
                  </a:moveTo>
                  <a:cubicBezTo>
                    <a:pt x="751" y="293"/>
                    <a:pt x="781" y="263"/>
                    <a:pt x="818" y="263"/>
                  </a:cubicBezTo>
                  <a:lnTo>
                    <a:pt x="1754" y="263"/>
                  </a:lnTo>
                  <a:cubicBezTo>
                    <a:pt x="1791" y="263"/>
                    <a:pt x="1821" y="293"/>
                    <a:pt x="1821" y="330"/>
                  </a:cubicBezTo>
                  <a:cubicBezTo>
                    <a:pt x="1821" y="367"/>
                    <a:pt x="1791" y="397"/>
                    <a:pt x="1754" y="397"/>
                  </a:cubicBezTo>
                  <a:lnTo>
                    <a:pt x="818" y="397"/>
                  </a:lnTo>
                  <a:cubicBezTo>
                    <a:pt x="781" y="397"/>
                    <a:pt x="751" y="367"/>
                    <a:pt x="751" y="330"/>
                  </a:cubicBezTo>
                  <a:close/>
                  <a:moveTo>
                    <a:pt x="2622" y="837"/>
                  </a:moveTo>
                  <a:lnTo>
                    <a:pt x="2622" y="2035"/>
                  </a:lnTo>
                  <a:cubicBezTo>
                    <a:pt x="2622" y="2189"/>
                    <a:pt x="2497" y="2315"/>
                    <a:pt x="2343" y="2315"/>
                  </a:cubicBezTo>
                  <a:lnTo>
                    <a:pt x="279" y="2315"/>
                  </a:lnTo>
                  <a:cubicBezTo>
                    <a:pt x="125" y="2315"/>
                    <a:pt x="0" y="2189"/>
                    <a:pt x="0" y="2035"/>
                  </a:cubicBezTo>
                  <a:lnTo>
                    <a:pt x="0" y="837"/>
                  </a:lnTo>
                  <a:cubicBezTo>
                    <a:pt x="0" y="683"/>
                    <a:pt x="125" y="558"/>
                    <a:pt x="279" y="558"/>
                  </a:cubicBezTo>
                  <a:lnTo>
                    <a:pt x="486" y="558"/>
                  </a:lnTo>
                  <a:lnTo>
                    <a:pt x="486" y="183"/>
                  </a:lnTo>
                  <a:cubicBezTo>
                    <a:pt x="486" y="82"/>
                    <a:pt x="569" y="0"/>
                    <a:pt x="670" y="0"/>
                  </a:cubicBezTo>
                  <a:lnTo>
                    <a:pt x="1927" y="0"/>
                  </a:lnTo>
                  <a:cubicBezTo>
                    <a:pt x="2028" y="0"/>
                    <a:pt x="2111" y="82"/>
                    <a:pt x="2111" y="183"/>
                  </a:cubicBezTo>
                  <a:lnTo>
                    <a:pt x="2111" y="558"/>
                  </a:lnTo>
                  <a:lnTo>
                    <a:pt x="2343" y="558"/>
                  </a:lnTo>
                  <a:cubicBezTo>
                    <a:pt x="2497" y="558"/>
                    <a:pt x="2622" y="683"/>
                    <a:pt x="2622" y="837"/>
                  </a:cubicBezTo>
                  <a:close/>
                  <a:moveTo>
                    <a:pt x="2420" y="1997"/>
                  </a:moveTo>
                  <a:lnTo>
                    <a:pt x="1583" y="1452"/>
                  </a:lnTo>
                  <a:lnTo>
                    <a:pt x="2422" y="861"/>
                  </a:lnTo>
                  <a:cubicBezTo>
                    <a:pt x="2452" y="839"/>
                    <a:pt x="2459" y="798"/>
                    <a:pt x="2438" y="768"/>
                  </a:cubicBezTo>
                  <a:cubicBezTo>
                    <a:pt x="2417" y="738"/>
                    <a:pt x="2375" y="730"/>
                    <a:pt x="2345" y="752"/>
                  </a:cubicBezTo>
                  <a:lnTo>
                    <a:pt x="1978" y="1011"/>
                  </a:lnTo>
                  <a:lnTo>
                    <a:pt x="1978" y="778"/>
                  </a:lnTo>
                  <a:lnTo>
                    <a:pt x="1978" y="764"/>
                  </a:lnTo>
                  <a:lnTo>
                    <a:pt x="1978" y="183"/>
                  </a:lnTo>
                  <a:cubicBezTo>
                    <a:pt x="1978" y="156"/>
                    <a:pt x="1955" y="133"/>
                    <a:pt x="1927" y="133"/>
                  </a:cubicBezTo>
                  <a:lnTo>
                    <a:pt x="670" y="133"/>
                  </a:lnTo>
                  <a:cubicBezTo>
                    <a:pt x="642" y="133"/>
                    <a:pt x="620" y="156"/>
                    <a:pt x="620" y="183"/>
                  </a:cubicBezTo>
                  <a:lnTo>
                    <a:pt x="620" y="755"/>
                  </a:lnTo>
                  <a:lnTo>
                    <a:pt x="620" y="755"/>
                  </a:lnTo>
                  <a:lnTo>
                    <a:pt x="620" y="995"/>
                  </a:lnTo>
                  <a:lnTo>
                    <a:pt x="279" y="756"/>
                  </a:lnTo>
                  <a:cubicBezTo>
                    <a:pt x="249" y="735"/>
                    <a:pt x="208" y="742"/>
                    <a:pt x="186" y="773"/>
                  </a:cubicBezTo>
                  <a:cubicBezTo>
                    <a:pt x="165" y="803"/>
                    <a:pt x="173" y="844"/>
                    <a:pt x="203" y="865"/>
                  </a:cubicBezTo>
                  <a:lnTo>
                    <a:pt x="1046" y="1458"/>
                  </a:lnTo>
                  <a:lnTo>
                    <a:pt x="205" y="2005"/>
                  </a:lnTo>
                  <a:cubicBezTo>
                    <a:pt x="174" y="2025"/>
                    <a:pt x="165" y="2066"/>
                    <a:pt x="185" y="2097"/>
                  </a:cubicBezTo>
                  <a:cubicBezTo>
                    <a:pt x="198" y="2117"/>
                    <a:pt x="219" y="2127"/>
                    <a:pt x="241" y="2127"/>
                  </a:cubicBezTo>
                  <a:cubicBezTo>
                    <a:pt x="254" y="2127"/>
                    <a:pt x="266" y="2124"/>
                    <a:pt x="277" y="2117"/>
                  </a:cubicBezTo>
                  <a:lnTo>
                    <a:pt x="1161" y="1542"/>
                  </a:lnTo>
                  <a:cubicBezTo>
                    <a:pt x="1162" y="1541"/>
                    <a:pt x="1162" y="1540"/>
                    <a:pt x="1163" y="1540"/>
                  </a:cubicBezTo>
                  <a:lnTo>
                    <a:pt x="1201" y="1566"/>
                  </a:lnTo>
                  <a:cubicBezTo>
                    <a:pt x="1234" y="1589"/>
                    <a:pt x="1272" y="1601"/>
                    <a:pt x="1311" y="1601"/>
                  </a:cubicBezTo>
                  <a:cubicBezTo>
                    <a:pt x="1350" y="1601"/>
                    <a:pt x="1389" y="1589"/>
                    <a:pt x="1422" y="1566"/>
                  </a:cubicBezTo>
                  <a:lnTo>
                    <a:pt x="1466" y="1535"/>
                  </a:lnTo>
                  <a:lnTo>
                    <a:pt x="2347" y="2108"/>
                  </a:lnTo>
                  <a:cubicBezTo>
                    <a:pt x="2359" y="2116"/>
                    <a:pt x="2371" y="2119"/>
                    <a:pt x="2384" y="2119"/>
                  </a:cubicBezTo>
                  <a:cubicBezTo>
                    <a:pt x="2405" y="2119"/>
                    <a:pt x="2427" y="2109"/>
                    <a:pt x="2440" y="2089"/>
                  </a:cubicBezTo>
                  <a:cubicBezTo>
                    <a:pt x="2460" y="2058"/>
                    <a:pt x="2451" y="2017"/>
                    <a:pt x="2420" y="1997"/>
                  </a:cubicBezTo>
                  <a:close/>
                  <a:moveTo>
                    <a:pt x="818" y="695"/>
                  </a:moveTo>
                  <a:lnTo>
                    <a:pt x="1754" y="695"/>
                  </a:lnTo>
                  <a:cubicBezTo>
                    <a:pt x="1791" y="695"/>
                    <a:pt x="1821" y="665"/>
                    <a:pt x="1821" y="628"/>
                  </a:cubicBezTo>
                  <a:cubicBezTo>
                    <a:pt x="1821" y="591"/>
                    <a:pt x="1791" y="561"/>
                    <a:pt x="1754" y="561"/>
                  </a:cubicBezTo>
                  <a:lnTo>
                    <a:pt x="818" y="561"/>
                  </a:lnTo>
                  <a:cubicBezTo>
                    <a:pt x="781" y="561"/>
                    <a:pt x="751" y="591"/>
                    <a:pt x="751" y="628"/>
                  </a:cubicBezTo>
                  <a:cubicBezTo>
                    <a:pt x="751" y="665"/>
                    <a:pt x="781" y="695"/>
                    <a:pt x="818" y="695"/>
                  </a:cubicBezTo>
                  <a:close/>
                  <a:moveTo>
                    <a:pt x="818" y="993"/>
                  </a:moveTo>
                  <a:lnTo>
                    <a:pt x="1754" y="993"/>
                  </a:lnTo>
                  <a:cubicBezTo>
                    <a:pt x="1791" y="993"/>
                    <a:pt x="1821" y="963"/>
                    <a:pt x="1821" y="926"/>
                  </a:cubicBezTo>
                  <a:cubicBezTo>
                    <a:pt x="1821" y="889"/>
                    <a:pt x="1791" y="859"/>
                    <a:pt x="1754" y="859"/>
                  </a:cubicBezTo>
                  <a:lnTo>
                    <a:pt x="818" y="859"/>
                  </a:lnTo>
                  <a:cubicBezTo>
                    <a:pt x="781" y="859"/>
                    <a:pt x="751" y="889"/>
                    <a:pt x="751" y="926"/>
                  </a:cubicBezTo>
                  <a:cubicBezTo>
                    <a:pt x="751" y="963"/>
                    <a:pt x="781" y="993"/>
                    <a:pt x="818" y="9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5" name="Group 32"/>
          <p:cNvGrpSpPr/>
          <p:nvPr/>
        </p:nvGrpSpPr>
        <p:grpSpPr>
          <a:xfrm>
            <a:off x="3131096" y="5216879"/>
            <a:ext cx="456492" cy="456492"/>
            <a:chOff x="1400883" y="4478698"/>
            <a:chExt cx="966427" cy="966427"/>
          </a:xfrm>
        </p:grpSpPr>
        <p:sp>
          <p:nvSpPr>
            <p:cNvPr id="46" name="椭圆 45"/>
            <p:cNvSpPr/>
            <p:nvPr/>
          </p:nvSpPr>
          <p:spPr>
            <a:xfrm>
              <a:off x="1400883" y="4478698"/>
              <a:ext cx="966427" cy="966427"/>
            </a:xfrm>
            <a:prstGeom prst="ellipse">
              <a:avLst/>
            </a:pr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Oval 34"/>
            <p:cNvSpPr/>
            <p:nvPr/>
          </p:nvSpPr>
          <p:spPr>
            <a:xfrm>
              <a:off x="1670297" y="4744816"/>
              <a:ext cx="427596" cy="434190"/>
            </a:xfrm>
            <a:custGeom>
              <a:avLst/>
              <a:gdLst>
                <a:gd name="connsiteX0" fmla="*/ 93 w 595851"/>
                <a:gd name="connsiteY0" fmla="*/ 348663 h 605039"/>
                <a:gd name="connsiteX1" fmla="*/ 82820 w 595851"/>
                <a:gd name="connsiteY1" fmla="*/ 348663 h 605039"/>
                <a:gd name="connsiteX2" fmla="*/ 109188 w 595851"/>
                <a:gd name="connsiteY2" fmla="*/ 370075 h 605039"/>
                <a:gd name="connsiteX3" fmla="*/ 152548 w 595851"/>
                <a:gd name="connsiteY3" fmla="*/ 575570 h 605039"/>
                <a:gd name="connsiteX4" fmla="*/ 135093 w 595851"/>
                <a:gd name="connsiteY4" fmla="*/ 596889 h 605039"/>
                <a:gd name="connsiteX5" fmla="*/ 0 w 595851"/>
                <a:gd name="connsiteY5" fmla="*/ 596889 h 605039"/>
                <a:gd name="connsiteX6" fmla="*/ 329155 w 595851"/>
                <a:gd name="connsiteY6" fmla="*/ 0 h 605039"/>
                <a:gd name="connsiteX7" fmla="*/ 383657 w 595851"/>
                <a:gd name="connsiteY7" fmla="*/ 139414 h 605039"/>
                <a:gd name="connsiteX8" fmla="*/ 383657 w 595851"/>
                <a:gd name="connsiteY8" fmla="*/ 241656 h 605039"/>
                <a:gd name="connsiteX9" fmla="*/ 409376 w 595851"/>
                <a:gd name="connsiteY9" fmla="*/ 236280 h 605039"/>
                <a:gd name="connsiteX10" fmla="*/ 567124 w 595851"/>
                <a:gd name="connsiteY10" fmla="*/ 249257 h 605039"/>
                <a:gd name="connsiteX11" fmla="*/ 574831 w 595851"/>
                <a:gd name="connsiteY11" fmla="*/ 321374 h 605039"/>
                <a:gd name="connsiteX12" fmla="*/ 573902 w 595851"/>
                <a:gd name="connsiteY12" fmla="*/ 414811 h 605039"/>
                <a:gd name="connsiteX13" fmla="*/ 550319 w 595851"/>
                <a:gd name="connsiteY13" fmla="*/ 507321 h 605039"/>
                <a:gd name="connsiteX14" fmla="*/ 473998 w 595851"/>
                <a:gd name="connsiteY14" fmla="*/ 599831 h 605039"/>
                <a:gd name="connsiteX15" fmla="*/ 370937 w 595851"/>
                <a:gd name="connsiteY15" fmla="*/ 603168 h 605039"/>
                <a:gd name="connsiteX16" fmla="*/ 193597 w 595851"/>
                <a:gd name="connsiteY16" fmla="*/ 593528 h 605039"/>
                <a:gd name="connsiteX17" fmla="*/ 136403 w 595851"/>
                <a:gd name="connsiteY17" fmla="*/ 345197 h 605039"/>
                <a:gd name="connsiteX18" fmla="*/ 165929 w 595851"/>
                <a:gd name="connsiteY18" fmla="*/ 314886 h 605039"/>
                <a:gd name="connsiteX19" fmla="*/ 168900 w 595851"/>
                <a:gd name="connsiteY19" fmla="*/ 306914 h 605039"/>
                <a:gd name="connsiteX20" fmla="*/ 193597 w 595851"/>
                <a:gd name="connsiteY20" fmla="*/ 268167 h 605039"/>
                <a:gd name="connsiteX21" fmla="*/ 310586 w 595851"/>
                <a:gd name="connsiteY21" fmla="*/ 59696 h 605039"/>
                <a:gd name="connsiteX22" fmla="*/ 329155 w 595851"/>
                <a:gd name="connsiteY22" fmla="*/ 0 h 605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5851" h="605039">
                  <a:moveTo>
                    <a:pt x="93" y="348663"/>
                  </a:moveTo>
                  <a:lnTo>
                    <a:pt x="82820" y="348663"/>
                  </a:lnTo>
                  <a:cubicBezTo>
                    <a:pt x="94797" y="348663"/>
                    <a:pt x="106682" y="358303"/>
                    <a:pt x="109188" y="370075"/>
                  </a:cubicBezTo>
                  <a:lnTo>
                    <a:pt x="152548" y="575570"/>
                  </a:lnTo>
                  <a:cubicBezTo>
                    <a:pt x="154962" y="587342"/>
                    <a:pt x="147163" y="596982"/>
                    <a:pt x="135093" y="596889"/>
                  </a:cubicBezTo>
                  <a:lnTo>
                    <a:pt x="0" y="596889"/>
                  </a:lnTo>
                  <a:close/>
                  <a:moveTo>
                    <a:pt x="329155" y="0"/>
                  </a:moveTo>
                  <a:cubicBezTo>
                    <a:pt x="357195" y="0"/>
                    <a:pt x="423674" y="18632"/>
                    <a:pt x="383657" y="139414"/>
                  </a:cubicBezTo>
                  <a:cubicBezTo>
                    <a:pt x="343825" y="260196"/>
                    <a:pt x="383657" y="241656"/>
                    <a:pt x="383657" y="241656"/>
                  </a:cubicBezTo>
                  <a:cubicBezTo>
                    <a:pt x="392849" y="239432"/>
                    <a:pt x="401391" y="237671"/>
                    <a:pt x="409376" y="236280"/>
                  </a:cubicBezTo>
                  <a:cubicBezTo>
                    <a:pt x="409376" y="236280"/>
                    <a:pt x="524693" y="210511"/>
                    <a:pt x="567124" y="249257"/>
                  </a:cubicBezTo>
                  <a:cubicBezTo>
                    <a:pt x="601199" y="280310"/>
                    <a:pt x="574831" y="321374"/>
                    <a:pt x="574831" y="321374"/>
                  </a:cubicBezTo>
                  <a:cubicBezTo>
                    <a:pt x="574831" y="321374"/>
                    <a:pt x="622740" y="364014"/>
                    <a:pt x="573902" y="414811"/>
                  </a:cubicBezTo>
                  <a:cubicBezTo>
                    <a:pt x="573902" y="414811"/>
                    <a:pt x="605099" y="466165"/>
                    <a:pt x="550319" y="507321"/>
                  </a:cubicBezTo>
                  <a:cubicBezTo>
                    <a:pt x="550319" y="507321"/>
                    <a:pt x="575759" y="578140"/>
                    <a:pt x="473998" y="599831"/>
                  </a:cubicBezTo>
                  <a:cubicBezTo>
                    <a:pt x="444101" y="606227"/>
                    <a:pt x="406405" y="605949"/>
                    <a:pt x="370937" y="603168"/>
                  </a:cubicBezTo>
                  <a:cubicBezTo>
                    <a:pt x="282174" y="605022"/>
                    <a:pt x="193597" y="593528"/>
                    <a:pt x="193597" y="593528"/>
                  </a:cubicBezTo>
                  <a:lnTo>
                    <a:pt x="136403" y="345197"/>
                  </a:lnTo>
                  <a:cubicBezTo>
                    <a:pt x="153858" y="334723"/>
                    <a:pt x="162029" y="322672"/>
                    <a:pt x="165929" y="314886"/>
                  </a:cubicBezTo>
                  <a:cubicBezTo>
                    <a:pt x="166764" y="312476"/>
                    <a:pt x="167786" y="309695"/>
                    <a:pt x="168900" y="306914"/>
                  </a:cubicBezTo>
                  <a:cubicBezTo>
                    <a:pt x="173728" y="295234"/>
                    <a:pt x="181341" y="281052"/>
                    <a:pt x="193597" y="268167"/>
                  </a:cubicBezTo>
                  <a:cubicBezTo>
                    <a:pt x="250792" y="224322"/>
                    <a:pt x="310586" y="59696"/>
                    <a:pt x="310586" y="59696"/>
                  </a:cubicBezTo>
                  <a:cubicBezTo>
                    <a:pt x="310586" y="59696"/>
                    <a:pt x="301208" y="0"/>
                    <a:pt x="3291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19175" y="1567964"/>
            <a:ext cx="4524299" cy="347003"/>
            <a:chOff x="1019175" y="1567964"/>
            <a:chExt cx="4524299" cy="347003"/>
          </a:xfrm>
        </p:grpSpPr>
        <p:sp>
          <p:nvSpPr>
            <p:cNvPr id="2" name="矩形 1"/>
            <p:cNvSpPr/>
            <p:nvPr/>
          </p:nvSpPr>
          <p:spPr>
            <a:xfrm>
              <a:off x="1208363" y="1567964"/>
              <a:ext cx="4335111" cy="347003"/>
            </a:xfrm>
            <a:prstGeom prst="rect">
              <a:avLst/>
            </a:prstGeom>
            <a:gradFill flip="none" rotWithShape="1">
              <a:gsLst>
                <a:gs pos="39600">
                  <a:srgbClr val="FFC000">
                    <a:alpha val="53000"/>
                  </a:srgbClr>
                </a:gs>
                <a:gs pos="0">
                  <a:srgbClr val="FF9409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019175" y="1567964"/>
              <a:ext cx="125701" cy="34700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 bwMode="auto">
            <a:xfrm>
              <a:off x="1312782" y="1596539"/>
              <a:ext cx="1944015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XXX</a:t>
              </a:r>
              <a:r>
                <a:rPr lang="zh-CN" altLang="en-US" sz="12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网</a:t>
              </a:r>
              <a:r>
                <a:rPr lang="zh-CN" altLang="en-US" sz="12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络科技公司</a:t>
              </a:r>
              <a:endPara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7" grpId="0" animBg="1"/>
      <p:bldP spid="14" grpId="0" animBg="1"/>
      <p:bldP spid="9" grpId="0" animBg="1"/>
      <p:bldP spid="22" grpId="0" animBg="1"/>
      <p:bldP spid="23" grpId="0" animBg="1"/>
      <p:bldP spid="25" grpId="0"/>
      <p:bldP spid="26" grpId="0"/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 rot="5400000">
            <a:off x="3733893" y="2856304"/>
            <a:ext cx="2871233" cy="289527"/>
            <a:chOff x="6947174" y="523702"/>
            <a:chExt cx="3441226" cy="347003"/>
          </a:xfrm>
        </p:grpSpPr>
        <p:sp>
          <p:nvSpPr>
            <p:cNvPr id="12" name="矩形 11"/>
            <p:cNvSpPr/>
            <p:nvPr/>
          </p:nvSpPr>
          <p:spPr>
            <a:xfrm>
              <a:off x="7136363" y="523702"/>
              <a:ext cx="3252037" cy="347003"/>
            </a:xfrm>
            <a:prstGeom prst="rect">
              <a:avLst/>
            </a:prstGeom>
            <a:gradFill flip="none" rotWithShape="1">
              <a:gsLst>
                <a:gs pos="66000">
                  <a:srgbClr val="FFC000">
                    <a:alpha val="45000"/>
                  </a:srgbClr>
                </a:gs>
                <a:gs pos="0">
                  <a:srgbClr val="FF9409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947174" y="523702"/>
              <a:ext cx="125701" cy="34700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任意多边形: 形状 28"/>
          <p:cNvSpPr/>
          <p:nvPr/>
        </p:nvSpPr>
        <p:spPr bwMode="auto">
          <a:xfrm>
            <a:off x="-266700" y="3804581"/>
            <a:ext cx="14014117" cy="3472519"/>
          </a:xfrm>
          <a:custGeom>
            <a:avLst/>
            <a:gdLst>
              <a:gd name="connsiteX0" fmla="*/ 13387156 w 14014117"/>
              <a:gd name="connsiteY0" fmla="*/ 0 h 3472519"/>
              <a:gd name="connsiteX1" fmla="*/ 14014117 w 14014117"/>
              <a:gd name="connsiteY1" fmla="*/ 2153563 h 3472519"/>
              <a:gd name="connsiteX2" fmla="*/ 4925660 w 14014117"/>
              <a:gd name="connsiteY2" fmla="*/ 3472519 h 3472519"/>
              <a:gd name="connsiteX3" fmla="*/ 0 w 14014117"/>
              <a:gd name="connsiteY3" fmla="*/ 3472519 h 3472519"/>
              <a:gd name="connsiteX4" fmla="*/ 0 w 14014117"/>
              <a:gd name="connsiteY4" fmla="*/ 1736948 h 3472519"/>
              <a:gd name="connsiteX5" fmla="*/ 143723 w 14014117"/>
              <a:gd name="connsiteY5" fmla="*/ 1754765 h 3472519"/>
              <a:gd name="connsiteX6" fmla="*/ 13387156 w 14014117"/>
              <a:gd name="connsiteY6" fmla="*/ 0 h 3472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14117" h="3472519">
                <a:moveTo>
                  <a:pt x="13387156" y="0"/>
                </a:moveTo>
                <a:cubicBezTo>
                  <a:pt x="14014117" y="2153563"/>
                  <a:pt x="14014117" y="2153563"/>
                  <a:pt x="14014117" y="2153563"/>
                </a:cubicBezTo>
                <a:lnTo>
                  <a:pt x="4925660" y="3472519"/>
                </a:lnTo>
                <a:lnTo>
                  <a:pt x="0" y="3472519"/>
                </a:lnTo>
                <a:lnTo>
                  <a:pt x="0" y="1736948"/>
                </a:lnTo>
                <a:lnTo>
                  <a:pt x="143723" y="1754765"/>
                </a:lnTo>
                <a:cubicBezTo>
                  <a:pt x="3809913" y="2161975"/>
                  <a:pt x="8404419" y="1951667"/>
                  <a:pt x="13387156" y="0"/>
                </a:cubicBezTo>
                <a:close/>
              </a:path>
            </a:pathLst>
          </a:custGeom>
          <a:gradFill>
            <a:gsLst>
              <a:gs pos="0">
                <a:srgbClr val="FF9409"/>
              </a:gs>
              <a:gs pos="100000">
                <a:srgbClr val="FFC000"/>
              </a:gs>
            </a:gsLst>
            <a:lin ang="5400000" scaled="1"/>
          </a:gradFill>
          <a:ln>
            <a:noFill/>
          </a:ln>
          <a:effectLst>
            <a:outerShdw blurRad="266700" dist="38100" dir="16200000" rotWithShape="0">
              <a:prstClr val="black">
                <a:alpha val="22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任意多边形: 形状 21"/>
          <p:cNvSpPr/>
          <p:nvPr/>
        </p:nvSpPr>
        <p:spPr bwMode="auto">
          <a:xfrm>
            <a:off x="-266700" y="3849182"/>
            <a:ext cx="14210294" cy="3427918"/>
          </a:xfrm>
          <a:custGeom>
            <a:avLst/>
            <a:gdLst>
              <a:gd name="connsiteX0" fmla="*/ 13270223 w 14210294"/>
              <a:gd name="connsiteY0" fmla="*/ 0 h 3427918"/>
              <a:gd name="connsiteX1" fmla="*/ 14210294 w 14210294"/>
              <a:gd name="connsiteY1" fmla="*/ 2687103 h 3427918"/>
              <a:gd name="connsiteX2" fmla="*/ 12094762 w 14210294"/>
              <a:gd name="connsiteY2" fmla="*/ 3427918 h 3427918"/>
              <a:gd name="connsiteX3" fmla="*/ 0 w 14210294"/>
              <a:gd name="connsiteY3" fmla="*/ 3427918 h 3427918"/>
              <a:gd name="connsiteX4" fmla="*/ 0 w 14210294"/>
              <a:gd name="connsiteY4" fmla="*/ 2344851 h 3427918"/>
              <a:gd name="connsiteX5" fmla="*/ 134187 w 14210294"/>
              <a:gd name="connsiteY5" fmla="*/ 2354803 h 3427918"/>
              <a:gd name="connsiteX6" fmla="*/ 13270223 w 14210294"/>
              <a:gd name="connsiteY6" fmla="*/ 0 h 342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210294" h="3427918">
                <a:moveTo>
                  <a:pt x="13270223" y="0"/>
                </a:moveTo>
                <a:cubicBezTo>
                  <a:pt x="14210294" y="2687103"/>
                  <a:pt x="14210294" y="2687103"/>
                  <a:pt x="14210294" y="2687103"/>
                </a:cubicBezTo>
                <a:lnTo>
                  <a:pt x="12094762" y="3427918"/>
                </a:lnTo>
                <a:lnTo>
                  <a:pt x="0" y="3427918"/>
                </a:lnTo>
                <a:lnTo>
                  <a:pt x="0" y="2344851"/>
                </a:lnTo>
                <a:lnTo>
                  <a:pt x="134187" y="2354803"/>
                </a:lnTo>
                <a:cubicBezTo>
                  <a:pt x="3810253" y="2581134"/>
                  <a:pt x="8396272" y="2157366"/>
                  <a:pt x="13270223" y="0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2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266700" dist="38100" dir="16200000" rotWithShape="0">
              <a:prstClr val="black">
                <a:alpha val="22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任意多边形: 形状 24"/>
          <p:cNvSpPr/>
          <p:nvPr/>
        </p:nvSpPr>
        <p:spPr bwMode="auto">
          <a:xfrm>
            <a:off x="5023688" y="3864816"/>
            <a:ext cx="8803529" cy="3412284"/>
          </a:xfrm>
          <a:custGeom>
            <a:avLst/>
            <a:gdLst>
              <a:gd name="connsiteX0" fmla="*/ 7777689 w 8803529"/>
              <a:gd name="connsiteY0" fmla="*/ 0 h 3412284"/>
              <a:gd name="connsiteX1" fmla="*/ 8803529 w 8803529"/>
              <a:gd name="connsiteY1" fmla="*/ 1974486 h 3412284"/>
              <a:gd name="connsiteX2" fmla="*/ 6686982 w 8803529"/>
              <a:gd name="connsiteY2" fmla="*/ 3297908 h 3412284"/>
              <a:gd name="connsiteX3" fmla="*/ 6475334 w 8803529"/>
              <a:gd name="connsiteY3" fmla="*/ 3412284 h 3412284"/>
              <a:gd name="connsiteX4" fmla="*/ 0 w 8803529"/>
              <a:gd name="connsiteY4" fmla="*/ 3412284 h 3412284"/>
              <a:gd name="connsiteX5" fmla="*/ 279768 w 8803529"/>
              <a:gd name="connsiteY5" fmla="*/ 3336997 h 3412284"/>
              <a:gd name="connsiteX6" fmla="*/ 7777689 w 8803529"/>
              <a:gd name="connsiteY6" fmla="*/ 0 h 341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03529" h="3412284">
                <a:moveTo>
                  <a:pt x="7777689" y="0"/>
                </a:moveTo>
                <a:cubicBezTo>
                  <a:pt x="8803529" y="1974486"/>
                  <a:pt x="8803529" y="1974486"/>
                  <a:pt x="8803529" y="1974486"/>
                </a:cubicBezTo>
                <a:cubicBezTo>
                  <a:pt x="8803529" y="1974486"/>
                  <a:pt x="8046171" y="2549931"/>
                  <a:pt x="6686982" y="3297908"/>
                </a:cubicBezTo>
                <a:lnTo>
                  <a:pt x="6475334" y="3412284"/>
                </a:lnTo>
                <a:lnTo>
                  <a:pt x="0" y="3412284"/>
                </a:lnTo>
                <a:lnTo>
                  <a:pt x="279768" y="3336997"/>
                </a:lnTo>
                <a:cubicBezTo>
                  <a:pt x="2673018" y="2672721"/>
                  <a:pt x="5219322" y="1619025"/>
                  <a:pt x="7777689" y="0"/>
                </a:cubicBezTo>
                <a:close/>
              </a:path>
            </a:pathLst>
          </a:custGeom>
          <a:gradFill>
            <a:gsLst>
              <a:gs pos="0">
                <a:srgbClr val="FF9409"/>
              </a:gs>
              <a:gs pos="100000">
                <a:srgbClr val="FFC000"/>
              </a:gs>
            </a:gsLst>
            <a:lin ang="5400000" scaled="1"/>
          </a:gradFill>
          <a:ln>
            <a:noFill/>
          </a:ln>
          <a:effectLst>
            <a:outerShdw blurRad="266700" dist="38100" dir="16200000" rotWithShape="0">
              <a:prstClr val="black">
                <a:alpha val="22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1877171" y="1371601"/>
            <a:ext cx="2653554" cy="2653554"/>
          </a:xfrm>
          <a:prstGeom prst="ellipse">
            <a:avLst/>
          </a:prstGeom>
          <a:blipFill>
            <a:blip r:embed="rId1" cstate="email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292100" sx="102000" sy="102000" algn="ctr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4" name="组合 11"/>
          <p:cNvGrpSpPr/>
          <p:nvPr/>
        </p:nvGrpSpPr>
        <p:grpSpPr bwMode="auto">
          <a:xfrm>
            <a:off x="5510286" y="1565450"/>
            <a:ext cx="4113508" cy="2083319"/>
            <a:chOff x="643226" y="3665056"/>
            <a:chExt cx="4114224" cy="2084882"/>
          </a:xfrm>
        </p:grpSpPr>
        <p:sp>
          <p:nvSpPr>
            <p:cNvPr id="35" name="矩形 34"/>
            <p:cNvSpPr/>
            <p:nvPr/>
          </p:nvSpPr>
          <p:spPr bwMode="auto">
            <a:xfrm>
              <a:off x="845173" y="5308282"/>
              <a:ext cx="3912277" cy="44165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  <a:p>
              <a:pPr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49127" y="4778632"/>
              <a:ext cx="3806276" cy="52361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>
                <a:defRPr/>
              </a:pPr>
              <a:r>
                <a:rPr lang="en-US" altLang="zh-CN" dirty="0" smtClean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dirty="0" smtClean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标题文字内容</a:t>
              </a:r>
              <a:r>
                <a:rPr lang="en-US" altLang="zh-CN" dirty="0" smtClean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】</a:t>
              </a:r>
              <a:endParaRPr lang="zh-CN" altLang="en-US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643226" y="3665056"/>
              <a:ext cx="3199669" cy="8316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PART 01</a:t>
              </a:r>
              <a:endParaRPr lang="zh-CN" altLang="en-US" sz="4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rot="3215670">
            <a:off x="-2161688" y="-3287975"/>
            <a:ext cx="3787513" cy="7378524"/>
            <a:chOff x="-2781054" y="-1954377"/>
            <a:chExt cx="6378325" cy="12425732"/>
          </a:xfrm>
        </p:grpSpPr>
        <p:sp>
          <p:nvSpPr>
            <p:cNvPr id="2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rot="14015670">
            <a:off x="10317294" y="3010553"/>
            <a:ext cx="3787513" cy="7378524"/>
            <a:chOff x="-2781054" y="-1954377"/>
            <a:chExt cx="6378325" cy="12425732"/>
          </a:xfrm>
        </p:grpSpPr>
        <p:sp>
          <p:nvSpPr>
            <p:cNvPr id="7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1144026" y="2118138"/>
            <a:ext cx="1568285" cy="1568285"/>
          </a:xfrm>
          <a:prstGeom prst="rect">
            <a:avLst/>
          </a:prstGeom>
          <a:blipFill>
            <a:blip r:embed="rId1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832810" y="2118138"/>
            <a:ext cx="1568285" cy="1568285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521594" y="2118138"/>
            <a:ext cx="1568285" cy="2930112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210378" y="2118138"/>
            <a:ext cx="1568285" cy="1568285"/>
          </a:xfrm>
          <a:prstGeom prst="rect">
            <a:avLst/>
          </a:prstGeom>
          <a:blipFill>
            <a:blip r:embed="rId4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1151861" y="3860195"/>
            <a:ext cx="1559589" cy="2660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  <a:defRPr/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文本内容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2933862" y="3860195"/>
            <a:ext cx="1559589" cy="2660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  <a:defRPr/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文本内容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4509317" y="5172870"/>
            <a:ext cx="1559589" cy="2660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  <a:defRPr/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文本内容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6202542" y="3860195"/>
            <a:ext cx="1559589" cy="2660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  <a:defRPr/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文本内容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9" name="组合 11"/>
          <p:cNvGrpSpPr/>
          <p:nvPr/>
        </p:nvGrpSpPr>
        <p:grpSpPr bwMode="auto">
          <a:xfrm>
            <a:off x="8196963" y="2124234"/>
            <a:ext cx="2975862" cy="640286"/>
            <a:chOff x="845174" y="5121881"/>
            <a:chExt cx="2976379" cy="640766"/>
          </a:xfrm>
        </p:grpSpPr>
        <p:sp>
          <p:nvSpPr>
            <p:cNvPr id="20" name="矩形 19"/>
            <p:cNvSpPr/>
            <p:nvPr/>
          </p:nvSpPr>
          <p:spPr bwMode="auto">
            <a:xfrm>
              <a:off x="845174" y="5460796"/>
              <a:ext cx="2976379" cy="30185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45174" y="5121881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140202" y="355332"/>
            <a:ext cx="3911596" cy="934351"/>
            <a:chOff x="4545031" y="393432"/>
            <a:chExt cx="3911596" cy="934351"/>
          </a:xfrm>
        </p:grpSpPr>
        <p:sp>
          <p:nvSpPr>
            <p:cNvPr id="23" name="矩形 22"/>
            <p:cNvSpPr/>
            <p:nvPr/>
          </p:nvSpPr>
          <p:spPr bwMode="auto">
            <a:xfrm>
              <a:off x="4545031" y="884585"/>
              <a:ext cx="3911596" cy="4431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This template is exclusively designed by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creative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, and copyrights belong to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 bwMode="auto">
            <a:xfrm>
              <a:off x="5205430" y="393432"/>
              <a:ext cx="2590800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>
                <a:defRPr/>
              </a:pP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销售技巧</a:t>
              </a: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】</a:t>
              </a:r>
              <a:endParaRPr lang="zh-CN" altLang="en-US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rot="3215670">
            <a:off x="-2161688" y="-3287975"/>
            <a:ext cx="3787513" cy="7378524"/>
            <a:chOff x="-2781054" y="-1954377"/>
            <a:chExt cx="6378325" cy="12425732"/>
          </a:xfrm>
        </p:grpSpPr>
        <p:sp>
          <p:nvSpPr>
            <p:cNvPr id="2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rot="14015670">
            <a:off x="10317294" y="3010553"/>
            <a:ext cx="3787513" cy="7378524"/>
            <a:chOff x="-2781054" y="-1954377"/>
            <a:chExt cx="6378325" cy="12425732"/>
          </a:xfrm>
        </p:grpSpPr>
        <p:sp>
          <p:nvSpPr>
            <p:cNvPr id="7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11"/>
          <p:cNvGrpSpPr/>
          <p:nvPr/>
        </p:nvGrpSpPr>
        <p:grpSpPr bwMode="auto">
          <a:xfrm>
            <a:off x="1001280" y="2292561"/>
            <a:ext cx="2354241" cy="1776726"/>
            <a:chOff x="845174" y="3984589"/>
            <a:chExt cx="2354651" cy="1778058"/>
          </a:xfrm>
        </p:grpSpPr>
        <p:sp>
          <p:nvSpPr>
            <p:cNvPr id="11" name="矩形 10"/>
            <p:cNvSpPr/>
            <p:nvPr/>
          </p:nvSpPr>
          <p:spPr bwMode="auto">
            <a:xfrm>
              <a:off x="845174" y="5460796"/>
              <a:ext cx="2354651" cy="30185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45174" y="4733386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45174" y="3984589"/>
              <a:ext cx="1265890" cy="708417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dirty="0">
                  <a:solidFill>
                    <a:srgbClr val="FF9409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sz="4000" dirty="0">
                <a:solidFill>
                  <a:srgbClr val="FF940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6" name="组合 11"/>
          <p:cNvGrpSpPr/>
          <p:nvPr/>
        </p:nvGrpSpPr>
        <p:grpSpPr bwMode="auto">
          <a:xfrm>
            <a:off x="3622870" y="2292561"/>
            <a:ext cx="2354241" cy="1776726"/>
            <a:chOff x="845174" y="3984589"/>
            <a:chExt cx="2354650" cy="1778058"/>
          </a:xfrm>
        </p:grpSpPr>
        <p:sp>
          <p:nvSpPr>
            <p:cNvPr id="27" name="矩形 26"/>
            <p:cNvSpPr/>
            <p:nvPr/>
          </p:nvSpPr>
          <p:spPr bwMode="auto">
            <a:xfrm>
              <a:off x="845174" y="5460796"/>
              <a:ext cx="2354650" cy="30185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45174" y="4733386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45174" y="3984589"/>
              <a:ext cx="1265890" cy="708417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dirty="0">
                  <a:solidFill>
                    <a:srgbClr val="FF9409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sz="4000" dirty="0">
                <a:solidFill>
                  <a:srgbClr val="FF940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0" name="组合 11"/>
          <p:cNvGrpSpPr/>
          <p:nvPr/>
        </p:nvGrpSpPr>
        <p:grpSpPr bwMode="auto">
          <a:xfrm>
            <a:off x="6244460" y="2292561"/>
            <a:ext cx="2354241" cy="1776726"/>
            <a:chOff x="845174" y="3984589"/>
            <a:chExt cx="2354650" cy="1778058"/>
          </a:xfrm>
        </p:grpSpPr>
        <p:sp>
          <p:nvSpPr>
            <p:cNvPr id="31" name="矩形 30"/>
            <p:cNvSpPr/>
            <p:nvPr/>
          </p:nvSpPr>
          <p:spPr bwMode="auto">
            <a:xfrm>
              <a:off x="845174" y="5460796"/>
              <a:ext cx="2354650" cy="30185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45174" y="4733386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45174" y="3984589"/>
              <a:ext cx="1265890" cy="708417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dirty="0">
                  <a:solidFill>
                    <a:srgbClr val="FF9409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zh-CN" altLang="en-US" sz="4000" dirty="0">
                <a:solidFill>
                  <a:srgbClr val="FF940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4" name="组合 11"/>
          <p:cNvGrpSpPr/>
          <p:nvPr/>
        </p:nvGrpSpPr>
        <p:grpSpPr bwMode="auto">
          <a:xfrm>
            <a:off x="8866050" y="2292561"/>
            <a:ext cx="2354241" cy="1776726"/>
            <a:chOff x="845174" y="3984589"/>
            <a:chExt cx="2354650" cy="1778058"/>
          </a:xfrm>
        </p:grpSpPr>
        <p:sp>
          <p:nvSpPr>
            <p:cNvPr id="35" name="矩形 34"/>
            <p:cNvSpPr/>
            <p:nvPr/>
          </p:nvSpPr>
          <p:spPr bwMode="auto">
            <a:xfrm>
              <a:off x="845174" y="5460796"/>
              <a:ext cx="2354650" cy="30185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845174" y="4733386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845174" y="3984589"/>
              <a:ext cx="1265890" cy="708417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dirty="0">
                  <a:solidFill>
                    <a:srgbClr val="FF9409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zh-CN" altLang="en-US" sz="4000" dirty="0">
                <a:solidFill>
                  <a:srgbClr val="FF940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8" name="图文框 37"/>
          <p:cNvSpPr/>
          <p:nvPr/>
        </p:nvSpPr>
        <p:spPr>
          <a:xfrm>
            <a:off x="6124346" y="2152650"/>
            <a:ext cx="2572517" cy="3311525"/>
          </a:xfrm>
          <a:prstGeom prst="frame">
            <a:avLst>
              <a:gd name="adj1" fmla="val 3220"/>
            </a:avLst>
          </a:prstGeom>
          <a:gradFill>
            <a:gsLst>
              <a:gs pos="0">
                <a:srgbClr val="FF9409"/>
              </a:gs>
              <a:gs pos="100000">
                <a:srgbClr val="FFC000"/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140202" y="355332"/>
            <a:ext cx="3911596" cy="934351"/>
            <a:chOff x="4545031" y="393432"/>
            <a:chExt cx="3911596" cy="934351"/>
          </a:xfrm>
        </p:grpSpPr>
        <p:sp>
          <p:nvSpPr>
            <p:cNvPr id="40" name="矩形 39"/>
            <p:cNvSpPr/>
            <p:nvPr/>
          </p:nvSpPr>
          <p:spPr bwMode="auto">
            <a:xfrm>
              <a:off x="4545031" y="884585"/>
              <a:ext cx="3911596" cy="4431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This template is exclusively designed by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creative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, and copyrights belong to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 bwMode="auto">
            <a:xfrm>
              <a:off x="5205430" y="393432"/>
              <a:ext cx="2590800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>
                <a:defRPr/>
              </a:pP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销售技巧</a:t>
              </a: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】</a:t>
              </a:r>
              <a:endParaRPr lang="en-US" altLang="zh-CN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rot="3215670">
            <a:off x="-2161688" y="-3287975"/>
            <a:ext cx="3787513" cy="7378524"/>
            <a:chOff x="-2781054" y="-1954377"/>
            <a:chExt cx="6378325" cy="12425732"/>
          </a:xfrm>
        </p:grpSpPr>
        <p:sp>
          <p:nvSpPr>
            <p:cNvPr id="2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rot="14015670">
            <a:off x="10317294" y="3010553"/>
            <a:ext cx="3787513" cy="7378524"/>
            <a:chOff x="-2781054" y="-1954377"/>
            <a:chExt cx="6378325" cy="12425732"/>
          </a:xfrm>
        </p:grpSpPr>
        <p:sp>
          <p:nvSpPr>
            <p:cNvPr id="7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任意多边形: 形状 11"/>
          <p:cNvSpPr/>
          <p:nvPr/>
        </p:nvSpPr>
        <p:spPr>
          <a:xfrm>
            <a:off x="1646234" y="2312823"/>
            <a:ext cx="3125529" cy="1627790"/>
          </a:xfrm>
          <a:custGeom>
            <a:avLst/>
            <a:gdLst>
              <a:gd name="connsiteX0" fmla="*/ 0 w 4294038"/>
              <a:gd name="connsiteY0" fmla="*/ 0 h 2236355"/>
              <a:gd name="connsiteX1" fmla="*/ 3175861 w 4294038"/>
              <a:gd name="connsiteY1" fmla="*/ 0 h 2236355"/>
              <a:gd name="connsiteX2" fmla="*/ 4294038 w 4294038"/>
              <a:gd name="connsiteY2" fmla="*/ 1118178 h 2236355"/>
              <a:gd name="connsiteX3" fmla="*/ 3175861 w 4294038"/>
              <a:gd name="connsiteY3" fmla="*/ 2236355 h 2236355"/>
              <a:gd name="connsiteX4" fmla="*/ 0 w 4294038"/>
              <a:gd name="connsiteY4" fmla="*/ 2236355 h 2236355"/>
              <a:gd name="connsiteX5" fmla="*/ 1118177 w 4294038"/>
              <a:gd name="connsiteY5" fmla="*/ 1118178 h 2236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94038" h="2236355">
                <a:moveTo>
                  <a:pt x="0" y="0"/>
                </a:moveTo>
                <a:lnTo>
                  <a:pt x="3175861" y="0"/>
                </a:lnTo>
                <a:lnTo>
                  <a:pt x="4294038" y="1118178"/>
                </a:lnTo>
                <a:lnTo>
                  <a:pt x="3175861" y="2236355"/>
                </a:lnTo>
                <a:lnTo>
                  <a:pt x="0" y="2236355"/>
                </a:lnTo>
                <a:lnTo>
                  <a:pt x="1118177" y="1118178"/>
                </a:ln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>
            <a:off x="4533236" y="2312823"/>
            <a:ext cx="3125529" cy="1627790"/>
          </a:xfrm>
          <a:custGeom>
            <a:avLst/>
            <a:gdLst>
              <a:gd name="connsiteX0" fmla="*/ 0 w 4294038"/>
              <a:gd name="connsiteY0" fmla="*/ 0 h 2236355"/>
              <a:gd name="connsiteX1" fmla="*/ 3175861 w 4294038"/>
              <a:gd name="connsiteY1" fmla="*/ 0 h 2236355"/>
              <a:gd name="connsiteX2" fmla="*/ 4294038 w 4294038"/>
              <a:gd name="connsiteY2" fmla="*/ 1118178 h 2236355"/>
              <a:gd name="connsiteX3" fmla="*/ 3175861 w 4294038"/>
              <a:gd name="connsiteY3" fmla="*/ 2236355 h 2236355"/>
              <a:gd name="connsiteX4" fmla="*/ 0 w 4294038"/>
              <a:gd name="connsiteY4" fmla="*/ 2236355 h 2236355"/>
              <a:gd name="connsiteX5" fmla="*/ 1118177 w 4294038"/>
              <a:gd name="connsiteY5" fmla="*/ 1118178 h 2236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94038" h="2236355">
                <a:moveTo>
                  <a:pt x="0" y="0"/>
                </a:moveTo>
                <a:lnTo>
                  <a:pt x="3175861" y="0"/>
                </a:lnTo>
                <a:lnTo>
                  <a:pt x="4294038" y="1118178"/>
                </a:lnTo>
                <a:lnTo>
                  <a:pt x="3175861" y="2236355"/>
                </a:lnTo>
                <a:lnTo>
                  <a:pt x="0" y="2236355"/>
                </a:lnTo>
                <a:lnTo>
                  <a:pt x="1118177" y="1118178"/>
                </a:lnTo>
                <a:close/>
              </a:path>
            </a:pathLst>
          </a:cu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2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4" name="任意多边形: 形状 13"/>
          <p:cNvSpPr/>
          <p:nvPr/>
        </p:nvSpPr>
        <p:spPr>
          <a:xfrm>
            <a:off x="7430398" y="2352828"/>
            <a:ext cx="3125529" cy="1627790"/>
          </a:xfrm>
          <a:custGeom>
            <a:avLst/>
            <a:gdLst>
              <a:gd name="connsiteX0" fmla="*/ 0 w 4294038"/>
              <a:gd name="connsiteY0" fmla="*/ 0 h 2236355"/>
              <a:gd name="connsiteX1" fmla="*/ 3175861 w 4294038"/>
              <a:gd name="connsiteY1" fmla="*/ 0 h 2236355"/>
              <a:gd name="connsiteX2" fmla="*/ 4294038 w 4294038"/>
              <a:gd name="connsiteY2" fmla="*/ 1118178 h 2236355"/>
              <a:gd name="connsiteX3" fmla="*/ 3175861 w 4294038"/>
              <a:gd name="connsiteY3" fmla="*/ 2236355 h 2236355"/>
              <a:gd name="connsiteX4" fmla="*/ 0 w 4294038"/>
              <a:gd name="connsiteY4" fmla="*/ 2236355 h 2236355"/>
              <a:gd name="connsiteX5" fmla="*/ 1118177 w 4294038"/>
              <a:gd name="connsiteY5" fmla="*/ 1118178 h 2236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94038" h="2236355">
                <a:moveTo>
                  <a:pt x="0" y="0"/>
                </a:moveTo>
                <a:lnTo>
                  <a:pt x="3175861" y="0"/>
                </a:lnTo>
                <a:lnTo>
                  <a:pt x="4294038" y="1118178"/>
                </a:lnTo>
                <a:lnTo>
                  <a:pt x="3175861" y="2236355"/>
                </a:lnTo>
                <a:lnTo>
                  <a:pt x="0" y="2236355"/>
                </a:lnTo>
                <a:lnTo>
                  <a:pt x="1118177" y="1118178"/>
                </a:lnTo>
                <a:close/>
              </a:path>
            </a:pathLst>
          </a:custGeom>
          <a:gradFill>
            <a:gsLst>
              <a:gs pos="0">
                <a:srgbClr val="FF9409"/>
              </a:gs>
              <a:gs pos="100000">
                <a:srgbClr val="FFC000"/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1624281" y="5212167"/>
            <a:ext cx="8972465" cy="3016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  <a:defRPr/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文本内容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矩形: 圆角 16"/>
          <p:cNvSpPr/>
          <p:nvPr/>
        </p:nvSpPr>
        <p:spPr>
          <a:xfrm>
            <a:off x="4896137" y="4549689"/>
            <a:ext cx="2399726" cy="50800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9409"/>
              </a:gs>
              <a:gs pos="100000">
                <a:srgbClr val="FFC000"/>
              </a:gs>
            </a:gsLst>
            <a:lin ang="5400000" scaled="1"/>
          </a:gradFill>
          <a:ln w="28575">
            <a:solidFill>
              <a:schemeClr val="bg1"/>
            </a:solidFill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 bwMode="auto">
          <a:xfrm>
            <a:off x="5188243" y="4619162"/>
            <a:ext cx="1844539" cy="36905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 Light" panose="020B0502040204020203" pitchFamily="34" charset="0"/>
              </a:defRPr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标题添加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9" name="组合 11"/>
          <p:cNvGrpSpPr/>
          <p:nvPr/>
        </p:nvGrpSpPr>
        <p:grpSpPr bwMode="auto">
          <a:xfrm>
            <a:off x="2609533" y="2655126"/>
            <a:ext cx="1737897" cy="604726"/>
            <a:chOff x="845174" y="5121881"/>
            <a:chExt cx="1738199" cy="605180"/>
          </a:xfrm>
        </p:grpSpPr>
        <p:sp>
          <p:nvSpPr>
            <p:cNvPr id="20" name="矩形 19"/>
            <p:cNvSpPr/>
            <p:nvPr/>
          </p:nvSpPr>
          <p:spPr bwMode="auto">
            <a:xfrm>
              <a:off x="845174" y="5460796"/>
              <a:ext cx="1738199" cy="2662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45175" y="5121881"/>
              <a:ext cx="1481042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2" name="组合 11"/>
          <p:cNvGrpSpPr/>
          <p:nvPr/>
        </p:nvGrpSpPr>
        <p:grpSpPr bwMode="auto">
          <a:xfrm>
            <a:off x="5469884" y="2655126"/>
            <a:ext cx="1737897" cy="604726"/>
            <a:chOff x="845174" y="5121881"/>
            <a:chExt cx="1738199" cy="605180"/>
          </a:xfrm>
        </p:grpSpPr>
        <p:sp>
          <p:nvSpPr>
            <p:cNvPr id="23" name="矩形 22"/>
            <p:cNvSpPr/>
            <p:nvPr/>
          </p:nvSpPr>
          <p:spPr bwMode="auto">
            <a:xfrm>
              <a:off x="845174" y="5460796"/>
              <a:ext cx="1738199" cy="2662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45175" y="5121881"/>
              <a:ext cx="1481042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5" name="组合 11"/>
          <p:cNvGrpSpPr/>
          <p:nvPr/>
        </p:nvGrpSpPr>
        <p:grpSpPr bwMode="auto">
          <a:xfrm>
            <a:off x="8357180" y="2655126"/>
            <a:ext cx="1737897" cy="604726"/>
            <a:chOff x="845174" y="5121881"/>
            <a:chExt cx="1738199" cy="605180"/>
          </a:xfrm>
        </p:grpSpPr>
        <p:sp>
          <p:nvSpPr>
            <p:cNvPr id="26" name="矩形 25"/>
            <p:cNvSpPr/>
            <p:nvPr/>
          </p:nvSpPr>
          <p:spPr bwMode="auto">
            <a:xfrm>
              <a:off x="845174" y="5460796"/>
              <a:ext cx="1738199" cy="2662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45175" y="5121881"/>
              <a:ext cx="1481042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0" name="任意多边形: 形状 29"/>
          <p:cNvSpPr/>
          <p:nvPr/>
        </p:nvSpPr>
        <p:spPr>
          <a:xfrm>
            <a:off x="2158001" y="2912880"/>
            <a:ext cx="213840" cy="427680"/>
          </a:xfrm>
          <a:custGeom>
            <a:avLst/>
            <a:gdLst>
              <a:gd name="connsiteX0" fmla="*/ 0 w 272812"/>
              <a:gd name="connsiteY0" fmla="*/ 0 h 545625"/>
              <a:gd name="connsiteX1" fmla="*/ 272812 w 272812"/>
              <a:gd name="connsiteY1" fmla="*/ 272813 h 545625"/>
              <a:gd name="connsiteX2" fmla="*/ 0 w 272812"/>
              <a:gd name="connsiteY2" fmla="*/ 545625 h 545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812" h="545625">
                <a:moveTo>
                  <a:pt x="0" y="0"/>
                </a:moveTo>
                <a:lnTo>
                  <a:pt x="272812" y="272813"/>
                </a:lnTo>
                <a:lnTo>
                  <a:pt x="0" y="545625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1" name="任意多边形: 形状 30"/>
          <p:cNvSpPr/>
          <p:nvPr/>
        </p:nvSpPr>
        <p:spPr>
          <a:xfrm>
            <a:off x="5034061" y="2912880"/>
            <a:ext cx="213840" cy="427680"/>
          </a:xfrm>
          <a:custGeom>
            <a:avLst/>
            <a:gdLst>
              <a:gd name="connsiteX0" fmla="*/ 0 w 272812"/>
              <a:gd name="connsiteY0" fmla="*/ 0 h 545625"/>
              <a:gd name="connsiteX1" fmla="*/ 272812 w 272812"/>
              <a:gd name="connsiteY1" fmla="*/ 272813 h 545625"/>
              <a:gd name="connsiteX2" fmla="*/ 0 w 272812"/>
              <a:gd name="connsiteY2" fmla="*/ 545625 h 545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812" h="545625">
                <a:moveTo>
                  <a:pt x="0" y="0"/>
                </a:moveTo>
                <a:lnTo>
                  <a:pt x="272812" y="272813"/>
                </a:lnTo>
                <a:lnTo>
                  <a:pt x="0" y="545625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2" name="任意多边形: 形状 31"/>
          <p:cNvSpPr/>
          <p:nvPr/>
        </p:nvSpPr>
        <p:spPr>
          <a:xfrm>
            <a:off x="7910571" y="2912880"/>
            <a:ext cx="213840" cy="427680"/>
          </a:xfrm>
          <a:custGeom>
            <a:avLst/>
            <a:gdLst>
              <a:gd name="connsiteX0" fmla="*/ 0 w 272812"/>
              <a:gd name="connsiteY0" fmla="*/ 0 h 545625"/>
              <a:gd name="connsiteX1" fmla="*/ 272812 w 272812"/>
              <a:gd name="connsiteY1" fmla="*/ 272813 h 545625"/>
              <a:gd name="connsiteX2" fmla="*/ 0 w 272812"/>
              <a:gd name="connsiteY2" fmla="*/ 545625 h 545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812" h="545625">
                <a:moveTo>
                  <a:pt x="0" y="0"/>
                </a:moveTo>
                <a:lnTo>
                  <a:pt x="272812" y="272813"/>
                </a:lnTo>
                <a:lnTo>
                  <a:pt x="0" y="545625"/>
                </a:lnTo>
                <a:close/>
              </a:path>
            </a:pathLst>
          </a:custGeom>
          <a:solidFill>
            <a:srgbClr val="FF9409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140202" y="355332"/>
            <a:ext cx="3911596" cy="934351"/>
            <a:chOff x="4545031" y="393432"/>
            <a:chExt cx="3911596" cy="934351"/>
          </a:xfrm>
        </p:grpSpPr>
        <p:sp>
          <p:nvSpPr>
            <p:cNvPr id="29" name="矩形 28"/>
            <p:cNvSpPr/>
            <p:nvPr/>
          </p:nvSpPr>
          <p:spPr bwMode="auto">
            <a:xfrm>
              <a:off x="4545031" y="884585"/>
              <a:ext cx="3911596" cy="4431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This template is exclusively designed by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creative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, and copyrights belong to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 bwMode="auto">
            <a:xfrm>
              <a:off x="5205430" y="393432"/>
              <a:ext cx="2590800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>
                <a:defRPr/>
              </a:pP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销售技巧</a:t>
              </a: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】</a:t>
              </a:r>
              <a:endParaRPr lang="en-US" altLang="zh-CN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bldLvl="0" animBg="1"/>
      <p:bldP spid="16" grpId="0"/>
      <p:bldP spid="17" grpId="0" animBg="1"/>
      <p:bldP spid="18" grpId="0"/>
      <p:bldP spid="30" grpId="0" animBg="1"/>
      <p:bldP spid="31" grpId="0" animBg="1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rot="3215670">
            <a:off x="-2161688" y="-3287975"/>
            <a:ext cx="3787513" cy="7378524"/>
            <a:chOff x="-2781054" y="-1954377"/>
            <a:chExt cx="6378325" cy="12425732"/>
          </a:xfrm>
        </p:grpSpPr>
        <p:sp>
          <p:nvSpPr>
            <p:cNvPr id="2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rot="14015670">
            <a:off x="10317294" y="3010553"/>
            <a:ext cx="3787513" cy="7378524"/>
            <a:chOff x="-2781054" y="-1954377"/>
            <a:chExt cx="6378325" cy="12425732"/>
          </a:xfrm>
        </p:grpSpPr>
        <p:sp>
          <p:nvSpPr>
            <p:cNvPr id="7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1718422" y="1975689"/>
            <a:ext cx="899272" cy="899272"/>
          </a:xfrm>
          <a:prstGeom prst="rect">
            <a:avLst/>
          </a:prstGeom>
          <a:solidFill>
            <a:srgbClr val="FF94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718422" y="2980840"/>
            <a:ext cx="899272" cy="89927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718422" y="3985991"/>
            <a:ext cx="899272" cy="899272"/>
          </a:xfrm>
          <a:prstGeom prst="rect">
            <a:avLst/>
          </a:prstGeom>
          <a:solidFill>
            <a:srgbClr val="FF94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718422" y="4991142"/>
            <a:ext cx="899272" cy="89927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 bwMode="auto">
          <a:xfrm>
            <a:off x="1839594" y="2240798"/>
            <a:ext cx="691016" cy="36905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 Light" panose="020B0502040204020203" pitchFamily="34" charset="0"/>
              </a:defRPr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 bwMode="auto">
          <a:xfrm>
            <a:off x="1839594" y="3245949"/>
            <a:ext cx="691016" cy="36905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 Light" panose="020B0502040204020203" pitchFamily="34" charset="0"/>
              </a:defRPr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 bwMode="auto">
          <a:xfrm>
            <a:off x="1839594" y="4251100"/>
            <a:ext cx="691016" cy="36905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 Light" panose="020B0502040204020203" pitchFamily="34" charset="0"/>
              </a:defRPr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 bwMode="auto">
          <a:xfrm>
            <a:off x="1839594" y="5256251"/>
            <a:ext cx="691016" cy="36905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 Light" panose="020B0502040204020203" pitchFamily="34" charset="0"/>
              </a:defRPr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2830045" y="1975689"/>
            <a:ext cx="5245098" cy="899272"/>
            <a:chOff x="2830045" y="1975689"/>
            <a:chExt cx="5245098" cy="899272"/>
          </a:xfrm>
        </p:grpSpPr>
        <p:sp>
          <p:nvSpPr>
            <p:cNvPr id="14" name="箭头: 五边形 13"/>
            <p:cNvSpPr/>
            <p:nvPr/>
          </p:nvSpPr>
          <p:spPr>
            <a:xfrm>
              <a:off x="2830045" y="1975689"/>
              <a:ext cx="5245098" cy="899272"/>
            </a:xfrm>
            <a:prstGeom prst="homePlate">
              <a:avLst/>
            </a:prstGeom>
            <a:solidFill>
              <a:srgbClr val="FF94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 bwMode="auto">
            <a:xfrm>
              <a:off x="2924175" y="2240798"/>
              <a:ext cx="1323975" cy="36905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4229100" y="2174080"/>
              <a:ext cx="0" cy="502489"/>
            </a:xfrm>
            <a:prstGeom prst="line">
              <a:avLst/>
            </a:prstGeom>
            <a:ln>
              <a:solidFill>
                <a:schemeClr val="bg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矩形 29"/>
            <p:cNvSpPr/>
            <p:nvPr/>
          </p:nvSpPr>
          <p:spPr bwMode="auto">
            <a:xfrm>
              <a:off x="4460500" y="2211451"/>
              <a:ext cx="3115945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830045" y="2980840"/>
            <a:ext cx="6582895" cy="899272"/>
            <a:chOff x="2830045" y="2980840"/>
            <a:chExt cx="6582895" cy="899272"/>
          </a:xfrm>
        </p:grpSpPr>
        <p:sp>
          <p:nvSpPr>
            <p:cNvPr id="15" name="箭头: 五边形 14"/>
            <p:cNvSpPr/>
            <p:nvPr/>
          </p:nvSpPr>
          <p:spPr>
            <a:xfrm>
              <a:off x="2830045" y="2980840"/>
              <a:ext cx="6582895" cy="899272"/>
            </a:xfrm>
            <a:prstGeom prst="homePlat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 bwMode="auto">
            <a:xfrm>
              <a:off x="2924175" y="3245949"/>
              <a:ext cx="1323975" cy="36905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4229100" y="3179232"/>
              <a:ext cx="0" cy="502489"/>
            </a:xfrm>
            <a:prstGeom prst="line">
              <a:avLst/>
            </a:prstGeom>
            <a:ln>
              <a:solidFill>
                <a:schemeClr val="bg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矩形 30"/>
            <p:cNvSpPr/>
            <p:nvPr/>
          </p:nvSpPr>
          <p:spPr bwMode="auto">
            <a:xfrm>
              <a:off x="4460499" y="3220300"/>
              <a:ext cx="4044867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830045" y="3985991"/>
            <a:ext cx="7694517" cy="899272"/>
            <a:chOff x="2830045" y="3985991"/>
            <a:chExt cx="7694517" cy="899272"/>
          </a:xfrm>
        </p:grpSpPr>
        <p:sp>
          <p:nvSpPr>
            <p:cNvPr id="16" name="箭头: 五边形 15"/>
            <p:cNvSpPr/>
            <p:nvPr/>
          </p:nvSpPr>
          <p:spPr>
            <a:xfrm>
              <a:off x="2830045" y="3985991"/>
              <a:ext cx="7694517" cy="899272"/>
            </a:xfrm>
            <a:prstGeom prst="homePlate">
              <a:avLst/>
            </a:prstGeom>
            <a:solidFill>
              <a:srgbClr val="FF94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 bwMode="auto">
            <a:xfrm>
              <a:off x="2924175" y="4251100"/>
              <a:ext cx="1323975" cy="36905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4229100" y="4184383"/>
              <a:ext cx="0" cy="502489"/>
            </a:xfrm>
            <a:prstGeom prst="line">
              <a:avLst/>
            </a:prstGeom>
            <a:ln>
              <a:solidFill>
                <a:schemeClr val="bg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矩形 31"/>
            <p:cNvSpPr/>
            <p:nvPr/>
          </p:nvSpPr>
          <p:spPr bwMode="auto">
            <a:xfrm>
              <a:off x="4460500" y="4221754"/>
              <a:ext cx="5020050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830045" y="4991142"/>
            <a:ext cx="5973294" cy="899272"/>
            <a:chOff x="2830045" y="4991142"/>
            <a:chExt cx="5973294" cy="899272"/>
          </a:xfrm>
        </p:grpSpPr>
        <p:sp>
          <p:nvSpPr>
            <p:cNvPr id="17" name="箭头: 五边形 16"/>
            <p:cNvSpPr/>
            <p:nvPr/>
          </p:nvSpPr>
          <p:spPr>
            <a:xfrm>
              <a:off x="2830045" y="4991142"/>
              <a:ext cx="5973294" cy="899272"/>
            </a:xfrm>
            <a:prstGeom prst="homePlat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 bwMode="auto">
            <a:xfrm>
              <a:off x="2924175" y="5256251"/>
              <a:ext cx="1323975" cy="36905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4229100" y="5189534"/>
              <a:ext cx="0" cy="502489"/>
            </a:xfrm>
            <a:prstGeom prst="line">
              <a:avLst/>
            </a:prstGeom>
            <a:ln>
              <a:solidFill>
                <a:schemeClr val="bg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矩形 32"/>
            <p:cNvSpPr/>
            <p:nvPr/>
          </p:nvSpPr>
          <p:spPr bwMode="auto">
            <a:xfrm>
              <a:off x="4460500" y="5226905"/>
              <a:ext cx="3614640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140202" y="355332"/>
            <a:ext cx="3911596" cy="934351"/>
            <a:chOff x="4545031" y="393432"/>
            <a:chExt cx="3911596" cy="934351"/>
          </a:xfrm>
        </p:grpSpPr>
        <p:sp>
          <p:nvSpPr>
            <p:cNvPr id="34" name="矩形 33"/>
            <p:cNvSpPr/>
            <p:nvPr/>
          </p:nvSpPr>
          <p:spPr bwMode="auto">
            <a:xfrm>
              <a:off x="4545031" y="884585"/>
              <a:ext cx="3911596" cy="4431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This template is exclusively designed by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creative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, and copyrights belong to </a:t>
              </a:r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 bwMode="auto">
            <a:xfrm>
              <a:off x="5205430" y="393432"/>
              <a:ext cx="2590800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>
                <a:defRPr/>
              </a:pP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销售技巧</a:t>
              </a: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】</a:t>
              </a:r>
              <a:endParaRPr lang="en-US" altLang="zh-CN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 rot="5400000">
            <a:off x="3733893" y="2856304"/>
            <a:ext cx="2871233" cy="289527"/>
            <a:chOff x="6947174" y="523702"/>
            <a:chExt cx="3441226" cy="347003"/>
          </a:xfrm>
        </p:grpSpPr>
        <p:sp>
          <p:nvSpPr>
            <p:cNvPr id="12" name="矩形 11"/>
            <p:cNvSpPr/>
            <p:nvPr/>
          </p:nvSpPr>
          <p:spPr>
            <a:xfrm>
              <a:off x="7136363" y="523702"/>
              <a:ext cx="3252037" cy="347003"/>
            </a:xfrm>
            <a:prstGeom prst="rect">
              <a:avLst/>
            </a:prstGeom>
            <a:gradFill flip="none" rotWithShape="1">
              <a:gsLst>
                <a:gs pos="66000">
                  <a:srgbClr val="FFC000">
                    <a:alpha val="45000"/>
                  </a:srgbClr>
                </a:gs>
                <a:gs pos="0">
                  <a:srgbClr val="FF9409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947174" y="523702"/>
              <a:ext cx="125701" cy="34700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任意多边形: 形状 28"/>
          <p:cNvSpPr/>
          <p:nvPr/>
        </p:nvSpPr>
        <p:spPr bwMode="auto">
          <a:xfrm>
            <a:off x="-266700" y="3804581"/>
            <a:ext cx="14014117" cy="3472519"/>
          </a:xfrm>
          <a:custGeom>
            <a:avLst/>
            <a:gdLst>
              <a:gd name="connsiteX0" fmla="*/ 13387156 w 14014117"/>
              <a:gd name="connsiteY0" fmla="*/ 0 h 3472519"/>
              <a:gd name="connsiteX1" fmla="*/ 14014117 w 14014117"/>
              <a:gd name="connsiteY1" fmla="*/ 2153563 h 3472519"/>
              <a:gd name="connsiteX2" fmla="*/ 4925660 w 14014117"/>
              <a:gd name="connsiteY2" fmla="*/ 3472519 h 3472519"/>
              <a:gd name="connsiteX3" fmla="*/ 0 w 14014117"/>
              <a:gd name="connsiteY3" fmla="*/ 3472519 h 3472519"/>
              <a:gd name="connsiteX4" fmla="*/ 0 w 14014117"/>
              <a:gd name="connsiteY4" fmla="*/ 1736948 h 3472519"/>
              <a:gd name="connsiteX5" fmla="*/ 143723 w 14014117"/>
              <a:gd name="connsiteY5" fmla="*/ 1754765 h 3472519"/>
              <a:gd name="connsiteX6" fmla="*/ 13387156 w 14014117"/>
              <a:gd name="connsiteY6" fmla="*/ 0 h 3472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14117" h="3472519">
                <a:moveTo>
                  <a:pt x="13387156" y="0"/>
                </a:moveTo>
                <a:cubicBezTo>
                  <a:pt x="14014117" y="2153563"/>
                  <a:pt x="14014117" y="2153563"/>
                  <a:pt x="14014117" y="2153563"/>
                </a:cubicBezTo>
                <a:lnTo>
                  <a:pt x="4925660" y="3472519"/>
                </a:lnTo>
                <a:lnTo>
                  <a:pt x="0" y="3472519"/>
                </a:lnTo>
                <a:lnTo>
                  <a:pt x="0" y="1736948"/>
                </a:lnTo>
                <a:lnTo>
                  <a:pt x="143723" y="1754765"/>
                </a:lnTo>
                <a:cubicBezTo>
                  <a:pt x="3809913" y="2161975"/>
                  <a:pt x="8404419" y="1951667"/>
                  <a:pt x="13387156" y="0"/>
                </a:cubicBezTo>
                <a:close/>
              </a:path>
            </a:pathLst>
          </a:custGeom>
          <a:gradFill>
            <a:gsLst>
              <a:gs pos="0">
                <a:srgbClr val="FF9409"/>
              </a:gs>
              <a:gs pos="100000">
                <a:srgbClr val="FFC000"/>
              </a:gs>
            </a:gsLst>
            <a:lin ang="5400000" scaled="1"/>
          </a:gradFill>
          <a:ln>
            <a:noFill/>
          </a:ln>
          <a:effectLst>
            <a:outerShdw blurRad="266700" dist="38100" dir="16200000" rotWithShape="0">
              <a:prstClr val="black">
                <a:alpha val="22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任意多边形: 形状 21"/>
          <p:cNvSpPr/>
          <p:nvPr/>
        </p:nvSpPr>
        <p:spPr bwMode="auto">
          <a:xfrm>
            <a:off x="-266700" y="3849182"/>
            <a:ext cx="14210294" cy="3427918"/>
          </a:xfrm>
          <a:custGeom>
            <a:avLst/>
            <a:gdLst>
              <a:gd name="connsiteX0" fmla="*/ 13270223 w 14210294"/>
              <a:gd name="connsiteY0" fmla="*/ 0 h 3427918"/>
              <a:gd name="connsiteX1" fmla="*/ 14210294 w 14210294"/>
              <a:gd name="connsiteY1" fmla="*/ 2687103 h 3427918"/>
              <a:gd name="connsiteX2" fmla="*/ 12094762 w 14210294"/>
              <a:gd name="connsiteY2" fmla="*/ 3427918 h 3427918"/>
              <a:gd name="connsiteX3" fmla="*/ 0 w 14210294"/>
              <a:gd name="connsiteY3" fmla="*/ 3427918 h 3427918"/>
              <a:gd name="connsiteX4" fmla="*/ 0 w 14210294"/>
              <a:gd name="connsiteY4" fmla="*/ 2344851 h 3427918"/>
              <a:gd name="connsiteX5" fmla="*/ 134187 w 14210294"/>
              <a:gd name="connsiteY5" fmla="*/ 2354803 h 3427918"/>
              <a:gd name="connsiteX6" fmla="*/ 13270223 w 14210294"/>
              <a:gd name="connsiteY6" fmla="*/ 0 h 342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210294" h="3427918">
                <a:moveTo>
                  <a:pt x="13270223" y="0"/>
                </a:moveTo>
                <a:cubicBezTo>
                  <a:pt x="14210294" y="2687103"/>
                  <a:pt x="14210294" y="2687103"/>
                  <a:pt x="14210294" y="2687103"/>
                </a:cubicBezTo>
                <a:lnTo>
                  <a:pt x="12094762" y="3427918"/>
                </a:lnTo>
                <a:lnTo>
                  <a:pt x="0" y="3427918"/>
                </a:lnTo>
                <a:lnTo>
                  <a:pt x="0" y="2344851"/>
                </a:lnTo>
                <a:lnTo>
                  <a:pt x="134187" y="2354803"/>
                </a:lnTo>
                <a:cubicBezTo>
                  <a:pt x="3810253" y="2581134"/>
                  <a:pt x="8396272" y="2157366"/>
                  <a:pt x="13270223" y="0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2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266700" dist="38100" dir="16200000" rotWithShape="0">
              <a:prstClr val="black">
                <a:alpha val="22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任意多边形: 形状 24"/>
          <p:cNvSpPr/>
          <p:nvPr/>
        </p:nvSpPr>
        <p:spPr bwMode="auto">
          <a:xfrm>
            <a:off x="5023688" y="3864816"/>
            <a:ext cx="8803529" cy="3412284"/>
          </a:xfrm>
          <a:custGeom>
            <a:avLst/>
            <a:gdLst>
              <a:gd name="connsiteX0" fmla="*/ 7777689 w 8803529"/>
              <a:gd name="connsiteY0" fmla="*/ 0 h 3412284"/>
              <a:gd name="connsiteX1" fmla="*/ 8803529 w 8803529"/>
              <a:gd name="connsiteY1" fmla="*/ 1974486 h 3412284"/>
              <a:gd name="connsiteX2" fmla="*/ 6686982 w 8803529"/>
              <a:gd name="connsiteY2" fmla="*/ 3297908 h 3412284"/>
              <a:gd name="connsiteX3" fmla="*/ 6475334 w 8803529"/>
              <a:gd name="connsiteY3" fmla="*/ 3412284 h 3412284"/>
              <a:gd name="connsiteX4" fmla="*/ 0 w 8803529"/>
              <a:gd name="connsiteY4" fmla="*/ 3412284 h 3412284"/>
              <a:gd name="connsiteX5" fmla="*/ 279768 w 8803529"/>
              <a:gd name="connsiteY5" fmla="*/ 3336997 h 3412284"/>
              <a:gd name="connsiteX6" fmla="*/ 7777689 w 8803529"/>
              <a:gd name="connsiteY6" fmla="*/ 0 h 341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03529" h="3412284">
                <a:moveTo>
                  <a:pt x="7777689" y="0"/>
                </a:moveTo>
                <a:cubicBezTo>
                  <a:pt x="8803529" y="1974486"/>
                  <a:pt x="8803529" y="1974486"/>
                  <a:pt x="8803529" y="1974486"/>
                </a:cubicBezTo>
                <a:cubicBezTo>
                  <a:pt x="8803529" y="1974486"/>
                  <a:pt x="8046171" y="2549931"/>
                  <a:pt x="6686982" y="3297908"/>
                </a:cubicBezTo>
                <a:lnTo>
                  <a:pt x="6475334" y="3412284"/>
                </a:lnTo>
                <a:lnTo>
                  <a:pt x="0" y="3412284"/>
                </a:lnTo>
                <a:lnTo>
                  <a:pt x="279768" y="3336997"/>
                </a:lnTo>
                <a:cubicBezTo>
                  <a:pt x="2673018" y="2672721"/>
                  <a:pt x="5219322" y="1619025"/>
                  <a:pt x="7777689" y="0"/>
                </a:cubicBezTo>
                <a:close/>
              </a:path>
            </a:pathLst>
          </a:custGeom>
          <a:gradFill>
            <a:gsLst>
              <a:gs pos="0">
                <a:srgbClr val="FF9409"/>
              </a:gs>
              <a:gs pos="100000">
                <a:srgbClr val="FFC000"/>
              </a:gs>
            </a:gsLst>
            <a:lin ang="5400000" scaled="1"/>
          </a:gradFill>
          <a:ln>
            <a:noFill/>
          </a:ln>
          <a:effectLst>
            <a:outerShdw blurRad="266700" dist="38100" dir="16200000" rotWithShape="0">
              <a:prstClr val="black">
                <a:alpha val="22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1877171" y="1371601"/>
            <a:ext cx="2653554" cy="2653554"/>
          </a:xfrm>
          <a:prstGeom prst="ellipse">
            <a:avLst/>
          </a:prstGeom>
          <a:blipFill>
            <a:blip r:embed="rId1" cstate="email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292100" sx="102000" sy="102000" algn="ctr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4" name="组合 11"/>
          <p:cNvGrpSpPr/>
          <p:nvPr/>
        </p:nvGrpSpPr>
        <p:grpSpPr bwMode="auto">
          <a:xfrm>
            <a:off x="5314274" y="1009161"/>
            <a:ext cx="4309520" cy="2464351"/>
            <a:chOff x="447180" y="3108348"/>
            <a:chExt cx="4310270" cy="2466199"/>
          </a:xfrm>
        </p:grpSpPr>
        <p:sp>
          <p:nvSpPr>
            <p:cNvPr id="35" name="矩形 34"/>
            <p:cNvSpPr/>
            <p:nvPr/>
          </p:nvSpPr>
          <p:spPr bwMode="auto">
            <a:xfrm>
              <a:off x="845173" y="5308282"/>
              <a:ext cx="3912277" cy="2662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49127" y="4778632"/>
              <a:ext cx="3806276" cy="52361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>
                <a:defRPr/>
              </a:pPr>
              <a:r>
                <a:rPr lang="en-US" altLang="zh-CN" dirty="0" smtClean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dirty="0" smtClean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标题文字内容</a:t>
              </a:r>
              <a:r>
                <a:rPr lang="en-US" altLang="zh-CN" dirty="0" smtClean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】</a:t>
              </a:r>
              <a:endParaRPr lang="zh-CN" altLang="en-US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447180" y="3108348"/>
              <a:ext cx="3395715" cy="8316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 sz="4800" b="1" spc="300">
                  <a:cs typeface="+mn-ea"/>
                </a:defRPr>
              </a:lvl1pPr>
            </a:lstStyle>
            <a:p>
              <a:r>
                <a:rPr lang="en-US" altLang="zh-CN" dirty="0">
                  <a:sym typeface="+mn-lt"/>
                </a:rPr>
                <a:t>PART 02</a:t>
              </a:r>
              <a:endParaRPr lang="zh-CN" altLang="en-US" dirty="0"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rot="3215670">
            <a:off x="-2161688" y="-3287975"/>
            <a:ext cx="3787513" cy="7378524"/>
            <a:chOff x="-2781054" y="-1954377"/>
            <a:chExt cx="6378325" cy="12425732"/>
          </a:xfrm>
        </p:grpSpPr>
        <p:sp>
          <p:nvSpPr>
            <p:cNvPr id="2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rot="14015670">
            <a:off x="10317294" y="3010553"/>
            <a:ext cx="3787513" cy="7378524"/>
            <a:chOff x="-2781054" y="-1954377"/>
            <a:chExt cx="6378325" cy="12425732"/>
          </a:xfrm>
        </p:grpSpPr>
        <p:sp>
          <p:nvSpPr>
            <p:cNvPr id="7" name="Freeform 13"/>
            <p:cNvSpPr/>
            <p:nvPr/>
          </p:nvSpPr>
          <p:spPr bwMode="auto">
            <a:xfrm rot="5639028">
              <a:off x="-4461637" y="2433127"/>
              <a:ext cx="12251165" cy="3495858"/>
            </a:xfrm>
            <a:custGeom>
              <a:avLst/>
              <a:gdLst>
                <a:gd name="T0" fmla="*/ 52 w 1024"/>
                <a:gd name="T1" fmla="*/ 290 h 290"/>
                <a:gd name="T2" fmla="*/ 0 w 1024"/>
                <a:gd name="T3" fmla="*/ 116 h 290"/>
                <a:gd name="T4" fmla="*/ 980 w 1024"/>
                <a:gd name="T5" fmla="*/ 0 h 290"/>
                <a:gd name="T6" fmla="*/ 1024 w 1024"/>
                <a:gd name="T7" fmla="*/ 150 h 290"/>
                <a:gd name="T8" fmla="*/ 52 w 1024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290">
                  <a:moveTo>
                    <a:pt x="52" y="29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65" y="152"/>
                    <a:pt x="607" y="145"/>
                    <a:pt x="980" y="0"/>
                  </a:cubicBezTo>
                  <a:cubicBezTo>
                    <a:pt x="1024" y="150"/>
                    <a:pt x="1024" y="150"/>
                    <a:pt x="1024" y="150"/>
                  </a:cubicBezTo>
                  <a:lnTo>
                    <a:pt x="52" y="290"/>
                  </a:ln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 rot="5400000">
              <a:off x="-5945677" y="1210246"/>
              <a:ext cx="12425732" cy="6096486"/>
            </a:xfrm>
            <a:custGeom>
              <a:avLst/>
              <a:gdLst>
                <a:gd name="T0" fmla="*/ 122 w 1039"/>
                <a:gd name="T1" fmla="*/ 508 h 508"/>
                <a:gd name="T2" fmla="*/ 0 w 1039"/>
                <a:gd name="T3" fmla="*/ 161 h 508"/>
                <a:gd name="T4" fmla="*/ 973 w 1039"/>
                <a:gd name="T5" fmla="*/ 0 h 508"/>
                <a:gd name="T6" fmla="*/ 1039 w 1039"/>
                <a:gd name="T7" fmla="*/ 188 h 508"/>
                <a:gd name="T8" fmla="*/ 122 w 1039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9" h="508">
                  <a:moveTo>
                    <a:pt x="122" y="508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266" y="184"/>
                    <a:pt x="608" y="161"/>
                    <a:pt x="973" y="0"/>
                  </a:cubicBezTo>
                  <a:cubicBezTo>
                    <a:pt x="1039" y="188"/>
                    <a:pt x="1039" y="188"/>
                    <a:pt x="1039" y="188"/>
                  </a:cubicBezTo>
                  <a:lnTo>
                    <a:pt x="122" y="5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5"/>
            <p:cNvSpPr/>
            <p:nvPr/>
          </p:nvSpPr>
          <p:spPr bwMode="auto">
            <a:xfrm rot="5400000">
              <a:off x="-5243083" y="1533285"/>
              <a:ext cx="12094498" cy="5586210"/>
            </a:xfrm>
            <a:custGeom>
              <a:avLst/>
              <a:gdLst>
                <a:gd name="T0" fmla="*/ 84 w 1011"/>
                <a:gd name="T1" fmla="*/ 462 h 465"/>
                <a:gd name="T2" fmla="*/ 0 w 1011"/>
                <a:gd name="T3" fmla="*/ 301 h 465"/>
                <a:gd name="T4" fmla="*/ 939 w 1011"/>
                <a:gd name="T5" fmla="*/ 0 h 465"/>
                <a:gd name="T6" fmla="*/ 1011 w 1011"/>
                <a:gd name="T7" fmla="*/ 138 h 465"/>
                <a:gd name="T8" fmla="*/ 84 w 1011"/>
                <a:gd name="T9" fmla="*/ 46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465">
                  <a:moveTo>
                    <a:pt x="84" y="462"/>
                  </a:moveTo>
                  <a:cubicBezTo>
                    <a:pt x="38" y="465"/>
                    <a:pt x="0" y="301"/>
                    <a:pt x="0" y="301"/>
                  </a:cubicBezTo>
                  <a:cubicBezTo>
                    <a:pt x="266" y="286"/>
                    <a:pt x="601" y="213"/>
                    <a:pt x="939" y="0"/>
                  </a:cubicBezTo>
                  <a:cubicBezTo>
                    <a:pt x="1011" y="138"/>
                    <a:pt x="1011" y="138"/>
                    <a:pt x="1011" y="138"/>
                  </a:cubicBezTo>
                  <a:cubicBezTo>
                    <a:pt x="1011" y="138"/>
                    <a:pt x="633" y="424"/>
                    <a:pt x="84" y="462"/>
                  </a:cubicBezTo>
                  <a:close/>
                </a:path>
              </a:pathLst>
            </a:custGeom>
            <a:gradFill>
              <a:gsLst>
                <a:gs pos="0">
                  <a:srgbClr val="FF9409"/>
                </a:gs>
                <a:gs pos="100000">
                  <a:srgbClr val="FFC000"/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1914689" y="1954897"/>
            <a:ext cx="3117850" cy="3673725"/>
          </a:xfrm>
          <a:prstGeom prst="rect">
            <a:avLst/>
          </a:prstGeom>
          <a:blipFill>
            <a:blip r:embed="rId1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07879" y="2902046"/>
            <a:ext cx="601921" cy="1779426"/>
          </a:xfrm>
          <a:prstGeom prst="rect">
            <a:avLst/>
          </a:prstGeom>
          <a:gradFill>
            <a:gsLst>
              <a:gs pos="0">
                <a:srgbClr val="FF9409"/>
              </a:gs>
              <a:gs pos="100000">
                <a:srgbClr val="FFC000"/>
              </a:gs>
            </a:gsLst>
            <a:lin ang="5400000" scaled="1"/>
          </a:gradFill>
          <a:ln>
            <a:noFill/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 bwMode="auto">
          <a:xfrm>
            <a:off x="5671531" y="2242097"/>
            <a:ext cx="5029187" cy="697436"/>
            <a:chOff x="845173" y="5121881"/>
            <a:chExt cx="5030061" cy="697959"/>
          </a:xfrm>
        </p:grpSpPr>
        <p:sp>
          <p:nvSpPr>
            <p:cNvPr id="13" name="矩形 12"/>
            <p:cNvSpPr/>
            <p:nvPr/>
          </p:nvSpPr>
          <p:spPr bwMode="auto">
            <a:xfrm>
              <a:off x="845173" y="5517989"/>
              <a:ext cx="5030061" cy="30185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45174" y="5121881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1" name="Group 14"/>
          <p:cNvGrpSpPr/>
          <p:nvPr/>
        </p:nvGrpSpPr>
        <p:grpSpPr>
          <a:xfrm>
            <a:off x="6057899" y="3961269"/>
            <a:ext cx="885989" cy="885989"/>
            <a:chOff x="1400883" y="4478698"/>
            <a:chExt cx="966427" cy="966427"/>
          </a:xfrm>
        </p:grpSpPr>
        <p:sp>
          <p:nvSpPr>
            <p:cNvPr id="32" name="椭圆 31"/>
            <p:cNvSpPr/>
            <p:nvPr/>
          </p:nvSpPr>
          <p:spPr>
            <a:xfrm>
              <a:off x="1400883" y="4478698"/>
              <a:ext cx="966427" cy="966427"/>
            </a:xfrm>
            <a:prstGeom prst="ellipse">
              <a:avLst/>
            </a:pr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Oval 16"/>
            <p:cNvSpPr/>
            <p:nvPr/>
          </p:nvSpPr>
          <p:spPr>
            <a:xfrm>
              <a:off x="1667001" y="4769751"/>
              <a:ext cx="434190" cy="384319"/>
            </a:xfrm>
            <a:custGeom>
              <a:avLst/>
              <a:gdLst>
                <a:gd name="connsiteX0" fmla="*/ 287435 w 568487"/>
                <a:gd name="connsiteY0" fmla="*/ 95352 h 503191"/>
                <a:gd name="connsiteX1" fmla="*/ 484475 w 568487"/>
                <a:gd name="connsiteY1" fmla="*/ 271062 h 503191"/>
                <a:gd name="connsiteX2" fmla="*/ 484475 w 568487"/>
                <a:gd name="connsiteY2" fmla="*/ 487071 h 503191"/>
                <a:gd name="connsiteX3" fmla="*/ 469939 w 568487"/>
                <a:gd name="connsiteY3" fmla="*/ 501579 h 503191"/>
                <a:gd name="connsiteX4" fmla="*/ 329427 w 568487"/>
                <a:gd name="connsiteY4" fmla="*/ 501579 h 503191"/>
                <a:gd name="connsiteX5" fmla="*/ 329427 w 568487"/>
                <a:gd name="connsiteY5" fmla="*/ 385514 h 503191"/>
                <a:gd name="connsiteX6" fmla="*/ 308431 w 568487"/>
                <a:gd name="connsiteY6" fmla="*/ 366170 h 503191"/>
                <a:gd name="connsiteX7" fmla="*/ 248673 w 568487"/>
                <a:gd name="connsiteY7" fmla="*/ 366170 h 503191"/>
                <a:gd name="connsiteX8" fmla="*/ 232522 w 568487"/>
                <a:gd name="connsiteY8" fmla="*/ 385514 h 503191"/>
                <a:gd name="connsiteX9" fmla="*/ 232522 w 568487"/>
                <a:gd name="connsiteY9" fmla="*/ 503191 h 503191"/>
                <a:gd name="connsiteX10" fmla="*/ 88779 w 568487"/>
                <a:gd name="connsiteY10" fmla="*/ 503191 h 503191"/>
                <a:gd name="connsiteX11" fmla="*/ 77474 w 568487"/>
                <a:gd name="connsiteY11" fmla="*/ 490295 h 503191"/>
                <a:gd name="connsiteX12" fmla="*/ 77474 w 568487"/>
                <a:gd name="connsiteY12" fmla="*/ 271062 h 503191"/>
                <a:gd name="connsiteX13" fmla="*/ 445669 w 568487"/>
                <a:gd name="connsiteY13" fmla="*/ 58041 h 503191"/>
                <a:gd name="connsiteX14" fmla="*/ 500600 w 568487"/>
                <a:gd name="connsiteY14" fmla="*/ 58041 h 503191"/>
                <a:gd name="connsiteX15" fmla="*/ 500600 w 568487"/>
                <a:gd name="connsiteY15" fmla="*/ 172567 h 503191"/>
                <a:gd name="connsiteX16" fmla="*/ 445669 w 568487"/>
                <a:gd name="connsiteY16" fmla="*/ 125789 h 503191"/>
                <a:gd name="connsiteX17" fmla="*/ 289088 w 568487"/>
                <a:gd name="connsiteY17" fmla="*/ 0 h 503191"/>
                <a:gd name="connsiteX18" fmla="*/ 568487 w 568487"/>
                <a:gd name="connsiteY18" fmla="*/ 253224 h 503191"/>
                <a:gd name="connsiteX19" fmla="*/ 507116 w 568487"/>
                <a:gd name="connsiteY19" fmla="*/ 253224 h 503191"/>
                <a:gd name="connsiteX20" fmla="*/ 289088 w 568487"/>
                <a:gd name="connsiteY20" fmla="*/ 58064 h 503191"/>
                <a:gd name="connsiteX21" fmla="*/ 56526 w 568487"/>
                <a:gd name="connsiteY21" fmla="*/ 254836 h 503191"/>
                <a:gd name="connsiteX22" fmla="*/ 0 w 568487"/>
                <a:gd name="connsiteY22" fmla="*/ 254836 h 503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68487" h="503191">
                  <a:moveTo>
                    <a:pt x="287435" y="95352"/>
                  </a:moveTo>
                  <a:lnTo>
                    <a:pt x="484475" y="271062"/>
                  </a:lnTo>
                  <a:lnTo>
                    <a:pt x="484475" y="487071"/>
                  </a:lnTo>
                  <a:cubicBezTo>
                    <a:pt x="484475" y="487071"/>
                    <a:pt x="486090" y="501579"/>
                    <a:pt x="469939" y="501579"/>
                  </a:cubicBezTo>
                  <a:lnTo>
                    <a:pt x="329427" y="501579"/>
                  </a:lnTo>
                  <a:lnTo>
                    <a:pt x="329427" y="385514"/>
                  </a:lnTo>
                  <a:cubicBezTo>
                    <a:pt x="329427" y="385514"/>
                    <a:pt x="331042" y="366170"/>
                    <a:pt x="308431" y="366170"/>
                  </a:cubicBezTo>
                  <a:lnTo>
                    <a:pt x="248673" y="366170"/>
                  </a:lnTo>
                  <a:cubicBezTo>
                    <a:pt x="230907" y="366170"/>
                    <a:pt x="232522" y="385514"/>
                    <a:pt x="232522" y="385514"/>
                  </a:cubicBezTo>
                  <a:lnTo>
                    <a:pt x="232522" y="503191"/>
                  </a:lnTo>
                  <a:cubicBezTo>
                    <a:pt x="232522" y="503191"/>
                    <a:pt x="104930" y="503191"/>
                    <a:pt x="88779" y="503191"/>
                  </a:cubicBezTo>
                  <a:cubicBezTo>
                    <a:pt x="77474" y="503191"/>
                    <a:pt x="77474" y="490295"/>
                    <a:pt x="77474" y="490295"/>
                  </a:cubicBezTo>
                  <a:lnTo>
                    <a:pt x="77474" y="271062"/>
                  </a:lnTo>
                  <a:close/>
                  <a:moveTo>
                    <a:pt x="445669" y="58041"/>
                  </a:moveTo>
                  <a:lnTo>
                    <a:pt x="500600" y="58041"/>
                  </a:lnTo>
                  <a:lnTo>
                    <a:pt x="500600" y="172567"/>
                  </a:lnTo>
                  <a:lnTo>
                    <a:pt x="445669" y="125789"/>
                  </a:lnTo>
                  <a:close/>
                  <a:moveTo>
                    <a:pt x="289088" y="0"/>
                  </a:moveTo>
                  <a:lnTo>
                    <a:pt x="568487" y="253224"/>
                  </a:lnTo>
                  <a:cubicBezTo>
                    <a:pt x="568487" y="253224"/>
                    <a:pt x="550722" y="285481"/>
                    <a:pt x="507116" y="253224"/>
                  </a:cubicBezTo>
                  <a:lnTo>
                    <a:pt x="289088" y="58064"/>
                  </a:lnTo>
                  <a:lnTo>
                    <a:pt x="56526" y="254836"/>
                  </a:lnTo>
                  <a:cubicBezTo>
                    <a:pt x="17765" y="287094"/>
                    <a:pt x="0" y="254836"/>
                    <a:pt x="0" y="2548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4" name="Group 17"/>
          <p:cNvGrpSpPr/>
          <p:nvPr/>
        </p:nvGrpSpPr>
        <p:grpSpPr>
          <a:xfrm>
            <a:off x="7670786" y="3961269"/>
            <a:ext cx="885989" cy="885989"/>
            <a:chOff x="1400883" y="4478698"/>
            <a:chExt cx="966427" cy="966427"/>
          </a:xfrm>
        </p:grpSpPr>
        <p:sp>
          <p:nvSpPr>
            <p:cNvPr id="35" name="椭圆 34"/>
            <p:cNvSpPr/>
            <p:nvPr/>
          </p:nvSpPr>
          <p:spPr>
            <a:xfrm>
              <a:off x="1400883" y="4478698"/>
              <a:ext cx="966427" cy="966427"/>
            </a:xfrm>
            <a:prstGeom prst="ellipse">
              <a:avLst/>
            </a:pr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Oval 19"/>
            <p:cNvSpPr/>
            <p:nvPr/>
          </p:nvSpPr>
          <p:spPr>
            <a:xfrm>
              <a:off x="1667050" y="4744816"/>
              <a:ext cx="434090" cy="434190"/>
            </a:xfrm>
            <a:custGeom>
              <a:avLst/>
              <a:gdLst>
                <a:gd name="connsiteX0" fmla="*/ 180553 w 577502"/>
                <a:gd name="connsiteY0" fmla="*/ 192679 h 577634"/>
                <a:gd name="connsiteX1" fmla="*/ 253430 w 577502"/>
                <a:gd name="connsiteY1" fmla="*/ 218460 h 577634"/>
                <a:gd name="connsiteX2" fmla="*/ 229445 w 577502"/>
                <a:gd name="connsiteY2" fmla="*/ 301325 h 577634"/>
                <a:gd name="connsiteX3" fmla="*/ 242360 w 577502"/>
                <a:gd name="connsiteY3" fmla="*/ 334471 h 577634"/>
                <a:gd name="connsiteX4" fmla="*/ 275569 w 577502"/>
                <a:gd name="connsiteY4" fmla="*/ 347361 h 577634"/>
                <a:gd name="connsiteX5" fmla="*/ 359516 w 577502"/>
                <a:gd name="connsiteY5" fmla="*/ 323422 h 577634"/>
                <a:gd name="connsiteX6" fmla="*/ 374275 w 577502"/>
                <a:gd name="connsiteY6" fmla="*/ 351044 h 577634"/>
                <a:gd name="connsiteX7" fmla="*/ 369663 w 577502"/>
                <a:gd name="connsiteY7" fmla="*/ 437593 h 577634"/>
                <a:gd name="connsiteX8" fmla="*/ 329073 w 577502"/>
                <a:gd name="connsiteY8" fmla="*/ 452324 h 577634"/>
                <a:gd name="connsiteX9" fmla="*/ 197158 w 577502"/>
                <a:gd name="connsiteY9" fmla="*/ 379587 h 577634"/>
                <a:gd name="connsiteX10" fmla="*/ 135351 w 577502"/>
                <a:gd name="connsiteY10" fmla="*/ 293959 h 577634"/>
                <a:gd name="connsiteX11" fmla="*/ 139964 w 577502"/>
                <a:gd name="connsiteY11" fmla="*/ 207411 h 577634"/>
                <a:gd name="connsiteX12" fmla="*/ 180553 w 577502"/>
                <a:gd name="connsiteY12" fmla="*/ 192679 h 577634"/>
                <a:gd name="connsiteX13" fmla="*/ 130721 w 577502"/>
                <a:gd name="connsiteY13" fmla="*/ 88673 h 577634"/>
                <a:gd name="connsiteX14" fmla="*/ 302303 w 577502"/>
                <a:gd name="connsiteY14" fmla="*/ 151290 h 577634"/>
                <a:gd name="connsiteX15" fmla="*/ 299536 w 577502"/>
                <a:gd name="connsiteY15" fmla="*/ 154973 h 577634"/>
                <a:gd name="connsiteX16" fmla="*/ 265404 w 577502"/>
                <a:gd name="connsiteY16" fmla="*/ 197331 h 577634"/>
                <a:gd name="connsiteX17" fmla="*/ 130721 w 577502"/>
                <a:gd name="connsiteY17" fmla="*/ 147606 h 577634"/>
                <a:gd name="connsiteX18" fmla="*/ 77217 w 577502"/>
                <a:gd name="connsiteY18" fmla="*/ 166023 h 577634"/>
                <a:gd name="connsiteX19" fmla="*/ 161163 w 577502"/>
                <a:gd name="connsiteY19" fmla="*/ 416489 h 577634"/>
                <a:gd name="connsiteX20" fmla="*/ 358575 w 577502"/>
                <a:gd name="connsiteY20" fmla="*/ 518701 h 577634"/>
                <a:gd name="connsiteX21" fmla="*/ 411157 w 577502"/>
                <a:gd name="connsiteY21" fmla="*/ 500284 h 577634"/>
                <a:gd name="connsiteX22" fmla="*/ 423149 w 577502"/>
                <a:gd name="connsiteY22" fmla="*/ 399914 h 577634"/>
                <a:gd name="connsiteX23" fmla="*/ 379792 w 577502"/>
                <a:gd name="connsiteY23" fmla="*/ 312435 h 577634"/>
                <a:gd name="connsiteX24" fmla="*/ 423149 w 577502"/>
                <a:gd name="connsiteY24" fmla="*/ 278364 h 577634"/>
                <a:gd name="connsiteX25" fmla="*/ 425917 w 577502"/>
                <a:gd name="connsiteY25" fmla="*/ 274681 h 577634"/>
                <a:gd name="connsiteX26" fmla="*/ 479421 w 577502"/>
                <a:gd name="connsiteY26" fmla="*/ 384260 h 577634"/>
                <a:gd name="connsiteX27" fmla="*/ 453591 w 577502"/>
                <a:gd name="connsiteY27" fmla="*/ 541722 h 577634"/>
                <a:gd name="connsiteX28" fmla="*/ 358575 w 577502"/>
                <a:gd name="connsiteY28" fmla="*/ 577634 h 577634"/>
                <a:gd name="connsiteX29" fmla="*/ 118729 w 577502"/>
                <a:gd name="connsiteY29" fmla="*/ 457926 h 577634"/>
                <a:gd name="connsiteX30" fmla="*/ 35705 w 577502"/>
                <a:gd name="connsiteY30" fmla="*/ 124586 h 577634"/>
                <a:gd name="connsiteX31" fmla="*/ 130721 w 577502"/>
                <a:gd name="connsiteY31" fmla="*/ 88673 h 577634"/>
                <a:gd name="connsiteX32" fmla="*/ 483094 w 577502"/>
                <a:gd name="connsiteY32" fmla="*/ 235 h 577634"/>
                <a:gd name="connsiteX33" fmla="*/ 493240 w 577502"/>
                <a:gd name="connsiteY33" fmla="*/ 10361 h 577634"/>
                <a:gd name="connsiteX34" fmla="*/ 510763 w 577502"/>
                <a:gd name="connsiteY34" fmla="*/ 66518 h 577634"/>
                <a:gd name="connsiteX35" fmla="*/ 567024 w 577502"/>
                <a:gd name="connsiteY35" fmla="*/ 84009 h 577634"/>
                <a:gd name="connsiteX36" fmla="*/ 577170 w 577502"/>
                <a:gd name="connsiteY36" fmla="*/ 95056 h 577634"/>
                <a:gd name="connsiteX37" fmla="*/ 573480 w 577502"/>
                <a:gd name="connsiteY37" fmla="*/ 108865 h 577634"/>
                <a:gd name="connsiteX38" fmla="*/ 521831 w 577502"/>
                <a:gd name="connsiteY38" fmla="*/ 160419 h 577634"/>
                <a:gd name="connsiteX39" fmla="*/ 508919 w 577502"/>
                <a:gd name="connsiteY39" fmla="*/ 164101 h 577634"/>
                <a:gd name="connsiteX40" fmla="*/ 476638 w 577502"/>
                <a:gd name="connsiteY40" fmla="*/ 157657 h 577634"/>
                <a:gd name="connsiteX41" fmla="*/ 401931 w 577502"/>
                <a:gd name="connsiteY41" fmla="*/ 257082 h 577634"/>
                <a:gd name="connsiteX42" fmla="*/ 274652 w 577502"/>
                <a:gd name="connsiteY42" fmla="*/ 317841 h 577634"/>
                <a:gd name="connsiteX43" fmla="*/ 263585 w 577502"/>
                <a:gd name="connsiteY43" fmla="*/ 314159 h 577634"/>
                <a:gd name="connsiteX44" fmla="*/ 258973 w 577502"/>
                <a:gd name="connsiteY44" fmla="*/ 303112 h 577634"/>
                <a:gd name="connsiteX45" fmla="*/ 319845 w 577502"/>
                <a:gd name="connsiteY45" fmla="*/ 176069 h 577634"/>
                <a:gd name="connsiteX46" fmla="*/ 420377 w 577502"/>
                <a:gd name="connsiteY46" fmla="*/ 101501 h 577634"/>
                <a:gd name="connsiteX47" fmla="*/ 413921 w 577502"/>
                <a:gd name="connsiteY47" fmla="*/ 69280 h 577634"/>
                <a:gd name="connsiteX48" fmla="*/ 417610 w 577502"/>
                <a:gd name="connsiteY48" fmla="*/ 55471 h 577634"/>
                <a:gd name="connsiteX49" fmla="*/ 469260 w 577502"/>
                <a:gd name="connsiteY49" fmla="*/ 4838 h 577634"/>
                <a:gd name="connsiteX50" fmla="*/ 483094 w 577502"/>
                <a:gd name="connsiteY50" fmla="*/ 235 h 577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577502" h="577634">
                  <a:moveTo>
                    <a:pt x="180553" y="192679"/>
                  </a:moveTo>
                  <a:cubicBezTo>
                    <a:pt x="201770" y="192679"/>
                    <a:pt x="226677" y="201887"/>
                    <a:pt x="253430" y="218460"/>
                  </a:cubicBezTo>
                  <a:cubicBezTo>
                    <a:pt x="231290" y="262654"/>
                    <a:pt x="229445" y="299484"/>
                    <a:pt x="229445" y="301325"/>
                  </a:cubicBezTo>
                  <a:cubicBezTo>
                    <a:pt x="229445" y="314215"/>
                    <a:pt x="234057" y="326185"/>
                    <a:pt x="242360" y="334471"/>
                  </a:cubicBezTo>
                  <a:cubicBezTo>
                    <a:pt x="251585" y="343678"/>
                    <a:pt x="263577" y="348282"/>
                    <a:pt x="275569" y="347361"/>
                  </a:cubicBezTo>
                  <a:cubicBezTo>
                    <a:pt x="278337" y="347361"/>
                    <a:pt x="315236" y="345520"/>
                    <a:pt x="359516" y="323422"/>
                  </a:cubicBezTo>
                  <a:cubicBezTo>
                    <a:pt x="365050" y="332630"/>
                    <a:pt x="370585" y="341837"/>
                    <a:pt x="374275" y="351044"/>
                  </a:cubicBezTo>
                  <a:cubicBezTo>
                    <a:pt x="396415" y="400764"/>
                    <a:pt x="380733" y="426544"/>
                    <a:pt x="369663" y="437593"/>
                  </a:cubicBezTo>
                  <a:cubicBezTo>
                    <a:pt x="362283" y="444038"/>
                    <a:pt x="350291" y="452324"/>
                    <a:pt x="329073" y="452324"/>
                  </a:cubicBezTo>
                  <a:cubicBezTo>
                    <a:pt x="293096" y="452324"/>
                    <a:pt x="242360" y="424702"/>
                    <a:pt x="197158" y="379587"/>
                  </a:cubicBezTo>
                  <a:cubicBezTo>
                    <a:pt x="169483" y="351965"/>
                    <a:pt x="147344" y="321581"/>
                    <a:pt x="135351" y="293959"/>
                  </a:cubicBezTo>
                  <a:cubicBezTo>
                    <a:pt x="114134" y="244240"/>
                    <a:pt x="128894" y="218460"/>
                    <a:pt x="139964" y="207411"/>
                  </a:cubicBezTo>
                  <a:cubicBezTo>
                    <a:pt x="147344" y="200966"/>
                    <a:pt x="160258" y="192679"/>
                    <a:pt x="180553" y="192679"/>
                  </a:cubicBezTo>
                  <a:close/>
                  <a:moveTo>
                    <a:pt x="130721" y="88673"/>
                  </a:moveTo>
                  <a:cubicBezTo>
                    <a:pt x="184225" y="88673"/>
                    <a:pt x="245109" y="111694"/>
                    <a:pt x="302303" y="151290"/>
                  </a:cubicBezTo>
                  <a:cubicBezTo>
                    <a:pt x="301381" y="153131"/>
                    <a:pt x="300458" y="154052"/>
                    <a:pt x="299536" y="154973"/>
                  </a:cubicBezTo>
                  <a:cubicBezTo>
                    <a:pt x="284776" y="168786"/>
                    <a:pt x="274629" y="183519"/>
                    <a:pt x="265404" y="197331"/>
                  </a:cubicBezTo>
                  <a:cubicBezTo>
                    <a:pt x="218357" y="166023"/>
                    <a:pt x="170388" y="147606"/>
                    <a:pt x="130721" y="147606"/>
                  </a:cubicBezTo>
                  <a:cubicBezTo>
                    <a:pt x="107659" y="147606"/>
                    <a:pt x="89209" y="154052"/>
                    <a:pt x="77217" y="166023"/>
                  </a:cubicBezTo>
                  <a:cubicBezTo>
                    <a:pt x="37550" y="205619"/>
                    <a:pt x="62457" y="317960"/>
                    <a:pt x="161163" y="416489"/>
                  </a:cubicBezTo>
                  <a:cubicBezTo>
                    <a:pt x="223892" y="479105"/>
                    <a:pt x="299536" y="518701"/>
                    <a:pt x="358575" y="518701"/>
                  </a:cubicBezTo>
                  <a:cubicBezTo>
                    <a:pt x="381637" y="518701"/>
                    <a:pt x="399165" y="512255"/>
                    <a:pt x="411157" y="500284"/>
                  </a:cubicBezTo>
                  <a:cubicBezTo>
                    <a:pt x="431451" y="480026"/>
                    <a:pt x="435141" y="444114"/>
                    <a:pt x="423149" y="399914"/>
                  </a:cubicBezTo>
                  <a:cubicBezTo>
                    <a:pt x="414847" y="371368"/>
                    <a:pt x="400087" y="340981"/>
                    <a:pt x="379792" y="312435"/>
                  </a:cubicBezTo>
                  <a:cubicBezTo>
                    <a:pt x="394552" y="303227"/>
                    <a:pt x="408389" y="292177"/>
                    <a:pt x="423149" y="278364"/>
                  </a:cubicBezTo>
                  <a:cubicBezTo>
                    <a:pt x="424072" y="277443"/>
                    <a:pt x="424994" y="276523"/>
                    <a:pt x="425917" y="274681"/>
                  </a:cubicBezTo>
                  <a:cubicBezTo>
                    <a:pt x="450824" y="310593"/>
                    <a:pt x="469273" y="347427"/>
                    <a:pt x="479421" y="384260"/>
                  </a:cubicBezTo>
                  <a:cubicBezTo>
                    <a:pt x="498793" y="449639"/>
                    <a:pt x="489568" y="505809"/>
                    <a:pt x="453591" y="541722"/>
                  </a:cubicBezTo>
                  <a:cubicBezTo>
                    <a:pt x="429607" y="564743"/>
                    <a:pt x="397320" y="577634"/>
                    <a:pt x="358575" y="577634"/>
                  </a:cubicBezTo>
                  <a:cubicBezTo>
                    <a:pt x="282931" y="577634"/>
                    <a:pt x="193450" y="532514"/>
                    <a:pt x="118729" y="457926"/>
                  </a:cubicBezTo>
                  <a:cubicBezTo>
                    <a:pt x="1573" y="340981"/>
                    <a:pt x="-34404" y="194569"/>
                    <a:pt x="35705" y="124586"/>
                  </a:cubicBezTo>
                  <a:cubicBezTo>
                    <a:pt x="58767" y="101565"/>
                    <a:pt x="91977" y="88673"/>
                    <a:pt x="130721" y="88673"/>
                  </a:cubicBezTo>
                  <a:close/>
                  <a:moveTo>
                    <a:pt x="483094" y="235"/>
                  </a:moveTo>
                  <a:cubicBezTo>
                    <a:pt x="487706" y="2076"/>
                    <a:pt x="492317" y="5758"/>
                    <a:pt x="493240" y="10361"/>
                  </a:cubicBezTo>
                  <a:lnTo>
                    <a:pt x="510763" y="66518"/>
                  </a:lnTo>
                  <a:lnTo>
                    <a:pt x="567024" y="84009"/>
                  </a:lnTo>
                  <a:cubicBezTo>
                    <a:pt x="572558" y="85850"/>
                    <a:pt x="576247" y="89533"/>
                    <a:pt x="577170" y="95056"/>
                  </a:cubicBezTo>
                  <a:cubicBezTo>
                    <a:pt x="578092" y="99659"/>
                    <a:pt x="577170" y="105183"/>
                    <a:pt x="573480" y="108865"/>
                  </a:cubicBezTo>
                  <a:lnTo>
                    <a:pt x="521831" y="160419"/>
                  </a:lnTo>
                  <a:cubicBezTo>
                    <a:pt x="519064" y="163181"/>
                    <a:pt x="513530" y="165022"/>
                    <a:pt x="508919" y="164101"/>
                  </a:cubicBezTo>
                  <a:lnTo>
                    <a:pt x="476638" y="157657"/>
                  </a:lnTo>
                  <a:cubicBezTo>
                    <a:pt x="461881" y="187116"/>
                    <a:pt x="434212" y="224861"/>
                    <a:pt x="401931" y="257082"/>
                  </a:cubicBezTo>
                  <a:cubicBezTo>
                    <a:pt x="344748" y="314159"/>
                    <a:pt x="277419" y="317841"/>
                    <a:pt x="274652" y="317841"/>
                  </a:cubicBezTo>
                  <a:cubicBezTo>
                    <a:pt x="270041" y="317841"/>
                    <a:pt x="266351" y="316921"/>
                    <a:pt x="263585" y="314159"/>
                  </a:cubicBezTo>
                  <a:cubicBezTo>
                    <a:pt x="260818" y="310476"/>
                    <a:pt x="258973" y="306794"/>
                    <a:pt x="258973" y="303112"/>
                  </a:cubicBezTo>
                  <a:cubicBezTo>
                    <a:pt x="258973" y="300350"/>
                    <a:pt x="262662" y="233146"/>
                    <a:pt x="319845" y="176069"/>
                  </a:cubicBezTo>
                  <a:cubicBezTo>
                    <a:pt x="352126" y="143848"/>
                    <a:pt x="389941" y="115310"/>
                    <a:pt x="420377" y="101501"/>
                  </a:cubicBezTo>
                  <a:lnTo>
                    <a:pt x="413921" y="69280"/>
                  </a:lnTo>
                  <a:cubicBezTo>
                    <a:pt x="412999" y="63756"/>
                    <a:pt x="413921" y="59153"/>
                    <a:pt x="417610" y="55471"/>
                  </a:cubicBezTo>
                  <a:lnTo>
                    <a:pt x="469260" y="4838"/>
                  </a:lnTo>
                  <a:cubicBezTo>
                    <a:pt x="472949" y="1155"/>
                    <a:pt x="477560" y="-686"/>
                    <a:pt x="483094" y="2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7" name="Group 20"/>
          <p:cNvGrpSpPr/>
          <p:nvPr/>
        </p:nvGrpSpPr>
        <p:grpSpPr>
          <a:xfrm>
            <a:off x="9283674" y="3961269"/>
            <a:ext cx="885989" cy="885989"/>
            <a:chOff x="1400883" y="4478698"/>
            <a:chExt cx="966427" cy="966427"/>
          </a:xfrm>
        </p:grpSpPr>
        <p:sp>
          <p:nvSpPr>
            <p:cNvPr id="38" name="椭圆 37"/>
            <p:cNvSpPr/>
            <p:nvPr/>
          </p:nvSpPr>
          <p:spPr>
            <a:xfrm>
              <a:off x="1400883" y="4478698"/>
              <a:ext cx="966427" cy="966427"/>
            </a:xfrm>
            <a:prstGeom prst="ellipse">
              <a:avLst/>
            </a:pr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330200" dist="38100" algn="l" rotWithShape="0">
                <a:prstClr val="black">
                  <a:alpha val="3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Oval 22"/>
            <p:cNvSpPr/>
            <p:nvPr/>
          </p:nvSpPr>
          <p:spPr>
            <a:xfrm>
              <a:off x="1667001" y="4762741"/>
              <a:ext cx="434190" cy="398339"/>
            </a:xfrm>
            <a:custGeom>
              <a:avLst/>
              <a:gdLst>
                <a:gd name="connsiteX0" fmla="*/ 303857 w 607639"/>
                <a:gd name="connsiteY0" fmla="*/ 303714 h 557467"/>
                <a:gd name="connsiteX1" fmla="*/ 352986 w 607639"/>
                <a:gd name="connsiteY1" fmla="*/ 309132 h 557467"/>
                <a:gd name="connsiteX2" fmla="*/ 514597 w 607639"/>
                <a:gd name="connsiteY2" fmla="*/ 449845 h 557467"/>
                <a:gd name="connsiteX3" fmla="*/ 528676 w 607639"/>
                <a:gd name="connsiteY3" fmla="*/ 528182 h 557467"/>
                <a:gd name="connsiteX4" fmla="*/ 499345 w 607639"/>
                <a:gd name="connsiteY4" fmla="*/ 557467 h 557467"/>
                <a:gd name="connsiteX5" fmla="*/ 108223 w 607639"/>
                <a:gd name="connsiteY5" fmla="*/ 557467 h 557467"/>
                <a:gd name="connsiteX6" fmla="*/ 78892 w 607639"/>
                <a:gd name="connsiteY6" fmla="*/ 528182 h 557467"/>
                <a:gd name="connsiteX7" fmla="*/ 303857 w 607639"/>
                <a:gd name="connsiteY7" fmla="*/ 303714 h 557467"/>
                <a:gd name="connsiteX8" fmla="*/ 455825 w 607639"/>
                <a:gd name="connsiteY8" fmla="*/ 268995 h 557467"/>
                <a:gd name="connsiteX9" fmla="*/ 607639 w 607639"/>
                <a:gd name="connsiteY9" fmla="*/ 420565 h 557467"/>
                <a:gd name="connsiteX10" fmla="*/ 578303 w 607639"/>
                <a:gd name="connsiteY10" fmla="*/ 449854 h 557467"/>
                <a:gd name="connsiteX11" fmla="*/ 576396 w 607639"/>
                <a:gd name="connsiteY11" fmla="*/ 449854 h 557467"/>
                <a:gd name="connsiteX12" fmla="*/ 424875 w 607639"/>
                <a:gd name="connsiteY12" fmla="*/ 272217 h 557467"/>
                <a:gd name="connsiteX13" fmla="*/ 455825 w 607639"/>
                <a:gd name="connsiteY13" fmla="*/ 268995 h 557467"/>
                <a:gd name="connsiteX14" fmla="*/ 151811 w 607639"/>
                <a:gd name="connsiteY14" fmla="*/ 268995 h 557467"/>
                <a:gd name="connsiteX15" fmla="*/ 182906 w 607639"/>
                <a:gd name="connsiteY15" fmla="*/ 272217 h 557467"/>
                <a:gd name="connsiteX16" fmla="*/ 31389 w 607639"/>
                <a:gd name="connsiteY16" fmla="*/ 449854 h 557467"/>
                <a:gd name="connsiteX17" fmla="*/ 29335 w 607639"/>
                <a:gd name="connsiteY17" fmla="*/ 449854 h 557467"/>
                <a:gd name="connsiteX18" fmla="*/ 0 w 607639"/>
                <a:gd name="connsiteY18" fmla="*/ 420565 h 557467"/>
                <a:gd name="connsiteX19" fmla="*/ 151811 w 607639"/>
                <a:gd name="connsiteY19" fmla="*/ 268995 h 557467"/>
                <a:gd name="connsiteX20" fmla="*/ 462556 w 607639"/>
                <a:gd name="connsiteY20" fmla="*/ 35000 h 557467"/>
                <a:gd name="connsiteX21" fmla="*/ 543847 w 607639"/>
                <a:gd name="connsiteY21" fmla="*/ 122571 h 557467"/>
                <a:gd name="connsiteX22" fmla="*/ 462556 w 607639"/>
                <a:gd name="connsiteY22" fmla="*/ 210143 h 557467"/>
                <a:gd name="connsiteX23" fmla="*/ 485153 w 607639"/>
                <a:gd name="connsiteY23" fmla="*/ 122571 h 557467"/>
                <a:gd name="connsiteX24" fmla="*/ 462556 w 607639"/>
                <a:gd name="connsiteY24" fmla="*/ 35000 h 557467"/>
                <a:gd name="connsiteX25" fmla="*/ 145224 w 607639"/>
                <a:gd name="connsiteY25" fmla="*/ 35000 h 557467"/>
                <a:gd name="connsiteX26" fmla="*/ 122481 w 607639"/>
                <a:gd name="connsiteY26" fmla="*/ 122571 h 557467"/>
                <a:gd name="connsiteX27" fmla="*/ 145224 w 607639"/>
                <a:gd name="connsiteY27" fmla="*/ 210143 h 557467"/>
                <a:gd name="connsiteX28" fmla="*/ 63791 w 607639"/>
                <a:gd name="connsiteY28" fmla="*/ 122571 h 557467"/>
                <a:gd name="connsiteX29" fmla="*/ 145224 w 607639"/>
                <a:gd name="connsiteY29" fmla="*/ 35000 h 557467"/>
                <a:gd name="connsiteX30" fmla="*/ 303892 w 607639"/>
                <a:gd name="connsiteY30" fmla="*/ 0 h 557467"/>
                <a:gd name="connsiteX31" fmla="*/ 403912 w 607639"/>
                <a:gd name="connsiteY31" fmla="*/ 51694 h 557467"/>
                <a:gd name="connsiteX32" fmla="*/ 426497 w 607639"/>
                <a:gd name="connsiteY32" fmla="*/ 122572 h 557467"/>
                <a:gd name="connsiteX33" fmla="*/ 403912 w 607639"/>
                <a:gd name="connsiteY33" fmla="*/ 193450 h 557467"/>
                <a:gd name="connsiteX34" fmla="*/ 303892 w 607639"/>
                <a:gd name="connsiteY34" fmla="*/ 245144 h 557467"/>
                <a:gd name="connsiteX35" fmla="*/ 181141 w 607639"/>
                <a:gd name="connsiteY35" fmla="*/ 122572 h 557467"/>
                <a:gd name="connsiteX36" fmla="*/ 303892 w 607639"/>
                <a:gd name="connsiteY36" fmla="*/ 0 h 55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7639" h="557467">
                  <a:moveTo>
                    <a:pt x="303857" y="303714"/>
                  </a:moveTo>
                  <a:cubicBezTo>
                    <a:pt x="320722" y="303714"/>
                    <a:pt x="337148" y="305618"/>
                    <a:pt x="352986" y="309132"/>
                  </a:cubicBezTo>
                  <a:cubicBezTo>
                    <a:pt x="427486" y="325824"/>
                    <a:pt x="488200" y="379562"/>
                    <a:pt x="514597" y="449845"/>
                  </a:cubicBezTo>
                  <a:cubicBezTo>
                    <a:pt x="523690" y="474298"/>
                    <a:pt x="528676" y="500655"/>
                    <a:pt x="528676" y="528182"/>
                  </a:cubicBezTo>
                  <a:cubicBezTo>
                    <a:pt x="528676" y="544289"/>
                    <a:pt x="515477" y="557467"/>
                    <a:pt x="499345" y="557467"/>
                  </a:cubicBezTo>
                  <a:lnTo>
                    <a:pt x="108223" y="557467"/>
                  </a:lnTo>
                  <a:cubicBezTo>
                    <a:pt x="92091" y="557467"/>
                    <a:pt x="78892" y="544289"/>
                    <a:pt x="78892" y="528182"/>
                  </a:cubicBezTo>
                  <a:cubicBezTo>
                    <a:pt x="78892" y="404307"/>
                    <a:pt x="179789" y="303714"/>
                    <a:pt x="303857" y="303714"/>
                  </a:cubicBezTo>
                  <a:close/>
                  <a:moveTo>
                    <a:pt x="455825" y="268995"/>
                  </a:moveTo>
                  <a:cubicBezTo>
                    <a:pt x="539579" y="268995"/>
                    <a:pt x="607639" y="336945"/>
                    <a:pt x="607639" y="420565"/>
                  </a:cubicBezTo>
                  <a:cubicBezTo>
                    <a:pt x="607639" y="436674"/>
                    <a:pt x="594584" y="449854"/>
                    <a:pt x="578303" y="449854"/>
                  </a:cubicBezTo>
                  <a:lnTo>
                    <a:pt x="576396" y="449854"/>
                  </a:lnTo>
                  <a:cubicBezTo>
                    <a:pt x="553661" y="371360"/>
                    <a:pt x="497775" y="306631"/>
                    <a:pt x="424875" y="272217"/>
                  </a:cubicBezTo>
                  <a:cubicBezTo>
                    <a:pt x="434996" y="270020"/>
                    <a:pt x="445410" y="268995"/>
                    <a:pt x="455825" y="268995"/>
                  </a:cubicBezTo>
                  <a:close/>
                  <a:moveTo>
                    <a:pt x="151811" y="268995"/>
                  </a:moveTo>
                  <a:cubicBezTo>
                    <a:pt x="162371" y="268995"/>
                    <a:pt x="172785" y="270020"/>
                    <a:pt x="182906" y="272217"/>
                  </a:cubicBezTo>
                  <a:cubicBezTo>
                    <a:pt x="110008" y="306631"/>
                    <a:pt x="53977" y="371360"/>
                    <a:pt x="31389" y="449854"/>
                  </a:cubicBezTo>
                  <a:lnTo>
                    <a:pt x="29335" y="449854"/>
                  </a:lnTo>
                  <a:cubicBezTo>
                    <a:pt x="13201" y="449854"/>
                    <a:pt x="0" y="436674"/>
                    <a:pt x="0" y="420565"/>
                  </a:cubicBezTo>
                  <a:cubicBezTo>
                    <a:pt x="0" y="336945"/>
                    <a:pt x="68058" y="268995"/>
                    <a:pt x="151811" y="268995"/>
                  </a:cubicBezTo>
                  <a:close/>
                  <a:moveTo>
                    <a:pt x="462556" y="35000"/>
                  </a:moveTo>
                  <a:cubicBezTo>
                    <a:pt x="507897" y="38368"/>
                    <a:pt x="543847" y="76296"/>
                    <a:pt x="543847" y="122571"/>
                  </a:cubicBezTo>
                  <a:cubicBezTo>
                    <a:pt x="543847" y="168847"/>
                    <a:pt x="507897" y="206775"/>
                    <a:pt x="462556" y="210143"/>
                  </a:cubicBezTo>
                  <a:cubicBezTo>
                    <a:pt x="476936" y="184223"/>
                    <a:pt x="485153" y="154349"/>
                    <a:pt x="485153" y="122571"/>
                  </a:cubicBezTo>
                  <a:cubicBezTo>
                    <a:pt x="485153" y="90794"/>
                    <a:pt x="476936" y="60920"/>
                    <a:pt x="462556" y="35000"/>
                  </a:cubicBezTo>
                  <a:close/>
                  <a:moveTo>
                    <a:pt x="145224" y="35000"/>
                  </a:moveTo>
                  <a:cubicBezTo>
                    <a:pt x="130698" y="60920"/>
                    <a:pt x="122481" y="90794"/>
                    <a:pt x="122481" y="122571"/>
                  </a:cubicBezTo>
                  <a:cubicBezTo>
                    <a:pt x="122481" y="154349"/>
                    <a:pt x="130698" y="184223"/>
                    <a:pt x="145224" y="210143"/>
                  </a:cubicBezTo>
                  <a:cubicBezTo>
                    <a:pt x="99739" y="206775"/>
                    <a:pt x="63791" y="168847"/>
                    <a:pt x="63791" y="122571"/>
                  </a:cubicBezTo>
                  <a:cubicBezTo>
                    <a:pt x="63791" y="76296"/>
                    <a:pt x="99739" y="38368"/>
                    <a:pt x="145224" y="35000"/>
                  </a:cubicBezTo>
                  <a:close/>
                  <a:moveTo>
                    <a:pt x="303892" y="0"/>
                  </a:moveTo>
                  <a:cubicBezTo>
                    <a:pt x="345103" y="0"/>
                    <a:pt x="381620" y="20502"/>
                    <a:pt x="403912" y="51694"/>
                  </a:cubicBezTo>
                  <a:cubicBezTo>
                    <a:pt x="418138" y="71756"/>
                    <a:pt x="426497" y="96212"/>
                    <a:pt x="426497" y="122572"/>
                  </a:cubicBezTo>
                  <a:cubicBezTo>
                    <a:pt x="426497" y="148931"/>
                    <a:pt x="418138" y="173387"/>
                    <a:pt x="403912" y="193450"/>
                  </a:cubicBezTo>
                  <a:cubicBezTo>
                    <a:pt x="381620" y="224642"/>
                    <a:pt x="345103" y="245144"/>
                    <a:pt x="303892" y="245144"/>
                  </a:cubicBezTo>
                  <a:cubicBezTo>
                    <a:pt x="236137" y="245144"/>
                    <a:pt x="181141" y="190082"/>
                    <a:pt x="181141" y="122572"/>
                  </a:cubicBezTo>
                  <a:cubicBezTo>
                    <a:pt x="181141" y="55062"/>
                    <a:pt x="236137" y="0"/>
                    <a:pt x="30389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5" name="矩形 24"/>
          <p:cNvSpPr/>
          <p:nvPr/>
        </p:nvSpPr>
        <p:spPr bwMode="auto">
          <a:xfrm>
            <a:off x="5633431" y="4955362"/>
            <a:ext cx="1734924" cy="2660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  <a:defRPr/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文本内容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7250451" y="4955362"/>
            <a:ext cx="1734924" cy="2660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  <a:defRPr/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文本内容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 bwMode="auto">
          <a:xfrm>
            <a:off x="8856180" y="4955362"/>
            <a:ext cx="1734924" cy="2660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  <a:defRPr/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文本内容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140202" y="355332"/>
            <a:ext cx="3911596" cy="757218"/>
            <a:chOff x="4545031" y="393432"/>
            <a:chExt cx="3911596" cy="757218"/>
          </a:xfrm>
        </p:grpSpPr>
        <p:sp>
          <p:nvSpPr>
            <p:cNvPr id="41" name="矩形 40"/>
            <p:cNvSpPr/>
            <p:nvPr/>
          </p:nvSpPr>
          <p:spPr bwMode="auto">
            <a:xfrm>
              <a:off x="4545031" y="884585"/>
              <a:ext cx="3911596" cy="2660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文本内容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 bwMode="auto">
            <a:xfrm>
              <a:off x="5205430" y="393432"/>
              <a:ext cx="2590800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algn="dist">
                <a:defRPr/>
              </a:pP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客户分析</a:t>
              </a:r>
              <a:r>
                <a:rPr lang="en-US" altLang="zh-CN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】</a:t>
              </a:r>
              <a:endParaRPr lang="zh-CN" altLang="en-US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14489" y="6653633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5" grpId="0"/>
      <p:bldP spid="29" grpId="0"/>
      <p:bldP spid="30" grpId="0"/>
    </p:bldLst>
  </p:timing>
</p:sld>
</file>

<file path=ppt/tags/tag1.xml><?xml version="1.0" encoding="utf-8"?>
<p:tagLst xmlns:p="http://schemas.openxmlformats.org/presentationml/2006/main">
  <p:tag name="ISLIDE.VECTOR" val="ce565773-c20c-4cab-b041-fc3362555152"/>
</p:tagLst>
</file>

<file path=ppt/tags/tag2.xml><?xml version="1.0" encoding="utf-8"?>
<p:tagLst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橙黑">
  <a:themeElements>
    <a:clrScheme name="自定义 27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E53238"/>
      </a:accent1>
      <a:accent2>
        <a:srgbClr val="0064D2"/>
      </a:accent2>
      <a:accent3>
        <a:srgbClr val="E53238"/>
      </a:accent3>
      <a:accent4>
        <a:srgbClr val="0064D2"/>
      </a:accent4>
      <a:accent5>
        <a:srgbClr val="E53238"/>
      </a:accent5>
      <a:accent6>
        <a:srgbClr val="0064D2"/>
      </a:accent6>
      <a:hlink>
        <a:srgbClr val="E53238"/>
      </a:hlink>
      <a:folHlink>
        <a:srgbClr val="BFBFBF"/>
      </a:folHlink>
    </a:clrScheme>
    <a:fontScheme name="wwrlkkvg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0</TotalTime>
  <Words>1256</Words>
  <Application>WPS 演示</Application>
  <PresentationFormat>自定义</PresentationFormat>
  <Paragraphs>363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Segoe UI Light</vt:lpstr>
      <vt:lpstr>Arial Unicode MS</vt:lpstr>
      <vt:lpstr>等线</vt:lpstr>
      <vt:lpstr>Arial</vt:lpstr>
      <vt:lpstr>Calibri</vt:lpstr>
      <vt:lpstr>橙黑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商务办公</dc:title>
  <dc:creator>第一PPT</dc:creator>
  <cp:keywords>www.1ppt.com</cp:keywords>
  <dc:description>www.1ppt.com</dc:description>
  <cp:lastModifiedBy>铭</cp:lastModifiedBy>
  <cp:revision>104</cp:revision>
  <dcterms:created xsi:type="dcterms:W3CDTF">2017-08-18T03:02:00Z</dcterms:created>
  <dcterms:modified xsi:type="dcterms:W3CDTF">2022-01-29T02:10:47Z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5C1DD26F4A414C868BA3AC4711C3E51F</vt:lpwstr>
  </property>
</Properties>
</file>