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6" r:id="rId3"/>
    <p:sldId id="264" r:id="rId5"/>
    <p:sldId id="258" r:id="rId6"/>
    <p:sldId id="259" r:id="rId7"/>
    <p:sldId id="270" r:id="rId8"/>
    <p:sldId id="260" r:id="rId9"/>
    <p:sldId id="261" r:id="rId10"/>
    <p:sldId id="267" r:id="rId11"/>
    <p:sldId id="262" r:id="rId12"/>
    <p:sldId id="263" r:id="rId13"/>
    <p:sldId id="265" r:id="rId14"/>
    <p:sldId id="266" r:id="rId15"/>
    <p:sldId id="274" r:id="rId16"/>
    <p:sldId id="268" r:id="rId17"/>
    <p:sldId id="273" r:id="rId18"/>
    <p:sldId id="269" r:id="rId19"/>
    <p:sldId id="257" r:id="rId20"/>
    <p:sldId id="271" r:id="rId21"/>
    <p:sldId id="272" r:id="rId22"/>
    <p:sldId id="275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72"/>
    <a:srgbClr val="47A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909F-8377-469D-BF4C-B0C7CA5E23D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C850A52-9E3D-422D-862F-4B5DBA25941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50A52-9E3D-422D-862F-4B5DBA259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emf"/><Relationship Id="rId8" Type="http://schemas.openxmlformats.org/officeDocument/2006/relationships/image" Target="../media/image7.emf"/><Relationship Id="rId7" Type="http://schemas.openxmlformats.org/officeDocument/2006/relationships/image" Target="../media/image6.emf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8" Type="http://schemas.openxmlformats.org/officeDocument/2006/relationships/image" Target="../media/image17.emf"/><Relationship Id="rId17" Type="http://schemas.openxmlformats.org/officeDocument/2006/relationships/image" Target="../media/image16.emf"/><Relationship Id="rId16" Type="http://schemas.openxmlformats.org/officeDocument/2006/relationships/image" Target="../media/image15.emf"/><Relationship Id="rId15" Type="http://schemas.openxmlformats.org/officeDocument/2006/relationships/image" Target="../media/image14.emf"/><Relationship Id="rId14" Type="http://schemas.openxmlformats.org/officeDocument/2006/relationships/image" Target="../media/image13.emf"/><Relationship Id="rId13" Type="http://schemas.openxmlformats.org/officeDocument/2006/relationships/image" Target="../media/image12.emf"/><Relationship Id="rId12" Type="http://schemas.openxmlformats.org/officeDocument/2006/relationships/image" Target="../media/image11.emf"/><Relationship Id="rId11" Type="http://schemas.openxmlformats.org/officeDocument/2006/relationships/image" Target="../media/image10.emf"/><Relationship Id="rId10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emf"/><Relationship Id="rId8" Type="http://schemas.openxmlformats.org/officeDocument/2006/relationships/image" Target="../media/image7.emf"/><Relationship Id="rId7" Type="http://schemas.openxmlformats.org/officeDocument/2006/relationships/image" Target="../media/image6.emf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8" Type="http://schemas.openxmlformats.org/officeDocument/2006/relationships/image" Target="../media/image17.emf"/><Relationship Id="rId17" Type="http://schemas.openxmlformats.org/officeDocument/2006/relationships/image" Target="../media/image16.emf"/><Relationship Id="rId16" Type="http://schemas.openxmlformats.org/officeDocument/2006/relationships/image" Target="../media/image15.emf"/><Relationship Id="rId15" Type="http://schemas.openxmlformats.org/officeDocument/2006/relationships/image" Target="../media/image14.emf"/><Relationship Id="rId14" Type="http://schemas.openxmlformats.org/officeDocument/2006/relationships/image" Target="../media/image13.emf"/><Relationship Id="rId13" Type="http://schemas.openxmlformats.org/officeDocument/2006/relationships/image" Target="../media/image12.emf"/><Relationship Id="rId12" Type="http://schemas.openxmlformats.org/officeDocument/2006/relationships/image" Target="../media/image11.emf"/><Relationship Id="rId11" Type="http://schemas.openxmlformats.org/officeDocument/2006/relationships/image" Target="../media/image10.emf"/><Relationship Id="rId10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/>
          <a:srcRect t="17809" b="17809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93468" y="3662631"/>
            <a:ext cx="1732429" cy="23133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1" y="6413500"/>
            <a:ext cx="12192000" cy="444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4453472" cy="13258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738528" y="0"/>
            <a:ext cx="4453472" cy="13258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/>
          <a:srcRect l="1381" t="27983" r="1381" b="-2"/>
          <a:stretch>
            <a:fillRect/>
          </a:stretch>
        </p:blipFill>
        <p:spPr>
          <a:xfrm>
            <a:off x="3898900" y="0"/>
            <a:ext cx="4394200" cy="27652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35562" y="3964140"/>
            <a:ext cx="3127638" cy="26716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69824" y="4495800"/>
            <a:ext cx="2381775" cy="21399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471" y="3684230"/>
            <a:ext cx="3285058" cy="29515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495800"/>
            <a:ext cx="1917899" cy="22369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533947" y="2760931"/>
            <a:ext cx="706173" cy="15989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4191" y="1771649"/>
            <a:ext cx="478554" cy="16573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18442" y="1389929"/>
            <a:ext cx="1221242" cy="25996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1641989" y="1710121"/>
            <a:ext cx="1027040" cy="11757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512173" y="1742944"/>
            <a:ext cx="1073286" cy="15005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838102" y="3253399"/>
            <a:ext cx="1460136" cy="70087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549782" y="1471717"/>
            <a:ext cx="1088509" cy="333072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093268" y="1615622"/>
            <a:ext cx="590923" cy="124154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10520620" y="4816990"/>
            <a:ext cx="1027040" cy="1175750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4618676" y="1054036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生日快乐</a:t>
            </a:r>
            <a:endParaRPr lang="zh-CN" altLang="en-US" sz="5400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4241782" y="2749138"/>
            <a:ext cx="3708436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 userDrawn="1"/>
        </p:nvSpPr>
        <p:spPr>
          <a:xfrm>
            <a:off x="4309294" y="500764"/>
            <a:ext cx="3573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Happy birthday</a:t>
            </a:r>
            <a:endParaRPr lang="zh-CN" altLang="en-US" sz="32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4"/>
          </p:nvPr>
        </p:nvSpPr>
        <p:spPr>
          <a:xfrm>
            <a:off x="1339850" y="1473200"/>
            <a:ext cx="2870200" cy="28702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5"/>
          </p:nvPr>
        </p:nvSpPr>
        <p:spPr>
          <a:xfrm>
            <a:off x="4660900" y="1473200"/>
            <a:ext cx="2870200" cy="28702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6"/>
          </p:nvPr>
        </p:nvSpPr>
        <p:spPr>
          <a:xfrm>
            <a:off x="7981950" y="1473200"/>
            <a:ext cx="2870200" cy="28702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2774950" y="4785313"/>
            <a:ext cx="63234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身体强壮，快快长大</a:t>
            </a:r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，越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长越可爱哦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000">
        <p:random/>
      </p:transition>
    </mc:Choice>
    <mc:Fallback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2307130" y="1700457"/>
            <a:ext cx="5048508" cy="3481358"/>
          </a:xfrm>
          <a:custGeom>
            <a:avLst/>
            <a:gdLst>
              <a:gd name="connsiteX0" fmla="*/ 3077755 w 5048508"/>
              <a:gd name="connsiteY0" fmla="*/ 11 h 3481358"/>
              <a:gd name="connsiteX1" fmla="*/ 3390123 w 5048508"/>
              <a:gd name="connsiteY1" fmla="*/ 98216 h 3481358"/>
              <a:gd name="connsiteX2" fmla="*/ 3480512 w 5048508"/>
              <a:gd name="connsiteY2" fmla="*/ 183235 h 3481358"/>
              <a:gd name="connsiteX3" fmla="*/ 3486099 w 5048508"/>
              <a:gd name="connsiteY3" fmla="*/ 188490 h 3481358"/>
              <a:gd name="connsiteX4" fmla="*/ 4143180 w 5048508"/>
              <a:gd name="connsiteY4" fmla="*/ 44223 h 3481358"/>
              <a:gd name="connsiteX5" fmla="*/ 4476389 w 5048508"/>
              <a:gd name="connsiteY5" fmla="*/ 437795 h 3481358"/>
              <a:gd name="connsiteX6" fmla="*/ 4478192 w 5048508"/>
              <a:gd name="connsiteY6" fmla="*/ 438373 h 3481358"/>
              <a:gd name="connsiteX7" fmla="*/ 4549986 w 5048508"/>
              <a:gd name="connsiteY7" fmla="*/ 461391 h 3481358"/>
              <a:gd name="connsiteX8" fmla="*/ 4904017 w 5048508"/>
              <a:gd name="connsiteY8" fmla="*/ 819768 h 3481358"/>
              <a:gd name="connsiteX9" fmla="*/ 4884876 w 5048508"/>
              <a:gd name="connsiteY9" fmla="*/ 1233961 h 3481358"/>
              <a:gd name="connsiteX10" fmla="*/ 5024695 w 5048508"/>
              <a:gd name="connsiteY10" fmla="*/ 1867252 h 3481358"/>
              <a:gd name="connsiteX11" fmla="*/ 4369715 w 5048508"/>
              <a:gd name="connsiteY11" fmla="*/ 2421603 h 3481358"/>
              <a:gd name="connsiteX12" fmla="*/ 4135244 w 5048508"/>
              <a:gd name="connsiteY12" fmla="*/ 2896612 h 3481358"/>
              <a:gd name="connsiteX13" fmla="*/ 3336943 w 5048508"/>
              <a:gd name="connsiteY13" fmla="*/ 2954125 h 3481358"/>
              <a:gd name="connsiteX14" fmla="*/ 2766461 w 5048508"/>
              <a:gd name="connsiteY14" fmla="*/ 3460871 h 3481358"/>
              <a:gd name="connsiteX15" fmla="*/ 1927662 w 5048508"/>
              <a:gd name="connsiteY15" fmla="*/ 3151556 h 3481358"/>
              <a:gd name="connsiteX16" fmla="*/ 681659 w 5048508"/>
              <a:gd name="connsiteY16" fmla="*/ 2845946 h 3481358"/>
              <a:gd name="connsiteX17" fmla="*/ 133819 w 5048508"/>
              <a:gd name="connsiteY17" fmla="*/ 2505860 h 3481358"/>
              <a:gd name="connsiteX18" fmla="*/ 250880 w 5048508"/>
              <a:gd name="connsiteY18" fmla="*/ 2046800 h 3481358"/>
              <a:gd name="connsiteX19" fmla="*/ 3687 w 5048508"/>
              <a:gd name="connsiteY19" fmla="*/ 1575819 h 3481358"/>
              <a:gd name="connsiteX20" fmla="*/ 455124 w 5048508"/>
              <a:gd name="connsiteY20" fmla="*/ 1157196 h 3481358"/>
              <a:gd name="connsiteX21" fmla="*/ 459442 w 5048508"/>
              <a:gd name="connsiteY21" fmla="*/ 1146160 h 3481358"/>
              <a:gd name="connsiteX22" fmla="*/ 660534 w 5048508"/>
              <a:gd name="connsiteY22" fmla="*/ 545008 h 3481358"/>
              <a:gd name="connsiteX23" fmla="*/ 1638803 w 5048508"/>
              <a:gd name="connsiteY23" fmla="*/ 407669 h 3481358"/>
              <a:gd name="connsiteX24" fmla="*/ 1638991 w 5048508"/>
              <a:gd name="connsiteY24" fmla="*/ 407415 h 3481358"/>
              <a:gd name="connsiteX25" fmla="*/ 1638220 w 5048508"/>
              <a:gd name="connsiteY25" fmla="*/ 406864 h 3481358"/>
              <a:gd name="connsiteX26" fmla="*/ 1639024 w 5048508"/>
              <a:gd name="connsiteY26" fmla="*/ 407370 h 3481358"/>
              <a:gd name="connsiteX27" fmla="*/ 1725076 w 5048508"/>
              <a:gd name="connsiteY27" fmla="*/ 290993 h 3481358"/>
              <a:gd name="connsiteX28" fmla="*/ 2625124 w 5048508"/>
              <a:gd name="connsiteY28" fmla="*/ 265094 h 3481358"/>
              <a:gd name="connsiteX29" fmla="*/ 2629524 w 5048508"/>
              <a:gd name="connsiteY29" fmla="*/ 258845 h 3481358"/>
              <a:gd name="connsiteX30" fmla="*/ 2693415 w 5048508"/>
              <a:gd name="connsiteY30" fmla="*/ 168084 h 3481358"/>
              <a:gd name="connsiteX31" fmla="*/ 3009453 w 5048508"/>
              <a:gd name="connsiteY31" fmla="*/ 4753 h 3481358"/>
              <a:gd name="connsiteX32" fmla="*/ 3077755 w 5048508"/>
              <a:gd name="connsiteY32" fmla="*/ 11 h 348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048508" h="3481358">
                <a:moveTo>
                  <a:pt x="3077755" y="11"/>
                </a:moveTo>
                <a:cubicBezTo>
                  <a:pt x="3191117" y="-680"/>
                  <a:pt x="3300958" y="34251"/>
                  <a:pt x="3390123" y="98216"/>
                </a:cubicBezTo>
                <a:lnTo>
                  <a:pt x="3480512" y="183235"/>
                </a:lnTo>
                <a:lnTo>
                  <a:pt x="3486099" y="188490"/>
                </a:lnTo>
                <a:cubicBezTo>
                  <a:pt x="3647393" y="10150"/>
                  <a:pt x="3914194" y="-48410"/>
                  <a:pt x="4143180" y="44223"/>
                </a:cubicBezTo>
                <a:cubicBezTo>
                  <a:pt x="4317662" y="114786"/>
                  <a:pt x="4442776" y="262516"/>
                  <a:pt x="4476389" y="437795"/>
                </a:cubicBezTo>
                <a:lnTo>
                  <a:pt x="4478192" y="438373"/>
                </a:lnTo>
                <a:lnTo>
                  <a:pt x="4549986" y="461391"/>
                </a:lnTo>
                <a:cubicBezTo>
                  <a:pt x="4716725" y="526034"/>
                  <a:pt x="4846829" y="656249"/>
                  <a:pt x="4904017" y="819768"/>
                </a:cubicBezTo>
                <a:cubicBezTo>
                  <a:pt x="4951518" y="955415"/>
                  <a:pt x="4944749" y="1102743"/>
                  <a:pt x="4884876" y="1233961"/>
                </a:cubicBezTo>
                <a:cubicBezTo>
                  <a:pt x="5032048" y="1413911"/>
                  <a:pt x="5083518" y="1647187"/>
                  <a:pt x="5024695" y="1867252"/>
                </a:cubicBezTo>
                <a:cubicBezTo>
                  <a:pt x="4946499" y="2159813"/>
                  <a:pt x="4687635" y="2378911"/>
                  <a:pt x="4369715" y="2421603"/>
                </a:cubicBezTo>
                <a:cubicBezTo>
                  <a:pt x="4368198" y="2604212"/>
                  <a:pt x="4282649" y="2777397"/>
                  <a:pt x="4135244" y="2896612"/>
                </a:cubicBezTo>
                <a:cubicBezTo>
                  <a:pt x="3911276" y="3077771"/>
                  <a:pt x="3587754" y="3101050"/>
                  <a:pt x="3336943" y="2954125"/>
                </a:cubicBezTo>
                <a:cubicBezTo>
                  <a:pt x="3255829" y="3206492"/>
                  <a:pt x="3038630" y="3399411"/>
                  <a:pt x="2766461" y="3460871"/>
                </a:cubicBezTo>
                <a:cubicBezTo>
                  <a:pt x="2445740" y="3533287"/>
                  <a:pt x="2111014" y="3409883"/>
                  <a:pt x="1927662" y="3151556"/>
                </a:cubicBezTo>
                <a:cubicBezTo>
                  <a:pt x="1494899" y="3396753"/>
                  <a:pt x="932820" y="3258930"/>
                  <a:pt x="681659" y="2845946"/>
                </a:cubicBezTo>
                <a:cubicBezTo>
                  <a:pt x="434933" y="2873091"/>
                  <a:pt x="203262" y="2729308"/>
                  <a:pt x="133819" y="2505860"/>
                </a:cubicBezTo>
                <a:cubicBezTo>
                  <a:pt x="83517" y="2344194"/>
                  <a:pt x="127984" y="2169721"/>
                  <a:pt x="250880" y="2046800"/>
                </a:cubicBezTo>
                <a:cubicBezTo>
                  <a:pt x="76514" y="1950381"/>
                  <a:pt x="-20589" y="1765355"/>
                  <a:pt x="3687" y="1575819"/>
                </a:cubicBezTo>
                <a:cubicBezTo>
                  <a:pt x="32164" y="1353901"/>
                  <a:pt x="219602" y="1180072"/>
                  <a:pt x="455124" y="1157196"/>
                </a:cubicBezTo>
                <a:cubicBezTo>
                  <a:pt x="456524" y="1153490"/>
                  <a:pt x="458041" y="1149865"/>
                  <a:pt x="459442" y="1146160"/>
                </a:cubicBezTo>
                <a:cubicBezTo>
                  <a:pt x="427813" y="927625"/>
                  <a:pt x="501574" y="707238"/>
                  <a:pt x="660534" y="545008"/>
                </a:cubicBezTo>
                <a:cubicBezTo>
                  <a:pt x="911696" y="288776"/>
                  <a:pt x="1318899" y="231665"/>
                  <a:pt x="1638803" y="407669"/>
                </a:cubicBezTo>
                <a:lnTo>
                  <a:pt x="1638991" y="407415"/>
                </a:lnTo>
                <a:lnTo>
                  <a:pt x="1638220" y="406864"/>
                </a:lnTo>
                <a:lnTo>
                  <a:pt x="1639024" y="407370"/>
                </a:lnTo>
                <a:lnTo>
                  <a:pt x="1725076" y="290993"/>
                </a:lnTo>
                <a:cubicBezTo>
                  <a:pt x="1954567" y="49410"/>
                  <a:pt x="2365531" y="24750"/>
                  <a:pt x="2625124" y="265094"/>
                </a:cubicBezTo>
                <a:lnTo>
                  <a:pt x="2629524" y="258845"/>
                </a:lnTo>
                <a:lnTo>
                  <a:pt x="2693415" y="168084"/>
                </a:lnTo>
                <a:cubicBezTo>
                  <a:pt x="2773157" y="80225"/>
                  <a:pt x="2885068" y="21307"/>
                  <a:pt x="3009453" y="4753"/>
                </a:cubicBezTo>
                <a:cubicBezTo>
                  <a:pt x="3032270" y="1713"/>
                  <a:pt x="3055083" y="149"/>
                  <a:pt x="3077755" y="11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rot="19887973">
            <a:off x="7184245" y="3739093"/>
            <a:ext cx="2772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祝你在每个成长的日子里都开开心心！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>
          <a:xfrm>
            <a:off x="1557830" y="1243013"/>
            <a:ext cx="4030170" cy="2088906"/>
          </a:xfrm>
          <a:custGeom>
            <a:avLst/>
            <a:gdLst>
              <a:gd name="connsiteX0" fmla="*/ 3077755 w 5048508"/>
              <a:gd name="connsiteY0" fmla="*/ 11 h 3481358"/>
              <a:gd name="connsiteX1" fmla="*/ 3390123 w 5048508"/>
              <a:gd name="connsiteY1" fmla="*/ 98216 h 3481358"/>
              <a:gd name="connsiteX2" fmla="*/ 3480512 w 5048508"/>
              <a:gd name="connsiteY2" fmla="*/ 183235 h 3481358"/>
              <a:gd name="connsiteX3" fmla="*/ 3486099 w 5048508"/>
              <a:gd name="connsiteY3" fmla="*/ 188490 h 3481358"/>
              <a:gd name="connsiteX4" fmla="*/ 4143180 w 5048508"/>
              <a:gd name="connsiteY4" fmla="*/ 44223 h 3481358"/>
              <a:gd name="connsiteX5" fmla="*/ 4476389 w 5048508"/>
              <a:gd name="connsiteY5" fmla="*/ 437795 h 3481358"/>
              <a:gd name="connsiteX6" fmla="*/ 4478192 w 5048508"/>
              <a:gd name="connsiteY6" fmla="*/ 438373 h 3481358"/>
              <a:gd name="connsiteX7" fmla="*/ 4549986 w 5048508"/>
              <a:gd name="connsiteY7" fmla="*/ 461391 h 3481358"/>
              <a:gd name="connsiteX8" fmla="*/ 4904017 w 5048508"/>
              <a:gd name="connsiteY8" fmla="*/ 819768 h 3481358"/>
              <a:gd name="connsiteX9" fmla="*/ 4884876 w 5048508"/>
              <a:gd name="connsiteY9" fmla="*/ 1233961 h 3481358"/>
              <a:gd name="connsiteX10" fmla="*/ 5024695 w 5048508"/>
              <a:gd name="connsiteY10" fmla="*/ 1867252 h 3481358"/>
              <a:gd name="connsiteX11" fmla="*/ 4369715 w 5048508"/>
              <a:gd name="connsiteY11" fmla="*/ 2421603 h 3481358"/>
              <a:gd name="connsiteX12" fmla="*/ 4135244 w 5048508"/>
              <a:gd name="connsiteY12" fmla="*/ 2896612 h 3481358"/>
              <a:gd name="connsiteX13" fmla="*/ 3336943 w 5048508"/>
              <a:gd name="connsiteY13" fmla="*/ 2954125 h 3481358"/>
              <a:gd name="connsiteX14" fmla="*/ 2766461 w 5048508"/>
              <a:gd name="connsiteY14" fmla="*/ 3460871 h 3481358"/>
              <a:gd name="connsiteX15" fmla="*/ 1927662 w 5048508"/>
              <a:gd name="connsiteY15" fmla="*/ 3151556 h 3481358"/>
              <a:gd name="connsiteX16" fmla="*/ 681659 w 5048508"/>
              <a:gd name="connsiteY16" fmla="*/ 2845946 h 3481358"/>
              <a:gd name="connsiteX17" fmla="*/ 133819 w 5048508"/>
              <a:gd name="connsiteY17" fmla="*/ 2505860 h 3481358"/>
              <a:gd name="connsiteX18" fmla="*/ 250880 w 5048508"/>
              <a:gd name="connsiteY18" fmla="*/ 2046800 h 3481358"/>
              <a:gd name="connsiteX19" fmla="*/ 3687 w 5048508"/>
              <a:gd name="connsiteY19" fmla="*/ 1575819 h 3481358"/>
              <a:gd name="connsiteX20" fmla="*/ 455124 w 5048508"/>
              <a:gd name="connsiteY20" fmla="*/ 1157196 h 3481358"/>
              <a:gd name="connsiteX21" fmla="*/ 459442 w 5048508"/>
              <a:gd name="connsiteY21" fmla="*/ 1146160 h 3481358"/>
              <a:gd name="connsiteX22" fmla="*/ 660534 w 5048508"/>
              <a:gd name="connsiteY22" fmla="*/ 545008 h 3481358"/>
              <a:gd name="connsiteX23" fmla="*/ 1638803 w 5048508"/>
              <a:gd name="connsiteY23" fmla="*/ 407669 h 3481358"/>
              <a:gd name="connsiteX24" fmla="*/ 1638991 w 5048508"/>
              <a:gd name="connsiteY24" fmla="*/ 407415 h 3481358"/>
              <a:gd name="connsiteX25" fmla="*/ 1638220 w 5048508"/>
              <a:gd name="connsiteY25" fmla="*/ 406864 h 3481358"/>
              <a:gd name="connsiteX26" fmla="*/ 1639024 w 5048508"/>
              <a:gd name="connsiteY26" fmla="*/ 407370 h 3481358"/>
              <a:gd name="connsiteX27" fmla="*/ 1725076 w 5048508"/>
              <a:gd name="connsiteY27" fmla="*/ 290993 h 3481358"/>
              <a:gd name="connsiteX28" fmla="*/ 2625124 w 5048508"/>
              <a:gd name="connsiteY28" fmla="*/ 265094 h 3481358"/>
              <a:gd name="connsiteX29" fmla="*/ 2629524 w 5048508"/>
              <a:gd name="connsiteY29" fmla="*/ 258845 h 3481358"/>
              <a:gd name="connsiteX30" fmla="*/ 2693415 w 5048508"/>
              <a:gd name="connsiteY30" fmla="*/ 168084 h 3481358"/>
              <a:gd name="connsiteX31" fmla="*/ 3009453 w 5048508"/>
              <a:gd name="connsiteY31" fmla="*/ 4753 h 3481358"/>
              <a:gd name="connsiteX32" fmla="*/ 3077755 w 5048508"/>
              <a:gd name="connsiteY32" fmla="*/ 11 h 348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048508" h="3481358">
                <a:moveTo>
                  <a:pt x="3077755" y="11"/>
                </a:moveTo>
                <a:cubicBezTo>
                  <a:pt x="3191117" y="-680"/>
                  <a:pt x="3300958" y="34251"/>
                  <a:pt x="3390123" y="98216"/>
                </a:cubicBezTo>
                <a:lnTo>
                  <a:pt x="3480512" y="183235"/>
                </a:lnTo>
                <a:lnTo>
                  <a:pt x="3486099" y="188490"/>
                </a:lnTo>
                <a:cubicBezTo>
                  <a:pt x="3647393" y="10150"/>
                  <a:pt x="3914194" y="-48410"/>
                  <a:pt x="4143180" y="44223"/>
                </a:cubicBezTo>
                <a:cubicBezTo>
                  <a:pt x="4317662" y="114786"/>
                  <a:pt x="4442776" y="262516"/>
                  <a:pt x="4476389" y="437795"/>
                </a:cubicBezTo>
                <a:lnTo>
                  <a:pt x="4478192" y="438373"/>
                </a:lnTo>
                <a:lnTo>
                  <a:pt x="4549986" y="461391"/>
                </a:lnTo>
                <a:cubicBezTo>
                  <a:pt x="4716725" y="526034"/>
                  <a:pt x="4846829" y="656249"/>
                  <a:pt x="4904017" y="819768"/>
                </a:cubicBezTo>
                <a:cubicBezTo>
                  <a:pt x="4951518" y="955415"/>
                  <a:pt x="4944749" y="1102743"/>
                  <a:pt x="4884876" y="1233961"/>
                </a:cubicBezTo>
                <a:cubicBezTo>
                  <a:pt x="5032048" y="1413911"/>
                  <a:pt x="5083518" y="1647187"/>
                  <a:pt x="5024695" y="1867252"/>
                </a:cubicBezTo>
                <a:cubicBezTo>
                  <a:pt x="4946499" y="2159813"/>
                  <a:pt x="4687635" y="2378911"/>
                  <a:pt x="4369715" y="2421603"/>
                </a:cubicBezTo>
                <a:cubicBezTo>
                  <a:pt x="4368198" y="2604212"/>
                  <a:pt x="4282649" y="2777397"/>
                  <a:pt x="4135244" y="2896612"/>
                </a:cubicBezTo>
                <a:cubicBezTo>
                  <a:pt x="3911276" y="3077771"/>
                  <a:pt x="3587754" y="3101050"/>
                  <a:pt x="3336943" y="2954125"/>
                </a:cubicBezTo>
                <a:cubicBezTo>
                  <a:pt x="3255829" y="3206492"/>
                  <a:pt x="3038630" y="3399411"/>
                  <a:pt x="2766461" y="3460871"/>
                </a:cubicBezTo>
                <a:cubicBezTo>
                  <a:pt x="2445740" y="3533287"/>
                  <a:pt x="2111014" y="3409883"/>
                  <a:pt x="1927662" y="3151556"/>
                </a:cubicBezTo>
                <a:cubicBezTo>
                  <a:pt x="1494899" y="3396753"/>
                  <a:pt x="932820" y="3258930"/>
                  <a:pt x="681659" y="2845946"/>
                </a:cubicBezTo>
                <a:cubicBezTo>
                  <a:pt x="434933" y="2873091"/>
                  <a:pt x="203262" y="2729308"/>
                  <a:pt x="133819" y="2505860"/>
                </a:cubicBezTo>
                <a:cubicBezTo>
                  <a:pt x="83517" y="2344194"/>
                  <a:pt x="127984" y="2169721"/>
                  <a:pt x="250880" y="2046800"/>
                </a:cubicBezTo>
                <a:cubicBezTo>
                  <a:pt x="76514" y="1950381"/>
                  <a:pt x="-20589" y="1765355"/>
                  <a:pt x="3687" y="1575819"/>
                </a:cubicBezTo>
                <a:cubicBezTo>
                  <a:pt x="32164" y="1353901"/>
                  <a:pt x="219602" y="1180072"/>
                  <a:pt x="455124" y="1157196"/>
                </a:cubicBezTo>
                <a:cubicBezTo>
                  <a:pt x="456524" y="1153490"/>
                  <a:pt x="458041" y="1149865"/>
                  <a:pt x="459442" y="1146160"/>
                </a:cubicBezTo>
                <a:cubicBezTo>
                  <a:pt x="427813" y="927625"/>
                  <a:pt x="501574" y="707238"/>
                  <a:pt x="660534" y="545008"/>
                </a:cubicBezTo>
                <a:cubicBezTo>
                  <a:pt x="911696" y="288776"/>
                  <a:pt x="1318899" y="231665"/>
                  <a:pt x="1638803" y="407669"/>
                </a:cubicBezTo>
                <a:lnTo>
                  <a:pt x="1638991" y="407415"/>
                </a:lnTo>
                <a:lnTo>
                  <a:pt x="1638220" y="406864"/>
                </a:lnTo>
                <a:lnTo>
                  <a:pt x="1639024" y="407370"/>
                </a:lnTo>
                <a:lnTo>
                  <a:pt x="1725076" y="290993"/>
                </a:lnTo>
                <a:cubicBezTo>
                  <a:pt x="1954567" y="49410"/>
                  <a:pt x="2365531" y="24750"/>
                  <a:pt x="2625124" y="265094"/>
                </a:cubicBezTo>
                <a:lnTo>
                  <a:pt x="2629524" y="258845"/>
                </a:lnTo>
                <a:lnTo>
                  <a:pt x="2693415" y="168084"/>
                </a:lnTo>
                <a:cubicBezTo>
                  <a:pt x="2773157" y="80225"/>
                  <a:pt x="2885068" y="21307"/>
                  <a:pt x="3009453" y="4753"/>
                </a:cubicBezTo>
                <a:cubicBezTo>
                  <a:pt x="3032270" y="1713"/>
                  <a:pt x="3055083" y="149"/>
                  <a:pt x="3077755" y="11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>
            <a:off x="6650530" y="1243013"/>
            <a:ext cx="4030170" cy="2088906"/>
          </a:xfrm>
          <a:custGeom>
            <a:avLst/>
            <a:gdLst>
              <a:gd name="connsiteX0" fmla="*/ 3077755 w 5048508"/>
              <a:gd name="connsiteY0" fmla="*/ 11 h 3481358"/>
              <a:gd name="connsiteX1" fmla="*/ 3390123 w 5048508"/>
              <a:gd name="connsiteY1" fmla="*/ 98216 h 3481358"/>
              <a:gd name="connsiteX2" fmla="*/ 3480512 w 5048508"/>
              <a:gd name="connsiteY2" fmla="*/ 183235 h 3481358"/>
              <a:gd name="connsiteX3" fmla="*/ 3486099 w 5048508"/>
              <a:gd name="connsiteY3" fmla="*/ 188490 h 3481358"/>
              <a:gd name="connsiteX4" fmla="*/ 4143180 w 5048508"/>
              <a:gd name="connsiteY4" fmla="*/ 44223 h 3481358"/>
              <a:gd name="connsiteX5" fmla="*/ 4476389 w 5048508"/>
              <a:gd name="connsiteY5" fmla="*/ 437795 h 3481358"/>
              <a:gd name="connsiteX6" fmla="*/ 4478192 w 5048508"/>
              <a:gd name="connsiteY6" fmla="*/ 438373 h 3481358"/>
              <a:gd name="connsiteX7" fmla="*/ 4549986 w 5048508"/>
              <a:gd name="connsiteY7" fmla="*/ 461391 h 3481358"/>
              <a:gd name="connsiteX8" fmla="*/ 4904017 w 5048508"/>
              <a:gd name="connsiteY8" fmla="*/ 819768 h 3481358"/>
              <a:gd name="connsiteX9" fmla="*/ 4884876 w 5048508"/>
              <a:gd name="connsiteY9" fmla="*/ 1233961 h 3481358"/>
              <a:gd name="connsiteX10" fmla="*/ 5024695 w 5048508"/>
              <a:gd name="connsiteY10" fmla="*/ 1867252 h 3481358"/>
              <a:gd name="connsiteX11" fmla="*/ 4369715 w 5048508"/>
              <a:gd name="connsiteY11" fmla="*/ 2421603 h 3481358"/>
              <a:gd name="connsiteX12" fmla="*/ 4135244 w 5048508"/>
              <a:gd name="connsiteY12" fmla="*/ 2896612 h 3481358"/>
              <a:gd name="connsiteX13" fmla="*/ 3336943 w 5048508"/>
              <a:gd name="connsiteY13" fmla="*/ 2954125 h 3481358"/>
              <a:gd name="connsiteX14" fmla="*/ 2766461 w 5048508"/>
              <a:gd name="connsiteY14" fmla="*/ 3460871 h 3481358"/>
              <a:gd name="connsiteX15" fmla="*/ 1927662 w 5048508"/>
              <a:gd name="connsiteY15" fmla="*/ 3151556 h 3481358"/>
              <a:gd name="connsiteX16" fmla="*/ 681659 w 5048508"/>
              <a:gd name="connsiteY16" fmla="*/ 2845946 h 3481358"/>
              <a:gd name="connsiteX17" fmla="*/ 133819 w 5048508"/>
              <a:gd name="connsiteY17" fmla="*/ 2505860 h 3481358"/>
              <a:gd name="connsiteX18" fmla="*/ 250880 w 5048508"/>
              <a:gd name="connsiteY18" fmla="*/ 2046800 h 3481358"/>
              <a:gd name="connsiteX19" fmla="*/ 3687 w 5048508"/>
              <a:gd name="connsiteY19" fmla="*/ 1575819 h 3481358"/>
              <a:gd name="connsiteX20" fmla="*/ 455124 w 5048508"/>
              <a:gd name="connsiteY20" fmla="*/ 1157196 h 3481358"/>
              <a:gd name="connsiteX21" fmla="*/ 459442 w 5048508"/>
              <a:gd name="connsiteY21" fmla="*/ 1146160 h 3481358"/>
              <a:gd name="connsiteX22" fmla="*/ 660534 w 5048508"/>
              <a:gd name="connsiteY22" fmla="*/ 545008 h 3481358"/>
              <a:gd name="connsiteX23" fmla="*/ 1638803 w 5048508"/>
              <a:gd name="connsiteY23" fmla="*/ 407669 h 3481358"/>
              <a:gd name="connsiteX24" fmla="*/ 1638991 w 5048508"/>
              <a:gd name="connsiteY24" fmla="*/ 407415 h 3481358"/>
              <a:gd name="connsiteX25" fmla="*/ 1638220 w 5048508"/>
              <a:gd name="connsiteY25" fmla="*/ 406864 h 3481358"/>
              <a:gd name="connsiteX26" fmla="*/ 1639024 w 5048508"/>
              <a:gd name="connsiteY26" fmla="*/ 407370 h 3481358"/>
              <a:gd name="connsiteX27" fmla="*/ 1725076 w 5048508"/>
              <a:gd name="connsiteY27" fmla="*/ 290993 h 3481358"/>
              <a:gd name="connsiteX28" fmla="*/ 2625124 w 5048508"/>
              <a:gd name="connsiteY28" fmla="*/ 265094 h 3481358"/>
              <a:gd name="connsiteX29" fmla="*/ 2629524 w 5048508"/>
              <a:gd name="connsiteY29" fmla="*/ 258845 h 3481358"/>
              <a:gd name="connsiteX30" fmla="*/ 2693415 w 5048508"/>
              <a:gd name="connsiteY30" fmla="*/ 168084 h 3481358"/>
              <a:gd name="connsiteX31" fmla="*/ 3009453 w 5048508"/>
              <a:gd name="connsiteY31" fmla="*/ 4753 h 3481358"/>
              <a:gd name="connsiteX32" fmla="*/ 3077755 w 5048508"/>
              <a:gd name="connsiteY32" fmla="*/ 11 h 348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048508" h="3481358">
                <a:moveTo>
                  <a:pt x="3077755" y="11"/>
                </a:moveTo>
                <a:cubicBezTo>
                  <a:pt x="3191117" y="-680"/>
                  <a:pt x="3300958" y="34251"/>
                  <a:pt x="3390123" y="98216"/>
                </a:cubicBezTo>
                <a:lnTo>
                  <a:pt x="3480512" y="183235"/>
                </a:lnTo>
                <a:lnTo>
                  <a:pt x="3486099" y="188490"/>
                </a:lnTo>
                <a:cubicBezTo>
                  <a:pt x="3647393" y="10150"/>
                  <a:pt x="3914194" y="-48410"/>
                  <a:pt x="4143180" y="44223"/>
                </a:cubicBezTo>
                <a:cubicBezTo>
                  <a:pt x="4317662" y="114786"/>
                  <a:pt x="4442776" y="262516"/>
                  <a:pt x="4476389" y="437795"/>
                </a:cubicBezTo>
                <a:lnTo>
                  <a:pt x="4478192" y="438373"/>
                </a:lnTo>
                <a:lnTo>
                  <a:pt x="4549986" y="461391"/>
                </a:lnTo>
                <a:cubicBezTo>
                  <a:pt x="4716725" y="526034"/>
                  <a:pt x="4846829" y="656249"/>
                  <a:pt x="4904017" y="819768"/>
                </a:cubicBezTo>
                <a:cubicBezTo>
                  <a:pt x="4951518" y="955415"/>
                  <a:pt x="4944749" y="1102743"/>
                  <a:pt x="4884876" y="1233961"/>
                </a:cubicBezTo>
                <a:cubicBezTo>
                  <a:pt x="5032048" y="1413911"/>
                  <a:pt x="5083518" y="1647187"/>
                  <a:pt x="5024695" y="1867252"/>
                </a:cubicBezTo>
                <a:cubicBezTo>
                  <a:pt x="4946499" y="2159813"/>
                  <a:pt x="4687635" y="2378911"/>
                  <a:pt x="4369715" y="2421603"/>
                </a:cubicBezTo>
                <a:cubicBezTo>
                  <a:pt x="4368198" y="2604212"/>
                  <a:pt x="4282649" y="2777397"/>
                  <a:pt x="4135244" y="2896612"/>
                </a:cubicBezTo>
                <a:cubicBezTo>
                  <a:pt x="3911276" y="3077771"/>
                  <a:pt x="3587754" y="3101050"/>
                  <a:pt x="3336943" y="2954125"/>
                </a:cubicBezTo>
                <a:cubicBezTo>
                  <a:pt x="3255829" y="3206492"/>
                  <a:pt x="3038630" y="3399411"/>
                  <a:pt x="2766461" y="3460871"/>
                </a:cubicBezTo>
                <a:cubicBezTo>
                  <a:pt x="2445740" y="3533287"/>
                  <a:pt x="2111014" y="3409883"/>
                  <a:pt x="1927662" y="3151556"/>
                </a:cubicBezTo>
                <a:cubicBezTo>
                  <a:pt x="1494899" y="3396753"/>
                  <a:pt x="932820" y="3258930"/>
                  <a:pt x="681659" y="2845946"/>
                </a:cubicBezTo>
                <a:cubicBezTo>
                  <a:pt x="434933" y="2873091"/>
                  <a:pt x="203262" y="2729308"/>
                  <a:pt x="133819" y="2505860"/>
                </a:cubicBezTo>
                <a:cubicBezTo>
                  <a:pt x="83517" y="2344194"/>
                  <a:pt x="127984" y="2169721"/>
                  <a:pt x="250880" y="2046800"/>
                </a:cubicBezTo>
                <a:cubicBezTo>
                  <a:pt x="76514" y="1950381"/>
                  <a:pt x="-20589" y="1765355"/>
                  <a:pt x="3687" y="1575819"/>
                </a:cubicBezTo>
                <a:cubicBezTo>
                  <a:pt x="32164" y="1353901"/>
                  <a:pt x="219602" y="1180072"/>
                  <a:pt x="455124" y="1157196"/>
                </a:cubicBezTo>
                <a:cubicBezTo>
                  <a:pt x="456524" y="1153490"/>
                  <a:pt x="458041" y="1149865"/>
                  <a:pt x="459442" y="1146160"/>
                </a:cubicBezTo>
                <a:cubicBezTo>
                  <a:pt x="427813" y="927625"/>
                  <a:pt x="501574" y="707238"/>
                  <a:pt x="660534" y="545008"/>
                </a:cubicBezTo>
                <a:cubicBezTo>
                  <a:pt x="911696" y="288776"/>
                  <a:pt x="1318899" y="231665"/>
                  <a:pt x="1638803" y="407669"/>
                </a:cubicBezTo>
                <a:lnTo>
                  <a:pt x="1638991" y="407415"/>
                </a:lnTo>
                <a:lnTo>
                  <a:pt x="1638220" y="406864"/>
                </a:lnTo>
                <a:lnTo>
                  <a:pt x="1639024" y="407370"/>
                </a:lnTo>
                <a:lnTo>
                  <a:pt x="1725076" y="290993"/>
                </a:lnTo>
                <a:cubicBezTo>
                  <a:pt x="1954567" y="49410"/>
                  <a:pt x="2365531" y="24750"/>
                  <a:pt x="2625124" y="265094"/>
                </a:cubicBezTo>
                <a:lnTo>
                  <a:pt x="2629524" y="258845"/>
                </a:lnTo>
                <a:lnTo>
                  <a:pt x="2693415" y="168084"/>
                </a:lnTo>
                <a:cubicBezTo>
                  <a:pt x="2773157" y="80225"/>
                  <a:pt x="2885068" y="21307"/>
                  <a:pt x="3009453" y="4753"/>
                </a:cubicBezTo>
                <a:cubicBezTo>
                  <a:pt x="3032270" y="1713"/>
                  <a:pt x="3055083" y="149"/>
                  <a:pt x="3077755" y="11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2"/>
          </p:nvPr>
        </p:nvSpPr>
        <p:spPr>
          <a:xfrm>
            <a:off x="1557830" y="3676773"/>
            <a:ext cx="4030170" cy="2088906"/>
          </a:xfrm>
          <a:custGeom>
            <a:avLst/>
            <a:gdLst>
              <a:gd name="connsiteX0" fmla="*/ 3077755 w 5048508"/>
              <a:gd name="connsiteY0" fmla="*/ 11 h 3481358"/>
              <a:gd name="connsiteX1" fmla="*/ 3390123 w 5048508"/>
              <a:gd name="connsiteY1" fmla="*/ 98216 h 3481358"/>
              <a:gd name="connsiteX2" fmla="*/ 3480512 w 5048508"/>
              <a:gd name="connsiteY2" fmla="*/ 183235 h 3481358"/>
              <a:gd name="connsiteX3" fmla="*/ 3486099 w 5048508"/>
              <a:gd name="connsiteY3" fmla="*/ 188490 h 3481358"/>
              <a:gd name="connsiteX4" fmla="*/ 4143180 w 5048508"/>
              <a:gd name="connsiteY4" fmla="*/ 44223 h 3481358"/>
              <a:gd name="connsiteX5" fmla="*/ 4476389 w 5048508"/>
              <a:gd name="connsiteY5" fmla="*/ 437795 h 3481358"/>
              <a:gd name="connsiteX6" fmla="*/ 4478192 w 5048508"/>
              <a:gd name="connsiteY6" fmla="*/ 438373 h 3481358"/>
              <a:gd name="connsiteX7" fmla="*/ 4549986 w 5048508"/>
              <a:gd name="connsiteY7" fmla="*/ 461391 h 3481358"/>
              <a:gd name="connsiteX8" fmla="*/ 4904017 w 5048508"/>
              <a:gd name="connsiteY8" fmla="*/ 819768 h 3481358"/>
              <a:gd name="connsiteX9" fmla="*/ 4884876 w 5048508"/>
              <a:gd name="connsiteY9" fmla="*/ 1233961 h 3481358"/>
              <a:gd name="connsiteX10" fmla="*/ 5024695 w 5048508"/>
              <a:gd name="connsiteY10" fmla="*/ 1867252 h 3481358"/>
              <a:gd name="connsiteX11" fmla="*/ 4369715 w 5048508"/>
              <a:gd name="connsiteY11" fmla="*/ 2421603 h 3481358"/>
              <a:gd name="connsiteX12" fmla="*/ 4135244 w 5048508"/>
              <a:gd name="connsiteY12" fmla="*/ 2896612 h 3481358"/>
              <a:gd name="connsiteX13" fmla="*/ 3336943 w 5048508"/>
              <a:gd name="connsiteY13" fmla="*/ 2954125 h 3481358"/>
              <a:gd name="connsiteX14" fmla="*/ 2766461 w 5048508"/>
              <a:gd name="connsiteY14" fmla="*/ 3460871 h 3481358"/>
              <a:gd name="connsiteX15" fmla="*/ 1927662 w 5048508"/>
              <a:gd name="connsiteY15" fmla="*/ 3151556 h 3481358"/>
              <a:gd name="connsiteX16" fmla="*/ 681659 w 5048508"/>
              <a:gd name="connsiteY16" fmla="*/ 2845946 h 3481358"/>
              <a:gd name="connsiteX17" fmla="*/ 133819 w 5048508"/>
              <a:gd name="connsiteY17" fmla="*/ 2505860 h 3481358"/>
              <a:gd name="connsiteX18" fmla="*/ 250880 w 5048508"/>
              <a:gd name="connsiteY18" fmla="*/ 2046800 h 3481358"/>
              <a:gd name="connsiteX19" fmla="*/ 3687 w 5048508"/>
              <a:gd name="connsiteY19" fmla="*/ 1575819 h 3481358"/>
              <a:gd name="connsiteX20" fmla="*/ 455124 w 5048508"/>
              <a:gd name="connsiteY20" fmla="*/ 1157196 h 3481358"/>
              <a:gd name="connsiteX21" fmla="*/ 459442 w 5048508"/>
              <a:gd name="connsiteY21" fmla="*/ 1146160 h 3481358"/>
              <a:gd name="connsiteX22" fmla="*/ 660534 w 5048508"/>
              <a:gd name="connsiteY22" fmla="*/ 545008 h 3481358"/>
              <a:gd name="connsiteX23" fmla="*/ 1638803 w 5048508"/>
              <a:gd name="connsiteY23" fmla="*/ 407669 h 3481358"/>
              <a:gd name="connsiteX24" fmla="*/ 1638991 w 5048508"/>
              <a:gd name="connsiteY24" fmla="*/ 407415 h 3481358"/>
              <a:gd name="connsiteX25" fmla="*/ 1638220 w 5048508"/>
              <a:gd name="connsiteY25" fmla="*/ 406864 h 3481358"/>
              <a:gd name="connsiteX26" fmla="*/ 1639024 w 5048508"/>
              <a:gd name="connsiteY26" fmla="*/ 407370 h 3481358"/>
              <a:gd name="connsiteX27" fmla="*/ 1725076 w 5048508"/>
              <a:gd name="connsiteY27" fmla="*/ 290993 h 3481358"/>
              <a:gd name="connsiteX28" fmla="*/ 2625124 w 5048508"/>
              <a:gd name="connsiteY28" fmla="*/ 265094 h 3481358"/>
              <a:gd name="connsiteX29" fmla="*/ 2629524 w 5048508"/>
              <a:gd name="connsiteY29" fmla="*/ 258845 h 3481358"/>
              <a:gd name="connsiteX30" fmla="*/ 2693415 w 5048508"/>
              <a:gd name="connsiteY30" fmla="*/ 168084 h 3481358"/>
              <a:gd name="connsiteX31" fmla="*/ 3009453 w 5048508"/>
              <a:gd name="connsiteY31" fmla="*/ 4753 h 3481358"/>
              <a:gd name="connsiteX32" fmla="*/ 3077755 w 5048508"/>
              <a:gd name="connsiteY32" fmla="*/ 11 h 348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048508" h="3481358">
                <a:moveTo>
                  <a:pt x="3077755" y="11"/>
                </a:moveTo>
                <a:cubicBezTo>
                  <a:pt x="3191117" y="-680"/>
                  <a:pt x="3300958" y="34251"/>
                  <a:pt x="3390123" y="98216"/>
                </a:cubicBezTo>
                <a:lnTo>
                  <a:pt x="3480512" y="183235"/>
                </a:lnTo>
                <a:lnTo>
                  <a:pt x="3486099" y="188490"/>
                </a:lnTo>
                <a:cubicBezTo>
                  <a:pt x="3647393" y="10150"/>
                  <a:pt x="3914194" y="-48410"/>
                  <a:pt x="4143180" y="44223"/>
                </a:cubicBezTo>
                <a:cubicBezTo>
                  <a:pt x="4317662" y="114786"/>
                  <a:pt x="4442776" y="262516"/>
                  <a:pt x="4476389" y="437795"/>
                </a:cubicBezTo>
                <a:lnTo>
                  <a:pt x="4478192" y="438373"/>
                </a:lnTo>
                <a:lnTo>
                  <a:pt x="4549986" y="461391"/>
                </a:lnTo>
                <a:cubicBezTo>
                  <a:pt x="4716725" y="526034"/>
                  <a:pt x="4846829" y="656249"/>
                  <a:pt x="4904017" y="819768"/>
                </a:cubicBezTo>
                <a:cubicBezTo>
                  <a:pt x="4951518" y="955415"/>
                  <a:pt x="4944749" y="1102743"/>
                  <a:pt x="4884876" y="1233961"/>
                </a:cubicBezTo>
                <a:cubicBezTo>
                  <a:pt x="5032048" y="1413911"/>
                  <a:pt x="5083518" y="1647187"/>
                  <a:pt x="5024695" y="1867252"/>
                </a:cubicBezTo>
                <a:cubicBezTo>
                  <a:pt x="4946499" y="2159813"/>
                  <a:pt x="4687635" y="2378911"/>
                  <a:pt x="4369715" y="2421603"/>
                </a:cubicBezTo>
                <a:cubicBezTo>
                  <a:pt x="4368198" y="2604212"/>
                  <a:pt x="4282649" y="2777397"/>
                  <a:pt x="4135244" y="2896612"/>
                </a:cubicBezTo>
                <a:cubicBezTo>
                  <a:pt x="3911276" y="3077771"/>
                  <a:pt x="3587754" y="3101050"/>
                  <a:pt x="3336943" y="2954125"/>
                </a:cubicBezTo>
                <a:cubicBezTo>
                  <a:pt x="3255829" y="3206492"/>
                  <a:pt x="3038630" y="3399411"/>
                  <a:pt x="2766461" y="3460871"/>
                </a:cubicBezTo>
                <a:cubicBezTo>
                  <a:pt x="2445740" y="3533287"/>
                  <a:pt x="2111014" y="3409883"/>
                  <a:pt x="1927662" y="3151556"/>
                </a:cubicBezTo>
                <a:cubicBezTo>
                  <a:pt x="1494899" y="3396753"/>
                  <a:pt x="932820" y="3258930"/>
                  <a:pt x="681659" y="2845946"/>
                </a:cubicBezTo>
                <a:cubicBezTo>
                  <a:pt x="434933" y="2873091"/>
                  <a:pt x="203262" y="2729308"/>
                  <a:pt x="133819" y="2505860"/>
                </a:cubicBezTo>
                <a:cubicBezTo>
                  <a:pt x="83517" y="2344194"/>
                  <a:pt x="127984" y="2169721"/>
                  <a:pt x="250880" y="2046800"/>
                </a:cubicBezTo>
                <a:cubicBezTo>
                  <a:pt x="76514" y="1950381"/>
                  <a:pt x="-20589" y="1765355"/>
                  <a:pt x="3687" y="1575819"/>
                </a:cubicBezTo>
                <a:cubicBezTo>
                  <a:pt x="32164" y="1353901"/>
                  <a:pt x="219602" y="1180072"/>
                  <a:pt x="455124" y="1157196"/>
                </a:cubicBezTo>
                <a:cubicBezTo>
                  <a:pt x="456524" y="1153490"/>
                  <a:pt x="458041" y="1149865"/>
                  <a:pt x="459442" y="1146160"/>
                </a:cubicBezTo>
                <a:cubicBezTo>
                  <a:pt x="427813" y="927625"/>
                  <a:pt x="501574" y="707238"/>
                  <a:pt x="660534" y="545008"/>
                </a:cubicBezTo>
                <a:cubicBezTo>
                  <a:pt x="911696" y="288776"/>
                  <a:pt x="1318899" y="231665"/>
                  <a:pt x="1638803" y="407669"/>
                </a:cubicBezTo>
                <a:lnTo>
                  <a:pt x="1638991" y="407415"/>
                </a:lnTo>
                <a:lnTo>
                  <a:pt x="1638220" y="406864"/>
                </a:lnTo>
                <a:lnTo>
                  <a:pt x="1639024" y="407370"/>
                </a:lnTo>
                <a:lnTo>
                  <a:pt x="1725076" y="290993"/>
                </a:lnTo>
                <a:cubicBezTo>
                  <a:pt x="1954567" y="49410"/>
                  <a:pt x="2365531" y="24750"/>
                  <a:pt x="2625124" y="265094"/>
                </a:cubicBezTo>
                <a:lnTo>
                  <a:pt x="2629524" y="258845"/>
                </a:lnTo>
                <a:lnTo>
                  <a:pt x="2693415" y="168084"/>
                </a:lnTo>
                <a:cubicBezTo>
                  <a:pt x="2773157" y="80225"/>
                  <a:pt x="2885068" y="21307"/>
                  <a:pt x="3009453" y="4753"/>
                </a:cubicBezTo>
                <a:cubicBezTo>
                  <a:pt x="3032270" y="1713"/>
                  <a:pt x="3055083" y="149"/>
                  <a:pt x="3077755" y="11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3"/>
          </p:nvPr>
        </p:nvSpPr>
        <p:spPr>
          <a:xfrm>
            <a:off x="6650530" y="3676773"/>
            <a:ext cx="4030170" cy="2088906"/>
          </a:xfrm>
          <a:custGeom>
            <a:avLst/>
            <a:gdLst>
              <a:gd name="connsiteX0" fmla="*/ 3077755 w 5048508"/>
              <a:gd name="connsiteY0" fmla="*/ 11 h 3481358"/>
              <a:gd name="connsiteX1" fmla="*/ 3390123 w 5048508"/>
              <a:gd name="connsiteY1" fmla="*/ 98216 h 3481358"/>
              <a:gd name="connsiteX2" fmla="*/ 3480512 w 5048508"/>
              <a:gd name="connsiteY2" fmla="*/ 183235 h 3481358"/>
              <a:gd name="connsiteX3" fmla="*/ 3486099 w 5048508"/>
              <a:gd name="connsiteY3" fmla="*/ 188490 h 3481358"/>
              <a:gd name="connsiteX4" fmla="*/ 4143180 w 5048508"/>
              <a:gd name="connsiteY4" fmla="*/ 44223 h 3481358"/>
              <a:gd name="connsiteX5" fmla="*/ 4476389 w 5048508"/>
              <a:gd name="connsiteY5" fmla="*/ 437795 h 3481358"/>
              <a:gd name="connsiteX6" fmla="*/ 4478192 w 5048508"/>
              <a:gd name="connsiteY6" fmla="*/ 438373 h 3481358"/>
              <a:gd name="connsiteX7" fmla="*/ 4549986 w 5048508"/>
              <a:gd name="connsiteY7" fmla="*/ 461391 h 3481358"/>
              <a:gd name="connsiteX8" fmla="*/ 4904017 w 5048508"/>
              <a:gd name="connsiteY8" fmla="*/ 819768 h 3481358"/>
              <a:gd name="connsiteX9" fmla="*/ 4884876 w 5048508"/>
              <a:gd name="connsiteY9" fmla="*/ 1233961 h 3481358"/>
              <a:gd name="connsiteX10" fmla="*/ 5024695 w 5048508"/>
              <a:gd name="connsiteY10" fmla="*/ 1867252 h 3481358"/>
              <a:gd name="connsiteX11" fmla="*/ 4369715 w 5048508"/>
              <a:gd name="connsiteY11" fmla="*/ 2421603 h 3481358"/>
              <a:gd name="connsiteX12" fmla="*/ 4135244 w 5048508"/>
              <a:gd name="connsiteY12" fmla="*/ 2896612 h 3481358"/>
              <a:gd name="connsiteX13" fmla="*/ 3336943 w 5048508"/>
              <a:gd name="connsiteY13" fmla="*/ 2954125 h 3481358"/>
              <a:gd name="connsiteX14" fmla="*/ 2766461 w 5048508"/>
              <a:gd name="connsiteY14" fmla="*/ 3460871 h 3481358"/>
              <a:gd name="connsiteX15" fmla="*/ 1927662 w 5048508"/>
              <a:gd name="connsiteY15" fmla="*/ 3151556 h 3481358"/>
              <a:gd name="connsiteX16" fmla="*/ 681659 w 5048508"/>
              <a:gd name="connsiteY16" fmla="*/ 2845946 h 3481358"/>
              <a:gd name="connsiteX17" fmla="*/ 133819 w 5048508"/>
              <a:gd name="connsiteY17" fmla="*/ 2505860 h 3481358"/>
              <a:gd name="connsiteX18" fmla="*/ 250880 w 5048508"/>
              <a:gd name="connsiteY18" fmla="*/ 2046800 h 3481358"/>
              <a:gd name="connsiteX19" fmla="*/ 3687 w 5048508"/>
              <a:gd name="connsiteY19" fmla="*/ 1575819 h 3481358"/>
              <a:gd name="connsiteX20" fmla="*/ 455124 w 5048508"/>
              <a:gd name="connsiteY20" fmla="*/ 1157196 h 3481358"/>
              <a:gd name="connsiteX21" fmla="*/ 459442 w 5048508"/>
              <a:gd name="connsiteY21" fmla="*/ 1146160 h 3481358"/>
              <a:gd name="connsiteX22" fmla="*/ 660534 w 5048508"/>
              <a:gd name="connsiteY22" fmla="*/ 545008 h 3481358"/>
              <a:gd name="connsiteX23" fmla="*/ 1638803 w 5048508"/>
              <a:gd name="connsiteY23" fmla="*/ 407669 h 3481358"/>
              <a:gd name="connsiteX24" fmla="*/ 1638991 w 5048508"/>
              <a:gd name="connsiteY24" fmla="*/ 407415 h 3481358"/>
              <a:gd name="connsiteX25" fmla="*/ 1638220 w 5048508"/>
              <a:gd name="connsiteY25" fmla="*/ 406864 h 3481358"/>
              <a:gd name="connsiteX26" fmla="*/ 1639024 w 5048508"/>
              <a:gd name="connsiteY26" fmla="*/ 407370 h 3481358"/>
              <a:gd name="connsiteX27" fmla="*/ 1725076 w 5048508"/>
              <a:gd name="connsiteY27" fmla="*/ 290993 h 3481358"/>
              <a:gd name="connsiteX28" fmla="*/ 2625124 w 5048508"/>
              <a:gd name="connsiteY28" fmla="*/ 265094 h 3481358"/>
              <a:gd name="connsiteX29" fmla="*/ 2629524 w 5048508"/>
              <a:gd name="connsiteY29" fmla="*/ 258845 h 3481358"/>
              <a:gd name="connsiteX30" fmla="*/ 2693415 w 5048508"/>
              <a:gd name="connsiteY30" fmla="*/ 168084 h 3481358"/>
              <a:gd name="connsiteX31" fmla="*/ 3009453 w 5048508"/>
              <a:gd name="connsiteY31" fmla="*/ 4753 h 3481358"/>
              <a:gd name="connsiteX32" fmla="*/ 3077755 w 5048508"/>
              <a:gd name="connsiteY32" fmla="*/ 11 h 348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048508" h="3481358">
                <a:moveTo>
                  <a:pt x="3077755" y="11"/>
                </a:moveTo>
                <a:cubicBezTo>
                  <a:pt x="3191117" y="-680"/>
                  <a:pt x="3300958" y="34251"/>
                  <a:pt x="3390123" y="98216"/>
                </a:cubicBezTo>
                <a:lnTo>
                  <a:pt x="3480512" y="183235"/>
                </a:lnTo>
                <a:lnTo>
                  <a:pt x="3486099" y="188490"/>
                </a:lnTo>
                <a:cubicBezTo>
                  <a:pt x="3647393" y="10150"/>
                  <a:pt x="3914194" y="-48410"/>
                  <a:pt x="4143180" y="44223"/>
                </a:cubicBezTo>
                <a:cubicBezTo>
                  <a:pt x="4317662" y="114786"/>
                  <a:pt x="4442776" y="262516"/>
                  <a:pt x="4476389" y="437795"/>
                </a:cubicBezTo>
                <a:lnTo>
                  <a:pt x="4478192" y="438373"/>
                </a:lnTo>
                <a:lnTo>
                  <a:pt x="4549986" y="461391"/>
                </a:lnTo>
                <a:cubicBezTo>
                  <a:pt x="4716725" y="526034"/>
                  <a:pt x="4846829" y="656249"/>
                  <a:pt x="4904017" y="819768"/>
                </a:cubicBezTo>
                <a:cubicBezTo>
                  <a:pt x="4951518" y="955415"/>
                  <a:pt x="4944749" y="1102743"/>
                  <a:pt x="4884876" y="1233961"/>
                </a:cubicBezTo>
                <a:cubicBezTo>
                  <a:pt x="5032048" y="1413911"/>
                  <a:pt x="5083518" y="1647187"/>
                  <a:pt x="5024695" y="1867252"/>
                </a:cubicBezTo>
                <a:cubicBezTo>
                  <a:pt x="4946499" y="2159813"/>
                  <a:pt x="4687635" y="2378911"/>
                  <a:pt x="4369715" y="2421603"/>
                </a:cubicBezTo>
                <a:cubicBezTo>
                  <a:pt x="4368198" y="2604212"/>
                  <a:pt x="4282649" y="2777397"/>
                  <a:pt x="4135244" y="2896612"/>
                </a:cubicBezTo>
                <a:cubicBezTo>
                  <a:pt x="3911276" y="3077771"/>
                  <a:pt x="3587754" y="3101050"/>
                  <a:pt x="3336943" y="2954125"/>
                </a:cubicBezTo>
                <a:cubicBezTo>
                  <a:pt x="3255829" y="3206492"/>
                  <a:pt x="3038630" y="3399411"/>
                  <a:pt x="2766461" y="3460871"/>
                </a:cubicBezTo>
                <a:cubicBezTo>
                  <a:pt x="2445740" y="3533287"/>
                  <a:pt x="2111014" y="3409883"/>
                  <a:pt x="1927662" y="3151556"/>
                </a:cubicBezTo>
                <a:cubicBezTo>
                  <a:pt x="1494899" y="3396753"/>
                  <a:pt x="932820" y="3258930"/>
                  <a:pt x="681659" y="2845946"/>
                </a:cubicBezTo>
                <a:cubicBezTo>
                  <a:pt x="434933" y="2873091"/>
                  <a:pt x="203262" y="2729308"/>
                  <a:pt x="133819" y="2505860"/>
                </a:cubicBezTo>
                <a:cubicBezTo>
                  <a:pt x="83517" y="2344194"/>
                  <a:pt x="127984" y="2169721"/>
                  <a:pt x="250880" y="2046800"/>
                </a:cubicBezTo>
                <a:cubicBezTo>
                  <a:pt x="76514" y="1950381"/>
                  <a:pt x="-20589" y="1765355"/>
                  <a:pt x="3687" y="1575819"/>
                </a:cubicBezTo>
                <a:cubicBezTo>
                  <a:pt x="32164" y="1353901"/>
                  <a:pt x="219602" y="1180072"/>
                  <a:pt x="455124" y="1157196"/>
                </a:cubicBezTo>
                <a:cubicBezTo>
                  <a:pt x="456524" y="1153490"/>
                  <a:pt x="458041" y="1149865"/>
                  <a:pt x="459442" y="1146160"/>
                </a:cubicBezTo>
                <a:cubicBezTo>
                  <a:pt x="427813" y="927625"/>
                  <a:pt x="501574" y="707238"/>
                  <a:pt x="660534" y="545008"/>
                </a:cubicBezTo>
                <a:cubicBezTo>
                  <a:pt x="911696" y="288776"/>
                  <a:pt x="1318899" y="231665"/>
                  <a:pt x="1638803" y="407669"/>
                </a:cubicBezTo>
                <a:lnTo>
                  <a:pt x="1638991" y="407415"/>
                </a:lnTo>
                <a:lnTo>
                  <a:pt x="1638220" y="406864"/>
                </a:lnTo>
                <a:lnTo>
                  <a:pt x="1639024" y="407370"/>
                </a:lnTo>
                <a:lnTo>
                  <a:pt x="1725076" y="290993"/>
                </a:lnTo>
                <a:cubicBezTo>
                  <a:pt x="1954567" y="49410"/>
                  <a:pt x="2365531" y="24750"/>
                  <a:pt x="2625124" y="265094"/>
                </a:cubicBezTo>
                <a:lnTo>
                  <a:pt x="2629524" y="258845"/>
                </a:lnTo>
                <a:lnTo>
                  <a:pt x="2693415" y="168084"/>
                </a:lnTo>
                <a:cubicBezTo>
                  <a:pt x="2773157" y="80225"/>
                  <a:pt x="2885068" y="21307"/>
                  <a:pt x="3009453" y="4753"/>
                </a:cubicBezTo>
                <a:cubicBezTo>
                  <a:pt x="3032270" y="1713"/>
                  <a:pt x="3055083" y="149"/>
                  <a:pt x="3077755" y="11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000">
        <p:random/>
      </p:transition>
    </mc:Choice>
    <mc:Fallback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0"/>
          </p:nvPr>
        </p:nvSpPr>
        <p:spPr>
          <a:xfrm>
            <a:off x="4737102" y="1444433"/>
            <a:ext cx="5689599" cy="3620238"/>
          </a:xfrm>
          <a:custGeom>
            <a:avLst/>
            <a:gdLst>
              <a:gd name="connsiteX0" fmla="*/ 3050784 w 5689599"/>
              <a:gd name="connsiteY0" fmla="*/ 2201864 h 3620238"/>
              <a:gd name="connsiteX1" fmla="*/ 3986910 w 5689599"/>
              <a:gd name="connsiteY1" fmla="*/ 2201864 h 3620238"/>
              <a:gd name="connsiteX2" fmla="*/ 4341503 w 5689599"/>
              <a:gd name="connsiteY2" fmla="*/ 2911052 h 3620238"/>
              <a:gd name="connsiteX3" fmla="*/ 3986910 w 5689599"/>
              <a:gd name="connsiteY3" fmla="*/ 3620238 h 3620238"/>
              <a:gd name="connsiteX4" fmla="*/ 3050784 w 5689599"/>
              <a:gd name="connsiteY4" fmla="*/ 3620238 h 3620238"/>
              <a:gd name="connsiteX5" fmla="*/ 2696190 w 5689599"/>
              <a:gd name="connsiteY5" fmla="*/ 2911052 h 3620238"/>
              <a:gd name="connsiteX6" fmla="*/ 4398879 w 5689599"/>
              <a:gd name="connsiteY6" fmla="*/ 1471448 h 3620238"/>
              <a:gd name="connsiteX7" fmla="*/ 5335005 w 5689599"/>
              <a:gd name="connsiteY7" fmla="*/ 1471448 h 3620238"/>
              <a:gd name="connsiteX8" fmla="*/ 5689599 w 5689599"/>
              <a:gd name="connsiteY8" fmla="*/ 2180635 h 3620238"/>
              <a:gd name="connsiteX9" fmla="*/ 5335005 w 5689599"/>
              <a:gd name="connsiteY9" fmla="*/ 2889822 h 3620238"/>
              <a:gd name="connsiteX10" fmla="*/ 4398879 w 5689599"/>
              <a:gd name="connsiteY10" fmla="*/ 2889822 h 3620238"/>
              <a:gd name="connsiteX11" fmla="*/ 4044285 w 5689599"/>
              <a:gd name="connsiteY11" fmla="*/ 2180635 h 3620238"/>
              <a:gd name="connsiteX12" fmla="*/ 1702688 w 5689599"/>
              <a:gd name="connsiteY12" fmla="*/ 1471448 h 3620238"/>
              <a:gd name="connsiteX13" fmla="*/ 2638814 w 5689599"/>
              <a:gd name="connsiteY13" fmla="*/ 1471448 h 3620238"/>
              <a:gd name="connsiteX14" fmla="*/ 2993408 w 5689599"/>
              <a:gd name="connsiteY14" fmla="*/ 2180635 h 3620238"/>
              <a:gd name="connsiteX15" fmla="*/ 2638814 w 5689599"/>
              <a:gd name="connsiteY15" fmla="*/ 2889822 h 3620238"/>
              <a:gd name="connsiteX16" fmla="*/ 1702688 w 5689599"/>
              <a:gd name="connsiteY16" fmla="*/ 2889822 h 3620238"/>
              <a:gd name="connsiteX17" fmla="*/ 1348095 w 5689599"/>
              <a:gd name="connsiteY17" fmla="*/ 2180635 h 3620238"/>
              <a:gd name="connsiteX18" fmla="*/ 3050784 w 5689599"/>
              <a:gd name="connsiteY18" fmla="*/ 730417 h 3620238"/>
              <a:gd name="connsiteX19" fmla="*/ 3986910 w 5689599"/>
              <a:gd name="connsiteY19" fmla="*/ 730417 h 3620238"/>
              <a:gd name="connsiteX20" fmla="*/ 4341503 w 5689599"/>
              <a:gd name="connsiteY20" fmla="*/ 1439604 h 3620238"/>
              <a:gd name="connsiteX21" fmla="*/ 3986910 w 5689599"/>
              <a:gd name="connsiteY21" fmla="*/ 2148790 h 3620238"/>
              <a:gd name="connsiteX22" fmla="*/ 3050784 w 5689599"/>
              <a:gd name="connsiteY22" fmla="*/ 2148790 h 3620238"/>
              <a:gd name="connsiteX23" fmla="*/ 2696190 w 5689599"/>
              <a:gd name="connsiteY23" fmla="*/ 1439604 h 3620238"/>
              <a:gd name="connsiteX24" fmla="*/ 354593 w 5689599"/>
              <a:gd name="connsiteY24" fmla="*/ 730417 h 3620238"/>
              <a:gd name="connsiteX25" fmla="*/ 1290719 w 5689599"/>
              <a:gd name="connsiteY25" fmla="*/ 730417 h 3620238"/>
              <a:gd name="connsiteX26" fmla="*/ 1645313 w 5689599"/>
              <a:gd name="connsiteY26" fmla="*/ 1439604 h 3620238"/>
              <a:gd name="connsiteX27" fmla="*/ 1290719 w 5689599"/>
              <a:gd name="connsiteY27" fmla="*/ 2148790 h 3620238"/>
              <a:gd name="connsiteX28" fmla="*/ 354593 w 5689599"/>
              <a:gd name="connsiteY28" fmla="*/ 2148790 h 3620238"/>
              <a:gd name="connsiteX29" fmla="*/ 0 w 5689599"/>
              <a:gd name="connsiteY29" fmla="*/ 1439604 h 3620238"/>
              <a:gd name="connsiteX30" fmla="*/ 4398879 w 5689599"/>
              <a:gd name="connsiteY30" fmla="*/ 0 h 3620238"/>
              <a:gd name="connsiteX31" fmla="*/ 5335005 w 5689599"/>
              <a:gd name="connsiteY31" fmla="*/ 0 h 3620238"/>
              <a:gd name="connsiteX32" fmla="*/ 5689599 w 5689599"/>
              <a:gd name="connsiteY32" fmla="*/ 709188 h 3620238"/>
              <a:gd name="connsiteX33" fmla="*/ 5335005 w 5689599"/>
              <a:gd name="connsiteY33" fmla="*/ 1418374 h 3620238"/>
              <a:gd name="connsiteX34" fmla="*/ 4398879 w 5689599"/>
              <a:gd name="connsiteY34" fmla="*/ 1418374 h 3620238"/>
              <a:gd name="connsiteX35" fmla="*/ 4044285 w 5689599"/>
              <a:gd name="connsiteY35" fmla="*/ 709188 h 3620238"/>
              <a:gd name="connsiteX36" fmla="*/ 1702688 w 5689599"/>
              <a:gd name="connsiteY36" fmla="*/ 0 h 3620238"/>
              <a:gd name="connsiteX37" fmla="*/ 2638814 w 5689599"/>
              <a:gd name="connsiteY37" fmla="*/ 0 h 3620238"/>
              <a:gd name="connsiteX38" fmla="*/ 2993408 w 5689599"/>
              <a:gd name="connsiteY38" fmla="*/ 709188 h 3620238"/>
              <a:gd name="connsiteX39" fmla="*/ 2638814 w 5689599"/>
              <a:gd name="connsiteY39" fmla="*/ 1418374 h 3620238"/>
              <a:gd name="connsiteX40" fmla="*/ 1702688 w 5689599"/>
              <a:gd name="connsiteY40" fmla="*/ 1418374 h 3620238"/>
              <a:gd name="connsiteX41" fmla="*/ 1348095 w 5689599"/>
              <a:gd name="connsiteY41" fmla="*/ 709188 h 362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689599" h="3620238">
                <a:moveTo>
                  <a:pt x="3050784" y="2201864"/>
                </a:moveTo>
                <a:lnTo>
                  <a:pt x="3986910" y="2201864"/>
                </a:lnTo>
                <a:lnTo>
                  <a:pt x="4341503" y="2911052"/>
                </a:lnTo>
                <a:lnTo>
                  <a:pt x="3986910" y="3620238"/>
                </a:lnTo>
                <a:lnTo>
                  <a:pt x="3050784" y="3620238"/>
                </a:lnTo>
                <a:lnTo>
                  <a:pt x="2696190" y="2911052"/>
                </a:lnTo>
                <a:close/>
                <a:moveTo>
                  <a:pt x="4398879" y="1471448"/>
                </a:moveTo>
                <a:lnTo>
                  <a:pt x="5335005" y="1471448"/>
                </a:lnTo>
                <a:lnTo>
                  <a:pt x="5689599" y="2180635"/>
                </a:lnTo>
                <a:lnTo>
                  <a:pt x="5335005" y="2889822"/>
                </a:lnTo>
                <a:lnTo>
                  <a:pt x="4398879" y="2889822"/>
                </a:lnTo>
                <a:lnTo>
                  <a:pt x="4044285" y="2180635"/>
                </a:lnTo>
                <a:close/>
                <a:moveTo>
                  <a:pt x="1702688" y="1471448"/>
                </a:moveTo>
                <a:lnTo>
                  <a:pt x="2638814" y="1471448"/>
                </a:lnTo>
                <a:lnTo>
                  <a:pt x="2993408" y="2180635"/>
                </a:lnTo>
                <a:lnTo>
                  <a:pt x="2638814" y="2889822"/>
                </a:lnTo>
                <a:lnTo>
                  <a:pt x="1702688" y="2889822"/>
                </a:lnTo>
                <a:lnTo>
                  <a:pt x="1348095" y="2180635"/>
                </a:lnTo>
                <a:close/>
                <a:moveTo>
                  <a:pt x="3050784" y="730417"/>
                </a:moveTo>
                <a:lnTo>
                  <a:pt x="3986910" y="730417"/>
                </a:lnTo>
                <a:lnTo>
                  <a:pt x="4341503" y="1439604"/>
                </a:lnTo>
                <a:lnTo>
                  <a:pt x="3986910" y="2148790"/>
                </a:lnTo>
                <a:lnTo>
                  <a:pt x="3050784" y="2148790"/>
                </a:lnTo>
                <a:lnTo>
                  <a:pt x="2696190" y="1439604"/>
                </a:lnTo>
                <a:close/>
                <a:moveTo>
                  <a:pt x="354593" y="730417"/>
                </a:moveTo>
                <a:lnTo>
                  <a:pt x="1290719" y="730417"/>
                </a:lnTo>
                <a:lnTo>
                  <a:pt x="1645313" y="1439604"/>
                </a:lnTo>
                <a:lnTo>
                  <a:pt x="1290719" y="2148790"/>
                </a:lnTo>
                <a:lnTo>
                  <a:pt x="354593" y="2148790"/>
                </a:lnTo>
                <a:lnTo>
                  <a:pt x="0" y="1439604"/>
                </a:lnTo>
                <a:close/>
                <a:moveTo>
                  <a:pt x="4398879" y="0"/>
                </a:moveTo>
                <a:lnTo>
                  <a:pt x="5335005" y="0"/>
                </a:lnTo>
                <a:lnTo>
                  <a:pt x="5689599" y="709188"/>
                </a:lnTo>
                <a:lnTo>
                  <a:pt x="5335005" y="1418374"/>
                </a:lnTo>
                <a:lnTo>
                  <a:pt x="4398879" y="1418374"/>
                </a:lnTo>
                <a:lnTo>
                  <a:pt x="4044285" y="709188"/>
                </a:lnTo>
                <a:close/>
                <a:moveTo>
                  <a:pt x="1702688" y="0"/>
                </a:moveTo>
                <a:lnTo>
                  <a:pt x="2638814" y="0"/>
                </a:lnTo>
                <a:lnTo>
                  <a:pt x="2993408" y="709188"/>
                </a:lnTo>
                <a:lnTo>
                  <a:pt x="2638814" y="1418374"/>
                </a:lnTo>
                <a:lnTo>
                  <a:pt x="1702688" y="1418374"/>
                </a:lnTo>
                <a:lnTo>
                  <a:pt x="1348095" y="709188"/>
                </a:ln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880925">
            <a:off x="1651431" y="3548063"/>
            <a:ext cx="3898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愿你像颗种子，</a:t>
            </a:r>
            <a:endParaRPr lang="en-US" altLang="zh-CN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 algn="l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勇敢地冲破泥沙，将嫩绿的幼芽伸出地面，指向天空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2191309" y="1193162"/>
            <a:ext cx="4320027" cy="4584257"/>
          </a:xfrm>
          <a:custGeom>
            <a:avLst/>
            <a:gdLst>
              <a:gd name="connsiteX0" fmla="*/ 3068184 w 4320027"/>
              <a:gd name="connsiteY0" fmla="*/ 1404778 h 4584257"/>
              <a:gd name="connsiteX1" fmla="*/ 3142218 w 4320027"/>
              <a:gd name="connsiteY1" fmla="*/ 1407406 h 4584257"/>
              <a:gd name="connsiteX2" fmla="*/ 3236774 w 4320027"/>
              <a:gd name="connsiteY2" fmla="*/ 1445351 h 4584257"/>
              <a:gd name="connsiteX3" fmla="*/ 3310485 w 4320027"/>
              <a:gd name="connsiteY3" fmla="*/ 1800636 h 4584257"/>
              <a:gd name="connsiteX4" fmla="*/ 1559447 w 4320027"/>
              <a:gd name="connsiteY4" fmla="*/ 4468442 h 4584257"/>
              <a:gd name="connsiteX5" fmla="*/ 1204162 w 4320027"/>
              <a:gd name="connsiteY5" fmla="*/ 4542152 h 4584257"/>
              <a:gd name="connsiteX6" fmla="*/ 1204164 w 4320027"/>
              <a:gd name="connsiteY6" fmla="*/ 4542152 h 4584257"/>
              <a:gd name="connsiteX7" fmla="*/ 1130453 w 4320027"/>
              <a:gd name="connsiteY7" fmla="*/ 4186867 h 4584257"/>
              <a:gd name="connsiteX8" fmla="*/ 2881489 w 4320027"/>
              <a:gd name="connsiteY8" fmla="*/ 1519061 h 4584257"/>
              <a:gd name="connsiteX9" fmla="*/ 3068184 w 4320027"/>
              <a:gd name="connsiteY9" fmla="*/ 1404778 h 4584257"/>
              <a:gd name="connsiteX10" fmla="*/ 4060239 w 4320027"/>
              <a:gd name="connsiteY10" fmla="*/ 981390 h 4584257"/>
              <a:gd name="connsiteX11" fmla="*/ 4204211 w 4320027"/>
              <a:gd name="connsiteY11" fmla="*/ 1023472 h 4584257"/>
              <a:gd name="connsiteX12" fmla="*/ 4277922 w 4320027"/>
              <a:gd name="connsiteY12" fmla="*/ 1378757 h 4584257"/>
              <a:gd name="connsiteX13" fmla="*/ 2526884 w 4320027"/>
              <a:gd name="connsiteY13" fmla="*/ 4046563 h 4584257"/>
              <a:gd name="connsiteX14" fmla="*/ 2171599 w 4320027"/>
              <a:gd name="connsiteY14" fmla="*/ 4120274 h 4584257"/>
              <a:gd name="connsiteX15" fmla="*/ 2171601 w 4320027"/>
              <a:gd name="connsiteY15" fmla="*/ 4120273 h 4584257"/>
              <a:gd name="connsiteX16" fmla="*/ 2097890 w 4320027"/>
              <a:gd name="connsiteY16" fmla="*/ 3764989 h 4584257"/>
              <a:gd name="connsiteX17" fmla="*/ 3848926 w 4320027"/>
              <a:gd name="connsiteY17" fmla="*/ 1097183 h 4584257"/>
              <a:gd name="connsiteX18" fmla="*/ 4060239 w 4320027"/>
              <a:gd name="connsiteY18" fmla="*/ 981390 h 4584257"/>
              <a:gd name="connsiteX19" fmla="*/ 2907470 w 4320027"/>
              <a:gd name="connsiteY19" fmla="*/ 633565 h 4584257"/>
              <a:gd name="connsiteX20" fmla="*/ 3051441 w 4320027"/>
              <a:gd name="connsiteY20" fmla="*/ 675648 h 4584257"/>
              <a:gd name="connsiteX21" fmla="*/ 3125152 w 4320027"/>
              <a:gd name="connsiteY21" fmla="*/ 1030933 h 4584257"/>
              <a:gd name="connsiteX22" fmla="*/ 1629919 w 4320027"/>
              <a:gd name="connsiteY22" fmla="*/ 3309005 h 4584257"/>
              <a:gd name="connsiteX23" fmla="*/ 1274635 w 4320027"/>
              <a:gd name="connsiteY23" fmla="*/ 3382715 h 4584257"/>
              <a:gd name="connsiteX24" fmla="*/ 1274636 w 4320027"/>
              <a:gd name="connsiteY24" fmla="*/ 3382715 h 4584257"/>
              <a:gd name="connsiteX25" fmla="*/ 1200926 w 4320027"/>
              <a:gd name="connsiteY25" fmla="*/ 3027430 h 4584257"/>
              <a:gd name="connsiteX26" fmla="*/ 2696157 w 4320027"/>
              <a:gd name="connsiteY26" fmla="*/ 749358 h 4584257"/>
              <a:gd name="connsiteX27" fmla="*/ 2907470 w 4320027"/>
              <a:gd name="connsiteY27" fmla="*/ 633565 h 4584257"/>
              <a:gd name="connsiteX28" fmla="*/ 2563124 w 4320027"/>
              <a:gd name="connsiteY28" fmla="*/ 106128 h 4584257"/>
              <a:gd name="connsiteX29" fmla="*/ 2707096 w 4320027"/>
              <a:gd name="connsiteY29" fmla="*/ 148211 h 4584257"/>
              <a:gd name="connsiteX30" fmla="*/ 2780807 w 4320027"/>
              <a:gd name="connsiteY30" fmla="*/ 503495 h 4584257"/>
              <a:gd name="connsiteX31" fmla="*/ 1610515 w 4320027"/>
              <a:gd name="connsiteY31" fmla="*/ 2286502 h 4584257"/>
              <a:gd name="connsiteX32" fmla="*/ 1255230 w 4320027"/>
              <a:gd name="connsiteY32" fmla="*/ 2360212 h 4584257"/>
              <a:gd name="connsiteX33" fmla="*/ 1255231 w 4320027"/>
              <a:gd name="connsiteY33" fmla="*/ 2360212 h 4584257"/>
              <a:gd name="connsiteX34" fmla="*/ 1181521 w 4320027"/>
              <a:gd name="connsiteY34" fmla="*/ 2004927 h 4584257"/>
              <a:gd name="connsiteX35" fmla="*/ 2351811 w 4320027"/>
              <a:gd name="connsiteY35" fmla="*/ 221921 h 4584257"/>
              <a:gd name="connsiteX36" fmla="*/ 2563124 w 4320027"/>
              <a:gd name="connsiteY36" fmla="*/ 106128 h 4584257"/>
              <a:gd name="connsiteX37" fmla="*/ 1942233 w 4320027"/>
              <a:gd name="connsiteY37" fmla="*/ 23 h 4584257"/>
              <a:gd name="connsiteX38" fmla="*/ 2086205 w 4320027"/>
              <a:gd name="connsiteY38" fmla="*/ 42106 h 4584257"/>
              <a:gd name="connsiteX39" fmla="*/ 2159915 w 4320027"/>
              <a:gd name="connsiteY39" fmla="*/ 397391 h 4584257"/>
              <a:gd name="connsiteX40" fmla="*/ 471100 w 4320027"/>
              <a:gd name="connsiteY40" fmla="*/ 2970397 h 4584257"/>
              <a:gd name="connsiteX41" fmla="*/ 115816 w 4320027"/>
              <a:gd name="connsiteY41" fmla="*/ 3044108 h 4584257"/>
              <a:gd name="connsiteX42" fmla="*/ 115817 w 4320027"/>
              <a:gd name="connsiteY42" fmla="*/ 3044107 h 4584257"/>
              <a:gd name="connsiteX43" fmla="*/ 42106 w 4320027"/>
              <a:gd name="connsiteY43" fmla="*/ 2688822 h 4584257"/>
              <a:gd name="connsiteX44" fmla="*/ 1730920 w 4320027"/>
              <a:gd name="connsiteY44" fmla="*/ 115816 h 4584257"/>
              <a:gd name="connsiteX45" fmla="*/ 1942233 w 4320027"/>
              <a:gd name="connsiteY45" fmla="*/ 23 h 458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320027" h="4584257">
                <a:moveTo>
                  <a:pt x="3068184" y="1404778"/>
                </a:moveTo>
                <a:cubicBezTo>
                  <a:pt x="3092682" y="1402094"/>
                  <a:pt x="3117628" y="1402914"/>
                  <a:pt x="3142218" y="1407406"/>
                </a:cubicBezTo>
                <a:cubicBezTo>
                  <a:pt x="3175004" y="1413396"/>
                  <a:pt x="3207158" y="1425912"/>
                  <a:pt x="3236774" y="1445351"/>
                </a:cubicBezTo>
                <a:cubicBezTo>
                  <a:pt x="3355237" y="1523106"/>
                  <a:pt x="3388239" y="1682172"/>
                  <a:pt x="3310485" y="1800636"/>
                </a:cubicBezTo>
                <a:cubicBezTo>
                  <a:pt x="2726806" y="2689905"/>
                  <a:pt x="2143126" y="3579173"/>
                  <a:pt x="1559447" y="4468442"/>
                </a:cubicBezTo>
                <a:cubicBezTo>
                  <a:pt x="1481692" y="4586906"/>
                  <a:pt x="1322626" y="4619907"/>
                  <a:pt x="1204162" y="4542152"/>
                </a:cubicBezTo>
                <a:lnTo>
                  <a:pt x="1204164" y="4542152"/>
                </a:lnTo>
                <a:cubicBezTo>
                  <a:pt x="1085699" y="4464397"/>
                  <a:pt x="1052699" y="4305332"/>
                  <a:pt x="1130453" y="4186867"/>
                </a:cubicBezTo>
                <a:lnTo>
                  <a:pt x="2881489" y="1519061"/>
                </a:lnTo>
                <a:cubicBezTo>
                  <a:pt x="2925227" y="1452426"/>
                  <a:pt x="2994691" y="1412831"/>
                  <a:pt x="3068184" y="1404778"/>
                </a:cubicBezTo>
                <a:close/>
                <a:moveTo>
                  <a:pt x="4060239" y="981390"/>
                </a:moveTo>
                <a:cubicBezTo>
                  <a:pt x="4109653" y="980731"/>
                  <a:pt x="4159787" y="994314"/>
                  <a:pt x="4204211" y="1023472"/>
                </a:cubicBezTo>
                <a:cubicBezTo>
                  <a:pt x="4322675" y="1101227"/>
                  <a:pt x="4355676" y="1260293"/>
                  <a:pt x="4277922" y="1378757"/>
                </a:cubicBezTo>
                <a:cubicBezTo>
                  <a:pt x="3694242" y="2268026"/>
                  <a:pt x="3110563" y="3157294"/>
                  <a:pt x="2526884" y="4046563"/>
                </a:cubicBezTo>
                <a:cubicBezTo>
                  <a:pt x="2449129" y="4165027"/>
                  <a:pt x="2290063" y="4198028"/>
                  <a:pt x="2171599" y="4120274"/>
                </a:cubicBezTo>
                <a:lnTo>
                  <a:pt x="2171601" y="4120273"/>
                </a:lnTo>
                <a:cubicBezTo>
                  <a:pt x="2053137" y="4042519"/>
                  <a:pt x="2020136" y="3883453"/>
                  <a:pt x="2097890" y="3764989"/>
                </a:cubicBezTo>
                <a:lnTo>
                  <a:pt x="3848926" y="1097183"/>
                </a:lnTo>
                <a:cubicBezTo>
                  <a:pt x="3897523" y="1023142"/>
                  <a:pt x="3977882" y="982487"/>
                  <a:pt x="4060239" y="981390"/>
                </a:cubicBezTo>
                <a:close/>
                <a:moveTo>
                  <a:pt x="2907470" y="633565"/>
                </a:moveTo>
                <a:cubicBezTo>
                  <a:pt x="2956884" y="632906"/>
                  <a:pt x="3007017" y="646490"/>
                  <a:pt x="3051441" y="675648"/>
                </a:cubicBezTo>
                <a:cubicBezTo>
                  <a:pt x="3169905" y="753403"/>
                  <a:pt x="3202906" y="912469"/>
                  <a:pt x="3125152" y="1030933"/>
                </a:cubicBezTo>
                <a:cubicBezTo>
                  <a:pt x="2626741" y="1790290"/>
                  <a:pt x="2128330" y="2549647"/>
                  <a:pt x="1629919" y="3309005"/>
                </a:cubicBezTo>
                <a:cubicBezTo>
                  <a:pt x="1552165" y="3427469"/>
                  <a:pt x="1393099" y="3460470"/>
                  <a:pt x="1274635" y="3382715"/>
                </a:cubicBezTo>
                <a:lnTo>
                  <a:pt x="1274636" y="3382715"/>
                </a:lnTo>
                <a:cubicBezTo>
                  <a:pt x="1156173" y="3304960"/>
                  <a:pt x="1123171" y="3145894"/>
                  <a:pt x="1200926" y="3027430"/>
                </a:cubicBezTo>
                <a:lnTo>
                  <a:pt x="2696157" y="749358"/>
                </a:lnTo>
                <a:cubicBezTo>
                  <a:pt x="2744753" y="675318"/>
                  <a:pt x="2825112" y="634662"/>
                  <a:pt x="2907470" y="633565"/>
                </a:cubicBezTo>
                <a:close/>
                <a:moveTo>
                  <a:pt x="2563124" y="106128"/>
                </a:moveTo>
                <a:cubicBezTo>
                  <a:pt x="2612539" y="105470"/>
                  <a:pt x="2662672" y="119053"/>
                  <a:pt x="2707096" y="148211"/>
                </a:cubicBezTo>
                <a:cubicBezTo>
                  <a:pt x="2825560" y="225965"/>
                  <a:pt x="2858561" y="385032"/>
                  <a:pt x="2780807" y="503495"/>
                </a:cubicBezTo>
                <a:cubicBezTo>
                  <a:pt x="2390710" y="1097831"/>
                  <a:pt x="2000611" y="1692166"/>
                  <a:pt x="1610515" y="2286502"/>
                </a:cubicBezTo>
                <a:cubicBezTo>
                  <a:pt x="1532760" y="2404966"/>
                  <a:pt x="1373694" y="2437967"/>
                  <a:pt x="1255230" y="2360212"/>
                </a:cubicBezTo>
                <a:lnTo>
                  <a:pt x="1255231" y="2360212"/>
                </a:lnTo>
                <a:cubicBezTo>
                  <a:pt x="1136768" y="2282457"/>
                  <a:pt x="1103766" y="2123391"/>
                  <a:pt x="1181521" y="2004927"/>
                </a:cubicBezTo>
                <a:lnTo>
                  <a:pt x="2351811" y="221921"/>
                </a:lnTo>
                <a:cubicBezTo>
                  <a:pt x="2400408" y="147881"/>
                  <a:pt x="2480767" y="107225"/>
                  <a:pt x="2563124" y="106128"/>
                </a:cubicBezTo>
                <a:close/>
                <a:moveTo>
                  <a:pt x="1942233" y="23"/>
                </a:moveTo>
                <a:cubicBezTo>
                  <a:pt x="1991647" y="-635"/>
                  <a:pt x="2041781" y="12948"/>
                  <a:pt x="2086205" y="42106"/>
                </a:cubicBezTo>
                <a:cubicBezTo>
                  <a:pt x="2204669" y="119861"/>
                  <a:pt x="2237670" y="278927"/>
                  <a:pt x="2159915" y="397391"/>
                </a:cubicBezTo>
                <a:cubicBezTo>
                  <a:pt x="1596977" y="1255060"/>
                  <a:pt x="1034038" y="2112728"/>
                  <a:pt x="471100" y="2970397"/>
                </a:cubicBezTo>
                <a:cubicBezTo>
                  <a:pt x="393345" y="3088861"/>
                  <a:pt x="234279" y="3121862"/>
                  <a:pt x="115816" y="3044108"/>
                </a:cubicBezTo>
                <a:lnTo>
                  <a:pt x="115817" y="3044107"/>
                </a:lnTo>
                <a:cubicBezTo>
                  <a:pt x="-2647" y="2966353"/>
                  <a:pt x="-35648" y="2807286"/>
                  <a:pt x="42106" y="2688822"/>
                </a:cubicBezTo>
                <a:lnTo>
                  <a:pt x="1730920" y="115816"/>
                </a:lnTo>
                <a:cubicBezTo>
                  <a:pt x="1779517" y="41776"/>
                  <a:pt x="1859876" y="1120"/>
                  <a:pt x="1942233" y="23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20412929">
            <a:off x="6096000" y="3598737"/>
            <a:ext cx="43559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飞吧，飞吧，在生活的田野上，你愿望，像这蒲公英的小绒花，将落地生根， 遍地开花 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727200" y="1892301"/>
            <a:ext cx="3962400" cy="2400299"/>
          </a:xfrm>
          <a:custGeom>
            <a:avLst/>
            <a:gdLst>
              <a:gd name="connsiteX0" fmla="*/ 0 w 3962400"/>
              <a:gd name="connsiteY0" fmla="*/ 0 h 2056253"/>
              <a:gd name="connsiteX1" fmla="*/ 3962400 w 3962400"/>
              <a:gd name="connsiteY1" fmla="*/ 0 h 2056253"/>
              <a:gd name="connsiteX2" fmla="*/ 3962400 w 3962400"/>
              <a:gd name="connsiteY2" fmla="*/ 1670290 h 2056253"/>
              <a:gd name="connsiteX3" fmla="*/ 0 w 3962400"/>
              <a:gd name="connsiteY3" fmla="*/ 1945104 h 2056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56253">
                <a:moveTo>
                  <a:pt x="0" y="0"/>
                </a:moveTo>
                <a:lnTo>
                  <a:pt x="3962400" y="0"/>
                </a:lnTo>
                <a:lnTo>
                  <a:pt x="3962400" y="1670290"/>
                </a:lnTo>
                <a:cubicBezTo>
                  <a:pt x="1981200" y="1670290"/>
                  <a:pt x="1981200" y="2306701"/>
                  <a:pt x="0" y="1945104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6489700" y="1892301"/>
            <a:ext cx="3962400" cy="2400299"/>
          </a:xfrm>
          <a:custGeom>
            <a:avLst/>
            <a:gdLst>
              <a:gd name="connsiteX0" fmla="*/ 0 w 3962400"/>
              <a:gd name="connsiteY0" fmla="*/ 0 h 2056253"/>
              <a:gd name="connsiteX1" fmla="*/ 3962400 w 3962400"/>
              <a:gd name="connsiteY1" fmla="*/ 0 h 2056253"/>
              <a:gd name="connsiteX2" fmla="*/ 3962400 w 3962400"/>
              <a:gd name="connsiteY2" fmla="*/ 1670290 h 2056253"/>
              <a:gd name="connsiteX3" fmla="*/ 0 w 3962400"/>
              <a:gd name="connsiteY3" fmla="*/ 1945104 h 2056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400" h="2056253">
                <a:moveTo>
                  <a:pt x="0" y="0"/>
                </a:moveTo>
                <a:lnTo>
                  <a:pt x="3962400" y="0"/>
                </a:lnTo>
                <a:lnTo>
                  <a:pt x="3962400" y="1670290"/>
                </a:lnTo>
                <a:cubicBezTo>
                  <a:pt x="1981200" y="1670290"/>
                  <a:pt x="1981200" y="2306701"/>
                  <a:pt x="0" y="1945104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2295979" y="4640039"/>
            <a:ext cx="76000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愿你像颗种子，勇敢地冲破泥沙</a:t>
            </a:r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，</a:t>
            </a:r>
            <a:endParaRPr lang="en-US" altLang="zh-CN" sz="2400" dirty="0" smtClean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 algn="ctr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将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嫩绿的幼芽伸出地面，指向天空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图片占位符 15"/>
          <p:cNvSpPr>
            <a:spLocks noGrp="1"/>
          </p:cNvSpPr>
          <p:nvPr>
            <p:ph type="pic" sz="quarter" idx="10"/>
          </p:nvPr>
        </p:nvSpPr>
        <p:spPr>
          <a:xfrm>
            <a:off x="1459512" y="1829654"/>
            <a:ext cx="3104457" cy="3071693"/>
          </a:xfrm>
          <a:custGeom>
            <a:avLst/>
            <a:gdLst>
              <a:gd name="connsiteX0" fmla="*/ 1552229 w 3104457"/>
              <a:gd name="connsiteY0" fmla="*/ 1670991 h 3071693"/>
              <a:gd name="connsiteX1" fmla="*/ 1681587 w 3104457"/>
              <a:gd name="connsiteY1" fmla="*/ 1724572 h 3071693"/>
              <a:gd name="connsiteX2" fmla="*/ 2198999 w 3104457"/>
              <a:gd name="connsiteY2" fmla="*/ 2241985 h 3071693"/>
              <a:gd name="connsiteX3" fmla="*/ 2198999 w 3104457"/>
              <a:gd name="connsiteY3" fmla="*/ 2500700 h 3071693"/>
              <a:gd name="connsiteX4" fmla="*/ 1681587 w 3104457"/>
              <a:gd name="connsiteY4" fmla="*/ 3018112 h 3071693"/>
              <a:gd name="connsiteX5" fmla="*/ 1422872 w 3104457"/>
              <a:gd name="connsiteY5" fmla="*/ 3018112 h 3071693"/>
              <a:gd name="connsiteX6" fmla="*/ 905459 w 3104457"/>
              <a:gd name="connsiteY6" fmla="*/ 2500700 h 3071693"/>
              <a:gd name="connsiteX7" fmla="*/ 905459 w 3104457"/>
              <a:gd name="connsiteY7" fmla="*/ 2241985 h 3071693"/>
              <a:gd name="connsiteX8" fmla="*/ 1422872 w 3104457"/>
              <a:gd name="connsiteY8" fmla="*/ 1724572 h 3071693"/>
              <a:gd name="connsiteX9" fmla="*/ 1552229 w 3104457"/>
              <a:gd name="connsiteY9" fmla="*/ 1670991 h 3071693"/>
              <a:gd name="connsiteX10" fmla="*/ 2404106 w 3104457"/>
              <a:gd name="connsiteY10" fmla="*/ 835495 h 3071693"/>
              <a:gd name="connsiteX11" fmla="*/ 2533464 w 3104457"/>
              <a:gd name="connsiteY11" fmla="*/ 889076 h 3071693"/>
              <a:gd name="connsiteX12" fmla="*/ 3050876 w 3104457"/>
              <a:gd name="connsiteY12" fmla="*/ 1406489 h 3071693"/>
              <a:gd name="connsiteX13" fmla="*/ 3050876 w 3104457"/>
              <a:gd name="connsiteY13" fmla="*/ 1665204 h 3071693"/>
              <a:gd name="connsiteX14" fmla="*/ 2533464 w 3104457"/>
              <a:gd name="connsiteY14" fmla="*/ 2182616 h 3071693"/>
              <a:gd name="connsiteX15" fmla="*/ 2274749 w 3104457"/>
              <a:gd name="connsiteY15" fmla="*/ 2182616 h 3071693"/>
              <a:gd name="connsiteX16" fmla="*/ 1757336 w 3104457"/>
              <a:gd name="connsiteY16" fmla="*/ 1665204 h 3071693"/>
              <a:gd name="connsiteX17" fmla="*/ 1757336 w 3104457"/>
              <a:gd name="connsiteY17" fmla="*/ 1406489 h 3071693"/>
              <a:gd name="connsiteX18" fmla="*/ 2274749 w 3104457"/>
              <a:gd name="connsiteY18" fmla="*/ 889076 h 3071693"/>
              <a:gd name="connsiteX19" fmla="*/ 2404106 w 3104457"/>
              <a:gd name="connsiteY19" fmla="*/ 835495 h 3071693"/>
              <a:gd name="connsiteX20" fmla="*/ 700352 w 3104457"/>
              <a:gd name="connsiteY20" fmla="*/ 835495 h 3071693"/>
              <a:gd name="connsiteX21" fmla="*/ 829710 w 3104457"/>
              <a:gd name="connsiteY21" fmla="*/ 889076 h 3071693"/>
              <a:gd name="connsiteX22" fmla="*/ 1347122 w 3104457"/>
              <a:gd name="connsiteY22" fmla="*/ 1406489 h 3071693"/>
              <a:gd name="connsiteX23" fmla="*/ 1347122 w 3104457"/>
              <a:gd name="connsiteY23" fmla="*/ 1665204 h 3071693"/>
              <a:gd name="connsiteX24" fmla="*/ 829710 w 3104457"/>
              <a:gd name="connsiteY24" fmla="*/ 2182616 h 3071693"/>
              <a:gd name="connsiteX25" fmla="*/ 570995 w 3104457"/>
              <a:gd name="connsiteY25" fmla="*/ 2182616 h 3071693"/>
              <a:gd name="connsiteX26" fmla="*/ 53582 w 3104457"/>
              <a:gd name="connsiteY26" fmla="*/ 1665204 h 3071693"/>
              <a:gd name="connsiteX27" fmla="*/ 53582 w 3104457"/>
              <a:gd name="connsiteY27" fmla="*/ 1406489 h 3071693"/>
              <a:gd name="connsiteX28" fmla="*/ 570995 w 3104457"/>
              <a:gd name="connsiteY28" fmla="*/ 889076 h 3071693"/>
              <a:gd name="connsiteX29" fmla="*/ 700352 w 3104457"/>
              <a:gd name="connsiteY29" fmla="*/ 835495 h 3071693"/>
              <a:gd name="connsiteX30" fmla="*/ 1552229 w 3104457"/>
              <a:gd name="connsiteY30" fmla="*/ 0 h 3071693"/>
              <a:gd name="connsiteX31" fmla="*/ 1681587 w 3104457"/>
              <a:gd name="connsiteY31" fmla="*/ 53583 h 3071693"/>
              <a:gd name="connsiteX32" fmla="*/ 2198999 w 3104457"/>
              <a:gd name="connsiteY32" fmla="*/ 570995 h 3071693"/>
              <a:gd name="connsiteX33" fmla="*/ 2198999 w 3104457"/>
              <a:gd name="connsiteY33" fmla="*/ 829710 h 3071693"/>
              <a:gd name="connsiteX34" fmla="*/ 1681587 w 3104457"/>
              <a:gd name="connsiteY34" fmla="*/ 1347123 h 3071693"/>
              <a:gd name="connsiteX35" fmla="*/ 1422872 w 3104457"/>
              <a:gd name="connsiteY35" fmla="*/ 1347123 h 3071693"/>
              <a:gd name="connsiteX36" fmla="*/ 905459 w 3104457"/>
              <a:gd name="connsiteY36" fmla="*/ 829710 h 3071693"/>
              <a:gd name="connsiteX37" fmla="*/ 905459 w 3104457"/>
              <a:gd name="connsiteY37" fmla="*/ 570995 h 3071693"/>
              <a:gd name="connsiteX38" fmla="*/ 1422872 w 3104457"/>
              <a:gd name="connsiteY38" fmla="*/ 53583 h 3071693"/>
              <a:gd name="connsiteX39" fmla="*/ 1552229 w 3104457"/>
              <a:gd name="connsiteY39" fmla="*/ 0 h 307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04457" h="3071693">
                <a:moveTo>
                  <a:pt x="1552229" y="1670991"/>
                </a:moveTo>
                <a:cubicBezTo>
                  <a:pt x="1599047" y="1670990"/>
                  <a:pt x="1645866" y="1688851"/>
                  <a:pt x="1681587" y="1724572"/>
                </a:cubicBezTo>
                <a:lnTo>
                  <a:pt x="2198999" y="2241985"/>
                </a:lnTo>
                <a:cubicBezTo>
                  <a:pt x="2270441" y="2313427"/>
                  <a:pt x="2270441" y="2429258"/>
                  <a:pt x="2198999" y="2500700"/>
                </a:cubicBezTo>
                <a:lnTo>
                  <a:pt x="1681587" y="3018112"/>
                </a:lnTo>
                <a:cubicBezTo>
                  <a:pt x="1610145" y="3089554"/>
                  <a:pt x="1494314" y="3089554"/>
                  <a:pt x="1422872" y="3018112"/>
                </a:cubicBezTo>
                <a:lnTo>
                  <a:pt x="905459" y="2500700"/>
                </a:lnTo>
                <a:cubicBezTo>
                  <a:pt x="834017" y="2429258"/>
                  <a:pt x="834017" y="2313427"/>
                  <a:pt x="905459" y="2241985"/>
                </a:cubicBezTo>
                <a:lnTo>
                  <a:pt x="1422872" y="1724572"/>
                </a:lnTo>
                <a:cubicBezTo>
                  <a:pt x="1458593" y="1688851"/>
                  <a:pt x="1505411" y="1670990"/>
                  <a:pt x="1552229" y="1670991"/>
                </a:cubicBezTo>
                <a:close/>
                <a:moveTo>
                  <a:pt x="2404106" y="835495"/>
                </a:moveTo>
                <a:cubicBezTo>
                  <a:pt x="2450924" y="835494"/>
                  <a:pt x="2497743" y="853355"/>
                  <a:pt x="2533464" y="889076"/>
                </a:cubicBezTo>
                <a:lnTo>
                  <a:pt x="3050876" y="1406489"/>
                </a:lnTo>
                <a:cubicBezTo>
                  <a:pt x="3122318" y="1477931"/>
                  <a:pt x="3122318" y="1593762"/>
                  <a:pt x="3050876" y="1665204"/>
                </a:cubicBezTo>
                <a:lnTo>
                  <a:pt x="2533464" y="2182616"/>
                </a:lnTo>
                <a:cubicBezTo>
                  <a:pt x="2462022" y="2254058"/>
                  <a:pt x="2346191" y="2254058"/>
                  <a:pt x="2274749" y="2182616"/>
                </a:cubicBezTo>
                <a:lnTo>
                  <a:pt x="1757336" y="1665204"/>
                </a:lnTo>
                <a:cubicBezTo>
                  <a:pt x="1685894" y="1593762"/>
                  <a:pt x="1685894" y="1477931"/>
                  <a:pt x="1757336" y="1406489"/>
                </a:cubicBezTo>
                <a:lnTo>
                  <a:pt x="2274749" y="889076"/>
                </a:lnTo>
                <a:cubicBezTo>
                  <a:pt x="2310470" y="853355"/>
                  <a:pt x="2357288" y="835494"/>
                  <a:pt x="2404106" y="835495"/>
                </a:cubicBezTo>
                <a:close/>
                <a:moveTo>
                  <a:pt x="700352" y="835495"/>
                </a:moveTo>
                <a:cubicBezTo>
                  <a:pt x="747170" y="835494"/>
                  <a:pt x="793989" y="853355"/>
                  <a:pt x="829710" y="889076"/>
                </a:cubicBezTo>
                <a:lnTo>
                  <a:pt x="1347122" y="1406489"/>
                </a:lnTo>
                <a:cubicBezTo>
                  <a:pt x="1418564" y="1477931"/>
                  <a:pt x="1418564" y="1593762"/>
                  <a:pt x="1347122" y="1665204"/>
                </a:cubicBezTo>
                <a:lnTo>
                  <a:pt x="829710" y="2182616"/>
                </a:lnTo>
                <a:cubicBezTo>
                  <a:pt x="758268" y="2254058"/>
                  <a:pt x="642437" y="2254058"/>
                  <a:pt x="570995" y="2182616"/>
                </a:cubicBezTo>
                <a:lnTo>
                  <a:pt x="53582" y="1665204"/>
                </a:lnTo>
                <a:cubicBezTo>
                  <a:pt x="-17860" y="1593762"/>
                  <a:pt x="-17860" y="1477931"/>
                  <a:pt x="53582" y="1406489"/>
                </a:cubicBezTo>
                <a:lnTo>
                  <a:pt x="570995" y="889076"/>
                </a:lnTo>
                <a:cubicBezTo>
                  <a:pt x="606716" y="853355"/>
                  <a:pt x="653534" y="835494"/>
                  <a:pt x="700352" y="835495"/>
                </a:cubicBezTo>
                <a:close/>
                <a:moveTo>
                  <a:pt x="1552229" y="0"/>
                </a:moveTo>
                <a:cubicBezTo>
                  <a:pt x="1599047" y="1"/>
                  <a:pt x="1645866" y="17862"/>
                  <a:pt x="1681587" y="53583"/>
                </a:cubicBezTo>
                <a:lnTo>
                  <a:pt x="2198999" y="570995"/>
                </a:lnTo>
                <a:cubicBezTo>
                  <a:pt x="2270441" y="642437"/>
                  <a:pt x="2270441" y="758268"/>
                  <a:pt x="2198999" y="829710"/>
                </a:cubicBezTo>
                <a:lnTo>
                  <a:pt x="1681587" y="1347123"/>
                </a:lnTo>
                <a:cubicBezTo>
                  <a:pt x="1610145" y="1418565"/>
                  <a:pt x="1494314" y="1418565"/>
                  <a:pt x="1422872" y="1347123"/>
                </a:cubicBezTo>
                <a:lnTo>
                  <a:pt x="905459" y="829710"/>
                </a:lnTo>
                <a:cubicBezTo>
                  <a:pt x="834017" y="758268"/>
                  <a:pt x="834017" y="642437"/>
                  <a:pt x="905459" y="570995"/>
                </a:cubicBezTo>
                <a:lnTo>
                  <a:pt x="1422872" y="53583"/>
                </a:lnTo>
                <a:cubicBezTo>
                  <a:pt x="1458593" y="17862"/>
                  <a:pt x="1505411" y="1"/>
                  <a:pt x="1552229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1"/>
          </p:nvPr>
        </p:nvSpPr>
        <p:spPr>
          <a:xfrm>
            <a:off x="4543771" y="2769454"/>
            <a:ext cx="3104457" cy="3071693"/>
          </a:xfrm>
          <a:custGeom>
            <a:avLst/>
            <a:gdLst>
              <a:gd name="connsiteX0" fmla="*/ 1552229 w 3104457"/>
              <a:gd name="connsiteY0" fmla="*/ 1670991 h 3071693"/>
              <a:gd name="connsiteX1" fmla="*/ 1681587 w 3104457"/>
              <a:gd name="connsiteY1" fmla="*/ 1724572 h 3071693"/>
              <a:gd name="connsiteX2" fmla="*/ 2198999 w 3104457"/>
              <a:gd name="connsiteY2" fmla="*/ 2241985 h 3071693"/>
              <a:gd name="connsiteX3" fmla="*/ 2198999 w 3104457"/>
              <a:gd name="connsiteY3" fmla="*/ 2500700 h 3071693"/>
              <a:gd name="connsiteX4" fmla="*/ 1681587 w 3104457"/>
              <a:gd name="connsiteY4" fmla="*/ 3018112 h 3071693"/>
              <a:gd name="connsiteX5" fmla="*/ 1422872 w 3104457"/>
              <a:gd name="connsiteY5" fmla="*/ 3018112 h 3071693"/>
              <a:gd name="connsiteX6" fmla="*/ 905459 w 3104457"/>
              <a:gd name="connsiteY6" fmla="*/ 2500700 h 3071693"/>
              <a:gd name="connsiteX7" fmla="*/ 905459 w 3104457"/>
              <a:gd name="connsiteY7" fmla="*/ 2241985 h 3071693"/>
              <a:gd name="connsiteX8" fmla="*/ 1422872 w 3104457"/>
              <a:gd name="connsiteY8" fmla="*/ 1724572 h 3071693"/>
              <a:gd name="connsiteX9" fmla="*/ 1552229 w 3104457"/>
              <a:gd name="connsiteY9" fmla="*/ 1670991 h 3071693"/>
              <a:gd name="connsiteX10" fmla="*/ 2404106 w 3104457"/>
              <a:gd name="connsiteY10" fmla="*/ 835495 h 3071693"/>
              <a:gd name="connsiteX11" fmla="*/ 2533464 w 3104457"/>
              <a:gd name="connsiteY11" fmla="*/ 889076 h 3071693"/>
              <a:gd name="connsiteX12" fmla="*/ 3050876 w 3104457"/>
              <a:gd name="connsiteY12" fmla="*/ 1406489 h 3071693"/>
              <a:gd name="connsiteX13" fmla="*/ 3050876 w 3104457"/>
              <a:gd name="connsiteY13" fmla="*/ 1665204 h 3071693"/>
              <a:gd name="connsiteX14" fmla="*/ 2533464 w 3104457"/>
              <a:gd name="connsiteY14" fmla="*/ 2182616 h 3071693"/>
              <a:gd name="connsiteX15" fmla="*/ 2274749 w 3104457"/>
              <a:gd name="connsiteY15" fmla="*/ 2182616 h 3071693"/>
              <a:gd name="connsiteX16" fmla="*/ 1757336 w 3104457"/>
              <a:gd name="connsiteY16" fmla="*/ 1665204 h 3071693"/>
              <a:gd name="connsiteX17" fmla="*/ 1757336 w 3104457"/>
              <a:gd name="connsiteY17" fmla="*/ 1406489 h 3071693"/>
              <a:gd name="connsiteX18" fmla="*/ 2274749 w 3104457"/>
              <a:gd name="connsiteY18" fmla="*/ 889076 h 3071693"/>
              <a:gd name="connsiteX19" fmla="*/ 2404106 w 3104457"/>
              <a:gd name="connsiteY19" fmla="*/ 835495 h 3071693"/>
              <a:gd name="connsiteX20" fmla="*/ 700352 w 3104457"/>
              <a:gd name="connsiteY20" fmla="*/ 835495 h 3071693"/>
              <a:gd name="connsiteX21" fmla="*/ 829710 w 3104457"/>
              <a:gd name="connsiteY21" fmla="*/ 889076 h 3071693"/>
              <a:gd name="connsiteX22" fmla="*/ 1347122 w 3104457"/>
              <a:gd name="connsiteY22" fmla="*/ 1406489 h 3071693"/>
              <a:gd name="connsiteX23" fmla="*/ 1347122 w 3104457"/>
              <a:gd name="connsiteY23" fmla="*/ 1665204 h 3071693"/>
              <a:gd name="connsiteX24" fmla="*/ 829710 w 3104457"/>
              <a:gd name="connsiteY24" fmla="*/ 2182616 h 3071693"/>
              <a:gd name="connsiteX25" fmla="*/ 570995 w 3104457"/>
              <a:gd name="connsiteY25" fmla="*/ 2182616 h 3071693"/>
              <a:gd name="connsiteX26" fmla="*/ 53582 w 3104457"/>
              <a:gd name="connsiteY26" fmla="*/ 1665204 h 3071693"/>
              <a:gd name="connsiteX27" fmla="*/ 53582 w 3104457"/>
              <a:gd name="connsiteY27" fmla="*/ 1406489 h 3071693"/>
              <a:gd name="connsiteX28" fmla="*/ 570995 w 3104457"/>
              <a:gd name="connsiteY28" fmla="*/ 889076 h 3071693"/>
              <a:gd name="connsiteX29" fmla="*/ 700352 w 3104457"/>
              <a:gd name="connsiteY29" fmla="*/ 835495 h 3071693"/>
              <a:gd name="connsiteX30" fmla="*/ 1552229 w 3104457"/>
              <a:gd name="connsiteY30" fmla="*/ 0 h 3071693"/>
              <a:gd name="connsiteX31" fmla="*/ 1681587 w 3104457"/>
              <a:gd name="connsiteY31" fmla="*/ 53583 h 3071693"/>
              <a:gd name="connsiteX32" fmla="*/ 2198999 w 3104457"/>
              <a:gd name="connsiteY32" fmla="*/ 570995 h 3071693"/>
              <a:gd name="connsiteX33" fmla="*/ 2198999 w 3104457"/>
              <a:gd name="connsiteY33" fmla="*/ 829710 h 3071693"/>
              <a:gd name="connsiteX34" fmla="*/ 1681587 w 3104457"/>
              <a:gd name="connsiteY34" fmla="*/ 1347123 h 3071693"/>
              <a:gd name="connsiteX35" fmla="*/ 1422872 w 3104457"/>
              <a:gd name="connsiteY35" fmla="*/ 1347123 h 3071693"/>
              <a:gd name="connsiteX36" fmla="*/ 905459 w 3104457"/>
              <a:gd name="connsiteY36" fmla="*/ 829710 h 3071693"/>
              <a:gd name="connsiteX37" fmla="*/ 905459 w 3104457"/>
              <a:gd name="connsiteY37" fmla="*/ 570995 h 3071693"/>
              <a:gd name="connsiteX38" fmla="*/ 1422872 w 3104457"/>
              <a:gd name="connsiteY38" fmla="*/ 53583 h 3071693"/>
              <a:gd name="connsiteX39" fmla="*/ 1552229 w 3104457"/>
              <a:gd name="connsiteY39" fmla="*/ 0 h 307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04457" h="3071693">
                <a:moveTo>
                  <a:pt x="1552229" y="1670991"/>
                </a:moveTo>
                <a:cubicBezTo>
                  <a:pt x="1599047" y="1670991"/>
                  <a:pt x="1645866" y="1688851"/>
                  <a:pt x="1681587" y="1724572"/>
                </a:cubicBezTo>
                <a:lnTo>
                  <a:pt x="2198999" y="2241985"/>
                </a:lnTo>
                <a:cubicBezTo>
                  <a:pt x="2270441" y="2313427"/>
                  <a:pt x="2270441" y="2429258"/>
                  <a:pt x="2198999" y="2500700"/>
                </a:cubicBezTo>
                <a:lnTo>
                  <a:pt x="1681587" y="3018112"/>
                </a:lnTo>
                <a:cubicBezTo>
                  <a:pt x="1610145" y="3089554"/>
                  <a:pt x="1494314" y="3089554"/>
                  <a:pt x="1422872" y="3018112"/>
                </a:cubicBezTo>
                <a:lnTo>
                  <a:pt x="905459" y="2500700"/>
                </a:lnTo>
                <a:cubicBezTo>
                  <a:pt x="834017" y="2429258"/>
                  <a:pt x="834017" y="2313427"/>
                  <a:pt x="905459" y="2241985"/>
                </a:cubicBezTo>
                <a:lnTo>
                  <a:pt x="1422872" y="1724572"/>
                </a:lnTo>
                <a:cubicBezTo>
                  <a:pt x="1458593" y="1688851"/>
                  <a:pt x="1505411" y="1670991"/>
                  <a:pt x="1552229" y="1670991"/>
                </a:cubicBezTo>
                <a:close/>
                <a:moveTo>
                  <a:pt x="2404106" y="835495"/>
                </a:moveTo>
                <a:cubicBezTo>
                  <a:pt x="2450924" y="835494"/>
                  <a:pt x="2497743" y="853355"/>
                  <a:pt x="2533464" y="889076"/>
                </a:cubicBezTo>
                <a:lnTo>
                  <a:pt x="3050876" y="1406489"/>
                </a:lnTo>
                <a:cubicBezTo>
                  <a:pt x="3122318" y="1477931"/>
                  <a:pt x="3122318" y="1593762"/>
                  <a:pt x="3050876" y="1665204"/>
                </a:cubicBezTo>
                <a:lnTo>
                  <a:pt x="2533464" y="2182616"/>
                </a:lnTo>
                <a:cubicBezTo>
                  <a:pt x="2462022" y="2254058"/>
                  <a:pt x="2346191" y="2254058"/>
                  <a:pt x="2274749" y="2182616"/>
                </a:cubicBezTo>
                <a:lnTo>
                  <a:pt x="1757336" y="1665204"/>
                </a:lnTo>
                <a:cubicBezTo>
                  <a:pt x="1685894" y="1593762"/>
                  <a:pt x="1685894" y="1477931"/>
                  <a:pt x="1757336" y="1406489"/>
                </a:cubicBezTo>
                <a:lnTo>
                  <a:pt x="2274749" y="889076"/>
                </a:lnTo>
                <a:cubicBezTo>
                  <a:pt x="2310470" y="853355"/>
                  <a:pt x="2357288" y="835494"/>
                  <a:pt x="2404106" y="835495"/>
                </a:cubicBezTo>
                <a:close/>
                <a:moveTo>
                  <a:pt x="700352" y="835495"/>
                </a:moveTo>
                <a:cubicBezTo>
                  <a:pt x="747171" y="835494"/>
                  <a:pt x="793989" y="853355"/>
                  <a:pt x="829710" y="889076"/>
                </a:cubicBezTo>
                <a:lnTo>
                  <a:pt x="1347122" y="1406489"/>
                </a:lnTo>
                <a:cubicBezTo>
                  <a:pt x="1418564" y="1477931"/>
                  <a:pt x="1418564" y="1593762"/>
                  <a:pt x="1347122" y="1665204"/>
                </a:cubicBezTo>
                <a:lnTo>
                  <a:pt x="829710" y="2182616"/>
                </a:lnTo>
                <a:cubicBezTo>
                  <a:pt x="758268" y="2254058"/>
                  <a:pt x="642437" y="2254058"/>
                  <a:pt x="570995" y="2182616"/>
                </a:cubicBezTo>
                <a:lnTo>
                  <a:pt x="53582" y="1665204"/>
                </a:lnTo>
                <a:cubicBezTo>
                  <a:pt x="-17860" y="1593762"/>
                  <a:pt x="-17860" y="1477931"/>
                  <a:pt x="53582" y="1406489"/>
                </a:cubicBezTo>
                <a:lnTo>
                  <a:pt x="570995" y="889076"/>
                </a:lnTo>
                <a:cubicBezTo>
                  <a:pt x="606716" y="853355"/>
                  <a:pt x="653534" y="835494"/>
                  <a:pt x="700352" y="835495"/>
                </a:cubicBezTo>
                <a:close/>
                <a:moveTo>
                  <a:pt x="1552229" y="0"/>
                </a:moveTo>
                <a:cubicBezTo>
                  <a:pt x="1599047" y="1"/>
                  <a:pt x="1645866" y="17862"/>
                  <a:pt x="1681587" y="53583"/>
                </a:cubicBezTo>
                <a:lnTo>
                  <a:pt x="2198999" y="570995"/>
                </a:lnTo>
                <a:cubicBezTo>
                  <a:pt x="2270441" y="642437"/>
                  <a:pt x="2270441" y="758268"/>
                  <a:pt x="2198999" y="829710"/>
                </a:cubicBezTo>
                <a:lnTo>
                  <a:pt x="1681587" y="1347123"/>
                </a:lnTo>
                <a:cubicBezTo>
                  <a:pt x="1610145" y="1418565"/>
                  <a:pt x="1494314" y="1418565"/>
                  <a:pt x="1422872" y="1347123"/>
                </a:cubicBezTo>
                <a:lnTo>
                  <a:pt x="905459" y="829710"/>
                </a:lnTo>
                <a:cubicBezTo>
                  <a:pt x="834017" y="758268"/>
                  <a:pt x="834017" y="642437"/>
                  <a:pt x="905459" y="570995"/>
                </a:cubicBezTo>
                <a:lnTo>
                  <a:pt x="1422872" y="53583"/>
                </a:lnTo>
                <a:cubicBezTo>
                  <a:pt x="1458593" y="17862"/>
                  <a:pt x="1505411" y="1"/>
                  <a:pt x="1552229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/>
          </p:nvPr>
        </p:nvSpPr>
        <p:spPr>
          <a:xfrm>
            <a:off x="7628030" y="1626454"/>
            <a:ext cx="3104457" cy="3071693"/>
          </a:xfrm>
          <a:custGeom>
            <a:avLst/>
            <a:gdLst>
              <a:gd name="connsiteX0" fmla="*/ 1552229 w 3104457"/>
              <a:gd name="connsiteY0" fmla="*/ 1670991 h 3071693"/>
              <a:gd name="connsiteX1" fmla="*/ 1681586 w 3104457"/>
              <a:gd name="connsiteY1" fmla="*/ 1724572 h 3071693"/>
              <a:gd name="connsiteX2" fmla="*/ 2198999 w 3104457"/>
              <a:gd name="connsiteY2" fmla="*/ 2241985 h 3071693"/>
              <a:gd name="connsiteX3" fmla="*/ 2198999 w 3104457"/>
              <a:gd name="connsiteY3" fmla="*/ 2500700 h 3071693"/>
              <a:gd name="connsiteX4" fmla="*/ 1681586 w 3104457"/>
              <a:gd name="connsiteY4" fmla="*/ 3018112 h 3071693"/>
              <a:gd name="connsiteX5" fmla="*/ 1422872 w 3104457"/>
              <a:gd name="connsiteY5" fmla="*/ 3018112 h 3071693"/>
              <a:gd name="connsiteX6" fmla="*/ 905459 w 3104457"/>
              <a:gd name="connsiteY6" fmla="*/ 2500700 h 3071693"/>
              <a:gd name="connsiteX7" fmla="*/ 905459 w 3104457"/>
              <a:gd name="connsiteY7" fmla="*/ 2241985 h 3071693"/>
              <a:gd name="connsiteX8" fmla="*/ 1422872 w 3104457"/>
              <a:gd name="connsiteY8" fmla="*/ 1724572 h 3071693"/>
              <a:gd name="connsiteX9" fmla="*/ 1552229 w 3104457"/>
              <a:gd name="connsiteY9" fmla="*/ 1670991 h 3071693"/>
              <a:gd name="connsiteX10" fmla="*/ 2404106 w 3104457"/>
              <a:gd name="connsiteY10" fmla="*/ 835495 h 3071693"/>
              <a:gd name="connsiteX11" fmla="*/ 2533463 w 3104457"/>
              <a:gd name="connsiteY11" fmla="*/ 889076 h 3071693"/>
              <a:gd name="connsiteX12" fmla="*/ 3050876 w 3104457"/>
              <a:gd name="connsiteY12" fmla="*/ 1406489 h 3071693"/>
              <a:gd name="connsiteX13" fmla="*/ 3050876 w 3104457"/>
              <a:gd name="connsiteY13" fmla="*/ 1665204 h 3071693"/>
              <a:gd name="connsiteX14" fmla="*/ 2533463 w 3104457"/>
              <a:gd name="connsiteY14" fmla="*/ 2182616 h 3071693"/>
              <a:gd name="connsiteX15" fmla="*/ 2274749 w 3104457"/>
              <a:gd name="connsiteY15" fmla="*/ 2182616 h 3071693"/>
              <a:gd name="connsiteX16" fmla="*/ 1757336 w 3104457"/>
              <a:gd name="connsiteY16" fmla="*/ 1665204 h 3071693"/>
              <a:gd name="connsiteX17" fmla="*/ 1757336 w 3104457"/>
              <a:gd name="connsiteY17" fmla="*/ 1406489 h 3071693"/>
              <a:gd name="connsiteX18" fmla="*/ 2274749 w 3104457"/>
              <a:gd name="connsiteY18" fmla="*/ 889076 h 3071693"/>
              <a:gd name="connsiteX19" fmla="*/ 2404106 w 3104457"/>
              <a:gd name="connsiteY19" fmla="*/ 835495 h 3071693"/>
              <a:gd name="connsiteX20" fmla="*/ 700352 w 3104457"/>
              <a:gd name="connsiteY20" fmla="*/ 835495 h 3071693"/>
              <a:gd name="connsiteX21" fmla="*/ 829709 w 3104457"/>
              <a:gd name="connsiteY21" fmla="*/ 889076 h 3071693"/>
              <a:gd name="connsiteX22" fmla="*/ 1347122 w 3104457"/>
              <a:gd name="connsiteY22" fmla="*/ 1406489 h 3071693"/>
              <a:gd name="connsiteX23" fmla="*/ 1347122 w 3104457"/>
              <a:gd name="connsiteY23" fmla="*/ 1665204 h 3071693"/>
              <a:gd name="connsiteX24" fmla="*/ 829709 w 3104457"/>
              <a:gd name="connsiteY24" fmla="*/ 2182616 h 3071693"/>
              <a:gd name="connsiteX25" fmla="*/ 570995 w 3104457"/>
              <a:gd name="connsiteY25" fmla="*/ 2182616 h 3071693"/>
              <a:gd name="connsiteX26" fmla="*/ 53582 w 3104457"/>
              <a:gd name="connsiteY26" fmla="*/ 1665204 h 3071693"/>
              <a:gd name="connsiteX27" fmla="*/ 53582 w 3104457"/>
              <a:gd name="connsiteY27" fmla="*/ 1406489 h 3071693"/>
              <a:gd name="connsiteX28" fmla="*/ 570995 w 3104457"/>
              <a:gd name="connsiteY28" fmla="*/ 889076 h 3071693"/>
              <a:gd name="connsiteX29" fmla="*/ 700352 w 3104457"/>
              <a:gd name="connsiteY29" fmla="*/ 835495 h 3071693"/>
              <a:gd name="connsiteX30" fmla="*/ 1552229 w 3104457"/>
              <a:gd name="connsiteY30" fmla="*/ 0 h 3071693"/>
              <a:gd name="connsiteX31" fmla="*/ 1681586 w 3104457"/>
              <a:gd name="connsiteY31" fmla="*/ 53583 h 3071693"/>
              <a:gd name="connsiteX32" fmla="*/ 2198999 w 3104457"/>
              <a:gd name="connsiteY32" fmla="*/ 570995 h 3071693"/>
              <a:gd name="connsiteX33" fmla="*/ 2198999 w 3104457"/>
              <a:gd name="connsiteY33" fmla="*/ 829710 h 3071693"/>
              <a:gd name="connsiteX34" fmla="*/ 1681586 w 3104457"/>
              <a:gd name="connsiteY34" fmla="*/ 1347123 h 3071693"/>
              <a:gd name="connsiteX35" fmla="*/ 1422872 w 3104457"/>
              <a:gd name="connsiteY35" fmla="*/ 1347123 h 3071693"/>
              <a:gd name="connsiteX36" fmla="*/ 905459 w 3104457"/>
              <a:gd name="connsiteY36" fmla="*/ 829710 h 3071693"/>
              <a:gd name="connsiteX37" fmla="*/ 905459 w 3104457"/>
              <a:gd name="connsiteY37" fmla="*/ 570995 h 3071693"/>
              <a:gd name="connsiteX38" fmla="*/ 1422872 w 3104457"/>
              <a:gd name="connsiteY38" fmla="*/ 53583 h 3071693"/>
              <a:gd name="connsiteX39" fmla="*/ 1552229 w 3104457"/>
              <a:gd name="connsiteY39" fmla="*/ 0 h 307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04457" h="3071693">
                <a:moveTo>
                  <a:pt x="1552229" y="1670991"/>
                </a:moveTo>
                <a:cubicBezTo>
                  <a:pt x="1599047" y="1670990"/>
                  <a:pt x="1645865" y="1688851"/>
                  <a:pt x="1681586" y="1724572"/>
                </a:cubicBezTo>
                <a:lnTo>
                  <a:pt x="2198999" y="2241985"/>
                </a:lnTo>
                <a:cubicBezTo>
                  <a:pt x="2270441" y="2313427"/>
                  <a:pt x="2270441" y="2429258"/>
                  <a:pt x="2198999" y="2500700"/>
                </a:cubicBezTo>
                <a:lnTo>
                  <a:pt x="1681586" y="3018112"/>
                </a:lnTo>
                <a:cubicBezTo>
                  <a:pt x="1610145" y="3089554"/>
                  <a:pt x="1494313" y="3089554"/>
                  <a:pt x="1422872" y="3018112"/>
                </a:cubicBezTo>
                <a:lnTo>
                  <a:pt x="905459" y="2500700"/>
                </a:lnTo>
                <a:cubicBezTo>
                  <a:pt x="834017" y="2429258"/>
                  <a:pt x="834017" y="2313427"/>
                  <a:pt x="905459" y="2241985"/>
                </a:cubicBezTo>
                <a:lnTo>
                  <a:pt x="1422872" y="1724572"/>
                </a:lnTo>
                <a:cubicBezTo>
                  <a:pt x="1458593" y="1688851"/>
                  <a:pt x="1505411" y="1670990"/>
                  <a:pt x="1552229" y="1670991"/>
                </a:cubicBezTo>
                <a:close/>
                <a:moveTo>
                  <a:pt x="2404106" y="835495"/>
                </a:moveTo>
                <a:cubicBezTo>
                  <a:pt x="2450924" y="835494"/>
                  <a:pt x="2497742" y="853355"/>
                  <a:pt x="2533463" y="889076"/>
                </a:cubicBezTo>
                <a:lnTo>
                  <a:pt x="3050876" y="1406489"/>
                </a:lnTo>
                <a:cubicBezTo>
                  <a:pt x="3122318" y="1477931"/>
                  <a:pt x="3122318" y="1593762"/>
                  <a:pt x="3050876" y="1665204"/>
                </a:cubicBezTo>
                <a:lnTo>
                  <a:pt x="2533463" y="2182616"/>
                </a:lnTo>
                <a:cubicBezTo>
                  <a:pt x="2462022" y="2254058"/>
                  <a:pt x="2346190" y="2254058"/>
                  <a:pt x="2274749" y="2182616"/>
                </a:cubicBezTo>
                <a:lnTo>
                  <a:pt x="1757336" y="1665204"/>
                </a:lnTo>
                <a:cubicBezTo>
                  <a:pt x="1685894" y="1593762"/>
                  <a:pt x="1685894" y="1477931"/>
                  <a:pt x="1757336" y="1406489"/>
                </a:cubicBezTo>
                <a:lnTo>
                  <a:pt x="2274749" y="889076"/>
                </a:lnTo>
                <a:cubicBezTo>
                  <a:pt x="2310470" y="853355"/>
                  <a:pt x="2357288" y="835494"/>
                  <a:pt x="2404106" y="835495"/>
                </a:cubicBezTo>
                <a:close/>
                <a:moveTo>
                  <a:pt x="700352" y="835495"/>
                </a:moveTo>
                <a:cubicBezTo>
                  <a:pt x="747171" y="835494"/>
                  <a:pt x="793988" y="853355"/>
                  <a:pt x="829709" y="889076"/>
                </a:cubicBezTo>
                <a:lnTo>
                  <a:pt x="1347122" y="1406489"/>
                </a:lnTo>
                <a:cubicBezTo>
                  <a:pt x="1418564" y="1477931"/>
                  <a:pt x="1418564" y="1593762"/>
                  <a:pt x="1347122" y="1665204"/>
                </a:cubicBezTo>
                <a:lnTo>
                  <a:pt x="829709" y="2182616"/>
                </a:lnTo>
                <a:cubicBezTo>
                  <a:pt x="758268" y="2254058"/>
                  <a:pt x="642437" y="2254058"/>
                  <a:pt x="570995" y="2182616"/>
                </a:cubicBezTo>
                <a:lnTo>
                  <a:pt x="53582" y="1665204"/>
                </a:lnTo>
                <a:cubicBezTo>
                  <a:pt x="-17860" y="1593762"/>
                  <a:pt x="-17860" y="1477931"/>
                  <a:pt x="53582" y="1406489"/>
                </a:cubicBezTo>
                <a:lnTo>
                  <a:pt x="570995" y="889076"/>
                </a:lnTo>
                <a:cubicBezTo>
                  <a:pt x="606716" y="853355"/>
                  <a:pt x="653534" y="835494"/>
                  <a:pt x="700352" y="835495"/>
                </a:cubicBezTo>
                <a:close/>
                <a:moveTo>
                  <a:pt x="1552229" y="0"/>
                </a:moveTo>
                <a:cubicBezTo>
                  <a:pt x="1599047" y="1"/>
                  <a:pt x="1645865" y="17862"/>
                  <a:pt x="1681586" y="53583"/>
                </a:cubicBezTo>
                <a:lnTo>
                  <a:pt x="2198999" y="570995"/>
                </a:lnTo>
                <a:cubicBezTo>
                  <a:pt x="2270441" y="642437"/>
                  <a:pt x="2270441" y="758268"/>
                  <a:pt x="2198999" y="829710"/>
                </a:cubicBezTo>
                <a:lnTo>
                  <a:pt x="1681586" y="1347123"/>
                </a:lnTo>
                <a:cubicBezTo>
                  <a:pt x="1610145" y="1418565"/>
                  <a:pt x="1494313" y="1418565"/>
                  <a:pt x="1422872" y="1347123"/>
                </a:cubicBezTo>
                <a:lnTo>
                  <a:pt x="905459" y="829710"/>
                </a:lnTo>
                <a:cubicBezTo>
                  <a:pt x="834017" y="758268"/>
                  <a:pt x="834017" y="642437"/>
                  <a:pt x="905459" y="570995"/>
                </a:cubicBezTo>
                <a:lnTo>
                  <a:pt x="1422872" y="53583"/>
                </a:lnTo>
                <a:cubicBezTo>
                  <a:pt x="1458593" y="17862"/>
                  <a:pt x="1505411" y="1"/>
                  <a:pt x="1552229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7000">
        <p:random/>
      </p:transition>
    </mc:Choice>
    <mc:Fallback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2"/>
          <p:cNvSpPr>
            <a:spLocks noGrp="1"/>
          </p:cNvSpPr>
          <p:nvPr>
            <p:ph type="pic" sz="quarter" idx="10"/>
          </p:nvPr>
        </p:nvSpPr>
        <p:spPr>
          <a:xfrm rot="21091141">
            <a:off x="1514526" y="1479623"/>
            <a:ext cx="3140739" cy="18593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 rot="1077847">
            <a:off x="2124125" y="3489711"/>
            <a:ext cx="3140739" cy="18593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2"/>
          <p:cNvSpPr>
            <a:spLocks noGrp="1"/>
          </p:cNvSpPr>
          <p:nvPr>
            <p:ph type="pic" sz="quarter" idx="12"/>
          </p:nvPr>
        </p:nvSpPr>
        <p:spPr>
          <a:xfrm rot="307318">
            <a:off x="4627229" y="1479623"/>
            <a:ext cx="3140739" cy="18593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图片占位符 2"/>
          <p:cNvSpPr>
            <a:spLocks noGrp="1"/>
          </p:cNvSpPr>
          <p:nvPr>
            <p:ph type="pic" sz="quarter" idx="13"/>
          </p:nvPr>
        </p:nvSpPr>
        <p:spPr>
          <a:xfrm rot="20880076">
            <a:off x="7570710" y="1649290"/>
            <a:ext cx="3140739" cy="18593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5697033" y="4212228"/>
            <a:ext cx="4666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生活是一本精深的书，别人的注释代替不了自己的理解，愿你有所发现，有所 创造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000">
        <p:random/>
      </p:transition>
    </mc:Choice>
    <mc:Fallback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2"/>
          <p:cNvSpPr>
            <a:spLocks noGrp="1"/>
          </p:cNvSpPr>
          <p:nvPr>
            <p:ph type="pic" sz="quarter" idx="10"/>
          </p:nvPr>
        </p:nvSpPr>
        <p:spPr>
          <a:xfrm>
            <a:off x="1549400" y="1646692"/>
            <a:ext cx="5245100" cy="4005942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>
            <a:off x="6997700" y="1646692"/>
            <a:ext cx="3835400" cy="1858508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2"/>
          <p:cNvSpPr>
            <a:spLocks noGrp="1"/>
          </p:cNvSpPr>
          <p:nvPr>
            <p:ph type="pic" sz="quarter" idx="12"/>
          </p:nvPr>
        </p:nvSpPr>
        <p:spPr>
          <a:xfrm>
            <a:off x="6997700" y="3794126"/>
            <a:ext cx="3835400" cy="1858508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000">
        <p:random/>
      </p:transition>
    </mc:Choice>
    <mc:Fallback>
      <p:transition spd="slow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>
          <a:xfrm>
            <a:off x="1765302" y="2984499"/>
            <a:ext cx="4087553" cy="2600871"/>
          </a:xfrm>
          <a:custGeom>
            <a:avLst/>
            <a:gdLst>
              <a:gd name="connsiteX0" fmla="*/ 3050784 w 5689599"/>
              <a:gd name="connsiteY0" fmla="*/ 2201864 h 3620238"/>
              <a:gd name="connsiteX1" fmla="*/ 3986910 w 5689599"/>
              <a:gd name="connsiteY1" fmla="*/ 2201864 h 3620238"/>
              <a:gd name="connsiteX2" fmla="*/ 4341503 w 5689599"/>
              <a:gd name="connsiteY2" fmla="*/ 2911052 h 3620238"/>
              <a:gd name="connsiteX3" fmla="*/ 3986910 w 5689599"/>
              <a:gd name="connsiteY3" fmla="*/ 3620238 h 3620238"/>
              <a:gd name="connsiteX4" fmla="*/ 3050784 w 5689599"/>
              <a:gd name="connsiteY4" fmla="*/ 3620238 h 3620238"/>
              <a:gd name="connsiteX5" fmla="*/ 2696190 w 5689599"/>
              <a:gd name="connsiteY5" fmla="*/ 2911052 h 3620238"/>
              <a:gd name="connsiteX6" fmla="*/ 4398879 w 5689599"/>
              <a:gd name="connsiteY6" fmla="*/ 1471448 h 3620238"/>
              <a:gd name="connsiteX7" fmla="*/ 5335005 w 5689599"/>
              <a:gd name="connsiteY7" fmla="*/ 1471448 h 3620238"/>
              <a:gd name="connsiteX8" fmla="*/ 5689599 w 5689599"/>
              <a:gd name="connsiteY8" fmla="*/ 2180635 h 3620238"/>
              <a:gd name="connsiteX9" fmla="*/ 5335005 w 5689599"/>
              <a:gd name="connsiteY9" fmla="*/ 2889822 h 3620238"/>
              <a:gd name="connsiteX10" fmla="*/ 4398879 w 5689599"/>
              <a:gd name="connsiteY10" fmla="*/ 2889822 h 3620238"/>
              <a:gd name="connsiteX11" fmla="*/ 4044285 w 5689599"/>
              <a:gd name="connsiteY11" fmla="*/ 2180635 h 3620238"/>
              <a:gd name="connsiteX12" fmla="*/ 1702688 w 5689599"/>
              <a:gd name="connsiteY12" fmla="*/ 1471448 h 3620238"/>
              <a:gd name="connsiteX13" fmla="*/ 2638814 w 5689599"/>
              <a:gd name="connsiteY13" fmla="*/ 1471448 h 3620238"/>
              <a:gd name="connsiteX14" fmla="*/ 2993408 w 5689599"/>
              <a:gd name="connsiteY14" fmla="*/ 2180635 h 3620238"/>
              <a:gd name="connsiteX15" fmla="*/ 2638814 w 5689599"/>
              <a:gd name="connsiteY15" fmla="*/ 2889822 h 3620238"/>
              <a:gd name="connsiteX16" fmla="*/ 1702688 w 5689599"/>
              <a:gd name="connsiteY16" fmla="*/ 2889822 h 3620238"/>
              <a:gd name="connsiteX17" fmla="*/ 1348095 w 5689599"/>
              <a:gd name="connsiteY17" fmla="*/ 2180635 h 3620238"/>
              <a:gd name="connsiteX18" fmla="*/ 3050784 w 5689599"/>
              <a:gd name="connsiteY18" fmla="*/ 730417 h 3620238"/>
              <a:gd name="connsiteX19" fmla="*/ 3986910 w 5689599"/>
              <a:gd name="connsiteY19" fmla="*/ 730417 h 3620238"/>
              <a:gd name="connsiteX20" fmla="*/ 4341503 w 5689599"/>
              <a:gd name="connsiteY20" fmla="*/ 1439604 h 3620238"/>
              <a:gd name="connsiteX21" fmla="*/ 3986910 w 5689599"/>
              <a:gd name="connsiteY21" fmla="*/ 2148790 h 3620238"/>
              <a:gd name="connsiteX22" fmla="*/ 3050784 w 5689599"/>
              <a:gd name="connsiteY22" fmla="*/ 2148790 h 3620238"/>
              <a:gd name="connsiteX23" fmla="*/ 2696190 w 5689599"/>
              <a:gd name="connsiteY23" fmla="*/ 1439604 h 3620238"/>
              <a:gd name="connsiteX24" fmla="*/ 354593 w 5689599"/>
              <a:gd name="connsiteY24" fmla="*/ 730417 h 3620238"/>
              <a:gd name="connsiteX25" fmla="*/ 1290719 w 5689599"/>
              <a:gd name="connsiteY25" fmla="*/ 730417 h 3620238"/>
              <a:gd name="connsiteX26" fmla="*/ 1645313 w 5689599"/>
              <a:gd name="connsiteY26" fmla="*/ 1439604 h 3620238"/>
              <a:gd name="connsiteX27" fmla="*/ 1290719 w 5689599"/>
              <a:gd name="connsiteY27" fmla="*/ 2148790 h 3620238"/>
              <a:gd name="connsiteX28" fmla="*/ 354593 w 5689599"/>
              <a:gd name="connsiteY28" fmla="*/ 2148790 h 3620238"/>
              <a:gd name="connsiteX29" fmla="*/ 0 w 5689599"/>
              <a:gd name="connsiteY29" fmla="*/ 1439604 h 3620238"/>
              <a:gd name="connsiteX30" fmla="*/ 4398879 w 5689599"/>
              <a:gd name="connsiteY30" fmla="*/ 0 h 3620238"/>
              <a:gd name="connsiteX31" fmla="*/ 5335005 w 5689599"/>
              <a:gd name="connsiteY31" fmla="*/ 0 h 3620238"/>
              <a:gd name="connsiteX32" fmla="*/ 5689599 w 5689599"/>
              <a:gd name="connsiteY32" fmla="*/ 709188 h 3620238"/>
              <a:gd name="connsiteX33" fmla="*/ 5335005 w 5689599"/>
              <a:gd name="connsiteY33" fmla="*/ 1418374 h 3620238"/>
              <a:gd name="connsiteX34" fmla="*/ 4398879 w 5689599"/>
              <a:gd name="connsiteY34" fmla="*/ 1418374 h 3620238"/>
              <a:gd name="connsiteX35" fmla="*/ 4044285 w 5689599"/>
              <a:gd name="connsiteY35" fmla="*/ 709188 h 3620238"/>
              <a:gd name="connsiteX36" fmla="*/ 1702688 w 5689599"/>
              <a:gd name="connsiteY36" fmla="*/ 0 h 3620238"/>
              <a:gd name="connsiteX37" fmla="*/ 2638814 w 5689599"/>
              <a:gd name="connsiteY37" fmla="*/ 0 h 3620238"/>
              <a:gd name="connsiteX38" fmla="*/ 2993408 w 5689599"/>
              <a:gd name="connsiteY38" fmla="*/ 709188 h 3620238"/>
              <a:gd name="connsiteX39" fmla="*/ 2638814 w 5689599"/>
              <a:gd name="connsiteY39" fmla="*/ 1418374 h 3620238"/>
              <a:gd name="connsiteX40" fmla="*/ 1702688 w 5689599"/>
              <a:gd name="connsiteY40" fmla="*/ 1418374 h 3620238"/>
              <a:gd name="connsiteX41" fmla="*/ 1348095 w 5689599"/>
              <a:gd name="connsiteY41" fmla="*/ 709188 h 362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689599" h="3620238">
                <a:moveTo>
                  <a:pt x="3050784" y="2201864"/>
                </a:moveTo>
                <a:lnTo>
                  <a:pt x="3986910" y="2201864"/>
                </a:lnTo>
                <a:lnTo>
                  <a:pt x="4341503" y="2911052"/>
                </a:lnTo>
                <a:lnTo>
                  <a:pt x="3986910" y="3620238"/>
                </a:lnTo>
                <a:lnTo>
                  <a:pt x="3050784" y="3620238"/>
                </a:lnTo>
                <a:lnTo>
                  <a:pt x="2696190" y="2911052"/>
                </a:lnTo>
                <a:close/>
                <a:moveTo>
                  <a:pt x="4398879" y="1471448"/>
                </a:moveTo>
                <a:lnTo>
                  <a:pt x="5335005" y="1471448"/>
                </a:lnTo>
                <a:lnTo>
                  <a:pt x="5689599" y="2180635"/>
                </a:lnTo>
                <a:lnTo>
                  <a:pt x="5335005" y="2889822"/>
                </a:lnTo>
                <a:lnTo>
                  <a:pt x="4398879" y="2889822"/>
                </a:lnTo>
                <a:lnTo>
                  <a:pt x="4044285" y="2180635"/>
                </a:lnTo>
                <a:close/>
                <a:moveTo>
                  <a:pt x="1702688" y="1471448"/>
                </a:moveTo>
                <a:lnTo>
                  <a:pt x="2638814" y="1471448"/>
                </a:lnTo>
                <a:lnTo>
                  <a:pt x="2993408" y="2180635"/>
                </a:lnTo>
                <a:lnTo>
                  <a:pt x="2638814" y="2889822"/>
                </a:lnTo>
                <a:lnTo>
                  <a:pt x="1702688" y="2889822"/>
                </a:lnTo>
                <a:lnTo>
                  <a:pt x="1348095" y="2180635"/>
                </a:lnTo>
                <a:close/>
                <a:moveTo>
                  <a:pt x="3050784" y="730417"/>
                </a:moveTo>
                <a:lnTo>
                  <a:pt x="3986910" y="730417"/>
                </a:lnTo>
                <a:lnTo>
                  <a:pt x="4341503" y="1439604"/>
                </a:lnTo>
                <a:lnTo>
                  <a:pt x="3986910" y="2148790"/>
                </a:lnTo>
                <a:lnTo>
                  <a:pt x="3050784" y="2148790"/>
                </a:lnTo>
                <a:lnTo>
                  <a:pt x="2696190" y="1439604"/>
                </a:lnTo>
                <a:close/>
                <a:moveTo>
                  <a:pt x="354593" y="730417"/>
                </a:moveTo>
                <a:lnTo>
                  <a:pt x="1290719" y="730417"/>
                </a:lnTo>
                <a:lnTo>
                  <a:pt x="1645313" y="1439604"/>
                </a:lnTo>
                <a:lnTo>
                  <a:pt x="1290719" y="2148790"/>
                </a:lnTo>
                <a:lnTo>
                  <a:pt x="354593" y="2148790"/>
                </a:lnTo>
                <a:lnTo>
                  <a:pt x="0" y="1439604"/>
                </a:lnTo>
                <a:close/>
                <a:moveTo>
                  <a:pt x="4398879" y="0"/>
                </a:moveTo>
                <a:lnTo>
                  <a:pt x="5335005" y="0"/>
                </a:lnTo>
                <a:lnTo>
                  <a:pt x="5689599" y="709188"/>
                </a:lnTo>
                <a:lnTo>
                  <a:pt x="5335005" y="1418374"/>
                </a:lnTo>
                <a:lnTo>
                  <a:pt x="4398879" y="1418374"/>
                </a:lnTo>
                <a:lnTo>
                  <a:pt x="4044285" y="709188"/>
                </a:lnTo>
                <a:close/>
                <a:moveTo>
                  <a:pt x="1702688" y="0"/>
                </a:moveTo>
                <a:lnTo>
                  <a:pt x="2638814" y="0"/>
                </a:lnTo>
                <a:lnTo>
                  <a:pt x="2993408" y="709188"/>
                </a:lnTo>
                <a:lnTo>
                  <a:pt x="2638814" y="1418374"/>
                </a:lnTo>
                <a:lnTo>
                  <a:pt x="1702688" y="1418374"/>
                </a:lnTo>
                <a:lnTo>
                  <a:pt x="1348095" y="709188"/>
                </a:ln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>
            <a:off x="6489702" y="1460499"/>
            <a:ext cx="4087553" cy="2600871"/>
          </a:xfrm>
          <a:custGeom>
            <a:avLst/>
            <a:gdLst>
              <a:gd name="connsiteX0" fmla="*/ 3050784 w 5689599"/>
              <a:gd name="connsiteY0" fmla="*/ 2201864 h 3620238"/>
              <a:gd name="connsiteX1" fmla="*/ 3986910 w 5689599"/>
              <a:gd name="connsiteY1" fmla="*/ 2201864 h 3620238"/>
              <a:gd name="connsiteX2" fmla="*/ 4341503 w 5689599"/>
              <a:gd name="connsiteY2" fmla="*/ 2911052 h 3620238"/>
              <a:gd name="connsiteX3" fmla="*/ 3986910 w 5689599"/>
              <a:gd name="connsiteY3" fmla="*/ 3620238 h 3620238"/>
              <a:gd name="connsiteX4" fmla="*/ 3050784 w 5689599"/>
              <a:gd name="connsiteY4" fmla="*/ 3620238 h 3620238"/>
              <a:gd name="connsiteX5" fmla="*/ 2696190 w 5689599"/>
              <a:gd name="connsiteY5" fmla="*/ 2911052 h 3620238"/>
              <a:gd name="connsiteX6" fmla="*/ 4398879 w 5689599"/>
              <a:gd name="connsiteY6" fmla="*/ 1471448 h 3620238"/>
              <a:gd name="connsiteX7" fmla="*/ 5335005 w 5689599"/>
              <a:gd name="connsiteY7" fmla="*/ 1471448 h 3620238"/>
              <a:gd name="connsiteX8" fmla="*/ 5689599 w 5689599"/>
              <a:gd name="connsiteY8" fmla="*/ 2180635 h 3620238"/>
              <a:gd name="connsiteX9" fmla="*/ 5335005 w 5689599"/>
              <a:gd name="connsiteY9" fmla="*/ 2889822 h 3620238"/>
              <a:gd name="connsiteX10" fmla="*/ 4398879 w 5689599"/>
              <a:gd name="connsiteY10" fmla="*/ 2889822 h 3620238"/>
              <a:gd name="connsiteX11" fmla="*/ 4044285 w 5689599"/>
              <a:gd name="connsiteY11" fmla="*/ 2180635 h 3620238"/>
              <a:gd name="connsiteX12" fmla="*/ 1702688 w 5689599"/>
              <a:gd name="connsiteY12" fmla="*/ 1471448 h 3620238"/>
              <a:gd name="connsiteX13" fmla="*/ 2638814 w 5689599"/>
              <a:gd name="connsiteY13" fmla="*/ 1471448 h 3620238"/>
              <a:gd name="connsiteX14" fmla="*/ 2993408 w 5689599"/>
              <a:gd name="connsiteY14" fmla="*/ 2180635 h 3620238"/>
              <a:gd name="connsiteX15" fmla="*/ 2638814 w 5689599"/>
              <a:gd name="connsiteY15" fmla="*/ 2889822 h 3620238"/>
              <a:gd name="connsiteX16" fmla="*/ 1702688 w 5689599"/>
              <a:gd name="connsiteY16" fmla="*/ 2889822 h 3620238"/>
              <a:gd name="connsiteX17" fmla="*/ 1348095 w 5689599"/>
              <a:gd name="connsiteY17" fmla="*/ 2180635 h 3620238"/>
              <a:gd name="connsiteX18" fmla="*/ 3050784 w 5689599"/>
              <a:gd name="connsiteY18" fmla="*/ 730417 h 3620238"/>
              <a:gd name="connsiteX19" fmla="*/ 3986910 w 5689599"/>
              <a:gd name="connsiteY19" fmla="*/ 730417 h 3620238"/>
              <a:gd name="connsiteX20" fmla="*/ 4341503 w 5689599"/>
              <a:gd name="connsiteY20" fmla="*/ 1439604 h 3620238"/>
              <a:gd name="connsiteX21" fmla="*/ 3986910 w 5689599"/>
              <a:gd name="connsiteY21" fmla="*/ 2148790 h 3620238"/>
              <a:gd name="connsiteX22" fmla="*/ 3050784 w 5689599"/>
              <a:gd name="connsiteY22" fmla="*/ 2148790 h 3620238"/>
              <a:gd name="connsiteX23" fmla="*/ 2696190 w 5689599"/>
              <a:gd name="connsiteY23" fmla="*/ 1439604 h 3620238"/>
              <a:gd name="connsiteX24" fmla="*/ 354593 w 5689599"/>
              <a:gd name="connsiteY24" fmla="*/ 730417 h 3620238"/>
              <a:gd name="connsiteX25" fmla="*/ 1290719 w 5689599"/>
              <a:gd name="connsiteY25" fmla="*/ 730417 h 3620238"/>
              <a:gd name="connsiteX26" fmla="*/ 1645313 w 5689599"/>
              <a:gd name="connsiteY26" fmla="*/ 1439604 h 3620238"/>
              <a:gd name="connsiteX27" fmla="*/ 1290719 w 5689599"/>
              <a:gd name="connsiteY27" fmla="*/ 2148790 h 3620238"/>
              <a:gd name="connsiteX28" fmla="*/ 354593 w 5689599"/>
              <a:gd name="connsiteY28" fmla="*/ 2148790 h 3620238"/>
              <a:gd name="connsiteX29" fmla="*/ 0 w 5689599"/>
              <a:gd name="connsiteY29" fmla="*/ 1439604 h 3620238"/>
              <a:gd name="connsiteX30" fmla="*/ 4398879 w 5689599"/>
              <a:gd name="connsiteY30" fmla="*/ 0 h 3620238"/>
              <a:gd name="connsiteX31" fmla="*/ 5335005 w 5689599"/>
              <a:gd name="connsiteY31" fmla="*/ 0 h 3620238"/>
              <a:gd name="connsiteX32" fmla="*/ 5689599 w 5689599"/>
              <a:gd name="connsiteY32" fmla="*/ 709188 h 3620238"/>
              <a:gd name="connsiteX33" fmla="*/ 5335005 w 5689599"/>
              <a:gd name="connsiteY33" fmla="*/ 1418374 h 3620238"/>
              <a:gd name="connsiteX34" fmla="*/ 4398879 w 5689599"/>
              <a:gd name="connsiteY34" fmla="*/ 1418374 h 3620238"/>
              <a:gd name="connsiteX35" fmla="*/ 4044285 w 5689599"/>
              <a:gd name="connsiteY35" fmla="*/ 709188 h 3620238"/>
              <a:gd name="connsiteX36" fmla="*/ 1702688 w 5689599"/>
              <a:gd name="connsiteY36" fmla="*/ 0 h 3620238"/>
              <a:gd name="connsiteX37" fmla="*/ 2638814 w 5689599"/>
              <a:gd name="connsiteY37" fmla="*/ 0 h 3620238"/>
              <a:gd name="connsiteX38" fmla="*/ 2993408 w 5689599"/>
              <a:gd name="connsiteY38" fmla="*/ 709188 h 3620238"/>
              <a:gd name="connsiteX39" fmla="*/ 2638814 w 5689599"/>
              <a:gd name="connsiteY39" fmla="*/ 1418374 h 3620238"/>
              <a:gd name="connsiteX40" fmla="*/ 1702688 w 5689599"/>
              <a:gd name="connsiteY40" fmla="*/ 1418374 h 3620238"/>
              <a:gd name="connsiteX41" fmla="*/ 1348095 w 5689599"/>
              <a:gd name="connsiteY41" fmla="*/ 709188 h 3620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689599" h="3620238">
                <a:moveTo>
                  <a:pt x="3050784" y="2201864"/>
                </a:moveTo>
                <a:lnTo>
                  <a:pt x="3986910" y="2201864"/>
                </a:lnTo>
                <a:lnTo>
                  <a:pt x="4341503" y="2911052"/>
                </a:lnTo>
                <a:lnTo>
                  <a:pt x="3986910" y="3620238"/>
                </a:lnTo>
                <a:lnTo>
                  <a:pt x="3050784" y="3620238"/>
                </a:lnTo>
                <a:lnTo>
                  <a:pt x="2696190" y="2911052"/>
                </a:lnTo>
                <a:close/>
                <a:moveTo>
                  <a:pt x="4398879" y="1471448"/>
                </a:moveTo>
                <a:lnTo>
                  <a:pt x="5335005" y="1471448"/>
                </a:lnTo>
                <a:lnTo>
                  <a:pt x="5689599" y="2180635"/>
                </a:lnTo>
                <a:lnTo>
                  <a:pt x="5335005" y="2889822"/>
                </a:lnTo>
                <a:lnTo>
                  <a:pt x="4398879" y="2889822"/>
                </a:lnTo>
                <a:lnTo>
                  <a:pt x="4044285" y="2180635"/>
                </a:lnTo>
                <a:close/>
                <a:moveTo>
                  <a:pt x="1702688" y="1471448"/>
                </a:moveTo>
                <a:lnTo>
                  <a:pt x="2638814" y="1471448"/>
                </a:lnTo>
                <a:lnTo>
                  <a:pt x="2993408" y="2180635"/>
                </a:lnTo>
                <a:lnTo>
                  <a:pt x="2638814" y="2889822"/>
                </a:lnTo>
                <a:lnTo>
                  <a:pt x="1702688" y="2889822"/>
                </a:lnTo>
                <a:lnTo>
                  <a:pt x="1348095" y="2180635"/>
                </a:lnTo>
                <a:close/>
                <a:moveTo>
                  <a:pt x="3050784" y="730417"/>
                </a:moveTo>
                <a:lnTo>
                  <a:pt x="3986910" y="730417"/>
                </a:lnTo>
                <a:lnTo>
                  <a:pt x="4341503" y="1439604"/>
                </a:lnTo>
                <a:lnTo>
                  <a:pt x="3986910" y="2148790"/>
                </a:lnTo>
                <a:lnTo>
                  <a:pt x="3050784" y="2148790"/>
                </a:lnTo>
                <a:lnTo>
                  <a:pt x="2696190" y="1439604"/>
                </a:lnTo>
                <a:close/>
                <a:moveTo>
                  <a:pt x="354593" y="730417"/>
                </a:moveTo>
                <a:lnTo>
                  <a:pt x="1290719" y="730417"/>
                </a:lnTo>
                <a:lnTo>
                  <a:pt x="1645313" y="1439604"/>
                </a:lnTo>
                <a:lnTo>
                  <a:pt x="1290719" y="2148790"/>
                </a:lnTo>
                <a:lnTo>
                  <a:pt x="354593" y="2148790"/>
                </a:lnTo>
                <a:lnTo>
                  <a:pt x="0" y="1439604"/>
                </a:lnTo>
                <a:close/>
                <a:moveTo>
                  <a:pt x="4398879" y="0"/>
                </a:moveTo>
                <a:lnTo>
                  <a:pt x="5335005" y="0"/>
                </a:lnTo>
                <a:lnTo>
                  <a:pt x="5689599" y="709188"/>
                </a:lnTo>
                <a:lnTo>
                  <a:pt x="5335005" y="1418374"/>
                </a:lnTo>
                <a:lnTo>
                  <a:pt x="4398879" y="1418374"/>
                </a:lnTo>
                <a:lnTo>
                  <a:pt x="4044285" y="709188"/>
                </a:lnTo>
                <a:close/>
                <a:moveTo>
                  <a:pt x="1702688" y="0"/>
                </a:moveTo>
                <a:lnTo>
                  <a:pt x="2638814" y="0"/>
                </a:lnTo>
                <a:lnTo>
                  <a:pt x="2993408" y="709188"/>
                </a:lnTo>
                <a:lnTo>
                  <a:pt x="2638814" y="1418374"/>
                </a:lnTo>
                <a:lnTo>
                  <a:pt x="1702688" y="1418374"/>
                </a:lnTo>
                <a:lnTo>
                  <a:pt x="1348095" y="709188"/>
                </a:ln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096000" y="4272234"/>
            <a:ext cx="3946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愿你热爱生命的春天</a:t>
            </a:r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，</a:t>
            </a:r>
            <a:endParaRPr lang="en-US" altLang="zh-CN" sz="2400" dirty="0" smtClean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 algn="l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珍惜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时间的清晨，学那梅花</a:t>
            </a:r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，</a:t>
            </a:r>
            <a:endParaRPr lang="en-US" altLang="zh-CN" sz="2400" dirty="0" smtClean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 algn="l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争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作东风第一枝 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93468" y="3662631"/>
            <a:ext cx="1732429" cy="231334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1" y="6413500"/>
            <a:ext cx="12192000" cy="444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4453472" cy="13258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38528" y="0"/>
            <a:ext cx="4453472" cy="132583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5" cstate="screen"/>
          <a:srcRect l="1381" t="27983" r="1381" b="-2"/>
          <a:stretch>
            <a:fillRect/>
          </a:stretch>
        </p:blipFill>
        <p:spPr>
          <a:xfrm>
            <a:off x="3898900" y="0"/>
            <a:ext cx="4394200" cy="27652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6" cstate="screen"/>
          <a:srcRect t="17809" b="17809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235562" y="3964140"/>
            <a:ext cx="3127638" cy="26716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69824" y="4495800"/>
            <a:ext cx="2381775" cy="213994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453471" y="3684230"/>
            <a:ext cx="3285058" cy="29515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495800"/>
            <a:ext cx="1917899" cy="223694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533947" y="2760931"/>
            <a:ext cx="706173" cy="15989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254191" y="1771649"/>
            <a:ext cx="478554" cy="16573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18442" y="1389929"/>
            <a:ext cx="1221242" cy="25996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1641989" y="1710121"/>
            <a:ext cx="1027040" cy="11757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512173" y="1742944"/>
            <a:ext cx="1073286" cy="150058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838102" y="3253399"/>
            <a:ext cx="1460136" cy="70087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549782" y="1471717"/>
            <a:ext cx="1088509" cy="333072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093268" y="1615622"/>
            <a:ext cx="590923" cy="124154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10520620" y="4816990"/>
            <a:ext cx="1027040" cy="1175750"/>
          </a:xfrm>
          <a:prstGeom prst="rect">
            <a:avLst/>
          </a:prstGeom>
        </p:spPr>
      </p:pic>
      <p:sp>
        <p:nvSpPr>
          <p:cNvPr id="21" name="文本框 20"/>
          <p:cNvSpPr txBox="1"/>
          <p:nvPr userDrawn="1"/>
        </p:nvSpPr>
        <p:spPr>
          <a:xfrm>
            <a:off x="4272427" y="1054036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未完，待续</a:t>
            </a:r>
            <a:endParaRPr lang="zh-CN" altLang="en-US" sz="5400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4241782" y="2749138"/>
            <a:ext cx="3708436" cy="6713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The user can demonstrate on a projector or computer, or print the presentation and make it into a film to be used in a wider field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 userDrawn="1"/>
        </p:nvSpPr>
        <p:spPr>
          <a:xfrm>
            <a:off x="4309294" y="500764"/>
            <a:ext cx="3573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Happy birthday</a:t>
            </a:r>
            <a:endParaRPr lang="zh-CN" altLang="en-US" sz="32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1084757" y="522281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0"/>
          </p:nvPr>
        </p:nvSpPr>
        <p:spPr>
          <a:xfrm>
            <a:off x="1370612" y="1410554"/>
            <a:ext cx="3503218" cy="3466246"/>
          </a:xfrm>
          <a:custGeom>
            <a:avLst/>
            <a:gdLst>
              <a:gd name="connsiteX0" fmla="*/ 1552229 w 3104457"/>
              <a:gd name="connsiteY0" fmla="*/ 1670991 h 3071693"/>
              <a:gd name="connsiteX1" fmla="*/ 1681587 w 3104457"/>
              <a:gd name="connsiteY1" fmla="*/ 1724572 h 3071693"/>
              <a:gd name="connsiteX2" fmla="*/ 2198999 w 3104457"/>
              <a:gd name="connsiteY2" fmla="*/ 2241985 h 3071693"/>
              <a:gd name="connsiteX3" fmla="*/ 2198999 w 3104457"/>
              <a:gd name="connsiteY3" fmla="*/ 2500700 h 3071693"/>
              <a:gd name="connsiteX4" fmla="*/ 1681587 w 3104457"/>
              <a:gd name="connsiteY4" fmla="*/ 3018112 h 3071693"/>
              <a:gd name="connsiteX5" fmla="*/ 1422872 w 3104457"/>
              <a:gd name="connsiteY5" fmla="*/ 3018112 h 3071693"/>
              <a:gd name="connsiteX6" fmla="*/ 905459 w 3104457"/>
              <a:gd name="connsiteY6" fmla="*/ 2500700 h 3071693"/>
              <a:gd name="connsiteX7" fmla="*/ 905459 w 3104457"/>
              <a:gd name="connsiteY7" fmla="*/ 2241985 h 3071693"/>
              <a:gd name="connsiteX8" fmla="*/ 1422872 w 3104457"/>
              <a:gd name="connsiteY8" fmla="*/ 1724572 h 3071693"/>
              <a:gd name="connsiteX9" fmla="*/ 1552229 w 3104457"/>
              <a:gd name="connsiteY9" fmla="*/ 1670991 h 3071693"/>
              <a:gd name="connsiteX10" fmla="*/ 2404106 w 3104457"/>
              <a:gd name="connsiteY10" fmla="*/ 835495 h 3071693"/>
              <a:gd name="connsiteX11" fmla="*/ 2533464 w 3104457"/>
              <a:gd name="connsiteY11" fmla="*/ 889076 h 3071693"/>
              <a:gd name="connsiteX12" fmla="*/ 3050876 w 3104457"/>
              <a:gd name="connsiteY12" fmla="*/ 1406489 h 3071693"/>
              <a:gd name="connsiteX13" fmla="*/ 3050876 w 3104457"/>
              <a:gd name="connsiteY13" fmla="*/ 1665204 h 3071693"/>
              <a:gd name="connsiteX14" fmla="*/ 2533464 w 3104457"/>
              <a:gd name="connsiteY14" fmla="*/ 2182616 h 3071693"/>
              <a:gd name="connsiteX15" fmla="*/ 2274749 w 3104457"/>
              <a:gd name="connsiteY15" fmla="*/ 2182616 h 3071693"/>
              <a:gd name="connsiteX16" fmla="*/ 1757336 w 3104457"/>
              <a:gd name="connsiteY16" fmla="*/ 1665204 h 3071693"/>
              <a:gd name="connsiteX17" fmla="*/ 1757336 w 3104457"/>
              <a:gd name="connsiteY17" fmla="*/ 1406489 h 3071693"/>
              <a:gd name="connsiteX18" fmla="*/ 2274749 w 3104457"/>
              <a:gd name="connsiteY18" fmla="*/ 889076 h 3071693"/>
              <a:gd name="connsiteX19" fmla="*/ 2404106 w 3104457"/>
              <a:gd name="connsiteY19" fmla="*/ 835495 h 3071693"/>
              <a:gd name="connsiteX20" fmla="*/ 700352 w 3104457"/>
              <a:gd name="connsiteY20" fmla="*/ 835495 h 3071693"/>
              <a:gd name="connsiteX21" fmla="*/ 829710 w 3104457"/>
              <a:gd name="connsiteY21" fmla="*/ 889076 h 3071693"/>
              <a:gd name="connsiteX22" fmla="*/ 1347122 w 3104457"/>
              <a:gd name="connsiteY22" fmla="*/ 1406489 h 3071693"/>
              <a:gd name="connsiteX23" fmla="*/ 1347122 w 3104457"/>
              <a:gd name="connsiteY23" fmla="*/ 1665204 h 3071693"/>
              <a:gd name="connsiteX24" fmla="*/ 829710 w 3104457"/>
              <a:gd name="connsiteY24" fmla="*/ 2182616 h 3071693"/>
              <a:gd name="connsiteX25" fmla="*/ 570995 w 3104457"/>
              <a:gd name="connsiteY25" fmla="*/ 2182616 h 3071693"/>
              <a:gd name="connsiteX26" fmla="*/ 53582 w 3104457"/>
              <a:gd name="connsiteY26" fmla="*/ 1665204 h 3071693"/>
              <a:gd name="connsiteX27" fmla="*/ 53582 w 3104457"/>
              <a:gd name="connsiteY27" fmla="*/ 1406489 h 3071693"/>
              <a:gd name="connsiteX28" fmla="*/ 570995 w 3104457"/>
              <a:gd name="connsiteY28" fmla="*/ 889076 h 3071693"/>
              <a:gd name="connsiteX29" fmla="*/ 700352 w 3104457"/>
              <a:gd name="connsiteY29" fmla="*/ 835495 h 3071693"/>
              <a:gd name="connsiteX30" fmla="*/ 1552229 w 3104457"/>
              <a:gd name="connsiteY30" fmla="*/ 0 h 3071693"/>
              <a:gd name="connsiteX31" fmla="*/ 1681587 w 3104457"/>
              <a:gd name="connsiteY31" fmla="*/ 53583 h 3071693"/>
              <a:gd name="connsiteX32" fmla="*/ 2198999 w 3104457"/>
              <a:gd name="connsiteY32" fmla="*/ 570995 h 3071693"/>
              <a:gd name="connsiteX33" fmla="*/ 2198999 w 3104457"/>
              <a:gd name="connsiteY33" fmla="*/ 829710 h 3071693"/>
              <a:gd name="connsiteX34" fmla="*/ 1681587 w 3104457"/>
              <a:gd name="connsiteY34" fmla="*/ 1347123 h 3071693"/>
              <a:gd name="connsiteX35" fmla="*/ 1422872 w 3104457"/>
              <a:gd name="connsiteY35" fmla="*/ 1347123 h 3071693"/>
              <a:gd name="connsiteX36" fmla="*/ 905459 w 3104457"/>
              <a:gd name="connsiteY36" fmla="*/ 829710 h 3071693"/>
              <a:gd name="connsiteX37" fmla="*/ 905459 w 3104457"/>
              <a:gd name="connsiteY37" fmla="*/ 570995 h 3071693"/>
              <a:gd name="connsiteX38" fmla="*/ 1422872 w 3104457"/>
              <a:gd name="connsiteY38" fmla="*/ 53583 h 3071693"/>
              <a:gd name="connsiteX39" fmla="*/ 1552229 w 3104457"/>
              <a:gd name="connsiteY39" fmla="*/ 0 h 307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04457" h="3071693">
                <a:moveTo>
                  <a:pt x="1552229" y="1670991"/>
                </a:moveTo>
                <a:cubicBezTo>
                  <a:pt x="1599047" y="1670990"/>
                  <a:pt x="1645866" y="1688851"/>
                  <a:pt x="1681587" y="1724572"/>
                </a:cubicBezTo>
                <a:lnTo>
                  <a:pt x="2198999" y="2241985"/>
                </a:lnTo>
                <a:cubicBezTo>
                  <a:pt x="2270441" y="2313427"/>
                  <a:pt x="2270441" y="2429258"/>
                  <a:pt x="2198999" y="2500700"/>
                </a:cubicBezTo>
                <a:lnTo>
                  <a:pt x="1681587" y="3018112"/>
                </a:lnTo>
                <a:cubicBezTo>
                  <a:pt x="1610145" y="3089554"/>
                  <a:pt x="1494314" y="3089554"/>
                  <a:pt x="1422872" y="3018112"/>
                </a:cubicBezTo>
                <a:lnTo>
                  <a:pt x="905459" y="2500700"/>
                </a:lnTo>
                <a:cubicBezTo>
                  <a:pt x="834017" y="2429258"/>
                  <a:pt x="834017" y="2313427"/>
                  <a:pt x="905459" y="2241985"/>
                </a:cubicBezTo>
                <a:lnTo>
                  <a:pt x="1422872" y="1724572"/>
                </a:lnTo>
                <a:cubicBezTo>
                  <a:pt x="1458593" y="1688851"/>
                  <a:pt x="1505411" y="1670990"/>
                  <a:pt x="1552229" y="1670991"/>
                </a:cubicBezTo>
                <a:close/>
                <a:moveTo>
                  <a:pt x="2404106" y="835495"/>
                </a:moveTo>
                <a:cubicBezTo>
                  <a:pt x="2450924" y="835494"/>
                  <a:pt x="2497743" y="853355"/>
                  <a:pt x="2533464" y="889076"/>
                </a:cubicBezTo>
                <a:lnTo>
                  <a:pt x="3050876" y="1406489"/>
                </a:lnTo>
                <a:cubicBezTo>
                  <a:pt x="3122318" y="1477931"/>
                  <a:pt x="3122318" y="1593762"/>
                  <a:pt x="3050876" y="1665204"/>
                </a:cubicBezTo>
                <a:lnTo>
                  <a:pt x="2533464" y="2182616"/>
                </a:lnTo>
                <a:cubicBezTo>
                  <a:pt x="2462022" y="2254058"/>
                  <a:pt x="2346191" y="2254058"/>
                  <a:pt x="2274749" y="2182616"/>
                </a:cubicBezTo>
                <a:lnTo>
                  <a:pt x="1757336" y="1665204"/>
                </a:lnTo>
                <a:cubicBezTo>
                  <a:pt x="1685894" y="1593762"/>
                  <a:pt x="1685894" y="1477931"/>
                  <a:pt x="1757336" y="1406489"/>
                </a:cubicBezTo>
                <a:lnTo>
                  <a:pt x="2274749" y="889076"/>
                </a:lnTo>
                <a:cubicBezTo>
                  <a:pt x="2310470" y="853355"/>
                  <a:pt x="2357288" y="835494"/>
                  <a:pt x="2404106" y="835495"/>
                </a:cubicBezTo>
                <a:close/>
                <a:moveTo>
                  <a:pt x="700352" y="835495"/>
                </a:moveTo>
                <a:cubicBezTo>
                  <a:pt x="747170" y="835494"/>
                  <a:pt x="793989" y="853355"/>
                  <a:pt x="829710" y="889076"/>
                </a:cubicBezTo>
                <a:lnTo>
                  <a:pt x="1347122" y="1406489"/>
                </a:lnTo>
                <a:cubicBezTo>
                  <a:pt x="1418564" y="1477931"/>
                  <a:pt x="1418564" y="1593762"/>
                  <a:pt x="1347122" y="1665204"/>
                </a:cubicBezTo>
                <a:lnTo>
                  <a:pt x="829710" y="2182616"/>
                </a:lnTo>
                <a:cubicBezTo>
                  <a:pt x="758268" y="2254058"/>
                  <a:pt x="642437" y="2254058"/>
                  <a:pt x="570995" y="2182616"/>
                </a:cubicBezTo>
                <a:lnTo>
                  <a:pt x="53582" y="1665204"/>
                </a:lnTo>
                <a:cubicBezTo>
                  <a:pt x="-17860" y="1593762"/>
                  <a:pt x="-17860" y="1477931"/>
                  <a:pt x="53582" y="1406489"/>
                </a:cubicBezTo>
                <a:lnTo>
                  <a:pt x="570995" y="889076"/>
                </a:lnTo>
                <a:cubicBezTo>
                  <a:pt x="606716" y="853355"/>
                  <a:pt x="653534" y="835494"/>
                  <a:pt x="700352" y="835495"/>
                </a:cubicBezTo>
                <a:close/>
                <a:moveTo>
                  <a:pt x="1552229" y="0"/>
                </a:moveTo>
                <a:cubicBezTo>
                  <a:pt x="1599047" y="1"/>
                  <a:pt x="1645866" y="17862"/>
                  <a:pt x="1681587" y="53583"/>
                </a:cubicBezTo>
                <a:lnTo>
                  <a:pt x="2198999" y="570995"/>
                </a:lnTo>
                <a:cubicBezTo>
                  <a:pt x="2270441" y="642437"/>
                  <a:pt x="2270441" y="758268"/>
                  <a:pt x="2198999" y="829710"/>
                </a:cubicBezTo>
                <a:lnTo>
                  <a:pt x="1681587" y="1347123"/>
                </a:lnTo>
                <a:cubicBezTo>
                  <a:pt x="1610145" y="1418565"/>
                  <a:pt x="1494314" y="1418565"/>
                  <a:pt x="1422872" y="1347123"/>
                </a:cubicBezTo>
                <a:lnTo>
                  <a:pt x="905459" y="829710"/>
                </a:lnTo>
                <a:cubicBezTo>
                  <a:pt x="834017" y="758268"/>
                  <a:pt x="834017" y="642437"/>
                  <a:pt x="905459" y="570995"/>
                </a:cubicBezTo>
                <a:lnTo>
                  <a:pt x="1422872" y="53583"/>
                </a:lnTo>
                <a:cubicBezTo>
                  <a:pt x="1458593" y="17862"/>
                  <a:pt x="1505411" y="1"/>
                  <a:pt x="1552229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>
            <a:off x="7085612" y="1410554"/>
            <a:ext cx="3503218" cy="3466246"/>
          </a:xfrm>
          <a:custGeom>
            <a:avLst/>
            <a:gdLst>
              <a:gd name="connsiteX0" fmla="*/ 1552229 w 3104457"/>
              <a:gd name="connsiteY0" fmla="*/ 1670991 h 3071693"/>
              <a:gd name="connsiteX1" fmla="*/ 1681587 w 3104457"/>
              <a:gd name="connsiteY1" fmla="*/ 1724572 h 3071693"/>
              <a:gd name="connsiteX2" fmla="*/ 2198999 w 3104457"/>
              <a:gd name="connsiteY2" fmla="*/ 2241985 h 3071693"/>
              <a:gd name="connsiteX3" fmla="*/ 2198999 w 3104457"/>
              <a:gd name="connsiteY3" fmla="*/ 2500700 h 3071693"/>
              <a:gd name="connsiteX4" fmla="*/ 1681587 w 3104457"/>
              <a:gd name="connsiteY4" fmla="*/ 3018112 h 3071693"/>
              <a:gd name="connsiteX5" fmla="*/ 1422872 w 3104457"/>
              <a:gd name="connsiteY5" fmla="*/ 3018112 h 3071693"/>
              <a:gd name="connsiteX6" fmla="*/ 905459 w 3104457"/>
              <a:gd name="connsiteY6" fmla="*/ 2500700 h 3071693"/>
              <a:gd name="connsiteX7" fmla="*/ 905459 w 3104457"/>
              <a:gd name="connsiteY7" fmla="*/ 2241985 h 3071693"/>
              <a:gd name="connsiteX8" fmla="*/ 1422872 w 3104457"/>
              <a:gd name="connsiteY8" fmla="*/ 1724572 h 3071693"/>
              <a:gd name="connsiteX9" fmla="*/ 1552229 w 3104457"/>
              <a:gd name="connsiteY9" fmla="*/ 1670991 h 3071693"/>
              <a:gd name="connsiteX10" fmla="*/ 2404106 w 3104457"/>
              <a:gd name="connsiteY10" fmla="*/ 835495 h 3071693"/>
              <a:gd name="connsiteX11" fmla="*/ 2533464 w 3104457"/>
              <a:gd name="connsiteY11" fmla="*/ 889076 h 3071693"/>
              <a:gd name="connsiteX12" fmla="*/ 3050876 w 3104457"/>
              <a:gd name="connsiteY12" fmla="*/ 1406489 h 3071693"/>
              <a:gd name="connsiteX13" fmla="*/ 3050876 w 3104457"/>
              <a:gd name="connsiteY13" fmla="*/ 1665204 h 3071693"/>
              <a:gd name="connsiteX14" fmla="*/ 2533464 w 3104457"/>
              <a:gd name="connsiteY14" fmla="*/ 2182616 h 3071693"/>
              <a:gd name="connsiteX15" fmla="*/ 2274749 w 3104457"/>
              <a:gd name="connsiteY15" fmla="*/ 2182616 h 3071693"/>
              <a:gd name="connsiteX16" fmla="*/ 1757336 w 3104457"/>
              <a:gd name="connsiteY16" fmla="*/ 1665204 h 3071693"/>
              <a:gd name="connsiteX17" fmla="*/ 1757336 w 3104457"/>
              <a:gd name="connsiteY17" fmla="*/ 1406489 h 3071693"/>
              <a:gd name="connsiteX18" fmla="*/ 2274749 w 3104457"/>
              <a:gd name="connsiteY18" fmla="*/ 889076 h 3071693"/>
              <a:gd name="connsiteX19" fmla="*/ 2404106 w 3104457"/>
              <a:gd name="connsiteY19" fmla="*/ 835495 h 3071693"/>
              <a:gd name="connsiteX20" fmla="*/ 700352 w 3104457"/>
              <a:gd name="connsiteY20" fmla="*/ 835495 h 3071693"/>
              <a:gd name="connsiteX21" fmla="*/ 829710 w 3104457"/>
              <a:gd name="connsiteY21" fmla="*/ 889076 h 3071693"/>
              <a:gd name="connsiteX22" fmla="*/ 1347122 w 3104457"/>
              <a:gd name="connsiteY22" fmla="*/ 1406489 h 3071693"/>
              <a:gd name="connsiteX23" fmla="*/ 1347122 w 3104457"/>
              <a:gd name="connsiteY23" fmla="*/ 1665204 h 3071693"/>
              <a:gd name="connsiteX24" fmla="*/ 829710 w 3104457"/>
              <a:gd name="connsiteY24" fmla="*/ 2182616 h 3071693"/>
              <a:gd name="connsiteX25" fmla="*/ 570995 w 3104457"/>
              <a:gd name="connsiteY25" fmla="*/ 2182616 h 3071693"/>
              <a:gd name="connsiteX26" fmla="*/ 53582 w 3104457"/>
              <a:gd name="connsiteY26" fmla="*/ 1665204 h 3071693"/>
              <a:gd name="connsiteX27" fmla="*/ 53582 w 3104457"/>
              <a:gd name="connsiteY27" fmla="*/ 1406489 h 3071693"/>
              <a:gd name="connsiteX28" fmla="*/ 570995 w 3104457"/>
              <a:gd name="connsiteY28" fmla="*/ 889076 h 3071693"/>
              <a:gd name="connsiteX29" fmla="*/ 700352 w 3104457"/>
              <a:gd name="connsiteY29" fmla="*/ 835495 h 3071693"/>
              <a:gd name="connsiteX30" fmla="*/ 1552229 w 3104457"/>
              <a:gd name="connsiteY30" fmla="*/ 0 h 3071693"/>
              <a:gd name="connsiteX31" fmla="*/ 1681587 w 3104457"/>
              <a:gd name="connsiteY31" fmla="*/ 53583 h 3071693"/>
              <a:gd name="connsiteX32" fmla="*/ 2198999 w 3104457"/>
              <a:gd name="connsiteY32" fmla="*/ 570995 h 3071693"/>
              <a:gd name="connsiteX33" fmla="*/ 2198999 w 3104457"/>
              <a:gd name="connsiteY33" fmla="*/ 829710 h 3071693"/>
              <a:gd name="connsiteX34" fmla="*/ 1681587 w 3104457"/>
              <a:gd name="connsiteY34" fmla="*/ 1347123 h 3071693"/>
              <a:gd name="connsiteX35" fmla="*/ 1422872 w 3104457"/>
              <a:gd name="connsiteY35" fmla="*/ 1347123 h 3071693"/>
              <a:gd name="connsiteX36" fmla="*/ 905459 w 3104457"/>
              <a:gd name="connsiteY36" fmla="*/ 829710 h 3071693"/>
              <a:gd name="connsiteX37" fmla="*/ 905459 w 3104457"/>
              <a:gd name="connsiteY37" fmla="*/ 570995 h 3071693"/>
              <a:gd name="connsiteX38" fmla="*/ 1422872 w 3104457"/>
              <a:gd name="connsiteY38" fmla="*/ 53583 h 3071693"/>
              <a:gd name="connsiteX39" fmla="*/ 1552229 w 3104457"/>
              <a:gd name="connsiteY39" fmla="*/ 0 h 307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04457" h="3071693">
                <a:moveTo>
                  <a:pt x="1552229" y="1670991"/>
                </a:moveTo>
                <a:cubicBezTo>
                  <a:pt x="1599047" y="1670990"/>
                  <a:pt x="1645866" y="1688851"/>
                  <a:pt x="1681587" y="1724572"/>
                </a:cubicBezTo>
                <a:lnTo>
                  <a:pt x="2198999" y="2241985"/>
                </a:lnTo>
                <a:cubicBezTo>
                  <a:pt x="2270441" y="2313427"/>
                  <a:pt x="2270441" y="2429258"/>
                  <a:pt x="2198999" y="2500700"/>
                </a:cubicBezTo>
                <a:lnTo>
                  <a:pt x="1681587" y="3018112"/>
                </a:lnTo>
                <a:cubicBezTo>
                  <a:pt x="1610145" y="3089554"/>
                  <a:pt x="1494314" y="3089554"/>
                  <a:pt x="1422872" y="3018112"/>
                </a:cubicBezTo>
                <a:lnTo>
                  <a:pt x="905459" y="2500700"/>
                </a:lnTo>
                <a:cubicBezTo>
                  <a:pt x="834017" y="2429258"/>
                  <a:pt x="834017" y="2313427"/>
                  <a:pt x="905459" y="2241985"/>
                </a:cubicBezTo>
                <a:lnTo>
                  <a:pt x="1422872" y="1724572"/>
                </a:lnTo>
                <a:cubicBezTo>
                  <a:pt x="1458593" y="1688851"/>
                  <a:pt x="1505411" y="1670990"/>
                  <a:pt x="1552229" y="1670991"/>
                </a:cubicBezTo>
                <a:close/>
                <a:moveTo>
                  <a:pt x="2404106" y="835495"/>
                </a:moveTo>
                <a:cubicBezTo>
                  <a:pt x="2450924" y="835494"/>
                  <a:pt x="2497743" y="853355"/>
                  <a:pt x="2533464" y="889076"/>
                </a:cubicBezTo>
                <a:lnTo>
                  <a:pt x="3050876" y="1406489"/>
                </a:lnTo>
                <a:cubicBezTo>
                  <a:pt x="3122318" y="1477931"/>
                  <a:pt x="3122318" y="1593762"/>
                  <a:pt x="3050876" y="1665204"/>
                </a:cubicBezTo>
                <a:lnTo>
                  <a:pt x="2533464" y="2182616"/>
                </a:lnTo>
                <a:cubicBezTo>
                  <a:pt x="2462022" y="2254058"/>
                  <a:pt x="2346191" y="2254058"/>
                  <a:pt x="2274749" y="2182616"/>
                </a:cubicBezTo>
                <a:lnTo>
                  <a:pt x="1757336" y="1665204"/>
                </a:lnTo>
                <a:cubicBezTo>
                  <a:pt x="1685894" y="1593762"/>
                  <a:pt x="1685894" y="1477931"/>
                  <a:pt x="1757336" y="1406489"/>
                </a:cubicBezTo>
                <a:lnTo>
                  <a:pt x="2274749" y="889076"/>
                </a:lnTo>
                <a:cubicBezTo>
                  <a:pt x="2310470" y="853355"/>
                  <a:pt x="2357288" y="835494"/>
                  <a:pt x="2404106" y="835495"/>
                </a:cubicBezTo>
                <a:close/>
                <a:moveTo>
                  <a:pt x="700352" y="835495"/>
                </a:moveTo>
                <a:cubicBezTo>
                  <a:pt x="747170" y="835494"/>
                  <a:pt x="793989" y="853355"/>
                  <a:pt x="829710" y="889076"/>
                </a:cubicBezTo>
                <a:lnTo>
                  <a:pt x="1347122" y="1406489"/>
                </a:lnTo>
                <a:cubicBezTo>
                  <a:pt x="1418564" y="1477931"/>
                  <a:pt x="1418564" y="1593762"/>
                  <a:pt x="1347122" y="1665204"/>
                </a:cubicBezTo>
                <a:lnTo>
                  <a:pt x="829710" y="2182616"/>
                </a:lnTo>
                <a:cubicBezTo>
                  <a:pt x="758268" y="2254058"/>
                  <a:pt x="642437" y="2254058"/>
                  <a:pt x="570995" y="2182616"/>
                </a:cubicBezTo>
                <a:lnTo>
                  <a:pt x="53582" y="1665204"/>
                </a:lnTo>
                <a:cubicBezTo>
                  <a:pt x="-17860" y="1593762"/>
                  <a:pt x="-17860" y="1477931"/>
                  <a:pt x="53582" y="1406489"/>
                </a:cubicBezTo>
                <a:lnTo>
                  <a:pt x="570995" y="889076"/>
                </a:lnTo>
                <a:cubicBezTo>
                  <a:pt x="606716" y="853355"/>
                  <a:pt x="653534" y="835494"/>
                  <a:pt x="700352" y="835495"/>
                </a:cubicBezTo>
                <a:close/>
                <a:moveTo>
                  <a:pt x="1552229" y="0"/>
                </a:moveTo>
                <a:cubicBezTo>
                  <a:pt x="1599047" y="1"/>
                  <a:pt x="1645866" y="17862"/>
                  <a:pt x="1681587" y="53583"/>
                </a:cubicBezTo>
                <a:lnTo>
                  <a:pt x="2198999" y="570995"/>
                </a:lnTo>
                <a:cubicBezTo>
                  <a:pt x="2270441" y="642437"/>
                  <a:pt x="2270441" y="758268"/>
                  <a:pt x="2198999" y="829710"/>
                </a:cubicBezTo>
                <a:lnTo>
                  <a:pt x="1681587" y="1347123"/>
                </a:lnTo>
                <a:cubicBezTo>
                  <a:pt x="1610145" y="1418565"/>
                  <a:pt x="1494314" y="1418565"/>
                  <a:pt x="1422872" y="1347123"/>
                </a:cubicBezTo>
                <a:lnTo>
                  <a:pt x="905459" y="829710"/>
                </a:lnTo>
                <a:cubicBezTo>
                  <a:pt x="834017" y="758268"/>
                  <a:pt x="834017" y="642437"/>
                  <a:pt x="905459" y="570995"/>
                </a:cubicBezTo>
                <a:lnTo>
                  <a:pt x="1422872" y="53583"/>
                </a:lnTo>
                <a:cubicBezTo>
                  <a:pt x="1458593" y="17862"/>
                  <a:pt x="1505411" y="1"/>
                  <a:pt x="1552229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4213999" y="4184302"/>
            <a:ext cx="3814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因为你的降临</a:t>
            </a:r>
            <a:r>
              <a:rPr lang="en-US" altLang="zh-CN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这一天成了一个美丽的日子</a:t>
            </a:r>
            <a:r>
              <a:rPr lang="en-US" altLang="zh-CN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从此世界也多了一抹诱人的色彩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5000">
        <p:random/>
      </p:transition>
    </mc:Choice>
    <mc:Fallback>
      <p:transition spd="slow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 rot="21091141">
            <a:off x="1446242" y="1678312"/>
            <a:ext cx="2441518" cy="3120378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图片占位符 2"/>
          <p:cNvSpPr>
            <a:spLocks noGrp="1"/>
          </p:cNvSpPr>
          <p:nvPr>
            <p:ph type="pic" sz="quarter" idx="11"/>
          </p:nvPr>
        </p:nvSpPr>
        <p:spPr>
          <a:xfrm rot="21091141">
            <a:off x="4900642" y="1678311"/>
            <a:ext cx="2441518" cy="3120378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图片占位符 2"/>
          <p:cNvSpPr>
            <a:spLocks noGrp="1"/>
          </p:cNvSpPr>
          <p:nvPr>
            <p:ph type="pic" sz="quarter" idx="12"/>
          </p:nvPr>
        </p:nvSpPr>
        <p:spPr>
          <a:xfrm rot="21091141">
            <a:off x="8197862" y="1678310"/>
            <a:ext cx="2441518" cy="3120378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909220" y="5139173"/>
            <a:ext cx="61712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愿你像那小小的溪流</a:t>
            </a:r>
            <a:endParaRPr lang="en-US" altLang="zh-CN" sz="2400" dirty="0" smtClean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将那高高的山峰作为生命的起点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2"/>
          <p:cNvSpPr>
            <a:spLocks noGrp="1"/>
          </p:cNvSpPr>
          <p:nvPr>
            <p:ph type="pic" sz="quarter" idx="10"/>
          </p:nvPr>
        </p:nvSpPr>
        <p:spPr>
          <a:xfrm rot="1607220">
            <a:off x="2084749" y="2129090"/>
            <a:ext cx="2193202" cy="28030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 rot="20552395">
            <a:off x="4523149" y="2129090"/>
            <a:ext cx="2193202" cy="28030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2"/>
          <p:cNvSpPr>
            <a:spLocks noGrp="1"/>
          </p:cNvSpPr>
          <p:nvPr>
            <p:ph type="pic" sz="quarter" idx="12"/>
          </p:nvPr>
        </p:nvSpPr>
        <p:spPr>
          <a:xfrm rot="21436840">
            <a:off x="6465987" y="2129089"/>
            <a:ext cx="2193202" cy="28030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图片占位符 2"/>
          <p:cNvSpPr>
            <a:spLocks noGrp="1"/>
          </p:cNvSpPr>
          <p:nvPr>
            <p:ph type="pic" sz="quarter" idx="13"/>
          </p:nvPr>
        </p:nvSpPr>
        <p:spPr>
          <a:xfrm rot="1869386">
            <a:off x="8557153" y="2129089"/>
            <a:ext cx="2193202" cy="280302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4223985" y="5095812"/>
            <a:ext cx="43534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一路跳跃，</a:t>
            </a:r>
            <a:endParaRPr lang="en-US" altLang="zh-CN" sz="2400" dirty="0" smtClean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lvl="0" algn="ctr"/>
            <a:r>
              <a:rPr lang="zh-CN" altLang="en-US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勇敢地奔向生活的大海 </a:t>
            </a:r>
            <a:r>
              <a:rPr lang="en-US" altLang="zh-CN" sz="2400" dirty="0" smtClean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……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2"/>
          <p:cNvSpPr>
            <a:spLocks noGrp="1"/>
          </p:cNvSpPr>
          <p:nvPr>
            <p:ph type="pic" sz="quarter" idx="10"/>
          </p:nvPr>
        </p:nvSpPr>
        <p:spPr>
          <a:xfrm rot="21091141">
            <a:off x="1579958" y="1876652"/>
            <a:ext cx="4058770" cy="2803644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1"/>
          </p:nvPr>
        </p:nvSpPr>
        <p:spPr>
          <a:xfrm rot="544173">
            <a:off x="4874433" y="3322193"/>
            <a:ext cx="3902635" cy="2695792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 rot="21107194">
            <a:off x="5875514" y="1562172"/>
            <a:ext cx="385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愿你热爱生命的春天，珍惜时间的清晨，学那梅花， 争作东风第一枝 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sz="quarter" idx="10"/>
          </p:nvPr>
        </p:nvSpPr>
        <p:spPr>
          <a:xfrm>
            <a:off x="1803400" y="1397000"/>
            <a:ext cx="8585200" cy="3416300"/>
          </a:xfrm>
          <a:prstGeom prst="rect">
            <a:avLst/>
          </a:pr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3362736" y="5162842"/>
            <a:ext cx="56415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24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祝你在每个成长的日子里都开开心心！</a:t>
            </a:r>
            <a:endParaRPr lang="zh-CN" altLang="en-US" sz="24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841500" y="16002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1"/>
          </p:nvPr>
        </p:nvSpPr>
        <p:spPr>
          <a:xfrm>
            <a:off x="3416300" y="36576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2"/>
          </p:nvPr>
        </p:nvSpPr>
        <p:spPr>
          <a:xfrm>
            <a:off x="4991100" y="16002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3"/>
          </p:nvPr>
        </p:nvSpPr>
        <p:spPr>
          <a:xfrm>
            <a:off x="6565900" y="36576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/>
          </p:nvPr>
        </p:nvSpPr>
        <p:spPr>
          <a:xfrm>
            <a:off x="8140700" y="16002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4"/>
          </p:nvPr>
        </p:nvSpPr>
        <p:spPr>
          <a:xfrm>
            <a:off x="6438900" y="1701800"/>
            <a:ext cx="3835400" cy="38354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5"/>
          </p:nvPr>
        </p:nvSpPr>
        <p:spPr>
          <a:xfrm>
            <a:off x="4915893" y="1408113"/>
            <a:ext cx="1379537" cy="1379537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4" name="图片占位符 3"/>
          <p:cNvSpPr>
            <a:spLocks noGrp="1"/>
          </p:cNvSpPr>
          <p:nvPr>
            <p:ph type="pic" sz="quarter" idx="16"/>
          </p:nvPr>
        </p:nvSpPr>
        <p:spPr>
          <a:xfrm>
            <a:off x="4226125" y="3110706"/>
            <a:ext cx="1379537" cy="1379537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7"/>
          </p:nvPr>
        </p:nvSpPr>
        <p:spPr>
          <a:xfrm>
            <a:off x="5232797" y="4648200"/>
            <a:ext cx="1379537" cy="1379537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rot="1311071">
            <a:off x="1276603" y="1854898"/>
            <a:ext cx="27750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</a:pPr>
            <a:r>
              <a:rPr lang="zh-CN" altLang="en-US" sz="2000" dirty="0">
                <a:solidFill>
                  <a:srgbClr val="EF5B72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孩子，愿你快快脱去幼稚和娇嫩，扬起创造的风帆，驶向成熟，驶向金色的海岸</a:t>
            </a:r>
            <a:endParaRPr lang="zh-CN" altLang="en-US" sz="2000" dirty="0">
              <a:solidFill>
                <a:srgbClr val="EF5B72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占位符 1"/>
          <p:cNvSpPr>
            <a:spLocks noGrp="1"/>
          </p:cNvSpPr>
          <p:nvPr>
            <p:ph type="pic" sz="quarter" idx="14"/>
          </p:nvPr>
        </p:nvSpPr>
        <p:spPr>
          <a:xfrm>
            <a:off x="2133600" y="1968500"/>
            <a:ext cx="3543300" cy="35433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sz="quarter" idx="15"/>
          </p:nvPr>
        </p:nvSpPr>
        <p:spPr>
          <a:xfrm>
            <a:off x="6565900" y="1968500"/>
            <a:ext cx="3543300" cy="3543300"/>
          </a:xfrm>
          <a:custGeom>
            <a:avLst/>
            <a:gdLst>
              <a:gd name="connsiteX0" fmla="*/ 1104900 w 2209800"/>
              <a:gd name="connsiteY0" fmla="*/ 0 h 2209800"/>
              <a:gd name="connsiteX1" fmla="*/ 2209800 w 2209800"/>
              <a:gd name="connsiteY1" fmla="*/ 1104900 h 2209800"/>
              <a:gd name="connsiteX2" fmla="*/ 1104900 w 2209800"/>
              <a:gd name="connsiteY2" fmla="*/ 2209800 h 2209800"/>
              <a:gd name="connsiteX3" fmla="*/ 0 w 2209800"/>
              <a:gd name="connsiteY3" fmla="*/ 1104900 h 2209800"/>
              <a:gd name="connsiteX4" fmla="*/ 1104900 w 2209800"/>
              <a:gd name="connsiteY4" fmla="*/ 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cubicBezTo>
                  <a:pt x="1715119" y="0"/>
                  <a:pt x="2209800" y="494681"/>
                  <a:pt x="2209800" y="1104900"/>
                </a:cubicBezTo>
                <a:cubicBezTo>
                  <a:pt x="2209800" y="1715119"/>
                  <a:pt x="1715119" y="2209800"/>
                  <a:pt x="1104900" y="2209800"/>
                </a:cubicBezTo>
                <a:cubicBezTo>
                  <a:pt x="494681" y="2209800"/>
                  <a:pt x="0" y="1715119"/>
                  <a:pt x="0" y="1104900"/>
                </a:cubicBezTo>
                <a:cubicBezTo>
                  <a:pt x="0" y="494681"/>
                  <a:pt x="494681" y="0"/>
                  <a:pt x="1104900" y="0"/>
                </a:cubicBezTo>
                <a:close/>
              </a:path>
            </a:pathLst>
          </a:custGeom>
          <a:ln w="38100">
            <a:solidFill>
              <a:srgbClr val="47A4AD"/>
            </a:solidFill>
          </a:ln>
        </p:spPr>
        <p:txBody>
          <a:bodyPr/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9" Type="http://schemas.openxmlformats.org/officeDocument/2006/relationships/image" Target="../media/image17.emf"/><Relationship Id="rId38" Type="http://schemas.openxmlformats.org/officeDocument/2006/relationships/image" Target="../media/image16.emf"/><Relationship Id="rId37" Type="http://schemas.openxmlformats.org/officeDocument/2006/relationships/image" Target="../media/image15.emf"/><Relationship Id="rId36" Type="http://schemas.openxmlformats.org/officeDocument/2006/relationships/image" Target="../media/image14.emf"/><Relationship Id="rId35" Type="http://schemas.openxmlformats.org/officeDocument/2006/relationships/image" Target="../media/image13.emf"/><Relationship Id="rId34" Type="http://schemas.openxmlformats.org/officeDocument/2006/relationships/image" Target="../media/image12.emf"/><Relationship Id="rId33" Type="http://schemas.openxmlformats.org/officeDocument/2006/relationships/image" Target="../media/image11.emf"/><Relationship Id="rId32" Type="http://schemas.openxmlformats.org/officeDocument/2006/relationships/image" Target="../media/image10.emf"/><Relationship Id="rId31" Type="http://schemas.openxmlformats.org/officeDocument/2006/relationships/image" Target="../media/image9.emf"/><Relationship Id="rId30" Type="http://schemas.openxmlformats.org/officeDocument/2006/relationships/image" Target="../media/image8.emf"/><Relationship Id="rId3" Type="http://schemas.openxmlformats.org/officeDocument/2006/relationships/slideLayout" Target="../slideLayouts/slideLayout3.xml"/><Relationship Id="rId29" Type="http://schemas.openxmlformats.org/officeDocument/2006/relationships/image" Target="../media/image7.emf"/><Relationship Id="rId28" Type="http://schemas.openxmlformats.org/officeDocument/2006/relationships/image" Target="../media/image6.emf"/><Relationship Id="rId27" Type="http://schemas.openxmlformats.org/officeDocument/2006/relationships/image" Target="../media/image4.emf"/><Relationship Id="rId26" Type="http://schemas.openxmlformats.org/officeDocument/2006/relationships/image" Target="../media/image3.png"/><Relationship Id="rId25" Type="http://schemas.openxmlformats.org/officeDocument/2006/relationships/image" Target="../media/image2.emf"/><Relationship Id="rId24" Type="http://schemas.openxmlformats.org/officeDocument/2006/relationships/image" Target="../media/image1.emf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4" cstate="screen"/>
          <a:srcRect t="17809" b="17809"/>
          <a:stretch>
            <a:fillRect/>
          </a:stretch>
        </p:blipFill>
        <p:spPr>
          <a:xfrm>
            <a:off x="0" y="-1"/>
            <a:ext cx="12192000" cy="6858001"/>
          </a:xfrm>
          <a:custGeom>
            <a:avLst/>
            <a:gdLst>
              <a:gd name="connsiteX0" fmla="*/ 6804660 w 12192000"/>
              <a:gd name="connsiteY0" fmla="*/ 3932132 h 6858001"/>
              <a:gd name="connsiteX1" fmla="*/ 6804660 w 12192000"/>
              <a:gd name="connsiteY1" fmla="*/ 5975948 h 6858001"/>
              <a:gd name="connsiteX2" fmla="*/ 9496607 w 12192000"/>
              <a:gd name="connsiteY2" fmla="*/ 5975948 h 6858001"/>
              <a:gd name="connsiteX3" fmla="*/ 9496607 w 12192000"/>
              <a:gd name="connsiteY3" fmla="*/ 3932132 h 6858001"/>
              <a:gd name="connsiteX4" fmla="*/ 3937453 w 12192000"/>
              <a:gd name="connsiteY4" fmla="*/ 3932132 h 6858001"/>
              <a:gd name="connsiteX5" fmla="*/ 3937453 w 12192000"/>
              <a:gd name="connsiteY5" fmla="*/ 5975948 h 6858001"/>
              <a:gd name="connsiteX6" fmla="*/ 6629400 w 12192000"/>
              <a:gd name="connsiteY6" fmla="*/ 5975948 h 6858001"/>
              <a:gd name="connsiteX7" fmla="*/ 6629400 w 12192000"/>
              <a:gd name="connsiteY7" fmla="*/ 3932132 h 6858001"/>
              <a:gd name="connsiteX8" fmla="*/ 0 w 12192000"/>
              <a:gd name="connsiteY8" fmla="*/ 0 h 6858001"/>
              <a:gd name="connsiteX9" fmla="*/ 12192000 w 12192000"/>
              <a:gd name="connsiteY9" fmla="*/ 0 h 6858001"/>
              <a:gd name="connsiteX10" fmla="*/ 12192000 w 12192000"/>
              <a:gd name="connsiteY10" fmla="*/ 6858001 h 6858001"/>
              <a:gd name="connsiteX11" fmla="*/ 0 w 12192000"/>
              <a:gd name="connsiteY11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1">
                <a:moveTo>
                  <a:pt x="6804660" y="3932132"/>
                </a:moveTo>
                <a:lnTo>
                  <a:pt x="6804660" y="5975948"/>
                </a:lnTo>
                <a:lnTo>
                  <a:pt x="9496607" y="5975948"/>
                </a:lnTo>
                <a:lnTo>
                  <a:pt x="9496607" y="3932132"/>
                </a:lnTo>
                <a:close/>
                <a:moveTo>
                  <a:pt x="3937453" y="3932132"/>
                </a:moveTo>
                <a:lnTo>
                  <a:pt x="3937453" y="5975948"/>
                </a:lnTo>
                <a:lnTo>
                  <a:pt x="6629400" y="5975948"/>
                </a:lnTo>
                <a:lnTo>
                  <a:pt x="6629400" y="393213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0" y="6858001"/>
                </a:ln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5" cstate="screen"/>
          <a:stretch>
            <a:fillRect/>
          </a:stretch>
        </p:blipFill>
        <p:spPr>
          <a:xfrm>
            <a:off x="694288" y="4757092"/>
            <a:ext cx="878839" cy="11735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26" cstate="screen"/>
          <a:stretch>
            <a:fillRect/>
          </a:stretch>
        </p:blipFill>
        <p:spPr>
          <a:xfrm>
            <a:off x="1" y="6413500"/>
            <a:ext cx="12192000" cy="444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0" y="0"/>
            <a:ext cx="3135164" cy="93336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28" cstate="screen"/>
          <a:stretch>
            <a:fillRect/>
          </a:stretch>
        </p:blipFill>
        <p:spPr>
          <a:xfrm>
            <a:off x="1314664" y="5714766"/>
            <a:ext cx="1190925" cy="10172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29" cstate="screen"/>
          <a:stretch>
            <a:fillRect/>
          </a:stretch>
        </p:blipFill>
        <p:spPr>
          <a:xfrm>
            <a:off x="10154145" y="5975947"/>
            <a:ext cx="841543" cy="7561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0" cstate="screen"/>
          <a:stretch>
            <a:fillRect/>
          </a:stretch>
        </p:blipFill>
        <p:spPr>
          <a:xfrm>
            <a:off x="10723501" y="5694337"/>
            <a:ext cx="1187573" cy="10669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1" cstate="screen"/>
          <a:stretch>
            <a:fillRect/>
          </a:stretch>
        </p:blipFill>
        <p:spPr>
          <a:xfrm>
            <a:off x="0" y="5469118"/>
            <a:ext cx="1083399" cy="12636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2" cstate="screen"/>
          <a:stretch>
            <a:fillRect/>
          </a:stretch>
        </p:blipFill>
        <p:spPr>
          <a:xfrm>
            <a:off x="9626702" y="5706630"/>
            <a:ext cx="422800" cy="9573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3" cstate="screen"/>
          <a:stretch>
            <a:fillRect/>
          </a:stretch>
        </p:blipFill>
        <p:spPr>
          <a:xfrm>
            <a:off x="478277" y="3555571"/>
            <a:ext cx="228155" cy="7901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4" cstate="screen"/>
          <a:stretch>
            <a:fillRect/>
          </a:stretch>
        </p:blipFill>
        <p:spPr>
          <a:xfrm>
            <a:off x="307023" y="1191524"/>
            <a:ext cx="607455" cy="129309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5" cstate="screen"/>
          <a:stretch>
            <a:fillRect/>
          </a:stretch>
        </p:blipFill>
        <p:spPr>
          <a:xfrm>
            <a:off x="3599235" y="158980"/>
            <a:ext cx="676436" cy="77438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6" cstate="screen"/>
          <a:stretch>
            <a:fillRect/>
          </a:stretch>
        </p:blipFill>
        <p:spPr>
          <a:xfrm>
            <a:off x="7444800" y="296235"/>
            <a:ext cx="641972" cy="89755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37" cstate="screen"/>
          <a:stretch>
            <a:fillRect/>
          </a:stretch>
        </p:blipFill>
        <p:spPr>
          <a:xfrm>
            <a:off x="5854648" y="502836"/>
            <a:ext cx="906840" cy="43528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38" cstate="screen"/>
          <a:stretch>
            <a:fillRect/>
          </a:stretch>
        </p:blipFill>
        <p:spPr>
          <a:xfrm>
            <a:off x="10685503" y="3932131"/>
            <a:ext cx="527593" cy="161438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9" cstate="screen"/>
          <a:stretch>
            <a:fillRect/>
          </a:stretch>
        </p:blipFill>
        <p:spPr>
          <a:xfrm>
            <a:off x="5140755" y="296235"/>
            <a:ext cx="337205" cy="70847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35" cstate="screen"/>
          <a:stretch>
            <a:fillRect/>
          </a:stretch>
        </p:blipFill>
        <p:spPr>
          <a:xfrm>
            <a:off x="9872018" y="666542"/>
            <a:ext cx="590797" cy="6763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7.jpeg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61.jpeg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40.jpeg"/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占位符 30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32" name="图片占位符 3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33" name="图片占位符 32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>
          <a:xfrm rot="544173">
            <a:off x="4874433" y="3322193"/>
            <a:ext cx="3902635" cy="269579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screen"/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0</Words>
  <Application>WPS 演示</Application>
  <PresentationFormat>自定义</PresentationFormat>
  <Paragraphs>0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华文行楷</vt:lpstr>
      <vt:lpstr>微软雅黑</vt:lpstr>
      <vt:lpstr>Algerian</vt:lpstr>
      <vt:lpstr>Calibri</vt:lpstr>
      <vt:lpstr>等线</vt:lpstr>
      <vt:lpstr>Gabriola</vt:lpstr>
      <vt:lpstr>Arial Unicode MS</vt:lpstr>
      <vt:lpstr>Arial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扁平化生日快乐</dc:title>
  <dc:creator>第一PPT</dc:creator>
  <cp:keywords>www.1ppt.com</cp:keywords>
  <dc:description>www.1ppt.com</dc:description>
  <cp:lastModifiedBy>铭</cp:lastModifiedBy>
  <cp:revision>30</cp:revision>
  <dcterms:created xsi:type="dcterms:W3CDTF">2017-07-08T04:56:00Z</dcterms:created>
  <dcterms:modified xsi:type="dcterms:W3CDTF">2022-01-27T01:26:50Z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77D4A0921B2F4C4EBBA4D3D6691903B1</vt:lpwstr>
  </property>
  <property fmtid="{D5CDD505-2E9C-101B-9397-08002B2CF9AE}" pid="3" name="KSOProductBuildVer">
    <vt:lpwstr>2052-11.1.0.11194</vt:lpwstr>
  </property>
</Properties>
</file>