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1" r:id="rId6"/>
    <p:sldId id="262" r:id="rId7"/>
    <p:sldId id="265" r:id="rId8"/>
    <p:sldId id="264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3728"/>
    <a:srgbClr val="FAAF4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98" y="66"/>
      </p:cViewPr>
      <p:guideLst>
        <p:guide orient="horz" pos="2160"/>
        <p:guide pos="279"/>
        <p:guide pos="74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1780D-E0CE-4A69-A688-15757CFABD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 cstate="email">
                <a:alphaModFix amt="1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201150" y="0"/>
              <a:ext cx="2819400" cy="3206376"/>
            </a:xfrm>
            <a:prstGeom prst="rect">
              <a:avLst/>
            </a:prstGeom>
            <a:blipFill>
              <a:blip r:embed="rId3">
                <a:alphaModFix amt="15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24ACB-D1ED-425D-8C69-4FED7B97E8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E0855-D03C-479B-B691-806603F3D5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microsoft.com/office/2007/relationships/hdphoto" Target="../media/image30.wdp"/><Relationship Id="rId4" Type="http://schemas.openxmlformats.org/officeDocument/2006/relationships/image" Target="../media/image29.png"/><Relationship Id="rId3" Type="http://schemas.openxmlformats.org/officeDocument/2006/relationships/image" Target="../media/image18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27707" y="1616839"/>
            <a:ext cx="6954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点一滴墨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901" y="1616839"/>
            <a:ext cx="7173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百年</a:t>
            </a:r>
            <a:r>
              <a:rPr lang="zh-CN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沧桑情落梦萦</a:t>
            </a:r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中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9785" y="1616839"/>
            <a:ext cx="6954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倾一世魂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778542" y="1735672"/>
            <a:ext cx="0" cy="37888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76465" y="1735672"/>
            <a:ext cx="0" cy="37888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0" y="2046952"/>
            <a:ext cx="1962151" cy="3215089"/>
            <a:chOff x="-2" y="1068530"/>
            <a:chExt cx="3138337" cy="514233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1" y="3279028"/>
              <a:ext cx="3138334" cy="273647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-2" y="1068530"/>
              <a:ext cx="3138332" cy="514233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-388653" y="217475"/>
            <a:ext cx="6484653" cy="6423051"/>
            <a:chOff x="-388653" y="217475"/>
            <a:chExt cx="6484653" cy="6423051"/>
          </a:xfrm>
        </p:grpSpPr>
        <p:sp>
          <p:nvSpPr>
            <p:cNvPr id="26" name="椭圆 25"/>
            <p:cNvSpPr/>
            <p:nvPr/>
          </p:nvSpPr>
          <p:spPr>
            <a:xfrm>
              <a:off x="-388653" y="217475"/>
              <a:ext cx="6423051" cy="6423051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82172" y="646315"/>
              <a:ext cx="5013828" cy="2836685"/>
              <a:chOff x="1082172" y="646315"/>
              <a:chExt cx="5013828" cy="2836685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988000" y="3375000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082172" y="646315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77200" y="2536644"/>
            <a:ext cx="4752974" cy="4356518"/>
            <a:chOff x="5625419" y="60885"/>
            <a:chExt cx="7415674" cy="679711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5625419" y="60885"/>
              <a:ext cx="7415674" cy="674688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7031914" y="848018"/>
              <a:ext cx="5160086" cy="60099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2615160"/>
            <a:ext cx="12192000" cy="114300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678742" y="912146"/>
              <a:ext cx="3083758" cy="1256709"/>
              <a:chOff x="1678742" y="912146"/>
              <a:chExt cx="3083758" cy="125670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678742" y="912146"/>
                <a:ext cx="2994857" cy="546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zh-CN" sz="2000" spc="15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注一丝情，汇一抹</a:t>
                </a:r>
                <a:r>
                  <a:rPr lang="zh-CN" altLang="zh-CN" sz="2000" spc="15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灵气</a:t>
                </a:r>
                <a:endParaRPr lang="zh-CN" altLang="en-US" sz="2000" spc="15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78742" y="1622038"/>
                <a:ext cx="3083758" cy="546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zh-CN" sz="2000" spc="4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万千惟妙犹在中国</a:t>
                </a:r>
                <a:r>
                  <a:rPr lang="zh-CN" altLang="zh-CN" sz="2000" spc="40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风</a:t>
                </a:r>
                <a:endParaRPr lang="zh-CN" altLang="en-US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-1" y="762000"/>
            <a:ext cx="1857375" cy="304341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flipH="1">
            <a:off x="1662840" y="3894008"/>
            <a:ext cx="3723198" cy="1754326"/>
            <a:chOff x="399075" y="4188714"/>
            <a:chExt cx="3723198" cy="1754326"/>
          </a:xfrm>
        </p:grpSpPr>
        <p:sp>
          <p:nvSpPr>
            <p:cNvPr id="35" name="矩形 34"/>
            <p:cNvSpPr/>
            <p:nvPr/>
          </p:nvSpPr>
          <p:spPr>
            <a:xfrm>
              <a:off x="3798273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点一滴墨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20584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倾一世魂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042895" y="4188714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百年沧桑情落梦萦中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665206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注一丝情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287517" y="4188714"/>
              <a:ext cx="324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汇一抹灵气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09828" y="4188714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万千惟妙犹在中国风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32139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剑走风动淋漓致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450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挥毫泼墨展英姿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76761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自古英雄出少年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99075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江郎才现中国风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>
            <a:grayscl/>
          </a:blip>
          <a:srcRect b="-2"/>
          <a:stretch>
            <a:fillRect/>
          </a:stretch>
        </p:blipFill>
        <p:spPr>
          <a:xfrm>
            <a:off x="5886450" y="2038350"/>
            <a:ext cx="6762750" cy="4819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 l="3392" r="53991" b="47937"/>
          <a:stretch>
            <a:fillRect/>
          </a:stretch>
        </p:blipFill>
        <p:spPr>
          <a:xfrm>
            <a:off x="9412583" y="582748"/>
            <a:ext cx="1449088" cy="166914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0211364" y="1098732"/>
            <a:ext cx="1776709" cy="204651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email"/>
          <a:srcRect l="7075" t="49804" r="50308" b="-1867"/>
          <a:stretch>
            <a:fillRect/>
          </a:stretch>
        </p:blipFill>
        <p:spPr>
          <a:xfrm>
            <a:off x="9680885" y="2467428"/>
            <a:ext cx="1169389" cy="13469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直接连接符 108"/>
          <p:cNvCxnSpPr/>
          <p:nvPr/>
        </p:nvCxnSpPr>
        <p:spPr>
          <a:xfrm flipH="1">
            <a:off x="285750" y="5589240"/>
            <a:ext cx="1697481" cy="187836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57313" y="1638300"/>
            <a:ext cx="4229100" cy="4229100"/>
            <a:chOff x="442913" y="1314450"/>
            <a:chExt cx="4229100" cy="4229100"/>
          </a:xfrm>
        </p:grpSpPr>
        <p:grpSp>
          <p:nvGrpSpPr>
            <p:cNvPr id="28" name="组合 27"/>
            <p:cNvGrpSpPr/>
            <p:nvPr/>
          </p:nvGrpSpPr>
          <p:grpSpPr>
            <a:xfrm>
              <a:off x="442913" y="1314450"/>
              <a:ext cx="4229100" cy="4229100"/>
              <a:chOff x="442913" y="1314450"/>
              <a:chExt cx="4229100" cy="42291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42913" y="1314450"/>
                <a:ext cx="4229100" cy="4229100"/>
                <a:chOff x="3733800" y="781050"/>
                <a:chExt cx="4629150" cy="462915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3733800" y="781050"/>
                  <a:ext cx="4629150" cy="462915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>
                  <a:off x="4958474" y="1615750"/>
                  <a:ext cx="2294102" cy="2459302"/>
                  <a:chOff x="2522999" y="4091388"/>
                  <a:chExt cx="2294102" cy="2459302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4331581" y="4091388"/>
                    <a:ext cx="485520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剑走风动淋漓致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3720227" y="4091389"/>
                    <a:ext cx="350609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挥毫泼墨展英姿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3063905" y="4091389"/>
                    <a:ext cx="395578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自古英雄出少年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2522999" y="4091389"/>
                    <a:ext cx="280162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江郎才现中国风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</p:grpSp>
            <p:sp>
              <p:nvSpPr>
                <p:cNvPr id="101" name="椭圆 100"/>
                <p:cNvSpPr/>
                <p:nvPr/>
              </p:nvSpPr>
              <p:spPr>
                <a:xfrm>
                  <a:off x="3830241" y="877491"/>
                  <a:ext cx="4436268" cy="4436268"/>
                </a:xfrm>
                <a:prstGeom prst="ellipse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1536700" y="4786630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3048000" y="4786630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4"/>
            <p:cNvGrpSpPr>
              <a:grpSpLocks noChangeAspect="1"/>
            </p:cNvGrpSpPr>
            <p:nvPr/>
          </p:nvGrpSpPr>
          <p:grpSpPr bwMode="auto">
            <a:xfrm rot="0">
              <a:off x="2264130" y="4542182"/>
              <a:ext cx="573204" cy="768124"/>
              <a:chOff x="4194" y="-372"/>
              <a:chExt cx="694" cy="930"/>
            </a:xfrm>
            <a:solidFill>
              <a:srgbClr val="C00000"/>
            </a:solidFill>
          </p:grpSpPr>
          <p:sp>
            <p:nvSpPr>
              <p:cNvPr id="23" name="Freeform 5"/>
              <p:cNvSpPr/>
              <p:nvPr/>
            </p:nvSpPr>
            <p:spPr bwMode="auto">
              <a:xfrm>
                <a:off x="4194" y="-372"/>
                <a:ext cx="694" cy="715"/>
              </a:xfrm>
              <a:custGeom>
                <a:avLst/>
                <a:gdLst>
                  <a:gd name="T0" fmla="*/ 279 w 291"/>
                  <a:gd name="T1" fmla="*/ 117 h 300"/>
                  <a:gd name="T2" fmla="*/ 274 w 291"/>
                  <a:gd name="T3" fmla="*/ 101 h 300"/>
                  <a:gd name="T4" fmla="*/ 269 w 291"/>
                  <a:gd name="T5" fmla="*/ 84 h 300"/>
                  <a:gd name="T6" fmla="*/ 254 w 291"/>
                  <a:gd name="T7" fmla="*/ 63 h 300"/>
                  <a:gd name="T8" fmla="*/ 227 w 291"/>
                  <a:gd name="T9" fmla="*/ 37 h 300"/>
                  <a:gd name="T10" fmla="*/ 229 w 291"/>
                  <a:gd name="T11" fmla="*/ 34 h 300"/>
                  <a:gd name="T12" fmla="*/ 218 w 291"/>
                  <a:gd name="T13" fmla="*/ 23 h 300"/>
                  <a:gd name="T14" fmla="*/ 191 w 291"/>
                  <a:gd name="T15" fmla="*/ 20 h 300"/>
                  <a:gd name="T16" fmla="*/ 174 w 291"/>
                  <a:gd name="T17" fmla="*/ 9 h 300"/>
                  <a:gd name="T18" fmla="*/ 157 w 291"/>
                  <a:gd name="T19" fmla="*/ 4 h 300"/>
                  <a:gd name="T20" fmla="*/ 135 w 291"/>
                  <a:gd name="T21" fmla="*/ 6 h 300"/>
                  <a:gd name="T22" fmla="*/ 118 w 291"/>
                  <a:gd name="T23" fmla="*/ 6 h 300"/>
                  <a:gd name="T24" fmla="*/ 89 w 291"/>
                  <a:gd name="T25" fmla="*/ 14 h 300"/>
                  <a:gd name="T26" fmla="*/ 58 w 291"/>
                  <a:gd name="T27" fmla="*/ 31 h 300"/>
                  <a:gd name="T28" fmla="*/ 46 w 291"/>
                  <a:gd name="T29" fmla="*/ 40 h 300"/>
                  <a:gd name="T30" fmla="*/ 35 w 291"/>
                  <a:gd name="T31" fmla="*/ 45 h 300"/>
                  <a:gd name="T32" fmla="*/ 22 w 291"/>
                  <a:gd name="T33" fmla="*/ 65 h 300"/>
                  <a:gd name="T34" fmla="*/ 10 w 291"/>
                  <a:gd name="T35" fmla="*/ 93 h 300"/>
                  <a:gd name="T36" fmla="*/ 5 w 291"/>
                  <a:gd name="T37" fmla="*/ 103 h 300"/>
                  <a:gd name="T38" fmla="*/ 4 w 291"/>
                  <a:gd name="T39" fmla="*/ 133 h 300"/>
                  <a:gd name="T40" fmla="*/ 16 w 291"/>
                  <a:gd name="T41" fmla="*/ 172 h 300"/>
                  <a:gd name="T42" fmla="*/ 17 w 291"/>
                  <a:gd name="T43" fmla="*/ 182 h 300"/>
                  <a:gd name="T44" fmla="*/ 18 w 291"/>
                  <a:gd name="T45" fmla="*/ 187 h 300"/>
                  <a:gd name="T46" fmla="*/ 21 w 291"/>
                  <a:gd name="T47" fmla="*/ 193 h 300"/>
                  <a:gd name="T48" fmla="*/ 54 w 291"/>
                  <a:gd name="T49" fmla="*/ 227 h 300"/>
                  <a:gd name="T50" fmla="*/ 83 w 291"/>
                  <a:gd name="T51" fmla="*/ 244 h 300"/>
                  <a:gd name="T52" fmla="*/ 107 w 291"/>
                  <a:gd name="T53" fmla="*/ 263 h 300"/>
                  <a:gd name="T54" fmla="*/ 116 w 291"/>
                  <a:gd name="T55" fmla="*/ 265 h 300"/>
                  <a:gd name="T56" fmla="*/ 113 w 291"/>
                  <a:gd name="T57" fmla="*/ 273 h 300"/>
                  <a:gd name="T58" fmla="*/ 130 w 291"/>
                  <a:gd name="T59" fmla="*/ 281 h 300"/>
                  <a:gd name="T60" fmla="*/ 124 w 291"/>
                  <a:gd name="T61" fmla="*/ 287 h 300"/>
                  <a:gd name="T62" fmla="*/ 150 w 291"/>
                  <a:gd name="T63" fmla="*/ 293 h 300"/>
                  <a:gd name="T64" fmla="*/ 185 w 291"/>
                  <a:gd name="T65" fmla="*/ 289 h 300"/>
                  <a:gd name="T66" fmla="*/ 210 w 291"/>
                  <a:gd name="T67" fmla="*/ 273 h 300"/>
                  <a:gd name="T68" fmla="*/ 246 w 291"/>
                  <a:gd name="T69" fmla="*/ 252 h 300"/>
                  <a:gd name="T70" fmla="*/ 268 w 291"/>
                  <a:gd name="T71" fmla="*/ 223 h 300"/>
                  <a:gd name="T72" fmla="*/ 274 w 291"/>
                  <a:gd name="T73" fmla="*/ 196 h 300"/>
                  <a:gd name="T74" fmla="*/ 280 w 291"/>
                  <a:gd name="T75" fmla="*/ 183 h 300"/>
                  <a:gd name="T76" fmla="*/ 284 w 291"/>
                  <a:gd name="T77" fmla="*/ 15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1" h="300">
                    <a:moveTo>
                      <a:pt x="284" y="135"/>
                    </a:moveTo>
                    <a:cubicBezTo>
                      <a:pt x="285" y="127"/>
                      <a:pt x="282" y="123"/>
                      <a:pt x="279" y="117"/>
                    </a:cubicBezTo>
                    <a:cubicBezTo>
                      <a:pt x="285" y="110"/>
                      <a:pt x="273" y="107"/>
                      <a:pt x="274" y="100"/>
                    </a:cubicBezTo>
                    <a:cubicBezTo>
                      <a:pt x="274" y="101"/>
                      <a:pt x="274" y="101"/>
                      <a:pt x="274" y="101"/>
                    </a:cubicBezTo>
                    <a:cubicBezTo>
                      <a:pt x="272" y="99"/>
                      <a:pt x="272" y="99"/>
                      <a:pt x="272" y="99"/>
                    </a:cubicBezTo>
                    <a:cubicBezTo>
                      <a:pt x="278" y="93"/>
                      <a:pt x="269" y="89"/>
                      <a:pt x="269" y="84"/>
                    </a:cubicBezTo>
                    <a:cubicBezTo>
                      <a:pt x="266" y="81"/>
                      <a:pt x="268" y="71"/>
                      <a:pt x="260" y="73"/>
                    </a:cubicBezTo>
                    <a:cubicBezTo>
                      <a:pt x="260" y="68"/>
                      <a:pt x="258" y="66"/>
                      <a:pt x="254" y="63"/>
                    </a:cubicBezTo>
                    <a:cubicBezTo>
                      <a:pt x="246" y="57"/>
                      <a:pt x="241" y="41"/>
                      <a:pt x="229" y="40"/>
                    </a:cubicBezTo>
                    <a:cubicBezTo>
                      <a:pt x="228" y="39"/>
                      <a:pt x="227" y="38"/>
                      <a:pt x="227" y="37"/>
                    </a:cubicBezTo>
                    <a:cubicBezTo>
                      <a:pt x="228" y="37"/>
                      <a:pt x="228" y="36"/>
                      <a:pt x="229" y="36"/>
                    </a:cubicBezTo>
                    <a:cubicBezTo>
                      <a:pt x="229" y="34"/>
                      <a:pt x="229" y="34"/>
                      <a:pt x="229" y="34"/>
                    </a:cubicBezTo>
                    <a:cubicBezTo>
                      <a:pt x="226" y="33"/>
                      <a:pt x="224" y="32"/>
                      <a:pt x="221" y="31"/>
                    </a:cubicBezTo>
                    <a:cubicBezTo>
                      <a:pt x="223" y="29"/>
                      <a:pt x="221" y="24"/>
                      <a:pt x="218" y="23"/>
                    </a:cubicBezTo>
                    <a:cubicBezTo>
                      <a:pt x="213" y="22"/>
                      <a:pt x="212" y="22"/>
                      <a:pt x="206" y="21"/>
                    </a:cubicBezTo>
                    <a:cubicBezTo>
                      <a:pt x="202" y="17"/>
                      <a:pt x="196" y="19"/>
                      <a:pt x="191" y="20"/>
                    </a:cubicBezTo>
                    <a:cubicBezTo>
                      <a:pt x="189" y="14"/>
                      <a:pt x="182" y="16"/>
                      <a:pt x="178" y="14"/>
                    </a:cubicBezTo>
                    <a:cubicBezTo>
                      <a:pt x="176" y="12"/>
                      <a:pt x="174" y="11"/>
                      <a:pt x="174" y="9"/>
                    </a:cubicBezTo>
                    <a:cubicBezTo>
                      <a:pt x="168" y="9"/>
                      <a:pt x="164" y="6"/>
                      <a:pt x="157" y="7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3" y="0"/>
                      <a:pt x="148" y="6"/>
                      <a:pt x="144" y="1"/>
                    </a:cubicBezTo>
                    <a:cubicBezTo>
                      <a:pt x="140" y="2"/>
                      <a:pt x="139" y="5"/>
                      <a:pt x="135" y="6"/>
                    </a:cubicBezTo>
                    <a:cubicBezTo>
                      <a:pt x="132" y="7"/>
                      <a:pt x="126" y="9"/>
                      <a:pt x="124" y="4"/>
                    </a:cubicBezTo>
                    <a:cubicBezTo>
                      <a:pt x="122" y="4"/>
                      <a:pt x="119" y="4"/>
                      <a:pt x="118" y="6"/>
                    </a:cubicBezTo>
                    <a:cubicBezTo>
                      <a:pt x="114" y="2"/>
                      <a:pt x="112" y="11"/>
                      <a:pt x="107" y="6"/>
                    </a:cubicBezTo>
                    <a:cubicBezTo>
                      <a:pt x="103" y="16"/>
                      <a:pt x="96" y="9"/>
                      <a:pt x="89" y="14"/>
                    </a:cubicBezTo>
                    <a:cubicBezTo>
                      <a:pt x="84" y="23"/>
                      <a:pt x="74" y="15"/>
                      <a:pt x="69" y="25"/>
                    </a:cubicBezTo>
                    <a:cubicBezTo>
                      <a:pt x="64" y="22"/>
                      <a:pt x="63" y="35"/>
                      <a:pt x="58" y="3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6" y="38"/>
                      <a:pt x="47" y="32"/>
                      <a:pt x="46" y="40"/>
                    </a:cubicBezTo>
                    <a:cubicBezTo>
                      <a:pt x="40" y="40"/>
                      <a:pt x="38" y="39"/>
                      <a:pt x="34" y="4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2" y="49"/>
                      <a:pt x="32" y="53"/>
                      <a:pt x="27" y="53"/>
                    </a:cubicBezTo>
                    <a:cubicBezTo>
                      <a:pt x="24" y="57"/>
                      <a:pt x="20" y="61"/>
                      <a:pt x="22" y="65"/>
                    </a:cubicBezTo>
                    <a:cubicBezTo>
                      <a:pt x="9" y="69"/>
                      <a:pt x="20" y="87"/>
                      <a:pt x="8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8" y="96"/>
                      <a:pt x="8" y="102"/>
                      <a:pt x="3" y="99"/>
                    </a:cubicBezTo>
                    <a:cubicBezTo>
                      <a:pt x="2" y="101"/>
                      <a:pt x="4" y="102"/>
                      <a:pt x="5" y="103"/>
                    </a:cubicBezTo>
                    <a:cubicBezTo>
                      <a:pt x="2" y="109"/>
                      <a:pt x="6" y="114"/>
                      <a:pt x="8" y="121"/>
                    </a:cubicBezTo>
                    <a:cubicBezTo>
                      <a:pt x="5" y="124"/>
                      <a:pt x="0" y="128"/>
                      <a:pt x="4" y="133"/>
                    </a:cubicBezTo>
                    <a:cubicBezTo>
                      <a:pt x="12" y="137"/>
                      <a:pt x="0" y="147"/>
                      <a:pt x="8" y="149"/>
                    </a:cubicBezTo>
                    <a:cubicBezTo>
                      <a:pt x="5" y="159"/>
                      <a:pt x="14" y="166"/>
                      <a:pt x="16" y="172"/>
                    </a:cubicBezTo>
                    <a:cubicBezTo>
                      <a:pt x="13" y="175"/>
                      <a:pt x="17" y="180"/>
                      <a:pt x="16" y="183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9" y="184"/>
                      <a:pt x="19" y="184"/>
                      <a:pt x="19" y="184"/>
                    </a:cubicBezTo>
                    <a:cubicBezTo>
                      <a:pt x="19" y="185"/>
                      <a:pt x="19" y="186"/>
                      <a:pt x="18" y="187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1" y="193"/>
                      <a:pt x="21" y="193"/>
                      <a:pt x="21" y="193"/>
                    </a:cubicBezTo>
                    <a:cubicBezTo>
                      <a:pt x="26" y="202"/>
                      <a:pt x="38" y="205"/>
                      <a:pt x="43" y="215"/>
                    </a:cubicBezTo>
                    <a:cubicBezTo>
                      <a:pt x="51" y="215"/>
                      <a:pt x="47" y="225"/>
                      <a:pt x="54" y="227"/>
                    </a:cubicBezTo>
                    <a:cubicBezTo>
                      <a:pt x="64" y="224"/>
                      <a:pt x="62" y="237"/>
                      <a:pt x="71" y="236"/>
                    </a:cubicBezTo>
                    <a:cubicBezTo>
                      <a:pt x="72" y="243"/>
                      <a:pt x="83" y="237"/>
                      <a:pt x="83" y="244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92" y="253"/>
                      <a:pt x="104" y="253"/>
                      <a:pt x="107" y="263"/>
                    </a:cubicBezTo>
                    <a:cubicBezTo>
                      <a:pt x="110" y="261"/>
                      <a:pt x="115" y="259"/>
                      <a:pt x="117" y="263"/>
                    </a:cubicBezTo>
                    <a:cubicBezTo>
                      <a:pt x="116" y="265"/>
                      <a:pt x="116" y="265"/>
                      <a:pt x="116" y="265"/>
                    </a:cubicBezTo>
                    <a:cubicBezTo>
                      <a:pt x="120" y="269"/>
                      <a:pt x="120" y="269"/>
                      <a:pt x="120" y="269"/>
                    </a:cubicBezTo>
                    <a:cubicBezTo>
                      <a:pt x="119" y="273"/>
                      <a:pt x="114" y="269"/>
                      <a:pt x="113" y="273"/>
                    </a:cubicBezTo>
                    <a:cubicBezTo>
                      <a:pt x="116" y="275"/>
                      <a:pt x="120" y="278"/>
                      <a:pt x="122" y="275"/>
                    </a:cubicBezTo>
                    <a:cubicBezTo>
                      <a:pt x="124" y="278"/>
                      <a:pt x="127" y="278"/>
                      <a:pt x="130" y="281"/>
                    </a:cubicBezTo>
                    <a:cubicBezTo>
                      <a:pt x="132" y="283"/>
                      <a:pt x="135" y="277"/>
                      <a:pt x="137" y="282"/>
                    </a:cubicBezTo>
                    <a:cubicBezTo>
                      <a:pt x="133" y="285"/>
                      <a:pt x="130" y="285"/>
                      <a:pt x="124" y="287"/>
                    </a:cubicBezTo>
                    <a:cubicBezTo>
                      <a:pt x="126" y="287"/>
                      <a:pt x="130" y="289"/>
                      <a:pt x="130" y="287"/>
                    </a:cubicBezTo>
                    <a:cubicBezTo>
                      <a:pt x="135" y="291"/>
                      <a:pt x="145" y="288"/>
                      <a:pt x="150" y="293"/>
                    </a:cubicBezTo>
                    <a:cubicBezTo>
                      <a:pt x="154" y="294"/>
                      <a:pt x="156" y="293"/>
                      <a:pt x="157" y="290"/>
                    </a:cubicBezTo>
                    <a:cubicBezTo>
                      <a:pt x="168" y="300"/>
                      <a:pt x="174" y="285"/>
                      <a:pt x="185" y="289"/>
                    </a:cubicBezTo>
                    <a:cubicBezTo>
                      <a:pt x="195" y="289"/>
                      <a:pt x="191" y="272"/>
                      <a:pt x="202" y="279"/>
                    </a:cubicBezTo>
                    <a:cubicBezTo>
                      <a:pt x="205" y="274"/>
                      <a:pt x="211" y="281"/>
                      <a:pt x="210" y="273"/>
                    </a:cubicBezTo>
                    <a:cubicBezTo>
                      <a:pt x="212" y="269"/>
                      <a:pt x="216" y="270"/>
                      <a:pt x="219" y="270"/>
                    </a:cubicBezTo>
                    <a:cubicBezTo>
                      <a:pt x="225" y="260"/>
                      <a:pt x="237" y="259"/>
                      <a:pt x="246" y="252"/>
                    </a:cubicBezTo>
                    <a:cubicBezTo>
                      <a:pt x="245" y="245"/>
                      <a:pt x="253" y="244"/>
                      <a:pt x="253" y="237"/>
                    </a:cubicBezTo>
                    <a:cubicBezTo>
                      <a:pt x="260" y="234"/>
                      <a:pt x="260" y="225"/>
                      <a:pt x="268" y="223"/>
                    </a:cubicBezTo>
                    <a:cubicBezTo>
                      <a:pt x="267" y="218"/>
                      <a:pt x="269" y="210"/>
                      <a:pt x="270" y="205"/>
                    </a:cubicBezTo>
                    <a:cubicBezTo>
                      <a:pt x="273" y="203"/>
                      <a:pt x="270" y="197"/>
                      <a:pt x="274" y="196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81" y="194"/>
                      <a:pt x="274" y="185"/>
                      <a:pt x="280" y="183"/>
                    </a:cubicBezTo>
                    <a:cubicBezTo>
                      <a:pt x="280" y="179"/>
                      <a:pt x="280" y="171"/>
                      <a:pt x="284" y="169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79" y="151"/>
                      <a:pt x="291" y="143"/>
                      <a:pt x="284" y="1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6"/>
              <p:cNvSpPr/>
              <p:nvPr/>
            </p:nvSpPr>
            <p:spPr bwMode="auto">
              <a:xfrm>
                <a:off x="4449" y="551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0 w 5"/>
                  <a:gd name="T3" fmla="*/ 0 h 3"/>
                  <a:gd name="T4" fmla="*/ 4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0"/>
                      <a:pt x="1" y="1"/>
                      <a:pt x="0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35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5981700"/>
            <a:ext cx="12192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639051" y="-285750"/>
            <a:ext cx="5562599" cy="6398345"/>
            <a:chOff x="3084" y="172"/>
            <a:chExt cx="3075" cy="3537"/>
          </a:xfrm>
          <a:solidFill>
            <a:schemeClr val="tx1">
              <a:lumMod val="85000"/>
              <a:lumOff val="15000"/>
              <a:alpha val="85000"/>
            </a:schemeClr>
          </a:solidFill>
        </p:grpSpPr>
        <p:sp>
          <p:nvSpPr>
            <p:cNvPr id="5" name="Freeform 5"/>
            <p:cNvSpPr/>
            <p:nvPr/>
          </p:nvSpPr>
          <p:spPr bwMode="auto">
            <a:xfrm>
              <a:off x="5317" y="3005"/>
              <a:ext cx="39" cy="59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0 h 3"/>
                <a:gd name="T4" fmla="*/ 2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867" y="3005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61" y="2067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318" y="1559"/>
              <a:ext cx="39" cy="59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1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0" y="3"/>
                    <a:pt x="2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259" y="1383"/>
              <a:ext cx="20" cy="79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142" y="1403"/>
              <a:ext cx="39" cy="39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807" y="2106"/>
              <a:ext cx="352" cy="391"/>
            </a:xfrm>
            <a:custGeom>
              <a:avLst/>
              <a:gdLst>
                <a:gd name="T0" fmla="*/ 7 w 18"/>
                <a:gd name="T1" fmla="*/ 0 h 20"/>
                <a:gd name="T2" fmla="*/ 13 w 18"/>
                <a:gd name="T3" fmla="*/ 0 h 20"/>
                <a:gd name="T4" fmla="*/ 17 w 18"/>
                <a:gd name="T5" fmla="*/ 4 h 20"/>
                <a:gd name="T6" fmla="*/ 15 w 18"/>
                <a:gd name="T7" fmla="*/ 11 h 20"/>
                <a:gd name="T8" fmla="*/ 18 w 18"/>
                <a:gd name="T9" fmla="*/ 16 h 20"/>
                <a:gd name="T10" fmla="*/ 12 w 18"/>
                <a:gd name="T11" fmla="*/ 14 h 20"/>
                <a:gd name="T12" fmla="*/ 7 w 18"/>
                <a:gd name="T13" fmla="*/ 10 h 20"/>
                <a:gd name="T14" fmla="*/ 6 w 18"/>
                <a:gd name="T15" fmla="*/ 11 h 20"/>
                <a:gd name="T16" fmla="*/ 7 w 18"/>
                <a:gd name="T17" fmla="*/ 17 h 20"/>
                <a:gd name="T18" fmla="*/ 2 w 18"/>
                <a:gd name="T19" fmla="*/ 15 h 20"/>
                <a:gd name="T20" fmla="*/ 1 w 18"/>
                <a:gd name="T21" fmla="*/ 14 h 20"/>
                <a:gd name="T22" fmla="*/ 1 w 18"/>
                <a:gd name="T23" fmla="*/ 12 h 20"/>
                <a:gd name="T24" fmla="*/ 0 w 18"/>
                <a:gd name="T25" fmla="*/ 6 h 20"/>
                <a:gd name="T26" fmla="*/ 6 w 18"/>
                <a:gd name="T27" fmla="*/ 0 h 20"/>
                <a:gd name="T28" fmla="*/ 7 w 18"/>
                <a:gd name="T29" fmla="*/ 3 h 20"/>
                <a:gd name="T30" fmla="*/ 7 w 18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0">
                  <a:moveTo>
                    <a:pt x="7" y="0"/>
                  </a:moveTo>
                  <a:cubicBezTo>
                    <a:pt x="9" y="0"/>
                    <a:pt x="10" y="1"/>
                    <a:pt x="13" y="0"/>
                  </a:cubicBezTo>
                  <a:cubicBezTo>
                    <a:pt x="13" y="3"/>
                    <a:pt x="15" y="3"/>
                    <a:pt x="17" y="4"/>
                  </a:cubicBezTo>
                  <a:cubicBezTo>
                    <a:pt x="15" y="6"/>
                    <a:pt x="17" y="10"/>
                    <a:pt x="15" y="11"/>
                  </a:cubicBezTo>
                  <a:cubicBezTo>
                    <a:pt x="15" y="13"/>
                    <a:pt x="16" y="14"/>
                    <a:pt x="18" y="16"/>
                  </a:cubicBezTo>
                  <a:cubicBezTo>
                    <a:pt x="15" y="16"/>
                    <a:pt x="15" y="14"/>
                    <a:pt x="12" y="14"/>
                  </a:cubicBezTo>
                  <a:cubicBezTo>
                    <a:pt x="10" y="20"/>
                    <a:pt x="5" y="16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7" y="12"/>
                    <a:pt x="7" y="14"/>
                    <a:pt x="7" y="17"/>
                  </a:cubicBezTo>
                  <a:cubicBezTo>
                    <a:pt x="5" y="16"/>
                    <a:pt x="4" y="15"/>
                    <a:pt x="2" y="15"/>
                  </a:cubicBezTo>
                  <a:cubicBezTo>
                    <a:pt x="2" y="15"/>
                    <a:pt x="2" y="14"/>
                    <a:pt x="1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0"/>
                    <a:pt x="1" y="8"/>
                    <a:pt x="0" y="6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8" y="0"/>
                    <a:pt x="6" y="2"/>
                    <a:pt x="7" y="3"/>
                  </a:cubicBezTo>
                  <a:cubicBezTo>
                    <a:pt x="8" y="3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5885" y="2497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5866" y="3220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"/>
            <p:cNvSpPr/>
            <p:nvPr/>
          </p:nvSpPr>
          <p:spPr bwMode="auto">
            <a:xfrm>
              <a:off x="5768" y="2849"/>
              <a:ext cx="98" cy="39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"/>
            <p:cNvSpPr/>
            <p:nvPr/>
          </p:nvSpPr>
          <p:spPr bwMode="auto">
            <a:xfrm>
              <a:off x="5846" y="1618"/>
              <a:ext cx="78" cy="39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3 w 4"/>
                <a:gd name="T5" fmla="*/ 1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2" y="1"/>
                    <a:pt x="2" y="2"/>
                  </a:cubicBezTo>
                  <a:cubicBezTo>
                    <a:pt x="2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5826" y="2458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5768" y="2947"/>
              <a:ext cx="78" cy="58"/>
            </a:xfrm>
            <a:custGeom>
              <a:avLst/>
              <a:gdLst>
                <a:gd name="T0" fmla="*/ 3 w 4"/>
                <a:gd name="T1" fmla="*/ 1 h 3"/>
                <a:gd name="T2" fmla="*/ 0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3"/>
                    <a:pt x="1" y="3"/>
                    <a:pt x="0" y="2"/>
                  </a:cubicBezTo>
                  <a:cubicBezTo>
                    <a:pt x="0" y="0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5787" y="2771"/>
              <a:ext cx="39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5768" y="993"/>
              <a:ext cx="58" cy="58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2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5689" y="2517"/>
              <a:ext cx="216" cy="195"/>
            </a:xfrm>
            <a:custGeom>
              <a:avLst/>
              <a:gdLst>
                <a:gd name="T0" fmla="*/ 5 w 11"/>
                <a:gd name="T1" fmla="*/ 0 h 10"/>
                <a:gd name="T2" fmla="*/ 6 w 11"/>
                <a:gd name="T3" fmla="*/ 0 h 10"/>
                <a:gd name="T4" fmla="*/ 5 w 11"/>
                <a:gd name="T5" fmla="*/ 1 h 10"/>
                <a:gd name="T6" fmla="*/ 6 w 11"/>
                <a:gd name="T7" fmla="*/ 2 h 10"/>
                <a:gd name="T8" fmla="*/ 7 w 11"/>
                <a:gd name="T9" fmla="*/ 0 h 10"/>
                <a:gd name="T10" fmla="*/ 10 w 11"/>
                <a:gd name="T11" fmla="*/ 7 h 10"/>
                <a:gd name="T12" fmla="*/ 4 w 11"/>
                <a:gd name="T13" fmla="*/ 9 h 10"/>
                <a:gd name="T14" fmla="*/ 3 w 11"/>
                <a:gd name="T15" fmla="*/ 9 h 10"/>
                <a:gd name="T16" fmla="*/ 5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6" y="0"/>
                    <a:pt x="7" y="0"/>
                  </a:cubicBezTo>
                  <a:cubicBezTo>
                    <a:pt x="10" y="1"/>
                    <a:pt x="11" y="4"/>
                    <a:pt x="10" y="7"/>
                  </a:cubicBezTo>
                  <a:cubicBezTo>
                    <a:pt x="8" y="7"/>
                    <a:pt x="7" y="10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0" y="7"/>
                    <a:pt x="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5689" y="148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2"/>
            <p:cNvSpPr/>
            <p:nvPr/>
          </p:nvSpPr>
          <p:spPr bwMode="auto">
            <a:xfrm>
              <a:off x="5631" y="2653"/>
              <a:ext cx="117" cy="118"/>
            </a:xfrm>
            <a:custGeom>
              <a:avLst/>
              <a:gdLst>
                <a:gd name="T0" fmla="*/ 2 w 6"/>
                <a:gd name="T1" fmla="*/ 6 h 6"/>
                <a:gd name="T2" fmla="*/ 5 w 6"/>
                <a:gd name="T3" fmla="*/ 2 h 6"/>
                <a:gd name="T4" fmla="*/ 5 w 6"/>
                <a:gd name="T5" fmla="*/ 2 h 6"/>
                <a:gd name="T6" fmla="*/ 3 w 6"/>
                <a:gd name="T7" fmla="*/ 6 h 6"/>
                <a:gd name="T8" fmla="*/ 2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0" y="4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"/>
            <p:cNvSpPr/>
            <p:nvPr/>
          </p:nvSpPr>
          <p:spPr bwMode="auto">
            <a:xfrm>
              <a:off x="5650" y="3083"/>
              <a:ext cx="59" cy="39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3" y="0"/>
                    <a:pt x="2" y="2"/>
                    <a:pt x="3" y="1"/>
                  </a:cubicBezTo>
                  <a:cubicBezTo>
                    <a:pt x="3" y="2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5650" y="2829"/>
              <a:ext cx="98" cy="78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4 w 5"/>
                <a:gd name="T5" fmla="*/ 0 h 4"/>
                <a:gd name="T6" fmla="*/ 4 w 5"/>
                <a:gd name="T7" fmla="*/ 3 h 4"/>
                <a:gd name="T8" fmla="*/ 2 w 5"/>
                <a:gd name="T9" fmla="*/ 4 h 4"/>
                <a:gd name="T10" fmla="*/ 0 w 5"/>
                <a:gd name="T11" fmla="*/ 3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5" y="1"/>
                    <a:pt x="4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1" y="4"/>
                    <a:pt x="2" y="3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5552" y="1540"/>
              <a:ext cx="59" cy="78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1 w 3"/>
                <a:gd name="T5" fmla="*/ 4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5552" y="3025"/>
              <a:ext cx="59" cy="58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0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"/>
            <p:cNvSpPr/>
            <p:nvPr/>
          </p:nvSpPr>
          <p:spPr bwMode="auto">
            <a:xfrm>
              <a:off x="5533" y="2302"/>
              <a:ext cx="78" cy="58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4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5513" y="3161"/>
              <a:ext cx="59" cy="40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1" y="2"/>
                    <a:pt x="0" y="2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5493" y="1227"/>
              <a:ext cx="59" cy="59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5454" y="1188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1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1"/>
            <p:cNvSpPr/>
            <p:nvPr/>
          </p:nvSpPr>
          <p:spPr bwMode="auto">
            <a:xfrm>
              <a:off x="5435" y="1931"/>
              <a:ext cx="58" cy="78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3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3" y="1"/>
                    <a:pt x="2" y="3"/>
                  </a:cubicBezTo>
                  <a:cubicBezTo>
                    <a:pt x="0" y="4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2"/>
            <p:cNvSpPr/>
            <p:nvPr/>
          </p:nvSpPr>
          <p:spPr bwMode="auto">
            <a:xfrm>
              <a:off x="5454" y="778"/>
              <a:ext cx="39" cy="19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3"/>
            <p:cNvSpPr/>
            <p:nvPr/>
          </p:nvSpPr>
          <p:spPr bwMode="auto">
            <a:xfrm>
              <a:off x="5415" y="2966"/>
              <a:ext cx="20" cy="39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4"/>
            <p:cNvSpPr/>
            <p:nvPr/>
          </p:nvSpPr>
          <p:spPr bwMode="auto">
            <a:xfrm>
              <a:off x="5395" y="3025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376" y="1012"/>
              <a:ext cx="59" cy="5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1 w 3"/>
                <a:gd name="T5" fmla="*/ 0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"/>
            <p:cNvSpPr>
              <a:spLocks noEditPoints="1"/>
            </p:cNvSpPr>
            <p:nvPr/>
          </p:nvSpPr>
          <p:spPr bwMode="auto">
            <a:xfrm>
              <a:off x="4671" y="2282"/>
              <a:ext cx="979" cy="1290"/>
            </a:xfrm>
            <a:custGeom>
              <a:avLst/>
              <a:gdLst>
                <a:gd name="T0" fmla="*/ 34 w 50"/>
                <a:gd name="T1" fmla="*/ 37 h 66"/>
                <a:gd name="T2" fmla="*/ 34 w 50"/>
                <a:gd name="T3" fmla="*/ 40 h 66"/>
                <a:gd name="T4" fmla="*/ 35 w 50"/>
                <a:gd name="T5" fmla="*/ 37 h 66"/>
                <a:gd name="T6" fmla="*/ 34 w 50"/>
                <a:gd name="T7" fmla="*/ 37 h 66"/>
                <a:gd name="T8" fmla="*/ 10 w 50"/>
                <a:gd name="T9" fmla="*/ 21 h 66"/>
                <a:gd name="T10" fmla="*/ 10 w 50"/>
                <a:gd name="T11" fmla="*/ 17 h 66"/>
                <a:gd name="T12" fmla="*/ 12 w 50"/>
                <a:gd name="T13" fmla="*/ 16 h 66"/>
                <a:gd name="T14" fmla="*/ 14 w 50"/>
                <a:gd name="T15" fmla="*/ 20 h 66"/>
                <a:gd name="T16" fmla="*/ 11 w 50"/>
                <a:gd name="T17" fmla="*/ 13 h 66"/>
                <a:gd name="T18" fmla="*/ 11 w 50"/>
                <a:gd name="T19" fmla="*/ 12 h 66"/>
                <a:gd name="T20" fmla="*/ 16 w 50"/>
                <a:gd name="T21" fmla="*/ 12 h 66"/>
                <a:gd name="T22" fmla="*/ 16 w 50"/>
                <a:gd name="T23" fmla="*/ 4 h 66"/>
                <a:gd name="T24" fmla="*/ 19 w 50"/>
                <a:gd name="T25" fmla="*/ 5 h 66"/>
                <a:gd name="T26" fmla="*/ 25 w 50"/>
                <a:gd name="T27" fmla="*/ 0 h 66"/>
                <a:gd name="T28" fmla="*/ 28 w 50"/>
                <a:gd name="T29" fmla="*/ 2 h 66"/>
                <a:gd name="T30" fmla="*/ 41 w 50"/>
                <a:gd name="T31" fmla="*/ 8 h 66"/>
                <a:gd name="T32" fmla="*/ 45 w 50"/>
                <a:gd name="T33" fmla="*/ 6 h 66"/>
                <a:gd name="T34" fmla="*/ 46 w 50"/>
                <a:gd name="T35" fmla="*/ 8 h 66"/>
                <a:gd name="T36" fmla="*/ 44 w 50"/>
                <a:gd name="T37" fmla="*/ 9 h 66"/>
                <a:gd name="T38" fmla="*/ 48 w 50"/>
                <a:gd name="T39" fmla="*/ 17 h 66"/>
                <a:gd name="T40" fmla="*/ 45 w 50"/>
                <a:gd name="T41" fmla="*/ 25 h 66"/>
                <a:gd name="T42" fmla="*/ 49 w 50"/>
                <a:gd name="T43" fmla="*/ 31 h 66"/>
                <a:gd name="T44" fmla="*/ 48 w 50"/>
                <a:gd name="T45" fmla="*/ 33 h 66"/>
                <a:gd name="T46" fmla="*/ 45 w 50"/>
                <a:gd name="T47" fmla="*/ 36 h 66"/>
                <a:gd name="T48" fmla="*/ 43 w 50"/>
                <a:gd name="T49" fmla="*/ 36 h 66"/>
                <a:gd name="T50" fmla="*/ 44 w 50"/>
                <a:gd name="T51" fmla="*/ 33 h 66"/>
                <a:gd name="T52" fmla="*/ 43 w 50"/>
                <a:gd name="T53" fmla="*/ 29 h 66"/>
                <a:gd name="T54" fmla="*/ 36 w 50"/>
                <a:gd name="T55" fmla="*/ 34 h 66"/>
                <a:gd name="T56" fmla="*/ 35 w 50"/>
                <a:gd name="T57" fmla="*/ 44 h 66"/>
                <a:gd name="T58" fmla="*/ 32 w 50"/>
                <a:gd name="T59" fmla="*/ 37 h 66"/>
                <a:gd name="T60" fmla="*/ 29 w 50"/>
                <a:gd name="T61" fmla="*/ 39 h 66"/>
                <a:gd name="T62" fmla="*/ 31 w 50"/>
                <a:gd name="T63" fmla="*/ 39 h 66"/>
                <a:gd name="T64" fmla="*/ 31 w 50"/>
                <a:gd name="T65" fmla="*/ 47 h 66"/>
                <a:gd name="T66" fmla="*/ 40 w 50"/>
                <a:gd name="T67" fmla="*/ 57 h 66"/>
                <a:gd name="T68" fmla="*/ 27 w 50"/>
                <a:gd name="T69" fmla="*/ 64 h 66"/>
                <a:gd name="T70" fmla="*/ 24 w 50"/>
                <a:gd name="T71" fmla="*/ 61 h 66"/>
                <a:gd name="T72" fmla="*/ 11 w 50"/>
                <a:gd name="T73" fmla="*/ 63 h 66"/>
                <a:gd name="T74" fmla="*/ 7 w 50"/>
                <a:gd name="T75" fmla="*/ 61 h 66"/>
                <a:gd name="T76" fmla="*/ 4 w 50"/>
                <a:gd name="T77" fmla="*/ 58 h 66"/>
                <a:gd name="T78" fmla="*/ 0 w 50"/>
                <a:gd name="T79" fmla="*/ 45 h 66"/>
                <a:gd name="T80" fmla="*/ 6 w 50"/>
                <a:gd name="T81" fmla="*/ 34 h 66"/>
                <a:gd name="T82" fmla="*/ 9 w 50"/>
                <a:gd name="T83" fmla="*/ 32 h 66"/>
                <a:gd name="T84" fmla="*/ 15 w 50"/>
                <a:gd name="T85" fmla="*/ 29 h 66"/>
                <a:gd name="T86" fmla="*/ 13 w 50"/>
                <a:gd name="T87" fmla="*/ 27 h 66"/>
                <a:gd name="T88" fmla="*/ 10 w 50"/>
                <a:gd name="T89" fmla="*/ 21 h 66"/>
                <a:gd name="T90" fmla="*/ 12 w 50"/>
                <a:gd name="T91" fmla="*/ 39 h 66"/>
                <a:gd name="T92" fmla="*/ 12 w 50"/>
                <a:gd name="T93" fmla="*/ 37 h 66"/>
                <a:gd name="T94" fmla="*/ 10 w 50"/>
                <a:gd name="T95" fmla="*/ 37 h 66"/>
                <a:gd name="T96" fmla="*/ 12 w 50"/>
                <a:gd name="T97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" h="66">
                  <a:moveTo>
                    <a:pt x="34" y="37"/>
                  </a:moveTo>
                  <a:cubicBezTo>
                    <a:pt x="34" y="38"/>
                    <a:pt x="33" y="40"/>
                    <a:pt x="34" y="40"/>
                  </a:cubicBezTo>
                  <a:cubicBezTo>
                    <a:pt x="35" y="39"/>
                    <a:pt x="35" y="38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lose/>
                  <a:moveTo>
                    <a:pt x="10" y="21"/>
                  </a:moveTo>
                  <a:cubicBezTo>
                    <a:pt x="11" y="20"/>
                    <a:pt x="10" y="18"/>
                    <a:pt x="10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8"/>
                    <a:pt x="13" y="19"/>
                    <a:pt x="14" y="20"/>
                  </a:cubicBezTo>
                  <a:cubicBezTo>
                    <a:pt x="15" y="17"/>
                    <a:pt x="14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4" y="12"/>
                    <a:pt x="16" y="12"/>
                  </a:cubicBezTo>
                  <a:cubicBezTo>
                    <a:pt x="18" y="10"/>
                    <a:pt x="18" y="6"/>
                    <a:pt x="16" y="4"/>
                  </a:cubicBezTo>
                  <a:cubicBezTo>
                    <a:pt x="18" y="4"/>
                    <a:pt x="19" y="5"/>
                    <a:pt x="19" y="5"/>
                  </a:cubicBezTo>
                  <a:cubicBezTo>
                    <a:pt x="22" y="4"/>
                    <a:pt x="23" y="2"/>
                    <a:pt x="25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33" y="0"/>
                    <a:pt x="39" y="4"/>
                    <a:pt x="41" y="8"/>
                  </a:cubicBezTo>
                  <a:cubicBezTo>
                    <a:pt x="43" y="8"/>
                    <a:pt x="45" y="7"/>
                    <a:pt x="45" y="6"/>
                  </a:cubicBezTo>
                  <a:cubicBezTo>
                    <a:pt x="46" y="6"/>
                    <a:pt x="45" y="8"/>
                    <a:pt x="46" y="8"/>
                  </a:cubicBezTo>
                  <a:cubicBezTo>
                    <a:pt x="44" y="8"/>
                    <a:pt x="45" y="9"/>
                    <a:pt x="44" y="9"/>
                  </a:cubicBezTo>
                  <a:cubicBezTo>
                    <a:pt x="44" y="12"/>
                    <a:pt x="46" y="15"/>
                    <a:pt x="48" y="17"/>
                  </a:cubicBezTo>
                  <a:cubicBezTo>
                    <a:pt x="46" y="19"/>
                    <a:pt x="45" y="22"/>
                    <a:pt x="45" y="25"/>
                  </a:cubicBezTo>
                  <a:cubicBezTo>
                    <a:pt x="48" y="26"/>
                    <a:pt x="50" y="28"/>
                    <a:pt x="49" y="31"/>
                  </a:cubicBezTo>
                  <a:cubicBezTo>
                    <a:pt x="49" y="32"/>
                    <a:pt x="49" y="32"/>
                    <a:pt x="48" y="33"/>
                  </a:cubicBezTo>
                  <a:cubicBezTo>
                    <a:pt x="46" y="33"/>
                    <a:pt x="46" y="34"/>
                    <a:pt x="45" y="36"/>
                  </a:cubicBezTo>
                  <a:cubicBezTo>
                    <a:pt x="44" y="36"/>
                    <a:pt x="44" y="36"/>
                    <a:pt x="43" y="36"/>
                  </a:cubicBezTo>
                  <a:cubicBezTo>
                    <a:pt x="42" y="34"/>
                    <a:pt x="44" y="34"/>
                    <a:pt x="44" y="33"/>
                  </a:cubicBezTo>
                  <a:cubicBezTo>
                    <a:pt x="44" y="32"/>
                    <a:pt x="43" y="31"/>
                    <a:pt x="43" y="29"/>
                  </a:cubicBezTo>
                  <a:cubicBezTo>
                    <a:pt x="41" y="31"/>
                    <a:pt x="39" y="33"/>
                    <a:pt x="36" y="34"/>
                  </a:cubicBezTo>
                  <a:cubicBezTo>
                    <a:pt x="37" y="38"/>
                    <a:pt x="36" y="41"/>
                    <a:pt x="35" y="44"/>
                  </a:cubicBezTo>
                  <a:cubicBezTo>
                    <a:pt x="33" y="43"/>
                    <a:pt x="33" y="39"/>
                    <a:pt x="32" y="37"/>
                  </a:cubicBezTo>
                  <a:cubicBezTo>
                    <a:pt x="30" y="37"/>
                    <a:pt x="29" y="37"/>
                    <a:pt x="29" y="39"/>
                  </a:cubicBezTo>
                  <a:cubicBezTo>
                    <a:pt x="29" y="40"/>
                    <a:pt x="31" y="41"/>
                    <a:pt x="31" y="39"/>
                  </a:cubicBezTo>
                  <a:cubicBezTo>
                    <a:pt x="32" y="41"/>
                    <a:pt x="31" y="44"/>
                    <a:pt x="31" y="47"/>
                  </a:cubicBezTo>
                  <a:cubicBezTo>
                    <a:pt x="37" y="47"/>
                    <a:pt x="37" y="53"/>
                    <a:pt x="40" y="57"/>
                  </a:cubicBezTo>
                  <a:cubicBezTo>
                    <a:pt x="37" y="61"/>
                    <a:pt x="35" y="66"/>
                    <a:pt x="27" y="64"/>
                  </a:cubicBezTo>
                  <a:cubicBezTo>
                    <a:pt x="27" y="63"/>
                    <a:pt x="25" y="62"/>
                    <a:pt x="24" y="61"/>
                  </a:cubicBezTo>
                  <a:cubicBezTo>
                    <a:pt x="21" y="66"/>
                    <a:pt x="15" y="62"/>
                    <a:pt x="11" y="63"/>
                  </a:cubicBezTo>
                  <a:cubicBezTo>
                    <a:pt x="9" y="63"/>
                    <a:pt x="9" y="61"/>
                    <a:pt x="7" y="61"/>
                  </a:cubicBezTo>
                  <a:cubicBezTo>
                    <a:pt x="7" y="59"/>
                    <a:pt x="6" y="58"/>
                    <a:pt x="4" y="58"/>
                  </a:cubicBezTo>
                  <a:cubicBezTo>
                    <a:pt x="2" y="54"/>
                    <a:pt x="1" y="48"/>
                    <a:pt x="0" y="45"/>
                  </a:cubicBezTo>
                  <a:cubicBezTo>
                    <a:pt x="1" y="41"/>
                    <a:pt x="3" y="37"/>
                    <a:pt x="6" y="34"/>
                  </a:cubicBezTo>
                  <a:cubicBezTo>
                    <a:pt x="8" y="34"/>
                    <a:pt x="9" y="34"/>
                    <a:pt x="9" y="32"/>
                  </a:cubicBezTo>
                  <a:cubicBezTo>
                    <a:pt x="12" y="32"/>
                    <a:pt x="13" y="30"/>
                    <a:pt x="15" y="29"/>
                  </a:cubicBezTo>
                  <a:cubicBezTo>
                    <a:pt x="16" y="28"/>
                    <a:pt x="13" y="28"/>
                    <a:pt x="13" y="27"/>
                  </a:cubicBezTo>
                  <a:cubicBezTo>
                    <a:pt x="15" y="25"/>
                    <a:pt x="13" y="22"/>
                    <a:pt x="10" y="21"/>
                  </a:cubicBezTo>
                  <a:close/>
                  <a:moveTo>
                    <a:pt x="12" y="39"/>
                  </a:moveTo>
                  <a:cubicBezTo>
                    <a:pt x="12" y="38"/>
                    <a:pt x="12" y="38"/>
                    <a:pt x="12" y="37"/>
                  </a:cubicBezTo>
                  <a:cubicBezTo>
                    <a:pt x="11" y="37"/>
                    <a:pt x="11" y="37"/>
                    <a:pt x="10" y="37"/>
                  </a:cubicBezTo>
                  <a:cubicBezTo>
                    <a:pt x="10" y="38"/>
                    <a:pt x="10" y="39"/>
                    <a:pt x="1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7"/>
            <p:cNvSpPr/>
            <p:nvPr/>
          </p:nvSpPr>
          <p:spPr bwMode="auto">
            <a:xfrm>
              <a:off x="5180" y="1579"/>
              <a:ext cx="39" cy="5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8"/>
            <p:cNvSpPr/>
            <p:nvPr/>
          </p:nvSpPr>
          <p:spPr bwMode="auto">
            <a:xfrm>
              <a:off x="5160" y="1813"/>
              <a:ext cx="59" cy="39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2"/>
                    <a:pt x="0" y="2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9"/>
            <p:cNvSpPr/>
            <p:nvPr/>
          </p:nvSpPr>
          <p:spPr bwMode="auto">
            <a:xfrm>
              <a:off x="5062" y="1794"/>
              <a:ext cx="98" cy="5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4" y="2"/>
                    <a:pt x="5" y="3"/>
                  </a:cubicBezTo>
                  <a:cubicBezTo>
                    <a:pt x="3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0"/>
            <p:cNvSpPr/>
            <p:nvPr/>
          </p:nvSpPr>
          <p:spPr bwMode="auto">
            <a:xfrm>
              <a:off x="4984" y="1442"/>
              <a:ext cx="98" cy="98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0" y="4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1"/>
            <p:cNvSpPr/>
            <p:nvPr/>
          </p:nvSpPr>
          <p:spPr bwMode="auto">
            <a:xfrm>
              <a:off x="4925" y="2204"/>
              <a:ext cx="59" cy="59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1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2"/>
            <p:cNvSpPr/>
            <p:nvPr/>
          </p:nvSpPr>
          <p:spPr bwMode="auto">
            <a:xfrm>
              <a:off x="4769" y="2185"/>
              <a:ext cx="176" cy="156"/>
            </a:xfrm>
            <a:custGeom>
              <a:avLst/>
              <a:gdLst>
                <a:gd name="T0" fmla="*/ 2 w 9"/>
                <a:gd name="T1" fmla="*/ 6 h 8"/>
                <a:gd name="T2" fmla="*/ 7 w 9"/>
                <a:gd name="T3" fmla="*/ 8 h 8"/>
                <a:gd name="T4" fmla="*/ 4 w 9"/>
                <a:gd name="T5" fmla="*/ 8 h 8"/>
                <a:gd name="T6" fmla="*/ 2 w 9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2" y="6"/>
                  </a:moveTo>
                  <a:cubicBezTo>
                    <a:pt x="0" y="0"/>
                    <a:pt x="9" y="2"/>
                    <a:pt x="7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2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3"/>
            <p:cNvSpPr/>
            <p:nvPr/>
          </p:nvSpPr>
          <p:spPr bwMode="auto">
            <a:xfrm>
              <a:off x="4886" y="2771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4"/>
            <p:cNvSpPr/>
            <p:nvPr/>
          </p:nvSpPr>
          <p:spPr bwMode="auto">
            <a:xfrm>
              <a:off x="4827" y="2771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5"/>
            <p:cNvSpPr/>
            <p:nvPr/>
          </p:nvSpPr>
          <p:spPr bwMode="auto">
            <a:xfrm>
              <a:off x="4749" y="875"/>
              <a:ext cx="59" cy="40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2 h 2"/>
                <a:gd name="T4" fmla="*/ 0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6"/>
            <p:cNvSpPr/>
            <p:nvPr/>
          </p:nvSpPr>
          <p:spPr bwMode="auto">
            <a:xfrm>
              <a:off x="4690" y="3669"/>
              <a:ext cx="59" cy="4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7"/>
            <p:cNvSpPr/>
            <p:nvPr/>
          </p:nvSpPr>
          <p:spPr bwMode="auto">
            <a:xfrm>
              <a:off x="4710" y="524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8"/>
            <p:cNvSpPr/>
            <p:nvPr/>
          </p:nvSpPr>
          <p:spPr bwMode="auto">
            <a:xfrm>
              <a:off x="4573" y="2614"/>
              <a:ext cx="58" cy="372"/>
            </a:xfrm>
            <a:custGeom>
              <a:avLst/>
              <a:gdLst>
                <a:gd name="T0" fmla="*/ 0 w 3"/>
                <a:gd name="T1" fmla="*/ 0 h 19"/>
                <a:gd name="T2" fmla="*/ 2 w 3"/>
                <a:gd name="T3" fmla="*/ 0 h 19"/>
                <a:gd name="T4" fmla="*/ 1 w 3"/>
                <a:gd name="T5" fmla="*/ 19 h 19"/>
                <a:gd name="T6" fmla="*/ 0 w 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4"/>
                    <a:pt x="3" y="14"/>
                    <a:pt x="1" y="19"/>
                  </a:cubicBezTo>
                  <a:cubicBezTo>
                    <a:pt x="1" y="1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9"/>
            <p:cNvSpPr/>
            <p:nvPr/>
          </p:nvSpPr>
          <p:spPr bwMode="auto">
            <a:xfrm>
              <a:off x="4534" y="621"/>
              <a:ext cx="19" cy="4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0"/>
            <p:cNvSpPr/>
            <p:nvPr/>
          </p:nvSpPr>
          <p:spPr bwMode="auto">
            <a:xfrm>
              <a:off x="4279" y="2947"/>
              <a:ext cx="59" cy="5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3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1"/>
            <p:cNvSpPr/>
            <p:nvPr/>
          </p:nvSpPr>
          <p:spPr bwMode="auto">
            <a:xfrm>
              <a:off x="4142" y="2321"/>
              <a:ext cx="58" cy="59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3 h 3"/>
                <a:gd name="T4" fmla="*/ 0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2"/>
            <p:cNvSpPr/>
            <p:nvPr/>
          </p:nvSpPr>
          <p:spPr bwMode="auto">
            <a:xfrm>
              <a:off x="4142" y="3083"/>
              <a:ext cx="58" cy="59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3"/>
            <p:cNvSpPr/>
            <p:nvPr/>
          </p:nvSpPr>
          <p:spPr bwMode="auto">
            <a:xfrm>
              <a:off x="4024" y="172"/>
              <a:ext cx="157" cy="156"/>
            </a:xfrm>
            <a:custGeom>
              <a:avLst/>
              <a:gdLst>
                <a:gd name="T0" fmla="*/ 6 w 8"/>
                <a:gd name="T1" fmla="*/ 6 h 8"/>
                <a:gd name="T2" fmla="*/ 5 w 8"/>
                <a:gd name="T3" fmla="*/ 7 h 8"/>
                <a:gd name="T4" fmla="*/ 3 w 8"/>
                <a:gd name="T5" fmla="*/ 7 h 8"/>
                <a:gd name="T6" fmla="*/ 0 w 8"/>
                <a:gd name="T7" fmla="*/ 5 h 8"/>
                <a:gd name="T8" fmla="*/ 3 w 8"/>
                <a:gd name="T9" fmla="*/ 1 h 8"/>
                <a:gd name="T10" fmla="*/ 6 w 8"/>
                <a:gd name="T11" fmla="*/ 2 h 8"/>
                <a:gd name="T12" fmla="*/ 7 w 8"/>
                <a:gd name="T13" fmla="*/ 5 h 8"/>
                <a:gd name="T14" fmla="*/ 5 w 8"/>
                <a:gd name="T15" fmla="*/ 5 h 8"/>
                <a:gd name="T16" fmla="*/ 6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5" y="8"/>
                    <a:pt x="3" y="7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3"/>
                    <a:pt x="2" y="3"/>
                    <a:pt x="3" y="1"/>
                  </a:cubicBezTo>
                  <a:cubicBezTo>
                    <a:pt x="5" y="0"/>
                    <a:pt x="4" y="2"/>
                    <a:pt x="6" y="2"/>
                  </a:cubicBezTo>
                  <a:cubicBezTo>
                    <a:pt x="6" y="4"/>
                    <a:pt x="8" y="3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4"/>
            <p:cNvSpPr/>
            <p:nvPr/>
          </p:nvSpPr>
          <p:spPr bwMode="auto">
            <a:xfrm>
              <a:off x="4024" y="2458"/>
              <a:ext cx="98" cy="7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3 h 4"/>
                <a:gd name="T4" fmla="*/ 4 w 5"/>
                <a:gd name="T5" fmla="*/ 4 h 4"/>
                <a:gd name="T6" fmla="*/ 0 w 5"/>
                <a:gd name="T7" fmla="*/ 2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2"/>
                    <a:pt x="3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2" y="4"/>
                    <a:pt x="3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5"/>
            <p:cNvSpPr>
              <a:spLocks noEditPoints="1"/>
            </p:cNvSpPr>
            <p:nvPr/>
          </p:nvSpPr>
          <p:spPr bwMode="auto">
            <a:xfrm>
              <a:off x="3613" y="289"/>
              <a:ext cx="2155" cy="2325"/>
            </a:xfrm>
            <a:custGeom>
              <a:avLst/>
              <a:gdLst>
                <a:gd name="T0" fmla="*/ 65 w 110"/>
                <a:gd name="T1" fmla="*/ 106 h 119"/>
                <a:gd name="T2" fmla="*/ 68 w 110"/>
                <a:gd name="T3" fmla="*/ 88 h 119"/>
                <a:gd name="T4" fmla="*/ 63 w 110"/>
                <a:gd name="T5" fmla="*/ 90 h 119"/>
                <a:gd name="T6" fmla="*/ 57 w 110"/>
                <a:gd name="T7" fmla="*/ 97 h 119"/>
                <a:gd name="T8" fmla="*/ 30 w 110"/>
                <a:gd name="T9" fmla="*/ 93 h 119"/>
                <a:gd name="T10" fmla="*/ 22 w 110"/>
                <a:gd name="T11" fmla="*/ 100 h 119"/>
                <a:gd name="T12" fmla="*/ 22 w 110"/>
                <a:gd name="T13" fmla="*/ 93 h 119"/>
                <a:gd name="T14" fmla="*/ 13 w 110"/>
                <a:gd name="T15" fmla="*/ 92 h 119"/>
                <a:gd name="T16" fmla="*/ 14 w 110"/>
                <a:gd name="T17" fmla="*/ 83 h 119"/>
                <a:gd name="T18" fmla="*/ 9 w 110"/>
                <a:gd name="T19" fmla="*/ 73 h 119"/>
                <a:gd name="T20" fmla="*/ 6 w 110"/>
                <a:gd name="T21" fmla="*/ 72 h 119"/>
                <a:gd name="T22" fmla="*/ 3 w 110"/>
                <a:gd name="T23" fmla="*/ 54 h 119"/>
                <a:gd name="T24" fmla="*/ 13 w 110"/>
                <a:gd name="T25" fmla="*/ 53 h 119"/>
                <a:gd name="T26" fmla="*/ 25 w 110"/>
                <a:gd name="T27" fmla="*/ 15 h 119"/>
                <a:gd name="T28" fmla="*/ 22 w 110"/>
                <a:gd name="T29" fmla="*/ 4 h 119"/>
                <a:gd name="T30" fmla="*/ 43 w 110"/>
                <a:gd name="T31" fmla="*/ 33 h 119"/>
                <a:gd name="T32" fmla="*/ 50 w 110"/>
                <a:gd name="T33" fmla="*/ 23 h 119"/>
                <a:gd name="T34" fmla="*/ 53 w 110"/>
                <a:gd name="T35" fmla="*/ 0 h 119"/>
                <a:gd name="T36" fmla="*/ 50 w 110"/>
                <a:gd name="T37" fmla="*/ 30 h 119"/>
                <a:gd name="T38" fmla="*/ 54 w 110"/>
                <a:gd name="T39" fmla="*/ 40 h 119"/>
                <a:gd name="T40" fmla="*/ 65 w 110"/>
                <a:gd name="T41" fmla="*/ 49 h 119"/>
                <a:gd name="T42" fmla="*/ 73 w 110"/>
                <a:gd name="T43" fmla="*/ 73 h 119"/>
                <a:gd name="T44" fmla="*/ 101 w 110"/>
                <a:gd name="T45" fmla="*/ 100 h 119"/>
                <a:gd name="T46" fmla="*/ 104 w 110"/>
                <a:gd name="T47" fmla="*/ 101 h 119"/>
                <a:gd name="T48" fmla="*/ 110 w 110"/>
                <a:gd name="T49" fmla="*/ 106 h 119"/>
                <a:gd name="T50" fmla="*/ 103 w 110"/>
                <a:gd name="T51" fmla="*/ 102 h 119"/>
                <a:gd name="T52" fmla="*/ 85 w 110"/>
                <a:gd name="T53" fmla="*/ 97 h 119"/>
                <a:gd name="T54" fmla="*/ 70 w 110"/>
                <a:gd name="T55" fmla="*/ 91 h 119"/>
                <a:gd name="T56" fmla="*/ 64 w 110"/>
                <a:gd name="T57" fmla="*/ 112 h 119"/>
                <a:gd name="T58" fmla="*/ 63 w 110"/>
                <a:gd name="T59" fmla="*/ 112 h 119"/>
                <a:gd name="T60" fmla="*/ 65 w 110"/>
                <a:gd name="T61" fmla="*/ 115 h 119"/>
                <a:gd name="T62" fmla="*/ 58 w 110"/>
                <a:gd name="T63" fmla="*/ 113 h 119"/>
                <a:gd name="T64" fmla="*/ 50 w 110"/>
                <a:gd name="T65" fmla="*/ 116 h 119"/>
                <a:gd name="T66" fmla="*/ 46 w 110"/>
                <a:gd name="T67" fmla="*/ 101 h 119"/>
                <a:gd name="T68" fmla="*/ 40 w 110"/>
                <a:gd name="T69" fmla="*/ 98 h 119"/>
                <a:gd name="T70" fmla="*/ 29 w 110"/>
                <a:gd name="T71" fmla="*/ 93 h 119"/>
                <a:gd name="T72" fmla="*/ 31 w 110"/>
                <a:gd name="T73" fmla="*/ 94 h 119"/>
                <a:gd name="T74" fmla="*/ 25 w 110"/>
                <a:gd name="T75" fmla="*/ 98 h 119"/>
                <a:gd name="T76" fmla="*/ 22 w 110"/>
                <a:gd name="T77" fmla="*/ 100 h 119"/>
                <a:gd name="T78" fmla="*/ 36 w 110"/>
                <a:gd name="T79" fmla="*/ 66 h 119"/>
                <a:gd name="T80" fmla="*/ 39 w 110"/>
                <a:gd name="T81" fmla="*/ 65 h 119"/>
                <a:gd name="T82" fmla="*/ 33 w 110"/>
                <a:gd name="T83" fmla="*/ 60 h 119"/>
                <a:gd name="T84" fmla="*/ 27 w 110"/>
                <a:gd name="T85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119">
                  <a:moveTo>
                    <a:pt x="61" y="107"/>
                  </a:moveTo>
                  <a:cubicBezTo>
                    <a:pt x="62" y="106"/>
                    <a:pt x="62" y="107"/>
                    <a:pt x="64" y="107"/>
                  </a:cubicBezTo>
                  <a:cubicBezTo>
                    <a:pt x="65" y="108"/>
                    <a:pt x="63" y="105"/>
                    <a:pt x="65" y="106"/>
                  </a:cubicBezTo>
                  <a:cubicBezTo>
                    <a:pt x="66" y="106"/>
                    <a:pt x="66" y="107"/>
                    <a:pt x="66" y="107"/>
                  </a:cubicBezTo>
                  <a:cubicBezTo>
                    <a:pt x="67" y="109"/>
                    <a:pt x="65" y="108"/>
                    <a:pt x="66" y="110"/>
                  </a:cubicBezTo>
                  <a:cubicBezTo>
                    <a:pt x="71" y="106"/>
                    <a:pt x="71" y="94"/>
                    <a:pt x="68" y="88"/>
                  </a:cubicBezTo>
                  <a:cubicBezTo>
                    <a:pt x="66" y="88"/>
                    <a:pt x="65" y="87"/>
                    <a:pt x="66" y="85"/>
                  </a:cubicBezTo>
                  <a:cubicBezTo>
                    <a:pt x="64" y="86"/>
                    <a:pt x="64" y="85"/>
                    <a:pt x="63" y="85"/>
                  </a:cubicBezTo>
                  <a:cubicBezTo>
                    <a:pt x="63" y="87"/>
                    <a:pt x="62" y="88"/>
                    <a:pt x="63" y="90"/>
                  </a:cubicBezTo>
                  <a:cubicBezTo>
                    <a:pt x="65" y="90"/>
                    <a:pt x="66" y="92"/>
                    <a:pt x="66" y="93"/>
                  </a:cubicBezTo>
                  <a:cubicBezTo>
                    <a:pt x="63" y="91"/>
                    <a:pt x="56" y="87"/>
                    <a:pt x="53" y="92"/>
                  </a:cubicBezTo>
                  <a:cubicBezTo>
                    <a:pt x="54" y="95"/>
                    <a:pt x="55" y="97"/>
                    <a:pt x="57" y="97"/>
                  </a:cubicBezTo>
                  <a:cubicBezTo>
                    <a:pt x="56" y="101"/>
                    <a:pt x="60" y="104"/>
                    <a:pt x="61" y="107"/>
                  </a:cubicBezTo>
                  <a:close/>
                  <a:moveTo>
                    <a:pt x="28" y="93"/>
                  </a:moveTo>
                  <a:cubicBezTo>
                    <a:pt x="29" y="93"/>
                    <a:pt x="30" y="93"/>
                    <a:pt x="30" y="93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8" y="92"/>
                    <a:pt x="28" y="93"/>
                  </a:cubicBezTo>
                  <a:close/>
                  <a:moveTo>
                    <a:pt x="22" y="100"/>
                  </a:moveTo>
                  <a:cubicBezTo>
                    <a:pt x="21" y="99"/>
                    <a:pt x="22" y="101"/>
                    <a:pt x="21" y="101"/>
                  </a:cubicBezTo>
                  <a:cubicBezTo>
                    <a:pt x="20" y="99"/>
                    <a:pt x="21" y="98"/>
                    <a:pt x="22" y="98"/>
                  </a:cubicBezTo>
                  <a:cubicBezTo>
                    <a:pt x="22" y="96"/>
                    <a:pt x="23" y="94"/>
                    <a:pt x="22" y="93"/>
                  </a:cubicBezTo>
                  <a:cubicBezTo>
                    <a:pt x="23" y="98"/>
                    <a:pt x="16" y="102"/>
                    <a:pt x="14" y="97"/>
                  </a:cubicBezTo>
                  <a:cubicBezTo>
                    <a:pt x="11" y="98"/>
                    <a:pt x="11" y="102"/>
                    <a:pt x="7" y="102"/>
                  </a:cubicBezTo>
                  <a:cubicBezTo>
                    <a:pt x="9" y="99"/>
                    <a:pt x="14" y="96"/>
                    <a:pt x="13" y="92"/>
                  </a:cubicBezTo>
                  <a:cubicBezTo>
                    <a:pt x="14" y="93"/>
                    <a:pt x="15" y="91"/>
                    <a:pt x="16" y="91"/>
                  </a:cubicBezTo>
                  <a:cubicBezTo>
                    <a:pt x="15" y="91"/>
                    <a:pt x="14" y="90"/>
                    <a:pt x="15" y="89"/>
                  </a:cubicBezTo>
                  <a:cubicBezTo>
                    <a:pt x="19" y="89"/>
                    <a:pt x="17" y="82"/>
                    <a:pt x="14" y="83"/>
                  </a:cubicBezTo>
                  <a:cubicBezTo>
                    <a:pt x="14" y="80"/>
                    <a:pt x="14" y="78"/>
                    <a:pt x="12" y="78"/>
                  </a:cubicBezTo>
                  <a:cubicBezTo>
                    <a:pt x="12" y="76"/>
                    <a:pt x="12" y="74"/>
                    <a:pt x="12" y="73"/>
                  </a:cubicBezTo>
                  <a:cubicBezTo>
                    <a:pt x="11" y="73"/>
                    <a:pt x="9" y="72"/>
                    <a:pt x="9" y="73"/>
                  </a:cubicBezTo>
                  <a:cubicBezTo>
                    <a:pt x="8" y="73"/>
                    <a:pt x="8" y="72"/>
                    <a:pt x="7" y="72"/>
                  </a:cubicBezTo>
                  <a:cubicBezTo>
                    <a:pt x="5" y="73"/>
                    <a:pt x="6" y="77"/>
                    <a:pt x="3" y="78"/>
                  </a:cubicBezTo>
                  <a:cubicBezTo>
                    <a:pt x="4" y="75"/>
                    <a:pt x="5" y="73"/>
                    <a:pt x="6" y="72"/>
                  </a:cubicBezTo>
                  <a:cubicBezTo>
                    <a:pt x="4" y="69"/>
                    <a:pt x="1" y="68"/>
                    <a:pt x="0" y="65"/>
                  </a:cubicBezTo>
                  <a:cubicBezTo>
                    <a:pt x="0" y="63"/>
                    <a:pt x="2" y="63"/>
                    <a:pt x="0" y="61"/>
                  </a:cubicBezTo>
                  <a:cubicBezTo>
                    <a:pt x="1" y="58"/>
                    <a:pt x="4" y="58"/>
                    <a:pt x="3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6" y="54"/>
                    <a:pt x="8" y="53"/>
                    <a:pt x="9" y="52"/>
                  </a:cubicBezTo>
                  <a:cubicBezTo>
                    <a:pt x="11" y="52"/>
                    <a:pt x="11" y="54"/>
                    <a:pt x="13" y="53"/>
                  </a:cubicBezTo>
                  <a:cubicBezTo>
                    <a:pt x="16" y="50"/>
                    <a:pt x="18" y="46"/>
                    <a:pt x="21" y="43"/>
                  </a:cubicBezTo>
                  <a:cubicBezTo>
                    <a:pt x="27" y="44"/>
                    <a:pt x="29" y="38"/>
                    <a:pt x="26" y="33"/>
                  </a:cubicBezTo>
                  <a:cubicBezTo>
                    <a:pt x="29" y="28"/>
                    <a:pt x="24" y="22"/>
                    <a:pt x="25" y="15"/>
                  </a:cubicBezTo>
                  <a:cubicBezTo>
                    <a:pt x="24" y="14"/>
                    <a:pt x="24" y="13"/>
                    <a:pt x="23" y="12"/>
                  </a:cubicBezTo>
                  <a:cubicBezTo>
                    <a:pt x="23" y="10"/>
                    <a:pt x="24" y="7"/>
                    <a:pt x="22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5" y="5"/>
                    <a:pt x="24" y="10"/>
                    <a:pt x="27" y="11"/>
                  </a:cubicBezTo>
                  <a:cubicBezTo>
                    <a:pt x="26" y="18"/>
                    <a:pt x="31" y="27"/>
                    <a:pt x="32" y="34"/>
                  </a:cubicBezTo>
                  <a:cubicBezTo>
                    <a:pt x="35" y="38"/>
                    <a:pt x="42" y="39"/>
                    <a:pt x="43" y="33"/>
                  </a:cubicBezTo>
                  <a:cubicBezTo>
                    <a:pt x="44" y="33"/>
                    <a:pt x="44" y="33"/>
                    <a:pt x="45" y="33"/>
                  </a:cubicBezTo>
                  <a:cubicBezTo>
                    <a:pt x="46" y="32"/>
                    <a:pt x="45" y="31"/>
                    <a:pt x="47" y="31"/>
                  </a:cubicBezTo>
                  <a:cubicBezTo>
                    <a:pt x="47" y="28"/>
                    <a:pt x="49" y="26"/>
                    <a:pt x="50" y="23"/>
                  </a:cubicBezTo>
                  <a:cubicBezTo>
                    <a:pt x="50" y="20"/>
                    <a:pt x="49" y="17"/>
                    <a:pt x="50" y="15"/>
                  </a:cubicBezTo>
                  <a:cubicBezTo>
                    <a:pt x="50" y="10"/>
                    <a:pt x="53" y="6"/>
                    <a:pt x="52" y="1"/>
                  </a:cubicBezTo>
                  <a:cubicBezTo>
                    <a:pt x="53" y="1"/>
                    <a:pt x="53" y="0"/>
                    <a:pt x="53" y="0"/>
                  </a:cubicBezTo>
                  <a:cubicBezTo>
                    <a:pt x="53" y="8"/>
                    <a:pt x="51" y="19"/>
                    <a:pt x="51" y="28"/>
                  </a:cubicBezTo>
                  <a:cubicBezTo>
                    <a:pt x="49" y="27"/>
                    <a:pt x="50" y="30"/>
                    <a:pt x="48" y="29"/>
                  </a:cubicBezTo>
                  <a:cubicBezTo>
                    <a:pt x="48" y="30"/>
                    <a:pt x="49" y="30"/>
                    <a:pt x="50" y="30"/>
                  </a:cubicBezTo>
                  <a:cubicBezTo>
                    <a:pt x="49" y="34"/>
                    <a:pt x="53" y="35"/>
                    <a:pt x="51" y="38"/>
                  </a:cubicBezTo>
                  <a:cubicBezTo>
                    <a:pt x="51" y="40"/>
                    <a:pt x="52" y="40"/>
                    <a:pt x="52" y="41"/>
                  </a:cubicBezTo>
                  <a:cubicBezTo>
                    <a:pt x="54" y="41"/>
                    <a:pt x="53" y="40"/>
                    <a:pt x="54" y="40"/>
                  </a:cubicBezTo>
                  <a:cubicBezTo>
                    <a:pt x="57" y="42"/>
                    <a:pt x="59" y="45"/>
                    <a:pt x="63" y="46"/>
                  </a:cubicBezTo>
                  <a:cubicBezTo>
                    <a:pt x="63" y="47"/>
                    <a:pt x="63" y="48"/>
                    <a:pt x="63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54"/>
                    <a:pt x="71" y="57"/>
                    <a:pt x="68" y="62"/>
                  </a:cubicBezTo>
                  <a:cubicBezTo>
                    <a:pt x="70" y="63"/>
                    <a:pt x="72" y="65"/>
                    <a:pt x="74" y="65"/>
                  </a:cubicBezTo>
                  <a:cubicBezTo>
                    <a:pt x="71" y="66"/>
                    <a:pt x="69" y="73"/>
                    <a:pt x="73" y="73"/>
                  </a:cubicBezTo>
                  <a:cubicBezTo>
                    <a:pt x="69" y="73"/>
                    <a:pt x="62" y="77"/>
                    <a:pt x="68" y="80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78" y="89"/>
                    <a:pt x="90" y="94"/>
                    <a:pt x="101" y="100"/>
                  </a:cubicBezTo>
                  <a:cubicBezTo>
                    <a:pt x="102" y="100"/>
                    <a:pt x="102" y="99"/>
                    <a:pt x="104" y="99"/>
                  </a:cubicBezTo>
                  <a:cubicBezTo>
                    <a:pt x="104" y="100"/>
                    <a:pt x="105" y="100"/>
                    <a:pt x="105" y="100"/>
                  </a:cubicBezTo>
                  <a:cubicBezTo>
                    <a:pt x="105" y="101"/>
                    <a:pt x="104" y="101"/>
                    <a:pt x="104" y="101"/>
                  </a:cubicBezTo>
                  <a:cubicBezTo>
                    <a:pt x="106" y="102"/>
                    <a:pt x="108" y="102"/>
                    <a:pt x="110" y="103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0" y="105"/>
                    <a:pt x="110" y="106"/>
                  </a:cubicBezTo>
                  <a:cubicBezTo>
                    <a:pt x="108" y="106"/>
                    <a:pt x="106" y="105"/>
                    <a:pt x="103" y="104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3" y="103"/>
                    <a:pt x="103" y="102"/>
                    <a:pt x="103" y="102"/>
                  </a:cubicBezTo>
                  <a:cubicBezTo>
                    <a:pt x="97" y="101"/>
                    <a:pt x="94" y="97"/>
                    <a:pt x="88" y="96"/>
                  </a:cubicBezTo>
                  <a:cubicBezTo>
                    <a:pt x="88" y="95"/>
                    <a:pt x="88" y="94"/>
                    <a:pt x="87" y="94"/>
                  </a:cubicBezTo>
                  <a:cubicBezTo>
                    <a:pt x="86" y="95"/>
                    <a:pt x="86" y="96"/>
                    <a:pt x="85" y="97"/>
                  </a:cubicBezTo>
                  <a:cubicBezTo>
                    <a:pt x="84" y="96"/>
                    <a:pt x="84" y="95"/>
                    <a:pt x="84" y="93"/>
                  </a:cubicBezTo>
                  <a:cubicBezTo>
                    <a:pt x="79" y="90"/>
                    <a:pt x="75" y="87"/>
                    <a:pt x="68" y="85"/>
                  </a:cubicBezTo>
                  <a:cubicBezTo>
                    <a:pt x="70" y="86"/>
                    <a:pt x="75" y="90"/>
                    <a:pt x="70" y="91"/>
                  </a:cubicBezTo>
                  <a:cubicBezTo>
                    <a:pt x="70" y="91"/>
                    <a:pt x="71" y="91"/>
                    <a:pt x="71" y="91"/>
                  </a:cubicBezTo>
                  <a:cubicBezTo>
                    <a:pt x="71" y="100"/>
                    <a:pt x="70" y="107"/>
                    <a:pt x="66" y="112"/>
                  </a:cubicBezTo>
                  <a:cubicBezTo>
                    <a:pt x="66" y="112"/>
                    <a:pt x="65" y="112"/>
                    <a:pt x="64" y="112"/>
                  </a:cubicBezTo>
                  <a:cubicBezTo>
                    <a:pt x="64" y="111"/>
                    <a:pt x="66" y="112"/>
                    <a:pt x="65" y="111"/>
                  </a:cubicBezTo>
                  <a:cubicBezTo>
                    <a:pt x="65" y="110"/>
                    <a:pt x="63" y="111"/>
                    <a:pt x="63" y="110"/>
                  </a:cubicBezTo>
                  <a:cubicBezTo>
                    <a:pt x="63" y="111"/>
                    <a:pt x="63" y="111"/>
                    <a:pt x="63" y="112"/>
                  </a:cubicBezTo>
                  <a:cubicBezTo>
                    <a:pt x="63" y="113"/>
                    <a:pt x="65" y="112"/>
                    <a:pt x="64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6"/>
                    <a:pt x="65" y="117"/>
                    <a:pt x="66" y="118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3" y="116"/>
                    <a:pt x="60" y="114"/>
                    <a:pt x="58" y="113"/>
                  </a:cubicBezTo>
                  <a:cubicBezTo>
                    <a:pt x="62" y="107"/>
                    <a:pt x="54" y="101"/>
                    <a:pt x="51" y="97"/>
                  </a:cubicBezTo>
                  <a:cubicBezTo>
                    <a:pt x="49" y="96"/>
                    <a:pt x="50" y="98"/>
                    <a:pt x="49" y="98"/>
                  </a:cubicBezTo>
                  <a:cubicBezTo>
                    <a:pt x="51" y="102"/>
                    <a:pt x="49" y="110"/>
                    <a:pt x="50" y="116"/>
                  </a:cubicBezTo>
                  <a:cubicBezTo>
                    <a:pt x="48" y="111"/>
                    <a:pt x="49" y="103"/>
                    <a:pt x="48" y="97"/>
                  </a:cubicBezTo>
                  <a:cubicBezTo>
                    <a:pt x="48" y="96"/>
                    <a:pt x="47" y="96"/>
                    <a:pt x="46" y="96"/>
                  </a:cubicBezTo>
                  <a:cubicBezTo>
                    <a:pt x="45" y="98"/>
                    <a:pt x="48" y="99"/>
                    <a:pt x="46" y="101"/>
                  </a:cubicBezTo>
                  <a:cubicBezTo>
                    <a:pt x="45" y="100"/>
                    <a:pt x="45" y="99"/>
                    <a:pt x="44" y="98"/>
                  </a:cubicBezTo>
                  <a:cubicBezTo>
                    <a:pt x="42" y="98"/>
                    <a:pt x="42" y="99"/>
                    <a:pt x="42" y="101"/>
                  </a:cubicBezTo>
                  <a:cubicBezTo>
                    <a:pt x="41" y="101"/>
                    <a:pt x="40" y="100"/>
                    <a:pt x="40" y="98"/>
                  </a:cubicBezTo>
                  <a:cubicBezTo>
                    <a:pt x="36" y="99"/>
                    <a:pt x="34" y="97"/>
                    <a:pt x="31" y="96"/>
                  </a:cubicBezTo>
                  <a:cubicBezTo>
                    <a:pt x="32" y="95"/>
                    <a:pt x="31" y="93"/>
                    <a:pt x="32" y="93"/>
                  </a:cubicBezTo>
                  <a:cubicBezTo>
                    <a:pt x="32" y="92"/>
                    <a:pt x="30" y="94"/>
                    <a:pt x="29" y="93"/>
                  </a:cubicBezTo>
                  <a:cubicBezTo>
                    <a:pt x="28" y="94"/>
                    <a:pt x="28" y="96"/>
                    <a:pt x="29" y="96"/>
                  </a:cubicBezTo>
                  <a:cubicBezTo>
                    <a:pt x="30" y="96"/>
                    <a:pt x="28" y="96"/>
                    <a:pt x="29" y="95"/>
                  </a:cubicBezTo>
                  <a:cubicBezTo>
                    <a:pt x="30" y="95"/>
                    <a:pt x="29" y="94"/>
                    <a:pt x="31" y="94"/>
                  </a:cubicBezTo>
                  <a:cubicBezTo>
                    <a:pt x="30" y="95"/>
                    <a:pt x="30" y="96"/>
                    <a:pt x="31" y="97"/>
                  </a:cubicBezTo>
                  <a:cubicBezTo>
                    <a:pt x="30" y="99"/>
                    <a:pt x="28" y="100"/>
                    <a:pt x="25" y="101"/>
                  </a:cubicBezTo>
                  <a:cubicBezTo>
                    <a:pt x="25" y="100"/>
                    <a:pt x="25" y="99"/>
                    <a:pt x="25" y="98"/>
                  </a:cubicBezTo>
                  <a:cubicBezTo>
                    <a:pt x="22" y="98"/>
                    <a:pt x="24" y="101"/>
                    <a:pt x="24" y="103"/>
                  </a:cubicBezTo>
                  <a:cubicBezTo>
                    <a:pt x="25" y="105"/>
                    <a:pt x="26" y="109"/>
                    <a:pt x="29" y="110"/>
                  </a:cubicBezTo>
                  <a:cubicBezTo>
                    <a:pt x="25" y="110"/>
                    <a:pt x="23" y="104"/>
                    <a:pt x="22" y="100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8" y="66"/>
                  </a:cubicBezTo>
                  <a:cubicBezTo>
                    <a:pt x="37" y="66"/>
                    <a:pt x="36" y="65"/>
                    <a:pt x="36" y="66"/>
                  </a:cubicBezTo>
                  <a:cubicBezTo>
                    <a:pt x="38" y="66"/>
                    <a:pt x="36" y="68"/>
                    <a:pt x="38" y="68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6"/>
                    <a:pt x="39" y="66"/>
                    <a:pt x="39" y="65"/>
                  </a:cubicBezTo>
                  <a:close/>
                  <a:moveTo>
                    <a:pt x="33" y="60"/>
                  </a:moveTo>
                  <a:cubicBezTo>
                    <a:pt x="34" y="60"/>
                    <a:pt x="34" y="56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lose/>
                  <a:moveTo>
                    <a:pt x="29" y="57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9"/>
                    <a:pt x="27" y="57"/>
                    <a:pt x="27" y="59"/>
                  </a:cubicBezTo>
                  <a:cubicBezTo>
                    <a:pt x="28" y="58"/>
                    <a:pt x="29" y="58"/>
                    <a:pt x="2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56"/>
            <p:cNvSpPr/>
            <p:nvPr/>
          </p:nvSpPr>
          <p:spPr bwMode="auto">
            <a:xfrm>
              <a:off x="3887" y="1090"/>
              <a:ext cx="39" cy="59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3"/>
                    <a:pt x="1" y="2"/>
                  </a:cubicBezTo>
                  <a:cubicBezTo>
                    <a:pt x="0" y="3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7"/>
            <p:cNvSpPr/>
            <p:nvPr/>
          </p:nvSpPr>
          <p:spPr bwMode="auto">
            <a:xfrm>
              <a:off x="3809" y="934"/>
              <a:ext cx="98" cy="78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3 h 4"/>
                <a:gd name="T4" fmla="*/ 1 w 5"/>
                <a:gd name="T5" fmla="*/ 0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2"/>
                    <a:pt x="5" y="1"/>
                    <a:pt x="4" y="3"/>
                  </a:cubicBezTo>
                  <a:cubicBezTo>
                    <a:pt x="1" y="4"/>
                    <a:pt x="0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8"/>
            <p:cNvSpPr/>
            <p:nvPr/>
          </p:nvSpPr>
          <p:spPr bwMode="auto">
            <a:xfrm>
              <a:off x="3828" y="19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1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9"/>
            <p:cNvSpPr/>
            <p:nvPr/>
          </p:nvSpPr>
          <p:spPr bwMode="auto">
            <a:xfrm>
              <a:off x="3770" y="1852"/>
              <a:ext cx="39" cy="2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0"/>
            <p:cNvSpPr/>
            <p:nvPr/>
          </p:nvSpPr>
          <p:spPr bwMode="auto">
            <a:xfrm>
              <a:off x="3691" y="2771"/>
              <a:ext cx="59" cy="7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1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0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1"/>
            <p:cNvSpPr/>
            <p:nvPr/>
          </p:nvSpPr>
          <p:spPr bwMode="auto">
            <a:xfrm>
              <a:off x="3672" y="2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2"/>
            <p:cNvSpPr/>
            <p:nvPr/>
          </p:nvSpPr>
          <p:spPr bwMode="auto">
            <a:xfrm>
              <a:off x="3593" y="2204"/>
              <a:ext cx="98" cy="137"/>
            </a:xfrm>
            <a:custGeom>
              <a:avLst/>
              <a:gdLst>
                <a:gd name="T0" fmla="*/ 5 w 5"/>
                <a:gd name="T1" fmla="*/ 2 h 7"/>
                <a:gd name="T2" fmla="*/ 5 w 5"/>
                <a:gd name="T3" fmla="*/ 5 h 7"/>
                <a:gd name="T4" fmla="*/ 2 w 5"/>
                <a:gd name="T5" fmla="*/ 7 h 7"/>
                <a:gd name="T6" fmla="*/ 0 w 5"/>
                <a:gd name="T7" fmla="*/ 5 h 7"/>
                <a:gd name="T8" fmla="*/ 4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5" y="4"/>
                    <a:pt x="4" y="3"/>
                    <a:pt x="5" y="5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3"/>
            <p:cNvSpPr/>
            <p:nvPr/>
          </p:nvSpPr>
          <p:spPr bwMode="auto">
            <a:xfrm>
              <a:off x="3632" y="1364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0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4"/>
            <p:cNvSpPr/>
            <p:nvPr/>
          </p:nvSpPr>
          <p:spPr bwMode="auto">
            <a:xfrm>
              <a:off x="3613" y="1852"/>
              <a:ext cx="78" cy="9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2" y="5"/>
                    <a:pt x="0" y="5"/>
                  </a:cubicBezTo>
                  <a:cubicBezTo>
                    <a:pt x="0" y="2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5"/>
            <p:cNvSpPr/>
            <p:nvPr/>
          </p:nvSpPr>
          <p:spPr bwMode="auto">
            <a:xfrm>
              <a:off x="3339" y="2439"/>
              <a:ext cx="97" cy="58"/>
            </a:xfrm>
            <a:custGeom>
              <a:avLst/>
              <a:gdLst>
                <a:gd name="T0" fmla="*/ 1 w 5"/>
                <a:gd name="T1" fmla="*/ 3 h 3"/>
                <a:gd name="T2" fmla="*/ 4 w 5"/>
                <a:gd name="T3" fmla="*/ 3 h 3"/>
                <a:gd name="T4" fmla="*/ 1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0"/>
                    <a:pt x="5" y="0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6"/>
            <p:cNvSpPr/>
            <p:nvPr/>
          </p:nvSpPr>
          <p:spPr bwMode="auto">
            <a:xfrm>
              <a:off x="3299" y="2497"/>
              <a:ext cx="79" cy="78"/>
            </a:xfrm>
            <a:custGeom>
              <a:avLst/>
              <a:gdLst>
                <a:gd name="T0" fmla="*/ 0 w 4"/>
                <a:gd name="T1" fmla="*/ 2 h 4"/>
                <a:gd name="T2" fmla="*/ 3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2" y="2"/>
                    <a:pt x="2" y="0"/>
                    <a:pt x="3" y="1"/>
                  </a:cubicBezTo>
                  <a:cubicBezTo>
                    <a:pt x="4" y="3"/>
                    <a:pt x="2" y="2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7"/>
            <p:cNvSpPr/>
            <p:nvPr/>
          </p:nvSpPr>
          <p:spPr bwMode="auto">
            <a:xfrm>
              <a:off x="3221" y="3181"/>
              <a:ext cx="176" cy="195"/>
            </a:xfrm>
            <a:custGeom>
              <a:avLst/>
              <a:gdLst>
                <a:gd name="T0" fmla="*/ 6 w 9"/>
                <a:gd name="T1" fmla="*/ 1 h 10"/>
                <a:gd name="T2" fmla="*/ 9 w 9"/>
                <a:gd name="T3" fmla="*/ 6 h 10"/>
                <a:gd name="T4" fmla="*/ 2 w 9"/>
                <a:gd name="T5" fmla="*/ 9 h 10"/>
                <a:gd name="T6" fmla="*/ 1 w 9"/>
                <a:gd name="T7" fmla="*/ 2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7" y="2"/>
                    <a:pt x="9" y="3"/>
                    <a:pt x="9" y="6"/>
                  </a:cubicBezTo>
                  <a:cubicBezTo>
                    <a:pt x="8" y="8"/>
                    <a:pt x="6" y="10"/>
                    <a:pt x="2" y="9"/>
                  </a:cubicBezTo>
                  <a:cubicBezTo>
                    <a:pt x="0" y="8"/>
                    <a:pt x="0" y="4"/>
                    <a:pt x="1" y="2"/>
                  </a:cubicBezTo>
                  <a:cubicBezTo>
                    <a:pt x="3" y="2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8"/>
            <p:cNvSpPr/>
            <p:nvPr/>
          </p:nvSpPr>
          <p:spPr bwMode="auto">
            <a:xfrm>
              <a:off x="3241" y="1247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9"/>
            <p:cNvSpPr/>
            <p:nvPr/>
          </p:nvSpPr>
          <p:spPr bwMode="auto">
            <a:xfrm>
              <a:off x="3201" y="1462"/>
              <a:ext cx="40" cy="39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0"/>
            <p:cNvSpPr/>
            <p:nvPr/>
          </p:nvSpPr>
          <p:spPr bwMode="auto">
            <a:xfrm>
              <a:off x="3084" y="1911"/>
              <a:ext cx="196" cy="176"/>
            </a:xfrm>
            <a:custGeom>
              <a:avLst/>
              <a:gdLst>
                <a:gd name="T0" fmla="*/ 2 w 10"/>
                <a:gd name="T1" fmla="*/ 3 h 9"/>
                <a:gd name="T2" fmla="*/ 4 w 10"/>
                <a:gd name="T3" fmla="*/ 5 h 9"/>
                <a:gd name="T4" fmla="*/ 4 w 10"/>
                <a:gd name="T5" fmla="*/ 2 h 9"/>
                <a:gd name="T6" fmla="*/ 7 w 10"/>
                <a:gd name="T7" fmla="*/ 9 h 9"/>
                <a:gd name="T8" fmla="*/ 4 w 10"/>
                <a:gd name="T9" fmla="*/ 9 h 9"/>
                <a:gd name="T10" fmla="*/ 2 w 10"/>
                <a:gd name="T11" fmla="*/ 8 h 9"/>
                <a:gd name="T12" fmla="*/ 2 w 10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2" y="3"/>
                  </a:moveTo>
                  <a:cubicBezTo>
                    <a:pt x="2" y="4"/>
                    <a:pt x="2" y="6"/>
                    <a:pt x="4" y="5"/>
                  </a:cubicBezTo>
                  <a:cubicBezTo>
                    <a:pt x="2" y="5"/>
                    <a:pt x="6" y="2"/>
                    <a:pt x="4" y="2"/>
                  </a:cubicBezTo>
                  <a:cubicBezTo>
                    <a:pt x="8" y="0"/>
                    <a:pt x="10" y="7"/>
                    <a:pt x="7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986521" y="1413264"/>
            <a:ext cx="4824845" cy="5136126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6" name="直接连接符 105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文本框 103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金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戈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5029201" y="0"/>
            <a:ext cx="1854864" cy="205251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椭圆 114"/>
          <p:cNvSpPr/>
          <p:nvPr/>
        </p:nvSpPr>
        <p:spPr>
          <a:xfrm>
            <a:off x="5746700" y="1139800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4"/>
          <p:cNvGrpSpPr>
            <a:grpSpLocks noChangeAspect="1"/>
          </p:cNvGrpSpPr>
          <p:nvPr/>
        </p:nvGrpSpPr>
        <p:grpSpPr bwMode="auto">
          <a:xfrm>
            <a:off x="-552449" y="1591368"/>
            <a:ext cx="2971799" cy="3675263"/>
            <a:chOff x="3084" y="172"/>
            <a:chExt cx="2860" cy="3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6"/>
            <p:cNvSpPr/>
            <p:nvPr/>
          </p:nvSpPr>
          <p:spPr bwMode="auto">
            <a:xfrm>
              <a:off x="4867" y="3005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4161" y="2067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4318" y="1559"/>
              <a:ext cx="39" cy="59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1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0" y="3"/>
                    <a:pt x="2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9"/>
            <p:cNvSpPr/>
            <p:nvPr/>
          </p:nvSpPr>
          <p:spPr bwMode="auto">
            <a:xfrm>
              <a:off x="4259" y="1383"/>
              <a:ext cx="20" cy="79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0"/>
            <p:cNvSpPr/>
            <p:nvPr/>
          </p:nvSpPr>
          <p:spPr bwMode="auto">
            <a:xfrm>
              <a:off x="4142" y="1403"/>
              <a:ext cx="39" cy="39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2"/>
            <p:cNvSpPr/>
            <p:nvPr/>
          </p:nvSpPr>
          <p:spPr bwMode="auto">
            <a:xfrm>
              <a:off x="5885" y="2497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4"/>
            <p:cNvSpPr/>
            <p:nvPr/>
          </p:nvSpPr>
          <p:spPr bwMode="auto">
            <a:xfrm>
              <a:off x="5768" y="2849"/>
              <a:ext cx="98" cy="39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5"/>
            <p:cNvSpPr/>
            <p:nvPr/>
          </p:nvSpPr>
          <p:spPr bwMode="auto">
            <a:xfrm>
              <a:off x="5846" y="1618"/>
              <a:ext cx="78" cy="39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3 w 4"/>
                <a:gd name="T5" fmla="*/ 1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2" y="1"/>
                    <a:pt x="2" y="2"/>
                  </a:cubicBezTo>
                  <a:cubicBezTo>
                    <a:pt x="2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6"/>
            <p:cNvSpPr/>
            <p:nvPr/>
          </p:nvSpPr>
          <p:spPr bwMode="auto">
            <a:xfrm>
              <a:off x="5826" y="2458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8"/>
            <p:cNvSpPr/>
            <p:nvPr/>
          </p:nvSpPr>
          <p:spPr bwMode="auto">
            <a:xfrm>
              <a:off x="5787" y="2771"/>
              <a:ext cx="39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9"/>
            <p:cNvSpPr/>
            <p:nvPr/>
          </p:nvSpPr>
          <p:spPr bwMode="auto">
            <a:xfrm>
              <a:off x="5768" y="993"/>
              <a:ext cx="58" cy="58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2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0"/>
            <p:cNvSpPr/>
            <p:nvPr/>
          </p:nvSpPr>
          <p:spPr bwMode="auto">
            <a:xfrm>
              <a:off x="5608" y="2244"/>
              <a:ext cx="216" cy="195"/>
            </a:xfrm>
            <a:custGeom>
              <a:avLst/>
              <a:gdLst>
                <a:gd name="T0" fmla="*/ 5 w 11"/>
                <a:gd name="T1" fmla="*/ 0 h 10"/>
                <a:gd name="T2" fmla="*/ 6 w 11"/>
                <a:gd name="T3" fmla="*/ 0 h 10"/>
                <a:gd name="T4" fmla="*/ 5 w 11"/>
                <a:gd name="T5" fmla="*/ 1 h 10"/>
                <a:gd name="T6" fmla="*/ 6 w 11"/>
                <a:gd name="T7" fmla="*/ 2 h 10"/>
                <a:gd name="T8" fmla="*/ 7 w 11"/>
                <a:gd name="T9" fmla="*/ 0 h 10"/>
                <a:gd name="T10" fmla="*/ 10 w 11"/>
                <a:gd name="T11" fmla="*/ 7 h 10"/>
                <a:gd name="T12" fmla="*/ 4 w 11"/>
                <a:gd name="T13" fmla="*/ 9 h 10"/>
                <a:gd name="T14" fmla="*/ 3 w 11"/>
                <a:gd name="T15" fmla="*/ 9 h 10"/>
                <a:gd name="T16" fmla="*/ 5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6" y="0"/>
                    <a:pt x="7" y="0"/>
                  </a:cubicBezTo>
                  <a:cubicBezTo>
                    <a:pt x="10" y="1"/>
                    <a:pt x="11" y="4"/>
                    <a:pt x="10" y="7"/>
                  </a:cubicBezTo>
                  <a:cubicBezTo>
                    <a:pt x="8" y="7"/>
                    <a:pt x="7" y="10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0" y="7"/>
                    <a:pt x="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1"/>
            <p:cNvSpPr/>
            <p:nvPr/>
          </p:nvSpPr>
          <p:spPr bwMode="auto">
            <a:xfrm>
              <a:off x="5689" y="148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2"/>
            <p:cNvSpPr/>
            <p:nvPr/>
          </p:nvSpPr>
          <p:spPr bwMode="auto">
            <a:xfrm>
              <a:off x="5394" y="2666"/>
              <a:ext cx="117" cy="118"/>
            </a:xfrm>
            <a:custGeom>
              <a:avLst/>
              <a:gdLst>
                <a:gd name="T0" fmla="*/ 2 w 6"/>
                <a:gd name="T1" fmla="*/ 6 h 6"/>
                <a:gd name="T2" fmla="*/ 5 w 6"/>
                <a:gd name="T3" fmla="*/ 2 h 6"/>
                <a:gd name="T4" fmla="*/ 5 w 6"/>
                <a:gd name="T5" fmla="*/ 2 h 6"/>
                <a:gd name="T6" fmla="*/ 3 w 6"/>
                <a:gd name="T7" fmla="*/ 6 h 6"/>
                <a:gd name="T8" fmla="*/ 2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0" y="4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3"/>
            <p:cNvSpPr/>
            <p:nvPr/>
          </p:nvSpPr>
          <p:spPr bwMode="auto">
            <a:xfrm>
              <a:off x="5650" y="3083"/>
              <a:ext cx="59" cy="39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3" y="0"/>
                    <a:pt x="2" y="2"/>
                    <a:pt x="3" y="1"/>
                  </a:cubicBezTo>
                  <a:cubicBezTo>
                    <a:pt x="3" y="2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4"/>
            <p:cNvSpPr/>
            <p:nvPr/>
          </p:nvSpPr>
          <p:spPr bwMode="auto">
            <a:xfrm>
              <a:off x="5650" y="2829"/>
              <a:ext cx="98" cy="78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4 w 5"/>
                <a:gd name="T5" fmla="*/ 0 h 4"/>
                <a:gd name="T6" fmla="*/ 4 w 5"/>
                <a:gd name="T7" fmla="*/ 3 h 4"/>
                <a:gd name="T8" fmla="*/ 2 w 5"/>
                <a:gd name="T9" fmla="*/ 4 h 4"/>
                <a:gd name="T10" fmla="*/ 0 w 5"/>
                <a:gd name="T11" fmla="*/ 3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5" y="1"/>
                    <a:pt x="4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1" y="4"/>
                    <a:pt x="2" y="3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5"/>
            <p:cNvSpPr/>
            <p:nvPr/>
          </p:nvSpPr>
          <p:spPr bwMode="auto">
            <a:xfrm>
              <a:off x="5552" y="1540"/>
              <a:ext cx="59" cy="78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1 w 3"/>
                <a:gd name="T5" fmla="*/ 4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7"/>
            <p:cNvSpPr/>
            <p:nvPr/>
          </p:nvSpPr>
          <p:spPr bwMode="auto">
            <a:xfrm>
              <a:off x="5533" y="2302"/>
              <a:ext cx="78" cy="58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4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9"/>
            <p:cNvSpPr/>
            <p:nvPr/>
          </p:nvSpPr>
          <p:spPr bwMode="auto">
            <a:xfrm>
              <a:off x="5493" y="1227"/>
              <a:ext cx="59" cy="59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0"/>
            <p:cNvSpPr/>
            <p:nvPr/>
          </p:nvSpPr>
          <p:spPr bwMode="auto">
            <a:xfrm>
              <a:off x="5454" y="1188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1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1"/>
            <p:cNvSpPr/>
            <p:nvPr/>
          </p:nvSpPr>
          <p:spPr bwMode="auto">
            <a:xfrm>
              <a:off x="5435" y="1931"/>
              <a:ext cx="58" cy="78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3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3" y="1"/>
                    <a:pt x="2" y="3"/>
                  </a:cubicBezTo>
                  <a:cubicBezTo>
                    <a:pt x="0" y="4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32"/>
            <p:cNvSpPr/>
            <p:nvPr/>
          </p:nvSpPr>
          <p:spPr bwMode="auto">
            <a:xfrm>
              <a:off x="5454" y="778"/>
              <a:ext cx="39" cy="19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3"/>
            <p:cNvSpPr/>
            <p:nvPr/>
          </p:nvSpPr>
          <p:spPr bwMode="auto">
            <a:xfrm>
              <a:off x="5415" y="2966"/>
              <a:ext cx="20" cy="39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35"/>
            <p:cNvSpPr/>
            <p:nvPr/>
          </p:nvSpPr>
          <p:spPr bwMode="auto">
            <a:xfrm>
              <a:off x="5376" y="1012"/>
              <a:ext cx="59" cy="5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1 w 3"/>
                <a:gd name="T5" fmla="*/ 0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7"/>
            <p:cNvSpPr/>
            <p:nvPr/>
          </p:nvSpPr>
          <p:spPr bwMode="auto">
            <a:xfrm>
              <a:off x="5180" y="1579"/>
              <a:ext cx="39" cy="5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8"/>
            <p:cNvSpPr/>
            <p:nvPr/>
          </p:nvSpPr>
          <p:spPr bwMode="auto">
            <a:xfrm>
              <a:off x="5160" y="1813"/>
              <a:ext cx="59" cy="39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2"/>
                    <a:pt x="0" y="2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9"/>
            <p:cNvSpPr/>
            <p:nvPr/>
          </p:nvSpPr>
          <p:spPr bwMode="auto">
            <a:xfrm>
              <a:off x="5062" y="1794"/>
              <a:ext cx="98" cy="5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4" y="2"/>
                    <a:pt x="5" y="3"/>
                  </a:cubicBezTo>
                  <a:cubicBezTo>
                    <a:pt x="3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0"/>
            <p:cNvSpPr/>
            <p:nvPr/>
          </p:nvSpPr>
          <p:spPr bwMode="auto">
            <a:xfrm>
              <a:off x="4984" y="1442"/>
              <a:ext cx="98" cy="98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0" y="4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1"/>
            <p:cNvSpPr/>
            <p:nvPr/>
          </p:nvSpPr>
          <p:spPr bwMode="auto">
            <a:xfrm>
              <a:off x="4925" y="2204"/>
              <a:ext cx="59" cy="59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1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2"/>
            <p:cNvSpPr/>
            <p:nvPr/>
          </p:nvSpPr>
          <p:spPr bwMode="auto">
            <a:xfrm>
              <a:off x="4769" y="2185"/>
              <a:ext cx="176" cy="156"/>
            </a:xfrm>
            <a:custGeom>
              <a:avLst/>
              <a:gdLst>
                <a:gd name="T0" fmla="*/ 2 w 9"/>
                <a:gd name="T1" fmla="*/ 6 h 8"/>
                <a:gd name="T2" fmla="*/ 7 w 9"/>
                <a:gd name="T3" fmla="*/ 8 h 8"/>
                <a:gd name="T4" fmla="*/ 4 w 9"/>
                <a:gd name="T5" fmla="*/ 8 h 8"/>
                <a:gd name="T6" fmla="*/ 2 w 9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2" y="6"/>
                  </a:moveTo>
                  <a:cubicBezTo>
                    <a:pt x="0" y="0"/>
                    <a:pt x="9" y="2"/>
                    <a:pt x="7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2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3"/>
            <p:cNvSpPr/>
            <p:nvPr/>
          </p:nvSpPr>
          <p:spPr bwMode="auto">
            <a:xfrm>
              <a:off x="4886" y="2771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44"/>
            <p:cNvSpPr/>
            <p:nvPr/>
          </p:nvSpPr>
          <p:spPr bwMode="auto">
            <a:xfrm>
              <a:off x="4827" y="2771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5"/>
            <p:cNvSpPr/>
            <p:nvPr/>
          </p:nvSpPr>
          <p:spPr bwMode="auto">
            <a:xfrm>
              <a:off x="4749" y="875"/>
              <a:ext cx="59" cy="40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2 h 2"/>
                <a:gd name="T4" fmla="*/ 0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6"/>
            <p:cNvSpPr/>
            <p:nvPr/>
          </p:nvSpPr>
          <p:spPr bwMode="auto">
            <a:xfrm>
              <a:off x="4690" y="3669"/>
              <a:ext cx="59" cy="4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7"/>
            <p:cNvSpPr/>
            <p:nvPr/>
          </p:nvSpPr>
          <p:spPr bwMode="auto">
            <a:xfrm>
              <a:off x="4710" y="524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8"/>
            <p:cNvSpPr/>
            <p:nvPr/>
          </p:nvSpPr>
          <p:spPr bwMode="auto">
            <a:xfrm>
              <a:off x="4573" y="2614"/>
              <a:ext cx="58" cy="372"/>
            </a:xfrm>
            <a:custGeom>
              <a:avLst/>
              <a:gdLst>
                <a:gd name="T0" fmla="*/ 0 w 3"/>
                <a:gd name="T1" fmla="*/ 0 h 19"/>
                <a:gd name="T2" fmla="*/ 2 w 3"/>
                <a:gd name="T3" fmla="*/ 0 h 19"/>
                <a:gd name="T4" fmla="*/ 1 w 3"/>
                <a:gd name="T5" fmla="*/ 19 h 19"/>
                <a:gd name="T6" fmla="*/ 0 w 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4"/>
                    <a:pt x="3" y="14"/>
                    <a:pt x="1" y="19"/>
                  </a:cubicBezTo>
                  <a:cubicBezTo>
                    <a:pt x="1" y="1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9"/>
            <p:cNvSpPr/>
            <p:nvPr/>
          </p:nvSpPr>
          <p:spPr bwMode="auto">
            <a:xfrm>
              <a:off x="4534" y="621"/>
              <a:ext cx="19" cy="4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50"/>
            <p:cNvSpPr/>
            <p:nvPr/>
          </p:nvSpPr>
          <p:spPr bwMode="auto">
            <a:xfrm>
              <a:off x="4279" y="2947"/>
              <a:ext cx="59" cy="5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3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51"/>
            <p:cNvSpPr/>
            <p:nvPr/>
          </p:nvSpPr>
          <p:spPr bwMode="auto">
            <a:xfrm>
              <a:off x="4142" y="2321"/>
              <a:ext cx="58" cy="59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3 h 3"/>
                <a:gd name="T4" fmla="*/ 0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52"/>
            <p:cNvSpPr/>
            <p:nvPr/>
          </p:nvSpPr>
          <p:spPr bwMode="auto">
            <a:xfrm>
              <a:off x="4142" y="3083"/>
              <a:ext cx="58" cy="59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53"/>
            <p:cNvSpPr/>
            <p:nvPr/>
          </p:nvSpPr>
          <p:spPr bwMode="auto">
            <a:xfrm>
              <a:off x="4024" y="172"/>
              <a:ext cx="157" cy="156"/>
            </a:xfrm>
            <a:custGeom>
              <a:avLst/>
              <a:gdLst>
                <a:gd name="T0" fmla="*/ 6 w 8"/>
                <a:gd name="T1" fmla="*/ 6 h 8"/>
                <a:gd name="T2" fmla="*/ 5 w 8"/>
                <a:gd name="T3" fmla="*/ 7 h 8"/>
                <a:gd name="T4" fmla="*/ 3 w 8"/>
                <a:gd name="T5" fmla="*/ 7 h 8"/>
                <a:gd name="T6" fmla="*/ 0 w 8"/>
                <a:gd name="T7" fmla="*/ 5 h 8"/>
                <a:gd name="T8" fmla="*/ 3 w 8"/>
                <a:gd name="T9" fmla="*/ 1 h 8"/>
                <a:gd name="T10" fmla="*/ 6 w 8"/>
                <a:gd name="T11" fmla="*/ 2 h 8"/>
                <a:gd name="T12" fmla="*/ 7 w 8"/>
                <a:gd name="T13" fmla="*/ 5 h 8"/>
                <a:gd name="T14" fmla="*/ 5 w 8"/>
                <a:gd name="T15" fmla="*/ 5 h 8"/>
                <a:gd name="T16" fmla="*/ 6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5" y="8"/>
                    <a:pt x="3" y="7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3"/>
                    <a:pt x="2" y="3"/>
                    <a:pt x="3" y="1"/>
                  </a:cubicBezTo>
                  <a:cubicBezTo>
                    <a:pt x="5" y="0"/>
                    <a:pt x="4" y="2"/>
                    <a:pt x="6" y="2"/>
                  </a:cubicBezTo>
                  <a:cubicBezTo>
                    <a:pt x="6" y="4"/>
                    <a:pt x="8" y="3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54"/>
            <p:cNvSpPr/>
            <p:nvPr/>
          </p:nvSpPr>
          <p:spPr bwMode="auto">
            <a:xfrm>
              <a:off x="4024" y="2458"/>
              <a:ext cx="98" cy="7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3 h 4"/>
                <a:gd name="T4" fmla="*/ 4 w 5"/>
                <a:gd name="T5" fmla="*/ 4 h 4"/>
                <a:gd name="T6" fmla="*/ 0 w 5"/>
                <a:gd name="T7" fmla="*/ 2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2"/>
                    <a:pt x="3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2" y="4"/>
                    <a:pt x="3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55"/>
            <p:cNvSpPr>
              <a:spLocks noEditPoints="1"/>
            </p:cNvSpPr>
            <p:nvPr/>
          </p:nvSpPr>
          <p:spPr bwMode="auto">
            <a:xfrm>
              <a:off x="3613" y="289"/>
              <a:ext cx="2155" cy="2325"/>
            </a:xfrm>
            <a:custGeom>
              <a:avLst/>
              <a:gdLst>
                <a:gd name="T0" fmla="*/ 65 w 110"/>
                <a:gd name="T1" fmla="*/ 106 h 119"/>
                <a:gd name="T2" fmla="*/ 68 w 110"/>
                <a:gd name="T3" fmla="*/ 88 h 119"/>
                <a:gd name="T4" fmla="*/ 63 w 110"/>
                <a:gd name="T5" fmla="*/ 90 h 119"/>
                <a:gd name="T6" fmla="*/ 57 w 110"/>
                <a:gd name="T7" fmla="*/ 97 h 119"/>
                <a:gd name="T8" fmla="*/ 30 w 110"/>
                <a:gd name="T9" fmla="*/ 93 h 119"/>
                <a:gd name="T10" fmla="*/ 22 w 110"/>
                <a:gd name="T11" fmla="*/ 100 h 119"/>
                <a:gd name="T12" fmla="*/ 22 w 110"/>
                <a:gd name="T13" fmla="*/ 93 h 119"/>
                <a:gd name="T14" fmla="*/ 13 w 110"/>
                <a:gd name="T15" fmla="*/ 92 h 119"/>
                <a:gd name="T16" fmla="*/ 14 w 110"/>
                <a:gd name="T17" fmla="*/ 83 h 119"/>
                <a:gd name="T18" fmla="*/ 9 w 110"/>
                <a:gd name="T19" fmla="*/ 73 h 119"/>
                <a:gd name="T20" fmla="*/ 6 w 110"/>
                <a:gd name="T21" fmla="*/ 72 h 119"/>
                <a:gd name="T22" fmla="*/ 3 w 110"/>
                <a:gd name="T23" fmla="*/ 54 h 119"/>
                <a:gd name="T24" fmla="*/ 13 w 110"/>
                <a:gd name="T25" fmla="*/ 53 h 119"/>
                <a:gd name="T26" fmla="*/ 25 w 110"/>
                <a:gd name="T27" fmla="*/ 15 h 119"/>
                <a:gd name="T28" fmla="*/ 22 w 110"/>
                <a:gd name="T29" fmla="*/ 4 h 119"/>
                <a:gd name="T30" fmla="*/ 43 w 110"/>
                <a:gd name="T31" fmla="*/ 33 h 119"/>
                <a:gd name="T32" fmla="*/ 50 w 110"/>
                <a:gd name="T33" fmla="*/ 23 h 119"/>
                <a:gd name="T34" fmla="*/ 53 w 110"/>
                <a:gd name="T35" fmla="*/ 0 h 119"/>
                <a:gd name="T36" fmla="*/ 50 w 110"/>
                <a:gd name="T37" fmla="*/ 30 h 119"/>
                <a:gd name="T38" fmla="*/ 54 w 110"/>
                <a:gd name="T39" fmla="*/ 40 h 119"/>
                <a:gd name="T40" fmla="*/ 65 w 110"/>
                <a:gd name="T41" fmla="*/ 49 h 119"/>
                <a:gd name="T42" fmla="*/ 73 w 110"/>
                <a:gd name="T43" fmla="*/ 73 h 119"/>
                <a:gd name="T44" fmla="*/ 101 w 110"/>
                <a:gd name="T45" fmla="*/ 100 h 119"/>
                <a:gd name="T46" fmla="*/ 104 w 110"/>
                <a:gd name="T47" fmla="*/ 101 h 119"/>
                <a:gd name="T48" fmla="*/ 110 w 110"/>
                <a:gd name="T49" fmla="*/ 106 h 119"/>
                <a:gd name="T50" fmla="*/ 103 w 110"/>
                <a:gd name="T51" fmla="*/ 102 h 119"/>
                <a:gd name="T52" fmla="*/ 85 w 110"/>
                <a:gd name="T53" fmla="*/ 97 h 119"/>
                <a:gd name="T54" fmla="*/ 70 w 110"/>
                <a:gd name="T55" fmla="*/ 91 h 119"/>
                <a:gd name="T56" fmla="*/ 64 w 110"/>
                <a:gd name="T57" fmla="*/ 112 h 119"/>
                <a:gd name="T58" fmla="*/ 63 w 110"/>
                <a:gd name="T59" fmla="*/ 112 h 119"/>
                <a:gd name="T60" fmla="*/ 65 w 110"/>
                <a:gd name="T61" fmla="*/ 115 h 119"/>
                <a:gd name="T62" fmla="*/ 58 w 110"/>
                <a:gd name="T63" fmla="*/ 113 h 119"/>
                <a:gd name="T64" fmla="*/ 50 w 110"/>
                <a:gd name="T65" fmla="*/ 116 h 119"/>
                <a:gd name="T66" fmla="*/ 46 w 110"/>
                <a:gd name="T67" fmla="*/ 101 h 119"/>
                <a:gd name="T68" fmla="*/ 40 w 110"/>
                <a:gd name="T69" fmla="*/ 98 h 119"/>
                <a:gd name="T70" fmla="*/ 29 w 110"/>
                <a:gd name="T71" fmla="*/ 93 h 119"/>
                <a:gd name="T72" fmla="*/ 31 w 110"/>
                <a:gd name="T73" fmla="*/ 94 h 119"/>
                <a:gd name="T74" fmla="*/ 25 w 110"/>
                <a:gd name="T75" fmla="*/ 98 h 119"/>
                <a:gd name="T76" fmla="*/ 22 w 110"/>
                <a:gd name="T77" fmla="*/ 100 h 119"/>
                <a:gd name="T78" fmla="*/ 36 w 110"/>
                <a:gd name="T79" fmla="*/ 66 h 119"/>
                <a:gd name="T80" fmla="*/ 39 w 110"/>
                <a:gd name="T81" fmla="*/ 65 h 119"/>
                <a:gd name="T82" fmla="*/ 33 w 110"/>
                <a:gd name="T83" fmla="*/ 60 h 119"/>
                <a:gd name="T84" fmla="*/ 27 w 110"/>
                <a:gd name="T85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119">
                  <a:moveTo>
                    <a:pt x="61" y="107"/>
                  </a:moveTo>
                  <a:cubicBezTo>
                    <a:pt x="62" y="106"/>
                    <a:pt x="62" y="107"/>
                    <a:pt x="64" y="107"/>
                  </a:cubicBezTo>
                  <a:cubicBezTo>
                    <a:pt x="65" y="108"/>
                    <a:pt x="63" y="105"/>
                    <a:pt x="65" y="106"/>
                  </a:cubicBezTo>
                  <a:cubicBezTo>
                    <a:pt x="66" y="106"/>
                    <a:pt x="66" y="107"/>
                    <a:pt x="66" y="107"/>
                  </a:cubicBezTo>
                  <a:cubicBezTo>
                    <a:pt x="67" y="109"/>
                    <a:pt x="65" y="108"/>
                    <a:pt x="66" y="110"/>
                  </a:cubicBezTo>
                  <a:cubicBezTo>
                    <a:pt x="71" y="106"/>
                    <a:pt x="71" y="94"/>
                    <a:pt x="68" y="88"/>
                  </a:cubicBezTo>
                  <a:cubicBezTo>
                    <a:pt x="66" y="88"/>
                    <a:pt x="65" y="87"/>
                    <a:pt x="66" y="85"/>
                  </a:cubicBezTo>
                  <a:cubicBezTo>
                    <a:pt x="64" y="86"/>
                    <a:pt x="64" y="85"/>
                    <a:pt x="63" y="85"/>
                  </a:cubicBezTo>
                  <a:cubicBezTo>
                    <a:pt x="63" y="87"/>
                    <a:pt x="62" y="88"/>
                    <a:pt x="63" y="90"/>
                  </a:cubicBezTo>
                  <a:cubicBezTo>
                    <a:pt x="65" y="90"/>
                    <a:pt x="66" y="92"/>
                    <a:pt x="66" y="93"/>
                  </a:cubicBezTo>
                  <a:cubicBezTo>
                    <a:pt x="63" y="91"/>
                    <a:pt x="56" y="87"/>
                    <a:pt x="53" y="92"/>
                  </a:cubicBezTo>
                  <a:cubicBezTo>
                    <a:pt x="54" y="95"/>
                    <a:pt x="55" y="97"/>
                    <a:pt x="57" y="97"/>
                  </a:cubicBezTo>
                  <a:cubicBezTo>
                    <a:pt x="56" y="101"/>
                    <a:pt x="60" y="104"/>
                    <a:pt x="61" y="107"/>
                  </a:cubicBezTo>
                  <a:close/>
                  <a:moveTo>
                    <a:pt x="28" y="93"/>
                  </a:moveTo>
                  <a:cubicBezTo>
                    <a:pt x="29" y="93"/>
                    <a:pt x="30" y="93"/>
                    <a:pt x="30" y="93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8" y="92"/>
                    <a:pt x="28" y="93"/>
                  </a:cubicBezTo>
                  <a:close/>
                  <a:moveTo>
                    <a:pt x="22" y="100"/>
                  </a:moveTo>
                  <a:cubicBezTo>
                    <a:pt x="21" y="99"/>
                    <a:pt x="22" y="101"/>
                    <a:pt x="21" y="101"/>
                  </a:cubicBezTo>
                  <a:cubicBezTo>
                    <a:pt x="20" y="99"/>
                    <a:pt x="21" y="98"/>
                    <a:pt x="22" y="98"/>
                  </a:cubicBezTo>
                  <a:cubicBezTo>
                    <a:pt x="22" y="96"/>
                    <a:pt x="23" y="94"/>
                    <a:pt x="22" y="93"/>
                  </a:cubicBezTo>
                  <a:cubicBezTo>
                    <a:pt x="23" y="98"/>
                    <a:pt x="16" y="102"/>
                    <a:pt x="14" y="97"/>
                  </a:cubicBezTo>
                  <a:cubicBezTo>
                    <a:pt x="11" y="98"/>
                    <a:pt x="11" y="102"/>
                    <a:pt x="7" y="102"/>
                  </a:cubicBezTo>
                  <a:cubicBezTo>
                    <a:pt x="9" y="99"/>
                    <a:pt x="14" y="96"/>
                    <a:pt x="13" y="92"/>
                  </a:cubicBezTo>
                  <a:cubicBezTo>
                    <a:pt x="14" y="93"/>
                    <a:pt x="15" y="91"/>
                    <a:pt x="16" y="91"/>
                  </a:cubicBezTo>
                  <a:cubicBezTo>
                    <a:pt x="15" y="91"/>
                    <a:pt x="14" y="90"/>
                    <a:pt x="15" y="89"/>
                  </a:cubicBezTo>
                  <a:cubicBezTo>
                    <a:pt x="19" y="89"/>
                    <a:pt x="17" y="82"/>
                    <a:pt x="14" y="83"/>
                  </a:cubicBezTo>
                  <a:cubicBezTo>
                    <a:pt x="14" y="80"/>
                    <a:pt x="14" y="78"/>
                    <a:pt x="12" y="78"/>
                  </a:cubicBezTo>
                  <a:cubicBezTo>
                    <a:pt x="12" y="76"/>
                    <a:pt x="12" y="74"/>
                    <a:pt x="12" y="73"/>
                  </a:cubicBezTo>
                  <a:cubicBezTo>
                    <a:pt x="11" y="73"/>
                    <a:pt x="9" y="72"/>
                    <a:pt x="9" y="73"/>
                  </a:cubicBezTo>
                  <a:cubicBezTo>
                    <a:pt x="8" y="73"/>
                    <a:pt x="8" y="72"/>
                    <a:pt x="7" y="72"/>
                  </a:cubicBezTo>
                  <a:cubicBezTo>
                    <a:pt x="5" y="73"/>
                    <a:pt x="6" y="77"/>
                    <a:pt x="3" y="78"/>
                  </a:cubicBezTo>
                  <a:cubicBezTo>
                    <a:pt x="4" y="75"/>
                    <a:pt x="5" y="73"/>
                    <a:pt x="6" y="72"/>
                  </a:cubicBezTo>
                  <a:cubicBezTo>
                    <a:pt x="4" y="69"/>
                    <a:pt x="1" y="68"/>
                    <a:pt x="0" y="65"/>
                  </a:cubicBezTo>
                  <a:cubicBezTo>
                    <a:pt x="0" y="63"/>
                    <a:pt x="2" y="63"/>
                    <a:pt x="0" y="61"/>
                  </a:cubicBezTo>
                  <a:cubicBezTo>
                    <a:pt x="1" y="58"/>
                    <a:pt x="4" y="58"/>
                    <a:pt x="3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6" y="54"/>
                    <a:pt x="8" y="53"/>
                    <a:pt x="9" y="52"/>
                  </a:cubicBezTo>
                  <a:cubicBezTo>
                    <a:pt x="11" y="52"/>
                    <a:pt x="11" y="54"/>
                    <a:pt x="13" y="53"/>
                  </a:cubicBezTo>
                  <a:cubicBezTo>
                    <a:pt x="16" y="50"/>
                    <a:pt x="18" y="46"/>
                    <a:pt x="21" y="43"/>
                  </a:cubicBezTo>
                  <a:cubicBezTo>
                    <a:pt x="27" y="44"/>
                    <a:pt x="29" y="38"/>
                    <a:pt x="26" y="33"/>
                  </a:cubicBezTo>
                  <a:cubicBezTo>
                    <a:pt x="29" y="28"/>
                    <a:pt x="24" y="22"/>
                    <a:pt x="25" y="15"/>
                  </a:cubicBezTo>
                  <a:cubicBezTo>
                    <a:pt x="24" y="14"/>
                    <a:pt x="24" y="13"/>
                    <a:pt x="23" y="12"/>
                  </a:cubicBezTo>
                  <a:cubicBezTo>
                    <a:pt x="23" y="10"/>
                    <a:pt x="24" y="7"/>
                    <a:pt x="22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5" y="5"/>
                    <a:pt x="24" y="10"/>
                    <a:pt x="27" y="11"/>
                  </a:cubicBezTo>
                  <a:cubicBezTo>
                    <a:pt x="26" y="18"/>
                    <a:pt x="31" y="27"/>
                    <a:pt x="32" y="34"/>
                  </a:cubicBezTo>
                  <a:cubicBezTo>
                    <a:pt x="35" y="38"/>
                    <a:pt x="42" y="39"/>
                    <a:pt x="43" y="33"/>
                  </a:cubicBezTo>
                  <a:cubicBezTo>
                    <a:pt x="44" y="33"/>
                    <a:pt x="44" y="33"/>
                    <a:pt x="45" y="33"/>
                  </a:cubicBezTo>
                  <a:cubicBezTo>
                    <a:pt x="46" y="32"/>
                    <a:pt x="45" y="31"/>
                    <a:pt x="47" y="31"/>
                  </a:cubicBezTo>
                  <a:cubicBezTo>
                    <a:pt x="47" y="28"/>
                    <a:pt x="49" y="26"/>
                    <a:pt x="50" y="23"/>
                  </a:cubicBezTo>
                  <a:cubicBezTo>
                    <a:pt x="50" y="20"/>
                    <a:pt x="49" y="17"/>
                    <a:pt x="50" y="15"/>
                  </a:cubicBezTo>
                  <a:cubicBezTo>
                    <a:pt x="50" y="10"/>
                    <a:pt x="53" y="6"/>
                    <a:pt x="52" y="1"/>
                  </a:cubicBezTo>
                  <a:cubicBezTo>
                    <a:pt x="53" y="1"/>
                    <a:pt x="53" y="0"/>
                    <a:pt x="53" y="0"/>
                  </a:cubicBezTo>
                  <a:cubicBezTo>
                    <a:pt x="53" y="8"/>
                    <a:pt x="51" y="19"/>
                    <a:pt x="51" y="28"/>
                  </a:cubicBezTo>
                  <a:cubicBezTo>
                    <a:pt x="49" y="27"/>
                    <a:pt x="50" y="30"/>
                    <a:pt x="48" y="29"/>
                  </a:cubicBezTo>
                  <a:cubicBezTo>
                    <a:pt x="48" y="30"/>
                    <a:pt x="49" y="30"/>
                    <a:pt x="50" y="30"/>
                  </a:cubicBezTo>
                  <a:cubicBezTo>
                    <a:pt x="49" y="34"/>
                    <a:pt x="53" y="35"/>
                    <a:pt x="51" y="38"/>
                  </a:cubicBezTo>
                  <a:cubicBezTo>
                    <a:pt x="51" y="40"/>
                    <a:pt x="52" y="40"/>
                    <a:pt x="52" y="41"/>
                  </a:cubicBezTo>
                  <a:cubicBezTo>
                    <a:pt x="54" y="41"/>
                    <a:pt x="53" y="40"/>
                    <a:pt x="54" y="40"/>
                  </a:cubicBezTo>
                  <a:cubicBezTo>
                    <a:pt x="57" y="42"/>
                    <a:pt x="59" y="45"/>
                    <a:pt x="63" y="46"/>
                  </a:cubicBezTo>
                  <a:cubicBezTo>
                    <a:pt x="63" y="47"/>
                    <a:pt x="63" y="48"/>
                    <a:pt x="63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54"/>
                    <a:pt x="71" y="57"/>
                    <a:pt x="68" y="62"/>
                  </a:cubicBezTo>
                  <a:cubicBezTo>
                    <a:pt x="70" y="63"/>
                    <a:pt x="72" y="65"/>
                    <a:pt x="74" y="65"/>
                  </a:cubicBezTo>
                  <a:cubicBezTo>
                    <a:pt x="71" y="66"/>
                    <a:pt x="69" y="73"/>
                    <a:pt x="73" y="73"/>
                  </a:cubicBezTo>
                  <a:cubicBezTo>
                    <a:pt x="69" y="73"/>
                    <a:pt x="62" y="77"/>
                    <a:pt x="68" y="80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78" y="89"/>
                    <a:pt x="90" y="94"/>
                    <a:pt x="101" y="100"/>
                  </a:cubicBezTo>
                  <a:cubicBezTo>
                    <a:pt x="102" y="100"/>
                    <a:pt x="102" y="99"/>
                    <a:pt x="104" y="99"/>
                  </a:cubicBezTo>
                  <a:cubicBezTo>
                    <a:pt x="104" y="100"/>
                    <a:pt x="105" y="100"/>
                    <a:pt x="105" y="100"/>
                  </a:cubicBezTo>
                  <a:cubicBezTo>
                    <a:pt x="105" y="101"/>
                    <a:pt x="104" y="101"/>
                    <a:pt x="104" y="101"/>
                  </a:cubicBezTo>
                  <a:cubicBezTo>
                    <a:pt x="106" y="102"/>
                    <a:pt x="108" y="102"/>
                    <a:pt x="110" y="103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0" y="105"/>
                    <a:pt x="110" y="106"/>
                  </a:cubicBezTo>
                  <a:cubicBezTo>
                    <a:pt x="108" y="106"/>
                    <a:pt x="106" y="105"/>
                    <a:pt x="103" y="104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3" y="103"/>
                    <a:pt x="103" y="102"/>
                    <a:pt x="103" y="102"/>
                  </a:cubicBezTo>
                  <a:cubicBezTo>
                    <a:pt x="97" y="101"/>
                    <a:pt x="94" y="97"/>
                    <a:pt x="88" y="96"/>
                  </a:cubicBezTo>
                  <a:cubicBezTo>
                    <a:pt x="88" y="95"/>
                    <a:pt x="88" y="94"/>
                    <a:pt x="87" y="94"/>
                  </a:cubicBezTo>
                  <a:cubicBezTo>
                    <a:pt x="86" y="95"/>
                    <a:pt x="86" y="96"/>
                    <a:pt x="85" y="97"/>
                  </a:cubicBezTo>
                  <a:cubicBezTo>
                    <a:pt x="84" y="96"/>
                    <a:pt x="84" y="95"/>
                    <a:pt x="84" y="93"/>
                  </a:cubicBezTo>
                  <a:cubicBezTo>
                    <a:pt x="79" y="90"/>
                    <a:pt x="75" y="87"/>
                    <a:pt x="68" y="85"/>
                  </a:cubicBezTo>
                  <a:cubicBezTo>
                    <a:pt x="70" y="86"/>
                    <a:pt x="75" y="90"/>
                    <a:pt x="70" y="91"/>
                  </a:cubicBezTo>
                  <a:cubicBezTo>
                    <a:pt x="70" y="91"/>
                    <a:pt x="71" y="91"/>
                    <a:pt x="71" y="91"/>
                  </a:cubicBezTo>
                  <a:cubicBezTo>
                    <a:pt x="71" y="100"/>
                    <a:pt x="70" y="107"/>
                    <a:pt x="66" y="112"/>
                  </a:cubicBezTo>
                  <a:cubicBezTo>
                    <a:pt x="66" y="112"/>
                    <a:pt x="65" y="112"/>
                    <a:pt x="64" y="112"/>
                  </a:cubicBezTo>
                  <a:cubicBezTo>
                    <a:pt x="64" y="111"/>
                    <a:pt x="66" y="112"/>
                    <a:pt x="65" y="111"/>
                  </a:cubicBezTo>
                  <a:cubicBezTo>
                    <a:pt x="65" y="110"/>
                    <a:pt x="63" y="111"/>
                    <a:pt x="63" y="110"/>
                  </a:cubicBezTo>
                  <a:cubicBezTo>
                    <a:pt x="63" y="111"/>
                    <a:pt x="63" y="111"/>
                    <a:pt x="63" y="112"/>
                  </a:cubicBezTo>
                  <a:cubicBezTo>
                    <a:pt x="63" y="113"/>
                    <a:pt x="65" y="112"/>
                    <a:pt x="64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6"/>
                    <a:pt x="65" y="117"/>
                    <a:pt x="66" y="118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3" y="116"/>
                    <a:pt x="60" y="114"/>
                    <a:pt x="58" y="113"/>
                  </a:cubicBezTo>
                  <a:cubicBezTo>
                    <a:pt x="62" y="107"/>
                    <a:pt x="54" y="101"/>
                    <a:pt x="51" y="97"/>
                  </a:cubicBezTo>
                  <a:cubicBezTo>
                    <a:pt x="49" y="96"/>
                    <a:pt x="50" y="98"/>
                    <a:pt x="49" y="98"/>
                  </a:cubicBezTo>
                  <a:cubicBezTo>
                    <a:pt x="51" y="102"/>
                    <a:pt x="49" y="110"/>
                    <a:pt x="50" y="116"/>
                  </a:cubicBezTo>
                  <a:cubicBezTo>
                    <a:pt x="48" y="111"/>
                    <a:pt x="49" y="103"/>
                    <a:pt x="48" y="97"/>
                  </a:cubicBezTo>
                  <a:cubicBezTo>
                    <a:pt x="48" y="96"/>
                    <a:pt x="47" y="96"/>
                    <a:pt x="46" y="96"/>
                  </a:cubicBezTo>
                  <a:cubicBezTo>
                    <a:pt x="45" y="98"/>
                    <a:pt x="48" y="99"/>
                    <a:pt x="46" y="101"/>
                  </a:cubicBezTo>
                  <a:cubicBezTo>
                    <a:pt x="45" y="100"/>
                    <a:pt x="45" y="99"/>
                    <a:pt x="44" y="98"/>
                  </a:cubicBezTo>
                  <a:cubicBezTo>
                    <a:pt x="42" y="98"/>
                    <a:pt x="42" y="99"/>
                    <a:pt x="42" y="101"/>
                  </a:cubicBezTo>
                  <a:cubicBezTo>
                    <a:pt x="41" y="101"/>
                    <a:pt x="40" y="100"/>
                    <a:pt x="40" y="98"/>
                  </a:cubicBezTo>
                  <a:cubicBezTo>
                    <a:pt x="36" y="99"/>
                    <a:pt x="34" y="97"/>
                    <a:pt x="31" y="96"/>
                  </a:cubicBezTo>
                  <a:cubicBezTo>
                    <a:pt x="32" y="95"/>
                    <a:pt x="31" y="93"/>
                    <a:pt x="32" y="93"/>
                  </a:cubicBezTo>
                  <a:cubicBezTo>
                    <a:pt x="32" y="92"/>
                    <a:pt x="30" y="94"/>
                    <a:pt x="29" y="93"/>
                  </a:cubicBezTo>
                  <a:cubicBezTo>
                    <a:pt x="28" y="94"/>
                    <a:pt x="28" y="96"/>
                    <a:pt x="29" y="96"/>
                  </a:cubicBezTo>
                  <a:cubicBezTo>
                    <a:pt x="30" y="96"/>
                    <a:pt x="28" y="96"/>
                    <a:pt x="29" y="95"/>
                  </a:cubicBezTo>
                  <a:cubicBezTo>
                    <a:pt x="30" y="95"/>
                    <a:pt x="29" y="94"/>
                    <a:pt x="31" y="94"/>
                  </a:cubicBezTo>
                  <a:cubicBezTo>
                    <a:pt x="30" y="95"/>
                    <a:pt x="30" y="96"/>
                    <a:pt x="31" y="97"/>
                  </a:cubicBezTo>
                  <a:cubicBezTo>
                    <a:pt x="30" y="99"/>
                    <a:pt x="28" y="100"/>
                    <a:pt x="25" y="101"/>
                  </a:cubicBezTo>
                  <a:cubicBezTo>
                    <a:pt x="25" y="100"/>
                    <a:pt x="25" y="99"/>
                    <a:pt x="25" y="98"/>
                  </a:cubicBezTo>
                  <a:cubicBezTo>
                    <a:pt x="22" y="98"/>
                    <a:pt x="24" y="101"/>
                    <a:pt x="24" y="103"/>
                  </a:cubicBezTo>
                  <a:cubicBezTo>
                    <a:pt x="25" y="105"/>
                    <a:pt x="26" y="109"/>
                    <a:pt x="29" y="110"/>
                  </a:cubicBezTo>
                  <a:cubicBezTo>
                    <a:pt x="25" y="110"/>
                    <a:pt x="23" y="104"/>
                    <a:pt x="22" y="100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8" y="66"/>
                  </a:cubicBezTo>
                  <a:cubicBezTo>
                    <a:pt x="37" y="66"/>
                    <a:pt x="36" y="65"/>
                    <a:pt x="36" y="66"/>
                  </a:cubicBezTo>
                  <a:cubicBezTo>
                    <a:pt x="38" y="66"/>
                    <a:pt x="36" y="68"/>
                    <a:pt x="38" y="68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6"/>
                    <a:pt x="39" y="66"/>
                    <a:pt x="39" y="65"/>
                  </a:cubicBezTo>
                  <a:close/>
                  <a:moveTo>
                    <a:pt x="33" y="60"/>
                  </a:moveTo>
                  <a:cubicBezTo>
                    <a:pt x="34" y="60"/>
                    <a:pt x="34" y="56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lose/>
                  <a:moveTo>
                    <a:pt x="29" y="57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9"/>
                    <a:pt x="27" y="57"/>
                    <a:pt x="27" y="59"/>
                  </a:cubicBezTo>
                  <a:cubicBezTo>
                    <a:pt x="28" y="58"/>
                    <a:pt x="29" y="58"/>
                    <a:pt x="2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56"/>
            <p:cNvSpPr/>
            <p:nvPr/>
          </p:nvSpPr>
          <p:spPr bwMode="auto">
            <a:xfrm>
              <a:off x="3887" y="1090"/>
              <a:ext cx="39" cy="59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3"/>
                    <a:pt x="1" y="2"/>
                  </a:cubicBezTo>
                  <a:cubicBezTo>
                    <a:pt x="0" y="3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57"/>
            <p:cNvSpPr/>
            <p:nvPr/>
          </p:nvSpPr>
          <p:spPr bwMode="auto">
            <a:xfrm>
              <a:off x="3809" y="934"/>
              <a:ext cx="98" cy="78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3 h 4"/>
                <a:gd name="T4" fmla="*/ 1 w 5"/>
                <a:gd name="T5" fmla="*/ 0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2"/>
                    <a:pt x="5" y="1"/>
                    <a:pt x="4" y="3"/>
                  </a:cubicBezTo>
                  <a:cubicBezTo>
                    <a:pt x="1" y="4"/>
                    <a:pt x="0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58"/>
            <p:cNvSpPr/>
            <p:nvPr/>
          </p:nvSpPr>
          <p:spPr bwMode="auto">
            <a:xfrm>
              <a:off x="3828" y="19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1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59"/>
            <p:cNvSpPr/>
            <p:nvPr/>
          </p:nvSpPr>
          <p:spPr bwMode="auto">
            <a:xfrm>
              <a:off x="3770" y="1852"/>
              <a:ext cx="39" cy="2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60"/>
            <p:cNvSpPr/>
            <p:nvPr/>
          </p:nvSpPr>
          <p:spPr bwMode="auto">
            <a:xfrm>
              <a:off x="3691" y="2771"/>
              <a:ext cx="59" cy="7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1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0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61"/>
            <p:cNvSpPr/>
            <p:nvPr/>
          </p:nvSpPr>
          <p:spPr bwMode="auto">
            <a:xfrm>
              <a:off x="3672" y="2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62"/>
            <p:cNvSpPr/>
            <p:nvPr/>
          </p:nvSpPr>
          <p:spPr bwMode="auto">
            <a:xfrm>
              <a:off x="3593" y="2204"/>
              <a:ext cx="98" cy="137"/>
            </a:xfrm>
            <a:custGeom>
              <a:avLst/>
              <a:gdLst>
                <a:gd name="T0" fmla="*/ 5 w 5"/>
                <a:gd name="T1" fmla="*/ 2 h 7"/>
                <a:gd name="T2" fmla="*/ 5 w 5"/>
                <a:gd name="T3" fmla="*/ 5 h 7"/>
                <a:gd name="T4" fmla="*/ 2 w 5"/>
                <a:gd name="T5" fmla="*/ 7 h 7"/>
                <a:gd name="T6" fmla="*/ 0 w 5"/>
                <a:gd name="T7" fmla="*/ 5 h 7"/>
                <a:gd name="T8" fmla="*/ 4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5" y="4"/>
                    <a:pt x="4" y="3"/>
                    <a:pt x="5" y="5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63"/>
            <p:cNvSpPr/>
            <p:nvPr/>
          </p:nvSpPr>
          <p:spPr bwMode="auto">
            <a:xfrm>
              <a:off x="3632" y="1364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0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64"/>
            <p:cNvSpPr/>
            <p:nvPr/>
          </p:nvSpPr>
          <p:spPr bwMode="auto">
            <a:xfrm>
              <a:off x="3613" y="1852"/>
              <a:ext cx="78" cy="9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2" y="5"/>
                    <a:pt x="0" y="5"/>
                  </a:cubicBezTo>
                  <a:cubicBezTo>
                    <a:pt x="0" y="2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65"/>
            <p:cNvSpPr/>
            <p:nvPr/>
          </p:nvSpPr>
          <p:spPr bwMode="auto">
            <a:xfrm>
              <a:off x="3339" y="2439"/>
              <a:ext cx="97" cy="58"/>
            </a:xfrm>
            <a:custGeom>
              <a:avLst/>
              <a:gdLst>
                <a:gd name="T0" fmla="*/ 1 w 5"/>
                <a:gd name="T1" fmla="*/ 3 h 3"/>
                <a:gd name="T2" fmla="*/ 4 w 5"/>
                <a:gd name="T3" fmla="*/ 3 h 3"/>
                <a:gd name="T4" fmla="*/ 1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0"/>
                    <a:pt x="5" y="0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66"/>
            <p:cNvSpPr/>
            <p:nvPr/>
          </p:nvSpPr>
          <p:spPr bwMode="auto">
            <a:xfrm>
              <a:off x="3299" y="2497"/>
              <a:ext cx="79" cy="78"/>
            </a:xfrm>
            <a:custGeom>
              <a:avLst/>
              <a:gdLst>
                <a:gd name="T0" fmla="*/ 0 w 4"/>
                <a:gd name="T1" fmla="*/ 2 h 4"/>
                <a:gd name="T2" fmla="*/ 3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2" y="2"/>
                    <a:pt x="2" y="0"/>
                    <a:pt x="3" y="1"/>
                  </a:cubicBezTo>
                  <a:cubicBezTo>
                    <a:pt x="4" y="3"/>
                    <a:pt x="2" y="2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67"/>
            <p:cNvSpPr/>
            <p:nvPr/>
          </p:nvSpPr>
          <p:spPr bwMode="auto">
            <a:xfrm>
              <a:off x="3221" y="3181"/>
              <a:ext cx="176" cy="195"/>
            </a:xfrm>
            <a:custGeom>
              <a:avLst/>
              <a:gdLst>
                <a:gd name="T0" fmla="*/ 6 w 9"/>
                <a:gd name="T1" fmla="*/ 1 h 10"/>
                <a:gd name="T2" fmla="*/ 9 w 9"/>
                <a:gd name="T3" fmla="*/ 6 h 10"/>
                <a:gd name="T4" fmla="*/ 2 w 9"/>
                <a:gd name="T5" fmla="*/ 9 h 10"/>
                <a:gd name="T6" fmla="*/ 1 w 9"/>
                <a:gd name="T7" fmla="*/ 2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7" y="2"/>
                    <a:pt x="9" y="3"/>
                    <a:pt x="9" y="6"/>
                  </a:cubicBezTo>
                  <a:cubicBezTo>
                    <a:pt x="8" y="8"/>
                    <a:pt x="6" y="10"/>
                    <a:pt x="2" y="9"/>
                  </a:cubicBezTo>
                  <a:cubicBezTo>
                    <a:pt x="0" y="8"/>
                    <a:pt x="0" y="4"/>
                    <a:pt x="1" y="2"/>
                  </a:cubicBezTo>
                  <a:cubicBezTo>
                    <a:pt x="3" y="2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8"/>
            <p:cNvSpPr/>
            <p:nvPr/>
          </p:nvSpPr>
          <p:spPr bwMode="auto">
            <a:xfrm>
              <a:off x="3241" y="1247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69"/>
            <p:cNvSpPr/>
            <p:nvPr/>
          </p:nvSpPr>
          <p:spPr bwMode="auto">
            <a:xfrm>
              <a:off x="3201" y="1462"/>
              <a:ext cx="40" cy="39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0"/>
            <p:cNvSpPr/>
            <p:nvPr/>
          </p:nvSpPr>
          <p:spPr bwMode="auto">
            <a:xfrm>
              <a:off x="3084" y="1911"/>
              <a:ext cx="196" cy="176"/>
            </a:xfrm>
            <a:custGeom>
              <a:avLst/>
              <a:gdLst>
                <a:gd name="T0" fmla="*/ 2 w 10"/>
                <a:gd name="T1" fmla="*/ 3 h 9"/>
                <a:gd name="T2" fmla="*/ 4 w 10"/>
                <a:gd name="T3" fmla="*/ 5 h 9"/>
                <a:gd name="T4" fmla="*/ 4 w 10"/>
                <a:gd name="T5" fmla="*/ 2 h 9"/>
                <a:gd name="T6" fmla="*/ 7 w 10"/>
                <a:gd name="T7" fmla="*/ 9 h 9"/>
                <a:gd name="T8" fmla="*/ 4 w 10"/>
                <a:gd name="T9" fmla="*/ 9 h 9"/>
                <a:gd name="T10" fmla="*/ 2 w 10"/>
                <a:gd name="T11" fmla="*/ 8 h 9"/>
                <a:gd name="T12" fmla="*/ 2 w 10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2" y="3"/>
                  </a:moveTo>
                  <a:cubicBezTo>
                    <a:pt x="2" y="4"/>
                    <a:pt x="2" y="6"/>
                    <a:pt x="4" y="5"/>
                  </a:cubicBezTo>
                  <a:cubicBezTo>
                    <a:pt x="2" y="5"/>
                    <a:pt x="6" y="2"/>
                    <a:pt x="4" y="2"/>
                  </a:cubicBezTo>
                  <a:cubicBezTo>
                    <a:pt x="8" y="0"/>
                    <a:pt x="10" y="7"/>
                    <a:pt x="7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grayscl/>
          </a:blip>
          <a:srcRect/>
          <a:stretch>
            <a:fillRect/>
          </a:stretch>
        </p:blipFill>
        <p:spPr>
          <a:xfrm>
            <a:off x="-255731" y="2488895"/>
            <a:ext cx="5494481" cy="4369105"/>
          </a:xfrm>
          <a:prstGeom prst="rect">
            <a:avLst/>
          </a:prstGeom>
        </p:spPr>
      </p:pic>
      <p:pic>
        <p:nvPicPr>
          <p:cNvPr id="46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981700"/>
            <a:ext cx="12192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2247900" y="1428750"/>
            <a:ext cx="99441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638550" y="3752850"/>
            <a:ext cx="855345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1040065" y="1707445"/>
            <a:ext cx="3149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北风卷地白草折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547033" y="1707445"/>
            <a:ext cx="2801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胡天八月即飞雪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047730" y="1707445"/>
            <a:ext cx="2864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忽如一夜春风来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5789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千树万树梨花开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1101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散入珠帘湿罗幕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6413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狐裘不暖锦衾薄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725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将军角弓不得控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7037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都护铁衣冷难着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2349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瀚海阑干千尺冰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661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愁云惨淡万里凝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973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中军置酒饮归客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8285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胡琴琵琶与羌笛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3597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纷纷暮雪下辕门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8909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风掣红旗冻不翻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4221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轮台东门送君去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950974" y="1707445"/>
            <a:ext cx="258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去时雪满天山路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79818" y="1707445"/>
            <a:ext cx="258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山回路转不见君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08662" y="1707445"/>
            <a:ext cx="258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雪上空留马行处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0933628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0440608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9941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9472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9003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5349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0661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597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7128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1909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7221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253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784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315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844549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373393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6659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7" name="组合 176"/>
          <p:cNvGrpSpPr/>
          <p:nvPr/>
        </p:nvGrpSpPr>
        <p:grpSpPr>
          <a:xfrm>
            <a:off x="7682640" y="3806378"/>
            <a:ext cx="3723199" cy="1754326"/>
            <a:chOff x="7682640" y="3634928"/>
            <a:chExt cx="3723199" cy="1754326"/>
          </a:xfrm>
        </p:grpSpPr>
        <p:sp>
          <p:nvSpPr>
            <p:cNvPr id="156" name="矩形 155"/>
            <p:cNvSpPr/>
            <p:nvPr/>
          </p:nvSpPr>
          <p:spPr>
            <a:xfrm flipH="1">
              <a:off x="7682640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点一滴墨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 flipH="1">
              <a:off x="8060329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倾一世魂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 flipH="1">
              <a:off x="8438018" y="3634928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百年沧桑情落梦萦中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 flipH="1">
              <a:off x="8815707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注一丝情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 flipH="1">
              <a:off x="9193396" y="3634928"/>
              <a:ext cx="324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汇一抹灵气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 flipH="1">
              <a:off x="9571085" y="3634928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万千惟妙犹在中国风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 flipH="1">
              <a:off x="9948774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剑走风动淋漓致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 flipH="1">
              <a:off x="10326463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挥毫泼墨展英姿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 flipH="1">
              <a:off x="10704152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自古英雄出少年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 flipH="1">
              <a:off x="11081839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江郎才现中国风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179" name="组合 178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1" name="矩形 180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2" name="直接连接符 181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0" name="文本框 179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马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grayscl/>
          </a:blip>
          <a:srcRect/>
          <a:stretch>
            <a:fillRect/>
          </a:stretch>
        </p:blipFill>
        <p:spPr>
          <a:xfrm flipH="1">
            <a:off x="10414950" y="0"/>
            <a:ext cx="1777050" cy="1932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5848350" y="3138488"/>
            <a:ext cx="6343650" cy="3910012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椭圆 42"/>
          <p:cNvSpPr/>
          <p:nvPr/>
        </p:nvSpPr>
        <p:spPr>
          <a:xfrm>
            <a:off x="442913" y="1864254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古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42913" y="2521479"/>
            <a:ext cx="465137" cy="46513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韵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2913" y="3180291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风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42913" y="3837516"/>
            <a:ext cx="465137" cy="46513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采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062038" y="1935691"/>
            <a:ext cx="0" cy="2395538"/>
          </a:xfrm>
          <a:prstGeom prst="line">
            <a:avLst/>
          </a:prstGeom>
          <a:ln w="12700">
            <a:solidFill>
              <a:schemeClr val="bg1">
                <a:lumMod val="6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 bwMode="auto">
          <a:xfrm>
            <a:off x="1195388" y="1818216"/>
            <a:ext cx="7131050" cy="538163"/>
            <a:chOff x="1151638" y="1676792"/>
            <a:chExt cx="7130478" cy="537383"/>
          </a:xfrm>
        </p:grpSpPr>
        <p:sp>
          <p:nvSpPr>
            <p:cNvPr id="49" name="矩形 48"/>
            <p:cNvSpPr/>
            <p:nvPr/>
          </p:nvSpPr>
          <p:spPr>
            <a:xfrm>
              <a:off x="1151638" y="1676792"/>
              <a:ext cx="2954418" cy="3380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兰亭临帖 行书如行云流水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151638" y="1952617"/>
              <a:ext cx="7130478" cy="261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Practicing calligraphy at the Orchid Pavilion, the semi-cursive script resembling sailing clouds and flowing water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1195388" y="2490258"/>
            <a:ext cx="6656387" cy="536575"/>
            <a:chOff x="1151638" y="1676792"/>
            <a:chExt cx="6655989" cy="537383"/>
          </a:xfrm>
        </p:grpSpPr>
        <p:sp>
          <p:nvSpPr>
            <p:cNvPr id="52" name="矩形 51"/>
            <p:cNvSpPr/>
            <p:nvPr/>
          </p:nvSpPr>
          <p:spPr>
            <a:xfrm>
              <a:off x="1151638" y="1676792"/>
              <a:ext cx="2954478" cy="3390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月下门推 心细如你脚步碎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51638" y="1951844"/>
              <a:ext cx="6655989" cy="262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Under the moon the door yielded to a gentle push, your thoughtfulness reflected in your fragile footsteps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1195388" y="3160712"/>
            <a:ext cx="4946650" cy="536575"/>
            <a:chOff x="1151638" y="1676792"/>
            <a:chExt cx="4945585" cy="537383"/>
          </a:xfrm>
        </p:grpSpPr>
        <p:sp>
          <p:nvSpPr>
            <p:cNvPr id="55" name="矩形 54"/>
            <p:cNvSpPr/>
            <p:nvPr/>
          </p:nvSpPr>
          <p:spPr>
            <a:xfrm>
              <a:off x="1151638" y="1676792"/>
              <a:ext cx="3774580" cy="3390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忙不迭 千年碑易拓 却难拓你的美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151638" y="1951843"/>
              <a:ext cx="4945585" cy="262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 haste, the one-thousand-year tablet is easy to copy, yet your beauty is not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1195388" y="3831166"/>
            <a:ext cx="4121150" cy="538163"/>
            <a:chOff x="1151638" y="1676792"/>
            <a:chExt cx="4120039" cy="537383"/>
          </a:xfrm>
        </p:grpSpPr>
        <p:sp>
          <p:nvSpPr>
            <p:cNvPr id="58" name="矩形 57"/>
            <p:cNvSpPr/>
            <p:nvPr/>
          </p:nvSpPr>
          <p:spPr>
            <a:xfrm>
              <a:off x="1151638" y="1676792"/>
              <a:ext cx="2223087" cy="3380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真迹绝 真心能给谁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638" y="1952617"/>
              <a:ext cx="4120039" cy="261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 the original script were gone, to whom would I give my heart?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2913" y="0"/>
            <a:ext cx="636587" cy="1524000"/>
            <a:chOff x="417513" y="0"/>
            <a:chExt cx="636587" cy="1524000"/>
          </a:xfrm>
        </p:grpSpPr>
        <p:grpSp>
          <p:nvGrpSpPr>
            <p:cNvPr id="61" name="组合 6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1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古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曲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8" name="组合 11"/>
          <p:cNvGrpSpPr/>
          <p:nvPr/>
        </p:nvGrpSpPr>
        <p:grpSpPr bwMode="auto">
          <a:xfrm flipH="1">
            <a:off x="9861550" y="0"/>
            <a:ext cx="2330450" cy="1885950"/>
            <a:chOff x="0" y="-190500"/>
            <a:chExt cx="2895600" cy="2343151"/>
          </a:xfrm>
        </p:grpSpPr>
        <p:pic>
          <p:nvPicPr>
            <p:cNvPr id="39" name="图片 9"/>
            <p:cNvPicPr>
              <a:picLocks noChangeAspect="1"/>
            </p:cNvPicPr>
            <p:nvPr/>
          </p:nvPicPr>
          <p:blipFill>
            <a:blip r:embed="rId3" cstate="email"/>
            <a:srcRect r="49432" b="71381"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图片 10"/>
            <p:cNvPicPr>
              <a:picLocks noChangeAspect="1"/>
            </p:cNvPicPr>
            <p:nvPr/>
          </p:nvPicPr>
          <p:blipFill>
            <a:blip r:embed="rId4" cstate="email"/>
            <a:srcRect l="40341" t="12794" r="33902"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>
            <a:grayscl/>
          </a:blip>
          <a:srcRect/>
          <a:stretch>
            <a:fillRect/>
          </a:stretch>
        </p:blipFill>
        <p:spPr>
          <a:xfrm>
            <a:off x="0" y="3315842"/>
            <a:ext cx="8747760" cy="3542157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古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韵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32828" y="597858"/>
            <a:ext cx="430887" cy="434519"/>
            <a:chOff x="11165604" y="552138"/>
            <a:chExt cx="585614" cy="590550"/>
          </a:xfrm>
        </p:grpSpPr>
        <p:sp>
          <p:nvSpPr>
            <p:cNvPr id="36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27942" y="1066799"/>
            <a:ext cx="2201108" cy="1926149"/>
            <a:chOff x="1627942" y="1066800"/>
            <a:chExt cx="2201108" cy="1683968"/>
          </a:xfrm>
        </p:grpSpPr>
        <p:sp>
          <p:nvSpPr>
            <p:cNvPr id="26" name="文本框 25"/>
            <p:cNvSpPr txBox="1"/>
            <p:nvPr/>
          </p:nvSpPr>
          <p:spPr>
            <a:xfrm>
              <a:off x="1627942" y="1066800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晴岚萦转双溪畔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382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慧水潺潺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643942" y="1066800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霜林醉染峰峦间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98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祥云淡淡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4213481" y="1338709"/>
            <a:ext cx="430887" cy="434519"/>
            <a:chOff x="11165604" y="552138"/>
            <a:chExt cx="585614" cy="590550"/>
          </a:xfrm>
        </p:grpSpPr>
        <p:sp>
          <p:nvSpPr>
            <p:cNvPr id="5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308595" y="1807650"/>
            <a:ext cx="2201108" cy="1926149"/>
            <a:chOff x="4333042" y="1833932"/>
            <a:chExt cx="2201108" cy="1683968"/>
          </a:xfrm>
        </p:grpSpPr>
        <p:sp>
          <p:nvSpPr>
            <p:cNvPr id="48" name="文本框 47"/>
            <p:cNvSpPr txBox="1"/>
            <p:nvPr/>
          </p:nvSpPr>
          <p:spPr>
            <a:xfrm>
              <a:off x="4333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飞歌倚天心未远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莫问前缘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349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绿水青山相对看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不羡神仙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6894134" y="2079560"/>
            <a:ext cx="430887" cy="434519"/>
            <a:chOff x="11165604" y="552138"/>
            <a:chExt cx="585614" cy="590550"/>
          </a:xfrm>
        </p:grpSpPr>
        <p:sp>
          <p:nvSpPr>
            <p:cNvPr id="9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989248" y="2548501"/>
            <a:ext cx="2201108" cy="1926149"/>
            <a:chOff x="4333042" y="1833932"/>
            <a:chExt cx="2201108" cy="1683968"/>
          </a:xfrm>
        </p:grpSpPr>
        <p:sp>
          <p:nvSpPr>
            <p:cNvPr id="88" name="文本框 87"/>
            <p:cNvSpPr txBox="1"/>
            <p:nvPr/>
          </p:nvSpPr>
          <p:spPr>
            <a:xfrm>
              <a:off x="4333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粗茶香漫旧书卷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841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粉翼蹁跹桃木剑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翠柳扶炊烟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莠草缀疏栏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>
            <a:off x="9574786" y="2820410"/>
            <a:ext cx="430887" cy="434519"/>
            <a:chOff x="11165604" y="552138"/>
            <a:chExt cx="585614" cy="590550"/>
          </a:xfrm>
        </p:grpSpPr>
        <p:sp>
          <p:nvSpPr>
            <p:cNvPr id="107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四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669900" y="3289351"/>
            <a:ext cx="2201108" cy="1926149"/>
            <a:chOff x="4333042" y="1833932"/>
            <a:chExt cx="2201108" cy="1683968"/>
          </a:xfrm>
        </p:grpSpPr>
        <p:sp>
          <p:nvSpPr>
            <p:cNvPr id="100" name="文本框 99"/>
            <p:cNvSpPr txBox="1"/>
            <p:nvPr/>
          </p:nvSpPr>
          <p:spPr>
            <a:xfrm>
              <a:off x="4333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春风吹拂水晶帘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841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夏雨滴落碧丝檐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5349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枫红雪瑞秋冬暖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欢笑驻流年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3" cstate="email">
            <a:grayscl/>
          </a:blip>
          <a:srcRect/>
          <a:stretch>
            <a:fillRect/>
          </a:stretch>
        </p:blipFill>
        <p:spPr>
          <a:xfrm flipH="1">
            <a:off x="10001758" y="1"/>
            <a:ext cx="2190241" cy="2381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0058401" cy="565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>
            <a:off x="0" y="2381250"/>
            <a:ext cx="12192000" cy="4476750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崇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山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306408" y="741164"/>
            <a:ext cx="346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江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上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9670" y="1235333"/>
            <a:ext cx="41683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望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皖公山</a:t>
            </a:r>
            <a:endParaRPr lang="zh-CN" altLang="en-US" sz="28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552248" y="1040130"/>
            <a:ext cx="0" cy="1417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745903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奇峰出奇云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215295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秀木含秀气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684687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清晏皖公山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154079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口绝称人意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623471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独游沧江上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092863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终日淡无味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562255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何由讨灵异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031647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默然遥相许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501039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欲往心莫遂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970431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待吾还丹成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1439823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投迹归此地</a:t>
            </a:r>
            <a:endParaRPr lang="zh-CN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74481" cy="5160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>
            <a:off x="0" y="3886200"/>
            <a:ext cx="12192000" cy="2971800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781425" y="2954635"/>
            <a:ext cx="48958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怪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得北风急，前庭如月</a:t>
            </a:r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辉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 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81425" y="3390900"/>
            <a:ext cx="48958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天人宁许巧，剪水作花飞 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547360" y="-19050"/>
            <a:ext cx="1097280" cy="2670810"/>
            <a:chOff x="5547360" y="57150"/>
            <a:chExt cx="1097280" cy="2670810"/>
          </a:xfrm>
        </p:grpSpPr>
        <p:sp>
          <p:nvSpPr>
            <p:cNvPr id="19" name="矩形 18"/>
            <p:cNvSpPr/>
            <p:nvPr/>
          </p:nvSpPr>
          <p:spPr>
            <a:xfrm>
              <a:off x="5547360" y="57150"/>
              <a:ext cx="109728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741634" y="554021"/>
              <a:ext cx="861133" cy="1744620"/>
              <a:chOff x="5647686" y="1072634"/>
              <a:chExt cx="861133" cy="174462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647686" y="1072634"/>
                <a:ext cx="861133" cy="1744620"/>
                <a:chOff x="5349305" y="1072634"/>
                <a:chExt cx="861133" cy="174462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5349305" y="1072634"/>
                  <a:ext cx="861133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 dirty="0" smtClean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惊</a:t>
                  </a:r>
                  <a:r>
                    <a:rPr lang="en-US" altLang="zh-CN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 </a:t>
                  </a:r>
                  <a:endParaRPr lang="zh-CN" altLang="en-US" sz="4400" dirty="0">
                    <a:solidFill>
                      <a:schemeClr val="bg1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5350908" y="2047813"/>
                  <a:ext cx="85792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雪</a:t>
                  </a:r>
                  <a:r>
                    <a:rPr lang="en-US" altLang="zh-CN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 </a:t>
                  </a:r>
                  <a:endParaRPr lang="zh-CN" altLang="en-US" sz="4400" dirty="0">
                    <a:solidFill>
                      <a:schemeClr val="bg1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5966129" y="1901401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5662613" y="393700"/>
              <a:ext cx="866775" cy="212280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01689" y="2360414"/>
              <a:ext cx="588623" cy="307777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陆 畅</a:t>
              </a:r>
              <a:endPara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8020050" y="335280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0" y="335280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99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199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57495" y="3855085"/>
            <a:ext cx="1725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X</a:t>
            </a:r>
            <a:r>
              <a:rPr lang="en-US" altLang="zh-CN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|</a:t>
            </a:r>
            <a:r>
              <a:rPr lang="en-US" altLang="zh-CN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X|X|X</a:t>
            </a:r>
            <a:endParaRPr lang="en-US" altLang="zh-CN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020050" y="280035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280035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-295276" y="3770313"/>
            <a:ext cx="2124075" cy="2478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791700" y="4890322"/>
            <a:ext cx="2571750" cy="2101028"/>
          </a:xfrm>
          <a:prstGeom prst="rect">
            <a:avLst/>
          </a:prstGeom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248275" y="2072920"/>
            <a:ext cx="1695450" cy="1493240"/>
            <a:chOff x="2914650" y="792760"/>
            <a:chExt cx="1695450" cy="14932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3112710" y="91038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1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12710" y="154284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1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36610" y="91038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欣</a:t>
              </a:r>
              <a:endParaRPr lang="zh-CN" altLang="en-US" sz="3200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836610" y="154284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赏</a:t>
              </a:r>
              <a:endParaRPr lang="zh-CN" altLang="en-US" sz="3200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0">
        <p:fade/>
      </p:transition>
    </mc:Choice>
    <mc:Fallback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WPS 演示</Application>
  <PresentationFormat>自定义</PresentationFormat>
  <Paragraphs>214</Paragraphs>
  <Slides>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Wingdings</vt:lpstr>
      <vt:lpstr>方正清刻本悦宋简体</vt:lpstr>
      <vt:lpstr>Times New Roman</vt:lpstr>
      <vt:lpstr>方正隶变_GBK</vt:lpstr>
      <vt:lpstr>华文中宋</vt:lpstr>
      <vt:lpstr>叶根友毛笔行书简体</vt:lpstr>
      <vt:lpstr>叶根友刀锋黑草</vt:lpstr>
      <vt:lpstr>微软雅黑</vt:lpstr>
      <vt:lpstr>Meiryo</vt:lpstr>
      <vt:lpstr>Yu Gothic UI</vt:lpstr>
      <vt:lpstr>Arial Narrow</vt:lpstr>
      <vt:lpstr>Calibri</vt:lpstr>
      <vt:lpstr>Arial Unicode MS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6</cp:revision>
  <dcterms:created xsi:type="dcterms:W3CDTF">2015-09-21T06:44:00Z</dcterms:created>
  <dcterms:modified xsi:type="dcterms:W3CDTF">2022-01-20T08:24:06Z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D1277E067F9744B291494EE81CCC14F6</vt:lpwstr>
  </property>
  <property fmtid="{D5CDD505-2E9C-101B-9397-08002B2CF9AE}" pid="3" name="KSOProductBuildVer">
    <vt:lpwstr>2052-11.1.0.11194</vt:lpwstr>
  </property>
</Properties>
</file>