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8" r:id="rId3"/>
  </p:sldMasterIdLst>
  <p:notesMasterIdLst>
    <p:notesMasterId r:id="rId5"/>
  </p:notesMasterIdLst>
  <p:sldIdLst>
    <p:sldId id="512" r:id="rId4"/>
    <p:sldId id="536" r:id="rId6"/>
    <p:sldId id="537" r:id="rId7"/>
    <p:sldId id="514" r:id="rId8"/>
    <p:sldId id="515" r:id="rId9"/>
    <p:sldId id="517" r:id="rId10"/>
    <p:sldId id="518" r:id="rId11"/>
    <p:sldId id="538" r:id="rId12"/>
    <p:sldId id="520" r:id="rId13"/>
    <p:sldId id="521" r:id="rId14"/>
    <p:sldId id="523" r:id="rId15"/>
    <p:sldId id="524" r:id="rId16"/>
    <p:sldId id="539" r:id="rId17"/>
    <p:sldId id="526" r:id="rId18"/>
    <p:sldId id="527" r:id="rId19"/>
    <p:sldId id="528" r:id="rId20"/>
    <p:sldId id="529" r:id="rId21"/>
    <p:sldId id="540" r:id="rId22"/>
    <p:sldId id="530" r:id="rId23"/>
    <p:sldId id="532" r:id="rId24"/>
    <p:sldId id="541" r:id="rId25"/>
  </p:sldIdLst>
  <p:sldSz cx="9144000" cy="5143500" type="screen16x9"/>
  <p:notesSz cx="6858000" cy="9144000"/>
  <p:custDataLst>
    <p:tags r:id="rId2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46A"/>
    <a:srgbClr val="E76971"/>
    <a:srgbClr val="DEC4C9"/>
    <a:srgbClr val="1F2C34"/>
    <a:srgbClr val="ED3618"/>
    <a:srgbClr val="F2E1C9"/>
    <a:srgbClr val="FFF200"/>
    <a:srgbClr val="00FFF2"/>
    <a:srgbClr val="0B97BC"/>
    <a:srgbClr val="003F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56" autoAdjust="0"/>
    <p:restoredTop sz="96314" autoAdjust="0"/>
  </p:normalViewPr>
  <p:slideViewPr>
    <p:cSldViewPr>
      <p:cViewPr varScale="1">
        <p:scale>
          <a:sx n="77" d="100"/>
          <a:sy n="77" d="100"/>
        </p:scale>
        <p:origin x="-102" y="-118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>
                <a:solidFill>
                  <a:prstClr val="black"/>
                </a:solidFill>
                <a:latin typeface="等线" panose="020F0502020204030204"/>
              </a:rPr>
            </a:fld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>
                <a:solidFill>
                  <a:prstClr val="black"/>
                </a:solidFill>
                <a:latin typeface="等线" panose="020F0502020204030204"/>
              </a:rPr>
            </a:fld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>
                <a:solidFill>
                  <a:prstClr val="black"/>
                </a:solidFill>
                <a:latin typeface="等线" panose="020F0502020204030204"/>
              </a:rPr>
            </a:fld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>
                <a:solidFill>
                  <a:prstClr val="black"/>
                </a:solidFill>
                <a:latin typeface="等线" panose="020F0502020204030204"/>
              </a:rPr>
            </a:fld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>
                <a:solidFill>
                  <a:prstClr val="black"/>
                </a:solidFill>
                <a:latin typeface="等线" panose="020F0502020204030204"/>
              </a:rPr>
            </a:fld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>
                <a:solidFill>
                  <a:prstClr val="black"/>
                </a:solidFill>
                <a:latin typeface="等线" panose="020F0502020204030204"/>
              </a:rPr>
            </a:fld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>
                <a:solidFill>
                  <a:prstClr val="black"/>
                </a:solidFill>
                <a:latin typeface="等线" panose="020F0502020204030204"/>
              </a:rPr>
            </a:fld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4303060"/>
            <a:ext cx="8344734" cy="554690"/>
          </a:xfrm>
          <a:prstGeom prst="rect">
            <a:avLst/>
          </a:prstGeom>
        </p:spPr>
      </p:pic>
      <p:sp>
        <p:nvSpPr>
          <p:cNvPr id="9" name="菱形 8"/>
          <p:cNvSpPr/>
          <p:nvPr/>
        </p:nvSpPr>
        <p:spPr>
          <a:xfrm>
            <a:off x="553156" y="457906"/>
            <a:ext cx="304802" cy="304800"/>
          </a:xfrm>
          <a:prstGeom prst="diamond">
            <a:avLst/>
          </a:prstGeom>
          <a:solidFill>
            <a:srgbClr val="16346A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32554" y="435327"/>
            <a:ext cx="233910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1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添加相关国潮内容</a:t>
            </a:r>
            <a:endParaRPr lang="zh-CN" altLang="en-US" sz="21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4303060"/>
            <a:ext cx="8344734" cy="5546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371600" y="502507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7.jpe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310982"/>
            <a:ext cx="8363020" cy="161530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3807884"/>
            <a:ext cx="8344734" cy="5546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1733550"/>
            <a:ext cx="8363020" cy="124348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551657"/>
            <a:ext cx="6420568" cy="87985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676400" y="1885950"/>
            <a:ext cx="59239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国   潮  </a:t>
            </a:r>
            <a:r>
              <a:rPr lang="en-US" altLang="zh-CN" sz="54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54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风   来  袭</a:t>
            </a:r>
            <a:endParaRPr lang="zh-CN" altLang="en-US" sz="54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00200" y="3055263"/>
            <a:ext cx="61526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100" dirty="0" smtClean="0">
                <a:solidFill>
                  <a:srgbClr val="16346A"/>
                </a:solidFill>
              </a:rPr>
              <a:t>memory of the republic of 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</a:t>
            </a:r>
            <a:endParaRPr lang="en-US" altLang="zh-CN" sz="1100" dirty="0" smtClean="0">
              <a:solidFill>
                <a:srgbClr val="16346A"/>
              </a:solidFill>
            </a:endParaRPr>
          </a:p>
          <a:p>
            <a:pPr algn="ctr"/>
            <a:r>
              <a:rPr lang="zh-CN" altLang="en-US" sz="1100" dirty="0" smtClean="0">
                <a:solidFill>
                  <a:srgbClr val="16346A"/>
                </a:solidFill>
              </a:rPr>
              <a:t>republic </a:t>
            </a:r>
            <a:r>
              <a:rPr lang="zh-CN" altLang="en-US" sz="1100" dirty="0">
                <a:solidFill>
                  <a:srgbClr val="16346A"/>
                </a:solidFill>
              </a:rPr>
              <a:t>of china memory of the republic of china memory of the </a:t>
            </a:r>
            <a:r>
              <a:rPr lang="zh-CN" altLang="en-US" sz="1100" dirty="0" smtClean="0">
                <a:solidFill>
                  <a:srgbClr val="16346A"/>
                </a:solidFill>
              </a:rPr>
              <a:t>republic</a:t>
            </a:r>
            <a:endParaRPr lang="zh-CN" altLang="en-US" sz="1100" dirty="0">
              <a:solidFill>
                <a:srgbClr val="16346A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361211" y="3486150"/>
            <a:ext cx="2646045" cy="3067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16346A"/>
                </a:solidFill>
                <a:latin typeface="+mn-ea"/>
              </a:rPr>
              <a:t>宣讲人：</a:t>
            </a:r>
            <a:r>
              <a:rPr lang="en-US" altLang="zh-CN" sz="1400" dirty="0" smtClean="0">
                <a:solidFill>
                  <a:srgbClr val="16346A"/>
                </a:solidFill>
                <a:latin typeface="+mn-ea"/>
              </a:rPr>
              <a:t>XXX</a:t>
            </a:r>
            <a:r>
              <a:rPr lang="zh-CN" altLang="en-US" sz="1400" dirty="0" smtClean="0">
                <a:solidFill>
                  <a:srgbClr val="16346A"/>
                </a:solidFill>
                <a:latin typeface="+mn-ea"/>
              </a:rPr>
              <a:t>   </a:t>
            </a:r>
            <a:r>
              <a:rPr lang="zh-CN" altLang="en-US" sz="1400" dirty="0" smtClean="0">
                <a:solidFill>
                  <a:srgbClr val="16346A"/>
                </a:solidFill>
                <a:latin typeface="+mn-ea"/>
              </a:rPr>
              <a:t>时间：</a:t>
            </a:r>
            <a:r>
              <a:rPr lang="en-US" altLang="zh-CN" sz="1400" dirty="0" smtClean="0">
                <a:solidFill>
                  <a:srgbClr val="16346A"/>
                </a:solidFill>
                <a:latin typeface="+mn-ea"/>
              </a:rPr>
              <a:t>20XX.XX</a:t>
            </a:r>
            <a:endParaRPr lang="zh-CN" altLang="en-US" sz="1400" dirty="0">
              <a:solidFill>
                <a:srgbClr val="16346A"/>
              </a:solidFill>
              <a:latin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890698" y="4349751"/>
            <a:ext cx="5569028" cy="462597"/>
            <a:chOff x="1890698" y="4354979"/>
            <a:chExt cx="5569028" cy="462597"/>
          </a:xfrm>
        </p:grpSpPr>
        <p:sp>
          <p:nvSpPr>
            <p:cNvPr id="9" name="文本框 8"/>
            <p:cNvSpPr txBox="1"/>
            <p:nvPr/>
          </p:nvSpPr>
          <p:spPr>
            <a:xfrm>
              <a:off x="1905000" y="4400550"/>
              <a:ext cx="5554726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900" spc="600" dirty="0" smtClean="0">
                  <a:solidFill>
                    <a:srgbClr val="16346A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民          国          记          忆</a:t>
              </a:r>
              <a:endParaRPr lang="zh-CN" altLang="en-US" sz="1900" spc="60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0" name="菱形 9"/>
            <p:cNvSpPr/>
            <p:nvPr/>
          </p:nvSpPr>
          <p:spPr>
            <a:xfrm>
              <a:off x="1890698" y="4366075"/>
              <a:ext cx="446102" cy="446102"/>
            </a:xfrm>
            <a:prstGeom prst="diamond">
              <a:avLst/>
            </a:prstGeom>
            <a:noFill/>
            <a:ln>
              <a:solidFill>
                <a:srgbClr val="163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菱形 28"/>
            <p:cNvSpPr/>
            <p:nvPr/>
          </p:nvSpPr>
          <p:spPr>
            <a:xfrm>
              <a:off x="3556002" y="4371474"/>
              <a:ext cx="446102" cy="446102"/>
            </a:xfrm>
            <a:prstGeom prst="diamond">
              <a:avLst/>
            </a:prstGeom>
            <a:noFill/>
            <a:ln>
              <a:solidFill>
                <a:srgbClr val="163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菱形 32"/>
            <p:cNvSpPr/>
            <p:nvPr/>
          </p:nvSpPr>
          <p:spPr>
            <a:xfrm>
              <a:off x="5221306" y="4366075"/>
              <a:ext cx="446102" cy="446102"/>
            </a:xfrm>
            <a:prstGeom prst="diamond">
              <a:avLst/>
            </a:prstGeom>
            <a:noFill/>
            <a:ln>
              <a:solidFill>
                <a:srgbClr val="163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菱形 33"/>
            <p:cNvSpPr/>
            <p:nvPr/>
          </p:nvSpPr>
          <p:spPr>
            <a:xfrm>
              <a:off x="6886610" y="4354979"/>
              <a:ext cx="446102" cy="446102"/>
            </a:xfrm>
            <a:prstGeom prst="diamond">
              <a:avLst/>
            </a:prstGeom>
            <a:noFill/>
            <a:ln>
              <a:solidFill>
                <a:srgbClr val="163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1210" y="2977031"/>
            <a:ext cx="2167175" cy="2167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472" y="1123950"/>
            <a:ext cx="1656528" cy="135914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164186" y="1139732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  <a:endParaRPr lang="zh-CN" altLang="en-US" sz="13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33562" y="1222826"/>
            <a:ext cx="1292662" cy="11683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236" y="1123950"/>
            <a:ext cx="1457818" cy="145781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755024" y="1260136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  <a:endParaRPr lang="zh-CN" altLang="en-US" sz="13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24400" y="1343230"/>
            <a:ext cx="1292662" cy="11683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673" y="2587532"/>
            <a:ext cx="1586767" cy="1474699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164186" y="2782811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  <a:endParaRPr lang="zh-CN" altLang="en-US" sz="13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133562" y="2865905"/>
            <a:ext cx="1292662" cy="11683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015" y="2907547"/>
            <a:ext cx="1296266" cy="1112003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755024" y="2751632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  <a:endParaRPr lang="zh-CN" altLang="en-US" sz="13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724400" y="2834727"/>
            <a:ext cx="1292662" cy="11683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13" grpId="0"/>
      <p:bldP spid="14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3989497" y="1081689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  <a:endParaRPr lang="zh-CN" altLang="en-US" sz="13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98898" y="1173239"/>
            <a:ext cx="1154162" cy="13071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962400" y="2669914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  <a:endParaRPr lang="zh-CN" altLang="en-US" sz="13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971800" y="2761463"/>
            <a:ext cx="1154162" cy="13071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735669" y="1047750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  <a:endParaRPr lang="zh-CN" altLang="en-US" sz="13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704742" y="1139300"/>
            <a:ext cx="1154162" cy="13071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735505" y="2651627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  <a:endParaRPr lang="zh-CN" altLang="en-US" sz="13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704578" y="2743176"/>
            <a:ext cx="1154162" cy="13071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69" y="1230251"/>
            <a:ext cx="1801073" cy="125014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761463"/>
            <a:ext cx="1875224" cy="125014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757741"/>
            <a:ext cx="1875224" cy="125014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260344"/>
            <a:ext cx="1864467" cy="12501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267200" y="1357966"/>
            <a:ext cx="3522397" cy="2661583"/>
            <a:chOff x="1143657" y="1846444"/>
            <a:chExt cx="4696530" cy="3548778"/>
          </a:xfrm>
        </p:grpSpPr>
        <p:sp>
          <p:nvSpPr>
            <p:cNvPr id="16" name="文本框 15"/>
            <p:cNvSpPr txBox="1"/>
            <p:nvPr/>
          </p:nvSpPr>
          <p:spPr>
            <a:xfrm>
              <a:off x="4978412" y="1846444"/>
              <a:ext cx="861775" cy="253189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30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  <a:r>
                <a:rPr lang="zh-CN" altLang="en-US" sz="21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此处输入标题</a:t>
              </a:r>
              <a:endParaRPr lang="zh-CN" altLang="en-US" sz="21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143657" y="1846444"/>
              <a:ext cx="3908763" cy="354877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君不见，汉终军，弱冠系虏请长缨； 君不见，班定远，绝域轻骑催战云！ 男儿应是重危行，岂让儒冠误此生？ 况乃国危若累卵，羽檄争驰无少停！ 弃我昔时笔，着我战时衿， 一呼同志逾十万，高唱战歌齐从军。 齐从军，净胡尘，誓扫倭奴不顾身！ 忍情轻断思家念，慷慨捧出报国心。 昂然含笑赴沙场，大旗招展日无光， 气吹太白入昂月，力挽长矢射天狼。 采石一载复金陵，冀鲁吉黑次第平， 破波楼船出辽海，蔽天铁鸟扑东京！ 一夜捣碎倭奴穴，太平洋水尽赤色。 富士山头扬汉旗，樱花树下醉胡妾。 归来夹道万人看，朵朵鲜花掷马前， 门楣生辉笑白发，闾里欢腾骄红颜。 国史明标第一功，中华从此号长雄， 尚留余威惩不义，要使环球人类同沐大汉风！</a:t>
              </a:r>
              <a:endParaRPr lang="en-US" altLang="zh-CN" sz="10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047750"/>
            <a:ext cx="2533174" cy="40587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4303060"/>
            <a:ext cx="8344734" cy="5546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742950"/>
            <a:ext cx="8363020" cy="124348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191000" y="913923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rgbClr val="16346A"/>
                </a:solidFill>
                <a:latin typeface="汉仪书魂体简" panose="02010609000101010101" pitchFamily="49" charset="-122"/>
                <a:ea typeface="汉仪书魂体简" panose="02010609000101010101" pitchFamily="49" charset="-122"/>
              </a:rPr>
              <a:t>03</a:t>
            </a:r>
            <a:endParaRPr lang="zh-CN" altLang="en-US" sz="5400" dirty="0">
              <a:solidFill>
                <a:srgbClr val="16346A"/>
              </a:solidFill>
              <a:latin typeface="汉仪书魂体简" panose="02010609000101010101" pitchFamily="49" charset="-122"/>
              <a:ea typeface="汉仪书魂体简" panose="02010609000101010101" pitchFamily="49" charset="-122"/>
            </a:endParaRPr>
          </a:p>
        </p:txBody>
      </p:sp>
      <p:sp>
        <p:nvSpPr>
          <p:cNvPr id="14" name="菱形 13"/>
          <p:cNvSpPr/>
          <p:nvPr/>
        </p:nvSpPr>
        <p:spPr>
          <a:xfrm>
            <a:off x="1971743" y="1221178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菱形 22"/>
          <p:cNvSpPr/>
          <p:nvPr/>
        </p:nvSpPr>
        <p:spPr>
          <a:xfrm>
            <a:off x="3207321" y="1209301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菱形 23"/>
          <p:cNvSpPr/>
          <p:nvPr/>
        </p:nvSpPr>
        <p:spPr>
          <a:xfrm>
            <a:off x="6971731" y="1221177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594065" y="2259509"/>
            <a:ext cx="2108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spc="6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第叁章</a:t>
            </a:r>
            <a:endParaRPr lang="zh-CN" altLang="en-US" sz="4400" spc="6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209086" y="2724150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相关国潮内容</a:t>
            </a:r>
            <a:endParaRPr lang="zh-CN" altLang="en-US" sz="60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81799" y="2388282"/>
            <a:ext cx="2362200" cy="2755217"/>
          </a:xfrm>
          <a:prstGeom prst="rect">
            <a:avLst/>
          </a:prstGeom>
        </p:spPr>
      </p:pic>
      <p:sp>
        <p:nvSpPr>
          <p:cNvPr id="25" name="菱形 24"/>
          <p:cNvSpPr/>
          <p:nvPr/>
        </p:nvSpPr>
        <p:spPr>
          <a:xfrm>
            <a:off x="5715000" y="1209301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209086" y="3588663"/>
            <a:ext cx="47243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 smtClean="0">
                <a:solidFill>
                  <a:srgbClr val="16346A"/>
                </a:solidFill>
              </a:rPr>
              <a:t>memory of the republic of 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 republic memory</a:t>
            </a:r>
            <a:endParaRPr lang="zh-CN" altLang="en-US" sz="1100" dirty="0">
              <a:solidFill>
                <a:srgbClr val="16346A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00" y="2190750"/>
            <a:ext cx="1135300" cy="13852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x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 animBg="1"/>
      <p:bldP spid="23" grpId="0" animBg="1"/>
      <p:bldP spid="24" grpId="0" animBg="1"/>
      <p:bldP spid="15" grpId="0"/>
      <p:bldP spid="28" grpId="0"/>
      <p:bldP spid="25" grpId="0" animBg="1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7162800" y="1123950"/>
            <a:ext cx="392415" cy="118878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  <a:endParaRPr lang="zh-CN" altLang="en-US" sz="13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143000" y="1159195"/>
            <a:ext cx="5878532" cy="1162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 况乃国危若累卵，羽檄争驰无少停！ 弃我昔时笔，着我战时衿， 一呼同志逾十万，高唱战歌齐从军。 齐从军，净胡尘，誓扫倭奴不顾身！ 忍情轻断思家念，慷慨捧出报国心。 昂然含笑赴沙场，大旗招展日无光， 气吹太白入昂月，力挽长矢射天狼。 采石一载复金陵，冀鲁吉黑次第平， 破波楼船出辽海，蔽天铁鸟扑东京！ 一夜捣碎倭奴穴，太平洋水尽赤色。 富士山头扬汉旗，樱花树下醉胡妾。 归来夹道万人看，朵朵鲜花掷马前， 门楣生辉笑白发，闾里欢腾骄红颜。 国史明标第一功，中华从此号长雄， 尚留余威惩不义，要使环球人类同沐大汉风！</a:t>
            </a:r>
            <a:endParaRPr lang="en-US" altLang="zh-CN" sz="10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827" y="2628731"/>
            <a:ext cx="2021625" cy="13477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707" y="2628731"/>
            <a:ext cx="2010029" cy="13477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991" y="2630778"/>
            <a:ext cx="2021625" cy="1347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600200" y="1272812"/>
            <a:ext cx="3922931" cy="2859501"/>
            <a:chOff x="1106591" y="1919207"/>
            <a:chExt cx="5230575" cy="4288525"/>
          </a:xfrm>
        </p:grpSpPr>
        <p:sp>
          <p:nvSpPr>
            <p:cNvPr id="10" name="文本框 9"/>
            <p:cNvSpPr txBox="1"/>
            <p:nvPr/>
          </p:nvSpPr>
          <p:spPr>
            <a:xfrm>
              <a:off x="5475391" y="1919207"/>
              <a:ext cx="861775" cy="253189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30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  <a:r>
                <a:rPr lang="zh-CN" altLang="en-US" sz="21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此处输入标题</a:t>
              </a:r>
              <a:endParaRPr lang="zh-CN" altLang="en-US" sz="21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998065" y="2072546"/>
              <a:ext cx="1538883" cy="413518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君不见，汉终军，弱冠系虏请长缨； 君不见，班定远，绝域轻骑催战云！ 男儿应是重危行，岂让儒冠误此生？ 况乃国危若累卵，羽檄争驰无少停！ 弃我昔时笔，着我战时衿， 一呼同志逾十万，高唱战歌齐从军。 齐从军，净胡尘，誓扫倭奴不顾身！ 忍情轻断思家念，慷慨捧出报国心</a:t>
              </a:r>
              <a:endParaRPr lang="en-US" altLang="zh-CN" sz="10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583916" y="1919208"/>
              <a:ext cx="861775" cy="253189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30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  <a:r>
                <a:rPr lang="zh-CN" altLang="en-US" sz="21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此处输入标题</a:t>
              </a:r>
              <a:endParaRPr lang="zh-CN" altLang="en-US" sz="21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106591" y="2072547"/>
              <a:ext cx="1538883" cy="413518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君不见，汉终军，弱冠系虏请长缨； 君不见，班定远，绝域轻骑催战云！ 男儿应是重危行，岂让儒冠误此生？ 况乃国危若累卵，羽檄争驰无少停！ 弃我昔时笔，着我战时衿， 一呼同志逾十万，高唱战歌齐从军。 齐从军，净胡尘，誓扫倭奴不顾身！ 忍情轻断思家念，慷慨捧出报国心</a:t>
              </a:r>
              <a:endParaRPr lang="en-US" altLang="zh-CN" sz="10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43599" y="734340"/>
            <a:ext cx="2514600" cy="4409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4191000" y="1053832"/>
            <a:ext cx="646331" cy="189891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21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  <a:endParaRPr lang="zh-CN" altLang="en-US" sz="21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107282" y="1086555"/>
            <a:ext cx="3093154" cy="31013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0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 况乃国危若累卵，羽檄争驰无少停！</a:t>
            </a:r>
            <a:endParaRPr lang="en-US" altLang="zh-CN" sz="10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endParaRPr lang="en-US" altLang="zh-CN" sz="10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r>
              <a:rPr lang="zh-CN" altLang="en-US" sz="10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弃我昔时笔，着我战时衿， 一呼同志逾十万，高唱战歌齐从军。 齐从军，净胡尘，誓扫倭奴不顾身！ 忍情轻断思家念，慷慨捧出报国心。</a:t>
            </a:r>
            <a:endParaRPr lang="en-US" altLang="zh-CN" sz="10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endParaRPr lang="en-US" altLang="zh-CN" sz="10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r>
              <a:rPr lang="zh-CN" altLang="en-US" sz="10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昂然含笑赴沙场，大旗招展日无光， 气吹太白入昂月，力挽长矢射天狼。 采石一载复金陵，冀鲁吉黑次第平， 破波楼船出辽海，蔽天铁鸟扑东京！ </a:t>
            </a:r>
            <a:endParaRPr lang="en-US" altLang="zh-CN" sz="10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endParaRPr lang="en-US" altLang="zh-CN" sz="10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r>
              <a:rPr lang="zh-CN" altLang="en-US" sz="10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一夜捣碎倭奴穴，太平洋水尽赤色。 富士山头扬汉旗，樱花树下醉胡妾。 归来夹道万人看，朵朵鲜花掷马前， 门楣生辉笑白发，闾里欢腾骄红颜。 国史明标第一功，中华从此号长雄， 尚留余威惩不义，要使环球人类同沐大汉风！</a:t>
            </a:r>
            <a:endParaRPr lang="en-US" altLang="zh-CN" sz="10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290" y="1181185"/>
            <a:ext cx="2362200" cy="157479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090" y="2511240"/>
            <a:ext cx="2376510" cy="15934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566991" y="1123950"/>
            <a:ext cx="3614609" cy="3216393"/>
            <a:chOff x="1078018" y="1709658"/>
            <a:chExt cx="4819478" cy="4288524"/>
          </a:xfrm>
        </p:grpSpPr>
        <p:sp>
          <p:nvSpPr>
            <p:cNvPr id="11" name="文本框 10"/>
            <p:cNvSpPr txBox="1"/>
            <p:nvPr/>
          </p:nvSpPr>
          <p:spPr>
            <a:xfrm>
              <a:off x="5035721" y="1709658"/>
              <a:ext cx="861775" cy="249341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3000" b="1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  <a:r>
                <a:rPr lang="zh-CN" altLang="en-US" sz="2100" b="1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此处输入标题</a:t>
              </a:r>
              <a:endParaRPr lang="zh-CN" altLang="en-US" sz="2100" b="1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558396" y="1862997"/>
              <a:ext cx="1538882" cy="413518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50" b="1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君不见，汉终军，弱冠系虏请长缨； 君不见，班定远，绝域轻骑催战云！ 男儿应是重危行，岂让儒冠误此生？ 况乃国危若累卵，羽檄争驰无少停！ 弃我昔时笔，着我战时衿， 一呼同志逾十万，高唱战歌齐从军。 齐从军，净胡尘，誓扫倭奴不顾身！ 忍情轻断思家念，慷慨捧出报国心</a:t>
              </a:r>
              <a:endParaRPr lang="en-US" altLang="zh-CN" sz="1050" b="1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555342" y="1709658"/>
              <a:ext cx="861775" cy="249341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3000" b="1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  <a:r>
                <a:rPr lang="zh-CN" altLang="en-US" sz="2100" b="1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此处输入标题</a:t>
              </a:r>
              <a:endParaRPr lang="zh-CN" altLang="en-US" sz="2100" b="1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078018" y="1862997"/>
              <a:ext cx="1538882" cy="413518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50" b="1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君不见，汉终军，弱冠系虏请长缨； 君不见，班定远，绝域轻骑催战云！ 男儿应是重危行，岂让儒冠误此生？ 况乃国危若累卵，羽檄争驰无少停！ 弃我昔时笔，着我战时衿， 一呼同志逾十万，高唱战歌齐从军。 齐从军，净胡尘，誓扫倭奴不顾身！ 忍情轻断思家念，慷慨捧出报国心</a:t>
              </a:r>
              <a:endParaRPr lang="en-US" altLang="zh-CN" sz="1050" b="1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44" name="图片 4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200" y="1015828"/>
            <a:ext cx="3768200" cy="41481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4303060"/>
            <a:ext cx="8344734" cy="5546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742950"/>
            <a:ext cx="8363020" cy="124348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191000" y="913923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rgbClr val="16346A"/>
                </a:solidFill>
                <a:latin typeface="汉仪书魂体简" panose="02010609000101010101" pitchFamily="49" charset="-122"/>
                <a:ea typeface="汉仪书魂体简" panose="02010609000101010101" pitchFamily="49" charset="-122"/>
              </a:rPr>
              <a:t>04</a:t>
            </a:r>
            <a:endParaRPr lang="zh-CN" altLang="en-US" sz="5400" dirty="0">
              <a:solidFill>
                <a:srgbClr val="16346A"/>
              </a:solidFill>
              <a:latin typeface="汉仪书魂体简" panose="02010609000101010101" pitchFamily="49" charset="-122"/>
              <a:ea typeface="汉仪书魂体简" panose="02010609000101010101" pitchFamily="49" charset="-122"/>
            </a:endParaRPr>
          </a:p>
        </p:txBody>
      </p:sp>
      <p:sp>
        <p:nvSpPr>
          <p:cNvPr id="14" name="菱形 13"/>
          <p:cNvSpPr/>
          <p:nvPr/>
        </p:nvSpPr>
        <p:spPr>
          <a:xfrm>
            <a:off x="1971743" y="1221178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菱形 22"/>
          <p:cNvSpPr/>
          <p:nvPr/>
        </p:nvSpPr>
        <p:spPr>
          <a:xfrm>
            <a:off x="3207321" y="1209301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菱形 23"/>
          <p:cNvSpPr/>
          <p:nvPr/>
        </p:nvSpPr>
        <p:spPr>
          <a:xfrm>
            <a:off x="6971731" y="1221177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594065" y="2259509"/>
            <a:ext cx="2108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spc="6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第肆章</a:t>
            </a:r>
            <a:endParaRPr lang="zh-CN" altLang="en-US" sz="4400" spc="6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209086" y="2724150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相关国潮内容</a:t>
            </a:r>
            <a:endParaRPr lang="zh-CN" altLang="en-US" sz="60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81799" y="2388282"/>
            <a:ext cx="2362200" cy="2755217"/>
          </a:xfrm>
          <a:prstGeom prst="rect">
            <a:avLst/>
          </a:prstGeom>
        </p:spPr>
      </p:pic>
      <p:sp>
        <p:nvSpPr>
          <p:cNvPr id="25" name="菱形 24"/>
          <p:cNvSpPr/>
          <p:nvPr/>
        </p:nvSpPr>
        <p:spPr>
          <a:xfrm>
            <a:off x="5715000" y="1209301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209086" y="3588663"/>
            <a:ext cx="47243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 smtClean="0">
                <a:solidFill>
                  <a:srgbClr val="16346A"/>
                </a:solidFill>
              </a:rPr>
              <a:t>memory of the republic of 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 republic memory</a:t>
            </a:r>
            <a:endParaRPr lang="zh-CN" altLang="en-US" sz="1100" dirty="0">
              <a:solidFill>
                <a:srgbClr val="16346A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00" y="2190750"/>
            <a:ext cx="1135300" cy="13852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x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 animBg="1"/>
      <p:bldP spid="23" grpId="0" animBg="1"/>
      <p:bldP spid="24" grpId="0" animBg="1"/>
      <p:bldP spid="15" grpId="0"/>
      <p:bldP spid="28" grpId="0"/>
      <p:bldP spid="25" grpId="0" animBg="1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408597" y="1047750"/>
            <a:ext cx="1789058" cy="3181541"/>
            <a:chOff x="4338036" y="1701181"/>
            <a:chExt cx="2385410" cy="4242054"/>
          </a:xfrm>
        </p:grpSpPr>
        <p:pic>
          <p:nvPicPr>
            <p:cNvPr id="9" name="图片 8" descr="图片包含 电子产品, 计算机&#10;&#10;描述已自动生成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036" y="1701181"/>
              <a:ext cx="2385410" cy="4242054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5560269" y="2067950"/>
              <a:ext cx="861774" cy="187786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30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  <a:r>
                <a:rPr lang="zh-CN" altLang="en-US" sz="15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此处输入标题</a:t>
              </a:r>
              <a:endParaRPr lang="zh-CN" altLang="en-US" sz="15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668336" y="2225518"/>
              <a:ext cx="1107996" cy="341273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君不见，汉终军，弱冠系虏请长缨； 君不见，班定远，绝域轻骑催战云！ 男儿应是重危行，岂让儒冠误此生？ 况乃国危若累卵，羽檄争驰无少停！</a:t>
              </a:r>
              <a:endParaRPr lang="en-US" altLang="zh-CN" sz="10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286000" y="1047750"/>
            <a:ext cx="1789058" cy="3181541"/>
            <a:chOff x="1507907" y="1701181"/>
            <a:chExt cx="2385410" cy="4242054"/>
          </a:xfrm>
        </p:grpSpPr>
        <p:pic>
          <p:nvPicPr>
            <p:cNvPr id="10" name="图片 9" descr="图片包含 电子产品, 计算机&#10;&#10;描述已自动生成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7907" y="1701181"/>
              <a:ext cx="2385410" cy="4242054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2758772" y="1972700"/>
              <a:ext cx="861774" cy="187786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30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  <a:r>
                <a:rPr lang="zh-CN" altLang="en-US" sz="15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此处输入标题</a:t>
              </a:r>
              <a:endParaRPr lang="zh-CN" altLang="en-US" sz="15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866839" y="2130268"/>
              <a:ext cx="1107996" cy="341273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君不见，汉终军，弱冠系虏请长缨； 君不见，班定远，绝域轻骑催战云！ 男儿应是重危行，岂让儒冠误此生？ 况乃国危若累卵，羽檄争驰无少停！</a:t>
              </a:r>
              <a:endParaRPr lang="en-US" altLang="zh-CN" sz="10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531194" y="1047750"/>
            <a:ext cx="1789058" cy="3181541"/>
            <a:chOff x="7168165" y="1701181"/>
            <a:chExt cx="2385410" cy="4242054"/>
          </a:xfrm>
        </p:grpSpPr>
        <p:pic>
          <p:nvPicPr>
            <p:cNvPr id="3" name="图片 2" descr="图片包含 电子产品, 计算机&#10;&#10;描述已自动生成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8165" y="1701181"/>
              <a:ext cx="2385410" cy="4242054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8070927" y="2067950"/>
              <a:ext cx="861774" cy="187786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30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  <a:r>
                <a:rPr lang="zh-CN" altLang="en-US" sz="15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此处输入标题</a:t>
              </a:r>
              <a:endParaRPr lang="zh-CN" altLang="en-US" sz="15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609881" y="2225518"/>
              <a:ext cx="677108" cy="341273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君不见，汉终军，弱冠系虏请长缨； 君不见，班定远，绝域轻骑催战云！</a:t>
              </a:r>
              <a:endParaRPr lang="en-US" altLang="zh-CN" sz="10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50" y="2072234"/>
            <a:ext cx="2429652" cy="30381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4303060"/>
            <a:ext cx="8344734" cy="5546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742950"/>
            <a:ext cx="8363020" cy="124348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895600" y="903025"/>
            <a:ext cx="34211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           录</a:t>
            </a:r>
            <a:endParaRPr lang="zh-CN" altLang="en-US" sz="54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4" name="菱形 13"/>
          <p:cNvSpPr/>
          <p:nvPr/>
        </p:nvSpPr>
        <p:spPr>
          <a:xfrm>
            <a:off x="1971743" y="1221178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菱形 22"/>
          <p:cNvSpPr/>
          <p:nvPr/>
        </p:nvSpPr>
        <p:spPr>
          <a:xfrm>
            <a:off x="4462651" y="1221177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菱形 23"/>
          <p:cNvSpPr/>
          <p:nvPr/>
        </p:nvSpPr>
        <p:spPr>
          <a:xfrm>
            <a:off x="6971731" y="1221177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785834" y="2358078"/>
            <a:ext cx="2650383" cy="619053"/>
            <a:chOff x="1971742" y="2433275"/>
            <a:chExt cx="2650383" cy="619053"/>
          </a:xfrm>
        </p:grpSpPr>
        <p:sp>
          <p:nvSpPr>
            <p:cNvPr id="27" name="菱形 26"/>
            <p:cNvSpPr/>
            <p:nvPr/>
          </p:nvSpPr>
          <p:spPr>
            <a:xfrm>
              <a:off x="1971742" y="2433275"/>
              <a:ext cx="619057" cy="619053"/>
            </a:xfrm>
            <a:prstGeom prst="diamond">
              <a:avLst/>
            </a:prstGeom>
            <a:solidFill>
              <a:srgbClr val="16346A"/>
            </a:solidFill>
            <a:ln>
              <a:solidFill>
                <a:srgbClr val="163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022157" y="2506839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壹</a:t>
              </a:r>
              <a:endParaRPr lang="zh-CN" altLang="en-US" sz="24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590800" y="250683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16346A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相关国潮内容</a:t>
              </a:r>
              <a:endParaRPr lang="zh-CN" altLang="en-US" sz="240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785834" y="3257551"/>
            <a:ext cx="2650383" cy="619053"/>
            <a:chOff x="1971742" y="2433275"/>
            <a:chExt cx="2650383" cy="619053"/>
          </a:xfrm>
        </p:grpSpPr>
        <p:sp>
          <p:nvSpPr>
            <p:cNvPr id="31" name="菱形 30"/>
            <p:cNvSpPr/>
            <p:nvPr/>
          </p:nvSpPr>
          <p:spPr>
            <a:xfrm>
              <a:off x="1971742" y="2433275"/>
              <a:ext cx="619057" cy="619053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022157" y="2506839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贰</a:t>
              </a:r>
              <a:endParaRPr lang="zh-CN" altLang="en-US" sz="24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2590800" y="250683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16346A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相关国潮内容</a:t>
              </a:r>
              <a:endParaRPr lang="zh-CN" altLang="en-US" sz="240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817217" y="2358077"/>
            <a:ext cx="2650383" cy="619053"/>
            <a:chOff x="1971742" y="2433275"/>
            <a:chExt cx="2650383" cy="619053"/>
          </a:xfrm>
        </p:grpSpPr>
        <p:sp>
          <p:nvSpPr>
            <p:cNvPr id="37" name="菱形 36"/>
            <p:cNvSpPr/>
            <p:nvPr/>
          </p:nvSpPr>
          <p:spPr>
            <a:xfrm>
              <a:off x="1971742" y="2433275"/>
              <a:ext cx="619057" cy="619053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022157" y="2506839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叁</a:t>
              </a:r>
              <a:endParaRPr lang="zh-CN" altLang="en-US" sz="24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590800" y="250683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16346A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相关国潮内容</a:t>
              </a:r>
              <a:endParaRPr lang="zh-CN" altLang="en-US" sz="240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817217" y="3257550"/>
            <a:ext cx="2650383" cy="619053"/>
            <a:chOff x="1971742" y="2433275"/>
            <a:chExt cx="2650383" cy="619053"/>
          </a:xfrm>
        </p:grpSpPr>
        <p:sp>
          <p:nvSpPr>
            <p:cNvPr id="41" name="菱形 40"/>
            <p:cNvSpPr/>
            <p:nvPr/>
          </p:nvSpPr>
          <p:spPr>
            <a:xfrm>
              <a:off x="1971742" y="2433275"/>
              <a:ext cx="619057" cy="619053"/>
            </a:xfrm>
            <a:prstGeom prst="diamond">
              <a:avLst/>
            </a:prstGeom>
            <a:solidFill>
              <a:srgbClr val="16346A"/>
            </a:solidFill>
            <a:ln>
              <a:solidFill>
                <a:srgbClr val="163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2022157" y="2506839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肆</a:t>
              </a:r>
              <a:endParaRPr lang="zh-CN" altLang="en-US" sz="24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2590800" y="250683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16346A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相关国潮内容</a:t>
              </a:r>
              <a:endParaRPr lang="zh-CN" altLang="en-US" sz="240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265" y="2489983"/>
            <a:ext cx="2061065" cy="26535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 animBg="1"/>
      <p:bldP spid="23" grpId="0" animBg="1"/>
      <p:bldP spid="2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673" y="1200151"/>
            <a:ext cx="3943350" cy="3943350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1144301" y="1352550"/>
            <a:ext cx="2515248" cy="2663299"/>
            <a:chOff x="1695507" y="1930915"/>
            <a:chExt cx="3353663" cy="3551065"/>
          </a:xfrm>
        </p:grpSpPr>
        <p:sp>
          <p:nvSpPr>
            <p:cNvPr id="10" name="矩形 9"/>
            <p:cNvSpPr/>
            <p:nvPr/>
          </p:nvSpPr>
          <p:spPr>
            <a:xfrm>
              <a:off x="1695507" y="2134595"/>
              <a:ext cx="1762759" cy="3347385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 l="-50000" r="-69000"/>
              </a:stretch>
            </a:blip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187395" y="1930915"/>
              <a:ext cx="861775" cy="171115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30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  <a:r>
                <a:rPr lang="zh-CN" altLang="en-US" sz="135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此处输入标题</a:t>
              </a:r>
              <a:endPara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499756" y="2052982"/>
              <a:ext cx="984885" cy="302118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9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君不见，汉终军，弱冠系虏请长缨； 君不见，班定远，绝域轻骑催战云！ 男儿应是重危行，岂让儒冠误此生？况乃国危若累卵，羽檄争驰无少停！</a:t>
              </a:r>
              <a:endParaRPr lang="en-US" altLang="zh-CN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849446" y="1371950"/>
            <a:ext cx="2627861" cy="2676530"/>
            <a:chOff x="5302366" y="1956782"/>
            <a:chExt cx="3503814" cy="3568707"/>
          </a:xfrm>
        </p:grpSpPr>
        <p:sp>
          <p:nvSpPr>
            <p:cNvPr id="11" name="矩形 10"/>
            <p:cNvSpPr/>
            <p:nvPr/>
          </p:nvSpPr>
          <p:spPr>
            <a:xfrm>
              <a:off x="5302366" y="2178104"/>
              <a:ext cx="1762759" cy="3347385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 l="-50000" r="-90000"/>
              </a:stretch>
            </a:blip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944405" y="1956782"/>
              <a:ext cx="861775" cy="171115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30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  <a:r>
                <a:rPr lang="zh-CN" altLang="en-US" sz="135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此处输入标题</a:t>
              </a:r>
              <a:endPara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256765" y="2078847"/>
              <a:ext cx="984885" cy="302118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9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君不见，汉终军，弱冠系虏请长缨； 君不见，班定远，绝域轻骑催战云！ 男儿应是重危行，岂让儒冠误此生？况乃国危若累卵，羽檄争驰无少停！</a:t>
              </a:r>
              <a:endParaRPr lang="en-US" altLang="zh-CN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310982"/>
            <a:ext cx="8363020" cy="161530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3807884"/>
            <a:ext cx="8344734" cy="5546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1733550"/>
            <a:ext cx="8363020" cy="124348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551657"/>
            <a:ext cx="6420568" cy="87985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676400" y="1885950"/>
            <a:ext cx="58470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国   潮</a:t>
            </a:r>
            <a:r>
              <a:rPr lang="en-US" altLang="zh-CN" sz="54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  </a:t>
            </a:r>
            <a:r>
              <a:rPr lang="zh-CN" altLang="en-US" sz="54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风  来   袭</a:t>
            </a:r>
            <a:endParaRPr lang="zh-CN" altLang="en-US" sz="54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00200" y="3028950"/>
            <a:ext cx="61526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100" dirty="0" smtClean="0">
                <a:solidFill>
                  <a:srgbClr val="16346A"/>
                </a:solidFill>
              </a:rPr>
              <a:t>memory of the republic of 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</a:t>
            </a:r>
            <a:endParaRPr lang="en-US" altLang="zh-CN" sz="1100" dirty="0" smtClean="0">
              <a:solidFill>
                <a:srgbClr val="16346A"/>
              </a:solidFill>
            </a:endParaRPr>
          </a:p>
          <a:p>
            <a:pPr algn="ctr"/>
            <a:r>
              <a:rPr lang="zh-CN" altLang="en-US" sz="1100" dirty="0" smtClean="0">
                <a:solidFill>
                  <a:srgbClr val="16346A"/>
                </a:solidFill>
              </a:rPr>
              <a:t>republic </a:t>
            </a:r>
            <a:r>
              <a:rPr lang="zh-CN" altLang="en-US" sz="1100" dirty="0">
                <a:solidFill>
                  <a:srgbClr val="16346A"/>
                </a:solidFill>
              </a:rPr>
              <a:t>of china memory of the republic of china memory of the </a:t>
            </a:r>
            <a:r>
              <a:rPr lang="zh-CN" altLang="en-US" sz="1100" dirty="0" smtClean="0">
                <a:solidFill>
                  <a:srgbClr val="16346A"/>
                </a:solidFill>
              </a:rPr>
              <a:t>republic</a:t>
            </a:r>
            <a:endParaRPr lang="zh-CN" altLang="en-US" sz="1100" dirty="0">
              <a:solidFill>
                <a:srgbClr val="16346A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048000" y="3486150"/>
            <a:ext cx="30059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spc="600" dirty="0" smtClean="0">
                <a:solidFill>
                  <a:srgbClr val="16346A"/>
                </a:solidFill>
                <a:latin typeface="+mn-ea"/>
              </a:rPr>
              <a:t>演示完毕感谢您的观看</a:t>
            </a:r>
            <a:endParaRPr lang="zh-CN" altLang="en-US" sz="1600" spc="600" dirty="0">
              <a:solidFill>
                <a:srgbClr val="16346A"/>
              </a:solidFill>
              <a:latin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890698" y="4349751"/>
            <a:ext cx="5569028" cy="462597"/>
            <a:chOff x="1890698" y="4354979"/>
            <a:chExt cx="5569028" cy="462597"/>
          </a:xfrm>
        </p:grpSpPr>
        <p:sp>
          <p:nvSpPr>
            <p:cNvPr id="9" name="文本框 8"/>
            <p:cNvSpPr txBox="1"/>
            <p:nvPr/>
          </p:nvSpPr>
          <p:spPr>
            <a:xfrm>
              <a:off x="1905000" y="4400550"/>
              <a:ext cx="5554726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900" spc="600" dirty="0" smtClean="0">
                  <a:solidFill>
                    <a:srgbClr val="16346A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民          国          记          忆</a:t>
              </a:r>
              <a:endParaRPr lang="zh-CN" altLang="en-US" sz="1900" spc="60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0" name="菱形 9"/>
            <p:cNvSpPr/>
            <p:nvPr/>
          </p:nvSpPr>
          <p:spPr>
            <a:xfrm>
              <a:off x="1890698" y="4366075"/>
              <a:ext cx="446102" cy="446102"/>
            </a:xfrm>
            <a:prstGeom prst="diamond">
              <a:avLst/>
            </a:prstGeom>
            <a:noFill/>
            <a:ln>
              <a:solidFill>
                <a:srgbClr val="163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菱形 28"/>
            <p:cNvSpPr/>
            <p:nvPr/>
          </p:nvSpPr>
          <p:spPr>
            <a:xfrm>
              <a:off x="3556002" y="4371474"/>
              <a:ext cx="446102" cy="446102"/>
            </a:xfrm>
            <a:prstGeom prst="diamond">
              <a:avLst/>
            </a:prstGeom>
            <a:noFill/>
            <a:ln>
              <a:solidFill>
                <a:srgbClr val="163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菱形 32"/>
            <p:cNvSpPr/>
            <p:nvPr/>
          </p:nvSpPr>
          <p:spPr>
            <a:xfrm>
              <a:off x="5221306" y="4366075"/>
              <a:ext cx="446102" cy="446102"/>
            </a:xfrm>
            <a:prstGeom prst="diamond">
              <a:avLst/>
            </a:prstGeom>
            <a:noFill/>
            <a:ln>
              <a:solidFill>
                <a:srgbClr val="163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菱形 33"/>
            <p:cNvSpPr/>
            <p:nvPr/>
          </p:nvSpPr>
          <p:spPr>
            <a:xfrm>
              <a:off x="6886610" y="4354979"/>
              <a:ext cx="446102" cy="446102"/>
            </a:xfrm>
            <a:prstGeom prst="diamond">
              <a:avLst/>
            </a:prstGeom>
            <a:noFill/>
            <a:ln>
              <a:solidFill>
                <a:srgbClr val="163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1210" y="2977031"/>
            <a:ext cx="2167175" cy="2167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4303060"/>
            <a:ext cx="8344734" cy="5546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742950"/>
            <a:ext cx="8363020" cy="124348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228237" y="913923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rgbClr val="16346A"/>
                </a:solidFill>
                <a:latin typeface="汉仪书魂体简" panose="02010609000101010101" pitchFamily="49" charset="-122"/>
                <a:ea typeface="汉仪书魂体简" panose="02010609000101010101" pitchFamily="49" charset="-122"/>
              </a:rPr>
              <a:t>01</a:t>
            </a:r>
            <a:endParaRPr lang="zh-CN" altLang="en-US" sz="5400" dirty="0">
              <a:solidFill>
                <a:srgbClr val="16346A"/>
              </a:solidFill>
              <a:latin typeface="汉仪书魂体简" panose="02010609000101010101" pitchFamily="49" charset="-122"/>
              <a:ea typeface="汉仪书魂体简" panose="02010609000101010101" pitchFamily="49" charset="-122"/>
            </a:endParaRPr>
          </a:p>
        </p:txBody>
      </p:sp>
      <p:sp>
        <p:nvSpPr>
          <p:cNvPr id="14" name="菱形 13"/>
          <p:cNvSpPr/>
          <p:nvPr/>
        </p:nvSpPr>
        <p:spPr>
          <a:xfrm>
            <a:off x="1971743" y="1221178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菱形 22"/>
          <p:cNvSpPr/>
          <p:nvPr/>
        </p:nvSpPr>
        <p:spPr>
          <a:xfrm>
            <a:off x="3207321" y="1209301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菱形 23"/>
          <p:cNvSpPr/>
          <p:nvPr/>
        </p:nvSpPr>
        <p:spPr>
          <a:xfrm>
            <a:off x="6971731" y="1221177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594065" y="2259509"/>
            <a:ext cx="2108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spc="6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第壹章</a:t>
            </a:r>
            <a:endParaRPr lang="zh-CN" altLang="en-US" sz="4400" spc="6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209086" y="2724150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相关国潮内容</a:t>
            </a:r>
            <a:endParaRPr lang="zh-CN" altLang="en-US" sz="60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81799" y="2388282"/>
            <a:ext cx="2362200" cy="2755217"/>
          </a:xfrm>
          <a:prstGeom prst="rect">
            <a:avLst/>
          </a:prstGeom>
        </p:spPr>
      </p:pic>
      <p:sp>
        <p:nvSpPr>
          <p:cNvPr id="25" name="菱形 24"/>
          <p:cNvSpPr/>
          <p:nvPr/>
        </p:nvSpPr>
        <p:spPr>
          <a:xfrm>
            <a:off x="5715000" y="1209301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209086" y="3588663"/>
            <a:ext cx="47243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 smtClean="0">
                <a:solidFill>
                  <a:srgbClr val="16346A"/>
                </a:solidFill>
              </a:rPr>
              <a:t>memory of the republic of 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 republic memory</a:t>
            </a:r>
            <a:endParaRPr lang="zh-CN" altLang="en-US" sz="1100" dirty="0">
              <a:solidFill>
                <a:srgbClr val="16346A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00" y="2190750"/>
            <a:ext cx="1135300" cy="13852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 animBg="1"/>
      <p:bldP spid="23" grpId="0" animBg="1"/>
      <p:bldP spid="24" grpId="0" animBg="1"/>
      <p:bldP spid="15" grpId="0"/>
      <p:bldP spid="28" grpId="0"/>
      <p:bldP spid="25" grpId="0" animBg="1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57800" y="819151"/>
            <a:ext cx="3473513" cy="434340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459069" y="1428750"/>
            <a:ext cx="646331" cy="18989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210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  <a:endParaRPr lang="zh-CN" altLang="en-US" sz="21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35570" y="1428750"/>
            <a:ext cx="3385542" cy="2458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 况乃国危若累卵，羽檄争驰无少停！ 弃我昔时笔，着我战时衿， 一呼同志逾十万，高唱战歌齐从军。 齐从军，净胡尘，誓扫倭奴不顾身！ 忍情轻断思家念，慷慨捧出报国心。</a:t>
            </a:r>
            <a:endParaRPr lang="en-US" altLang="zh-CN" sz="16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67" y="1123950"/>
            <a:ext cx="2291069" cy="4017218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7583269" y="1863133"/>
            <a:ext cx="646331" cy="189891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21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  <a:endParaRPr lang="zh-CN" altLang="en-US" sz="21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233554" y="1946044"/>
            <a:ext cx="1315745" cy="19753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0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 况乃国危若累卵，羽檄争驰无少停！ 弃我昔时笔，着我战时衿， 一呼同志逾十万，高唱战歌齐从军。</a:t>
            </a:r>
            <a:endParaRPr lang="en-US" altLang="zh-CN" sz="10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925475" y="1735895"/>
            <a:ext cx="3061356" cy="2218967"/>
          </a:xfrm>
          <a:prstGeom prst="rect">
            <a:avLst/>
          </a:prstGeom>
          <a:solidFill>
            <a:srgbClr val="032D6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174738" y="1912607"/>
            <a:ext cx="2855720" cy="204225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1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295400"/>
            <a:ext cx="3495647" cy="384810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581400" y="1657350"/>
            <a:ext cx="2743200" cy="1674221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754109" y="1537044"/>
            <a:ext cx="646331" cy="189891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210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  <a:endParaRPr lang="zh-CN" altLang="en-US" sz="21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38200" y="1619956"/>
            <a:ext cx="1962076" cy="188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05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 况乃国危若累卵，羽檄争驰无少停！ 弃我昔时笔，着我战时衿， 一呼同志逾十万，高唱战歌齐从军。 齐从军，净胡尘，誓扫倭奴不顾身！ 忍情轻断思家念，慷慨捧出报国心。</a:t>
            </a:r>
            <a:endParaRPr lang="en-US" altLang="zh-CN" sz="105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69455" y="1255981"/>
            <a:ext cx="1507095" cy="1506356"/>
          </a:xfrm>
          <a:prstGeom prst="rect">
            <a:avLst/>
          </a:prstGeom>
          <a:blipFill dpi="0" rotWithShape="1">
            <a:blip r:embed="rId1"/>
            <a:srcRect/>
            <a:stretch>
              <a:fillRect l="-26000" r="-10000"/>
            </a:stretch>
          </a:blip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84988" y="2878973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  <a:endParaRPr lang="zh-CN" altLang="en-US" sz="13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53760" y="2970523"/>
            <a:ext cx="1154162" cy="13071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807779" y="1255981"/>
            <a:ext cx="1507095" cy="1506356"/>
          </a:xfrm>
          <a:prstGeom prst="rect">
            <a:avLst/>
          </a:prstGeom>
          <a:blipFill dpi="0" rotWithShape="1">
            <a:blip r:embed="rId2"/>
            <a:srcRect/>
            <a:stretch>
              <a:fillRect l="-29000" t="-1000" r="-14000"/>
            </a:stretch>
          </a:blip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723312" y="2878973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  <a:endParaRPr lang="zh-CN" altLang="en-US" sz="13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92084" y="2970523"/>
            <a:ext cx="1154162" cy="13071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221804" y="1255981"/>
            <a:ext cx="1507095" cy="1506356"/>
          </a:xfrm>
          <a:prstGeom prst="rect">
            <a:avLst/>
          </a:prstGeom>
          <a:blipFill dpi="0" rotWithShape="1">
            <a:blip r:embed="rId3"/>
            <a:srcRect/>
            <a:stretch>
              <a:fillRect l="-19000" r="-24000"/>
            </a:stretch>
          </a:blip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137337" y="2878973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  <a:endParaRPr lang="zh-CN" altLang="en-US" sz="13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206110" y="2970523"/>
            <a:ext cx="1154162" cy="13071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2" grpId="0" animBg="1"/>
      <p:bldP spid="13" grpId="0"/>
      <p:bldP spid="14" grpId="0"/>
      <p:bldP spid="16" grpId="0" animBg="1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4303060"/>
            <a:ext cx="8344734" cy="5546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742950"/>
            <a:ext cx="8363020" cy="124348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191000" y="913923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rgbClr val="16346A"/>
                </a:solidFill>
                <a:latin typeface="汉仪书魂体简" panose="02010609000101010101" pitchFamily="49" charset="-122"/>
                <a:ea typeface="汉仪书魂体简" panose="02010609000101010101" pitchFamily="49" charset="-122"/>
              </a:rPr>
              <a:t>02</a:t>
            </a:r>
            <a:endParaRPr lang="zh-CN" altLang="en-US" sz="5400" dirty="0">
              <a:solidFill>
                <a:srgbClr val="16346A"/>
              </a:solidFill>
              <a:latin typeface="汉仪书魂体简" panose="02010609000101010101" pitchFamily="49" charset="-122"/>
              <a:ea typeface="汉仪书魂体简" panose="02010609000101010101" pitchFamily="49" charset="-122"/>
            </a:endParaRPr>
          </a:p>
        </p:txBody>
      </p:sp>
      <p:sp>
        <p:nvSpPr>
          <p:cNvPr id="14" name="菱形 13"/>
          <p:cNvSpPr/>
          <p:nvPr/>
        </p:nvSpPr>
        <p:spPr>
          <a:xfrm>
            <a:off x="1971743" y="1221178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菱形 22"/>
          <p:cNvSpPr/>
          <p:nvPr/>
        </p:nvSpPr>
        <p:spPr>
          <a:xfrm>
            <a:off x="3207321" y="1209301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菱形 23"/>
          <p:cNvSpPr/>
          <p:nvPr/>
        </p:nvSpPr>
        <p:spPr>
          <a:xfrm>
            <a:off x="6971731" y="1221177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594065" y="2259509"/>
            <a:ext cx="2108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spc="6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第贰章</a:t>
            </a:r>
            <a:endParaRPr lang="zh-CN" altLang="en-US" sz="4400" spc="6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209086" y="2724150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相关国潮内容</a:t>
            </a:r>
            <a:endParaRPr lang="zh-CN" altLang="en-US" sz="60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81799" y="2388282"/>
            <a:ext cx="2362200" cy="2755217"/>
          </a:xfrm>
          <a:prstGeom prst="rect">
            <a:avLst/>
          </a:prstGeom>
        </p:spPr>
      </p:pic>
      <p:sp>
        <p:nvSpPr>
          <p:cNvPr id="25" name="菱形 24"/>
          <p:cNvSpPr/>
          <p:nvPr/>
        </p:nvSpPr>
        <p:spPr>
          <a:xfrm>
            <a:off x="5715000" y="1209301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209086" y="3588663"/>
            <a:ext cx="47243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 smtClean="0">
                <a:solidFill>
                  <a:srgbClr val="16346A"/>
                </a:solidFill>
              </a:rPr>
              <a:t>memory of the republic of 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 republic memory</a:t>
            </a:r>
            <a:endParaRPr lang="zh-CN" altLang="en-US" sz="1100" dirty="0">
              <a:solidFill>
                <a:srgbClr val="16346A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00" y="2190750"/>
            <a:ext cx="1135300" cy="13852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 animBg="1"/>
      <p:bldP spid="23" grpId="0" animBg="1"/>
      <p:bldP spid="24" grpId="0" animBg="1"/>
      <p:bldP spid="15" grpId="0"/>
      <p:bldP spid="28" grpId="0"/>
      <p:bldP spid="25" grpId="0" animBg="1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058" y="895350"/>
            <a:ext cx="3693678" cy="423342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106024"/>
            <a:ext cx="1650207" cy="1533659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978959" y="2697958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  <a:endParaRPr lang="zh-CN" altLang="en-US" sz="13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86230" y="2789507"/>
            <a:ext cx="1015663" cy="1558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047750"/>
            <a:ext cx="1650207" cy="1650207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154269" y="2697958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  <a:endParaRPr lang="zh-CN" altLang="en-US" sz="13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361540" y="2789507"/>
            <a:ext cx="1015663" cy="1558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  <p:bldP spid="16" grpId="0"/>
    </p:bldLst>
  </p:timing>
</p:sld>
</file>

<file path=ppt/tags/tag1.xml><?xml version="1.0" encoding="utf-8"?>
<p:tagLst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396"/>
  <p:tag name="ISPRING_FIRST_PUBLISH" val="1"/>
  <p:tag name="ISPRING_SCORM_RATE_QUIZZES" val="0"/>
</p:tagLst>
</file>

<file path=ppt/theme/theme1.xml><?xml version="1.0" encoding="utf-8"?>
<a:theme xmlns:a="http://schemas.openxmlformats.org/drawingml/2006/main" name="民国风">
  <a:themeElements>
    <a:clrScheme name="自定义 1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83072"/>
      </a:accent1>
      <a:accent2>
        <a:srgbClr val="E76971"/>
      </a:accent2>
      <a:accent3>
        <a:srgbClr val="083072"/>
      </a:accent3>
      <a:accent4>
        <a:srgbClr val="E76971"/>
      </a:accent4>
      <a:accent5>
        <a:srgbClr val="083072"/>
      </a:accent5>
      <a:accent6>
        <a:srgbClr val="E76971"/>
      </a:accent6>
      <a:hlink>
        <a:srgbClr val="083072"/>
      </a:hlink>
      <a:folHlink>
        <a:srgbClr val="E76971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4139</Words>
  <Application>WPS 演示</Application>
  <PresentationFormat>全屏显示(16:9)</PresentationFormat>
  <Paragraphs>186</Paragraphs>
  <Slides>21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Wingdings</vt:lpstr>
      <vt:lpstr>华文隶书</vt:lpstr>
      <vt:lpstr>微软雅黑</vt:lpstr>
      <vt:lpstr>等线</vt:lpstr>
      <vt:lpstr>汉仪书魂体简</vt:lpstr>
      <vt:lpstr>Arial Unicode MS</vt:lpstr>
      <vt:lpstr>Calibri</vt:lpstr>
      <vt:lpstr>Arial</vt:lpstr>
      <vt:lpstr>Arial Black</vt:lpstr>
      <vt:lpstr>民国风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复古民国风</dc:title>
  <dc:creator>第一PPT</dc:creator>
  <cp:keywords>www.1ppt.com</cp:keywords>
  <dc:description>www.1ppt.com</dc:description>
  <cp:lastModifiedBy>铭</cp:lastModifiedBy>
  <cp:revision>2</cp:revision>
  <dcterms:created xsi:type="dcterms:W3CDTF">2019-04-24T22:17:00Z</dcterms:created>
  <dcterms:modified xsi:type="dcterms:W3CDTF">2022-02-22T01:49:12Z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7CD2AD0113114768906726E4815F85BB</vt:lpwstr>
  </property>
  <property fmtid="{D5CDD505-2E9C-101B-9397-08002B2CF9AE}" pid="3" name="KSOProductBuildVer">
    <vt:lpwstr>2052-11.1.0.11045</vt:lpwstr>
  </property>
</Properties>
</file>