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1" r:id="rId4"/>
    <p:sldId id="413" r:id="rId5"/>
    <p:sldId id="414" r:id="rId6"/>
    <p:sldId id="415" r:id="rId7"/>
    <p:sldId id="416" r:id="rId8"/>
    <p:sldId id="417" r:id="rId9"/>
    <p:sldId id="418" r:id="rId10"/>
    <p:sldId id="419" r:id="rId11"/>
    <p:sldId id="420" r:id="rId12"/>
    <p:sldId id="421" r:id="rId13"/>
    <p:sldId id="422" r:id="rId14"/>
    <p:sldId id="423" r:id="rId15"/>
    <p:sldId id="424" r:id="rId16"/>
    <p:sldId id="42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C25"/>
    <a:srgbClr val="003F80"/>
    <a:srgbClr val="E8C418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4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19.png"/><Relationship Id="rId7" Type="http://schemas.openxmlformats.org/officeDocument/2006/relationships/image" Target="../media/image8.svg"/><Relationship Id="rId6" Type="http://schemas.openxmlformats.org/officeDocument/2006/relationships/image" Target="../media/image18.png"/><Relationship Id="rId5" Type="http://schemas.openxmlformats.org/officeDocument/2006/relationships/image" Target="../media/image7.svg"/><Relationship Id="rId4" Type="http://schemas.openxmlformats.org/officeDocument/2006/relationships/image" Target="../media/image17.png"/><Relationship Id="rId3" Type="http://schemas.openxmlformats.org/officeDocument/2006/relationships/image" Target="../media/image6.svg"/><Relationship Id="rId2" Type="http://schemas.openxmlformats.org/officeDocument/2006/relationships/image" Target="../media/image16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75.xml"/><Relationship Id="rId13" Type="http://schemas.openxmlformats.org/officeDocument/2006/relationships/image" Target="../media/image11.svg"/><Relationship Id="rId12" Type="http://schemas.openxmlformats.org/officeDocument/2006/relationships/image" Target="../media/image21.png"/><Relationship Id="rId11" Type="http://schemas.openxmlformats.org/officeDocument/2006/relationships/image" Target="../media/image10.svg"/><Relationship Id="rId10" Type="http://schemas.openxmlformats.org/officeDocument/2006/relationships/image" Target="../media/image20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6.xml"/><Relationship Id="rId3" Type="http://schemas.openxmlformats.org/officeDocument/2006/relationships/image" Target="../media/image12.sv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1.xml"/><Relationship Id="rId5" Type="http://schemas.openxmlformats.org/officeDocument/2006/relationships/image" Target="../media/image24.jpeg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82.xml"/><Relationship Id="rId6" Type="http://schemas.openxmlformats.org/officeDocument/2006/relationships/image" Target="../media/image15.svg"/><Relationship Id="rId5" Type="http://schemas.openxmlformats.org/officeDocument/2006/relationships/image" Target="../media/image23.png"/><Relationship Id="rId4" Type="http://schemas.openxmlformats.org/officeDocument/2006/relationships/image" Target="../media/image14.svg"/><Relationship Id="rId3" Type="http://schemas.openxmlformats.org/officeDocument/2006/relationships/image" Target="../media/image2.png"/><Relationship Id="rId2" Type="http://schemas.openxmlformats.org/officeDocument/2006/relationships/image" Target="../media/image13.sv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3.xml"/><Relationship Id="rId3" Type="http://schemas.openxmlformats.org/officeDocument/2006/relationships/image" Target="../media/image1.sv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4.svg"/><Relationship Id="rId7" Type="http://schemas.openxmlformats.org/officeDocument/2006/relationships/image" Target="../media/image5.png"/><Relationship Id="rId6" Type="http://schemas.openxmlformats.org/officeDocument/2006/relationships/image" Target="../media/image3.svg"/><Relationship Id="rId5" Type="http://schemas.openxmlformats.org/officeDocument/2006/relationships/image" Target="../media/image4.png"/><Relationship Id="rId4" Type="http://schemas.openxmlformats.org/officeDocument/2006/relationships/image" Target="../media/image2.svg"/><Relationship Id="rId3" Type="http://schemas.openxmlformats.org/officeDocument/2006/relationships/image" Target="../media/image3.png"/><Relationship Id="rId2" Type="http://schemas.openxmlformats.org/officeDocument/2006/relationships/tags" Target="../tags/tag64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65.xml"/><Relationship Id="rId10" Type="http://schemas.openxmlformats.org/officeDocument/2006/relationships/image" Target="../media/image5.sv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>
            <a:spLocks noChangeAspect="1"/>
          </p:cNvSpPr>
          <p:nvPr/>
        </p:nvSpPr>
        <p:spPr>
          <a:xfrm>
            <a:off x="0" y="0"/>
            <a:ext cx="12188825" cy="6858000"/>
          </a:xfrm>
          <a:prstGeom prst="rect">
            <a:avLst/>
          </a:prstGeom>
          <a:blipFill dpi="0" rotWithShape="1">
            <a:blip r:embed="rId1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229225" y="2838450"/>
            <a:ext cx="2547620" cy="76835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4400" b="1" dirty="0">
                <a:solidFill>
                  <a:srgbClr val="003F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蓝色</a:t>
            </a:r>
            <a:r>
              <a:rPr lang="zh-CN" altLang="en-US" sz="4400" b="1" dirty="0">
                <a:solidFill>
                  <a:srgbClr val="003F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简约</a:t>
            </a:r>
            <a:endParaRPr lang="zh-CN" altLang="en-US" sz="4400" b="1" dirty="0">
              <a:solidFill>
                <a:srgbClr val="003F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7" name="文本占位符 54"/>
          <p:cNvSpPr>
            <a:spLocks noGrp="1"/>
          </p:cNvSpPr>
          <p:nvPr/>
        </p:nvSpPr>
        <p:spPr>
          <a:xfrm>
            <a:off x="5208905" y="4073525"/>
            <a:ext cx="3885565" cy="90805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effectLst/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l">
              <a:lnSpc>
                <a:spcPct val="140000"/>
              </a:lnSpc>
            </a:pPr>
            <a:r>
              <a:rPr lang="zh-CN" altLang="en-US" strike="noStrike" noProof="1"/>
              <a:t>Lorem ipsum dolor sit amet, consectetuer adipiscing elit.Lorem ipsum dolor.</a:t>
            </a:r>
            <a:endParaRPr lang="zh-CN" altLang="en-US" strike="noStrike" noProof="1"/>
          </a:p>
        </p:txBody>
      </p:sp>
      <p:sp>
        <p:nvSpPr>
          <p:cNvPr id="13" name="矩形 12"/>
          <p:cNvSpPr/>
          <p:nvPr/>
        </p:nvSpPr>
        <p:spPr>
          <a:xfrm>
            <a:off x="5219065" y="3663315"/>
            <a:ext cx="473900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2000" dirty="0">
                <a:solidFill>
                  <a:srgbClr val="003F80"/>
                </a:solidFill>
                <a:effectLst/>
                <a:latin typeface="阿里巴巴普惠体 R" panose="00020600040101010101" charset="-122"/>
                <a:ea typeface="阿里巴巴普惠体 R" panose="00020600040101010101" charset="-122"/>
                <a:sym typeface="+mn-ea"/>
              </a:rPr>
              <a:t>年中总结丨季度总结丨年终总结</a:t>
            </a:r>
            <a:endParaRPr lang="zh-CN" altLang="en-US" sz="2000" dirty="0">
              <a:solidFill>
                <a:srgbClr val="003F80"/>
              </a:solidFill>
              <a:effectLst/>
              <a:latin typeface="阿里巴巴普惠体 R" panose="00020600040101010101" charset="-122"/>
              <a:ea typeface="阿里巴巴普惠体 R" panose="00020600040101010101" charset="-122"/>
              <a:sym typeface="+mn-ea"/>
            </a:endParaRPr>
          </a:p>
        </p:txBody>
      </p:sp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2150110" y="2463165"/>
            <a:ext cx="2805430" cy="27984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>
            <a:outerShdw blurRad="2159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38" name="图片 37" descr="wo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9780" y="2870835"/>
            <a:ext cx="466090" cy="466090"/>
          </a:xfrm>
          <a:prstGeom prst="rect">
            <a:avLst/>
          </a:prstGeom>
          <a:effectLst>
            <a:outerShdw blurRad="63500" sx="110000" sy="110000" algn="ctr" rotWithShape="0">
              <a:prstClr val="black">
                <a:alpha val="40000"/>
              </a:prstClr>
            </a:outerShdw>
          </a:effectLst>
        </p:spPr>
      </p:pic>
      <p:sp>
        <p:nvSpPr>
          <p:cNvPr id="39" name="斜纹 38"/>
          <p:cNvSpPr/>
          <p:nvPr/>
        </p:nvSpPr>
        <p:spPr>
          <a:xfrm>
            <a:off x="0" y="0"/>
            <a:ext cx="1080000" cy="1080000"/>
          </a:xfrm>
          <a:prstGeom prst="diagStripe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斜纹 39"/>
          <p:cNvSpPr/>
          <p:nvPr/>
        </p:nvSpPr>
        <p:spPr>
          <a:xfrm flipH="1" flipV="1">
            <a:off x="11108690" y="5777865"/>
            <a:ext cx="1080000" cy="1080000"/>
          </a:xfrm>
          <a:prstGeom prst="diagStripe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成功项目展示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pic>
        <p:nvPicPr>
          <p:cNvPr id="52" name="图片 51" descr="手机图片"/>
          <p:cNvPicPr>
            <a:picLocks noChangeAspect="1"/>
          </p:cNvPicPr>
          <p:nvPr userDrawn="1"/>
        </p:nvPicPr>
        <p:blipFill>
          <a:blip r:embed="rId1"/>
          <a:srcRect b="41800"/>
          <a:stretch>
            <a:fillRect/>
          </a:stretch>
        </p:blipFill>
        <p:spPr>
          <a:xfrm>
            <a:off x="3614420" y="1468120"/>
            <a:ext cx="2159741" cy="208067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9" h="3737">
                <a:moveTo>
                  <a:pt x="0" y="0"/>
                </a:moveTo>
                <a:lnTo>
                  <a:pt x="3879" y="0"/>
                </a:lnTo>
                <a:lnTo>
                  <a:pt x="3879" y="3737"/>
                </a:lnTo>
                <a:lnTo>
                  <a:pt x="0" y="373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" name="图片 2" descr="手机图片"/>
          <p:cNvPicPr>
            <a:picLocks noChangeAspect="1"/>
          </p:cNvPicPr>
          <p:nvPr userDrawn="1"/>
        </p:nvPicPr>
        <p:blipFill>
          <a:blip r:embed="rId1"/>
          <a:srcRect b="41800"/>
          <a:stretch>
            <a:fillRect/>
          </a:stretch>
        </p:blipFill>
        <p:spPr>
          <a:xfrm>
            <a:off x="6435090" y="1468120"/>
            <a:ext cx="2159741" cy="208067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9" h="3737">
                <a:moveTo>
                  <a:pt x="0" y="0"/>
                </a:moveTo>
                <a:lnTo>
                  <a:pt x="3879" y="0"/>
                </a:lnTo>
                <a:lnTo>
                  <a:pt x="3879" y="3737"/>
                </a:lnTo>
                <a:lnTo>
                  <a:pt x="0" y="373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图片 3" descr="37"/>
          <p:cNvPicPr>
            <a:picLocks noChangeAspect="1"/>
          </p:cNvPicPr>
          <p:nvPr userDrawn="1"/>
        </p:nvPicPr>
        <p:blipFill>
          <a:blip r:embed="rId2"/>
          <a:srcRect l="41875" t="2405" r="9642" b="4735"/>
          <a:stretch>
            <a:fillRect/>
          </a:stretch>
        </p:blipFill>
        <p:spPr>
          <a:xfrm>
            <a:off x="3975100" y="1694815"/>
            <a:ext cx="1438027" cy="18385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65" h="2895">
                <a:moveTo>
                  <a:pt x="228" y="0"/>
                </a:moveTo>
                <a:lnTo>
                  <a:pt x="518" y="0"/>
                </a:lnTo>
                <a:cubicBezTo>
                  <a:pt x="517" y="7"/>
                  <a:pt x="516" y="13"/>
                  <a:pt x="516" y="20"/>
                </a:cubicBezTo>
                <a:lnTo>
                  <a:pt x="516" y="43"/>
                </a:lnTo>
                <a:cubicBezTo>
                  <a:pt x="516" y="115"/>
                  <a:pt x="575" y="174"/>
                  <a:pt x="647" y="174"/>
                </a:cubicBezTo>
                <a:lnTo>
                  <a:pt x="1628" y="174"/>
                </a:lnTo>
                <a:cubicBezTo>
                  <a:pt x="1700" y="174"/>
                  <a:pt x="1759" y="115"/>
                  <a:pt x="1759" y="43"/>
                </a:cubicBezTo>
                <a:lnTo>
                  <a:pt x="1759" y="20"/>
                </a:lnTo>
                <a:cubicBezTo>
                  <a:pt x="1759" y="13"/>
                  <a:pt x="1758" y="7"/>
                  <a:pt x="1757" y="0"/>
                </a:cubicBezTo>
                <a:lnTo>
                  <a:pt x="2037" y="0"/>
                </a:lnTo>
                <a:cubicBezTo>
                  <a:pt x="2163" y="0"/>
                  <a:pt x="2265" y="102"/>
                  <a:pt x="2265" y="228"/>
                </a:cubicBezTo>
                <a:lnTo>
                  <a:pt x="2265" y="2895"/>
                </a:lnTo>
                <a:lnTo>
                  <a:pt x="0" y="2895"/>
                </a:lnTo>
                <a:lnTo>
                  <a:pt x="0" y="228"/>
                </a:lnTo>
                <a:cubicBezTo>
                  <a:pt x="0" y="102"/>
                  <a:pt x="102" y="0"/>
                  <a:pt x="228" y="0"/>
                </a:cubicBezTo>
                <a:close/>
              </a:path>
            </a:pathLst>
          </a:custGeom>
        </p:spPr>
      </p:pic>
      <p:pic>
        <p:nvPicPr>
          <p:cNvPr id="65" name="图片 64" descr="52"/>
          <p:cNvPicPr>
            <a:picLocks noChangeAspect="1"/>
          </p:cNvPicPr>
          <p:nvPr userDrawn="1"/>
        </p:nvPicPr>
        <p:blipFill>
          <a:blip r:embed="rId3"/>
          <a:srcRect l="56909" t="22994" r="4459" b="3031"/>
          <a:stretch>
            <a:fillRect/>
          </a:stretch>
        </p:blipFill>
        <p:spPr>
          <a:xfrm>
            <a:off x="6793230" y="1695450"/>
            <a:ext cx="1438027" cy="183855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65" h="2895">
                <a:moveTo>
                  <a:pt x="228" y="0"/>
                </a:moveTo>
                <a:lnTo>
                  <a:pt x="518" y="0"/>
                </a:lnTo>
                <a:cubicBezTo>
                  <a:pt x="517" y="7"/>
                  <a:pt x="516" y="13"/>
                  <a:pt x="516" y="20"/>
                </a:cubicBezTo>
                <a:lnTo>
                  <a:pt x="516" y="43"/>
                </a:lnTo>
                <a:cubicBezTo>
                  <a:pt x="516" y="115"/>
                  <a:pt x="575" y="174"/>
                  <a:pt x="647" y="174"/>
                </a:cubicBezTo>
                <a:lnTo>
                  <a:pt x="1628" y="174"/>
                </a:lnTo>
                <a:cubicBezTo>
                  <a:pt x="1700" y="174"/>
                  <a:pt x="1759" y="115"/>
                  <a:pt x="1759" y="43"/>
                </a:cubicBezTo>
                <a:lnTo>
                  <a:pt x="1759" y="20"/>
                </a:lnTo>
                <a:cubicBezTo>
                  <a:pt x="1759" y="13"/>
                  <a:pt x="1758" y="7"/>
                  <a:pt x="1757" y="0"/>
                </a:cubicBezTo>
                <a:lnTo>
                  <a:pt x="2037" y="0"/>
                </a:lnTo>
                <a:cubicBezTo>
                  <a:pt x="2163" y="0"/>
                  <a:pt x="2265" y="102"/>
                  <a:pt x="2265" y="228"/>
                </a:cubicBezTo>
                <a:lnTo>
                  <a:pt x="2265" y="2895"/>
                </a:lnTo>
                <a:lnTo>
                  <a:pt x="0" y="2895"/>
                </a:lnTo>
                <a:lnTo>
                  <a:pt x="0" y="228"/>
                </a:lnTo>
                <a:cubicBezTo>
                  <a:pt x="0" y="102"/>
                  <a:pt x="102" y="0"/>
                  <a:pt x="228" y="0"/>
                </a:cubicBezTo>
                <a:close/>
              </a:path>
            </a:pathLst>
          </a:custGeom>
        </p:spPr>
      </p:pic>
      <p:pic>
        <p:nvPicPr>
          <p:cNvPr id="5" name="图片 4" descr="手机图片"/>
          <p:cNvPicPr>
            <a:picLocks noChangeAspect="1"/>
          </p:cNvPicPr>
          <p:nvPr userDrawn="1"/>
        </p:nvPicPr>
        <p:blipFill>
          <a:blip r:embed="rId1"/>
          <a:srcRect b="41800"/>
          <a:stretch>
            <a:fillRect/>
          </a:stretch>
        </p:blipFill>
        <p:spPr>
          <a:xfrm>
            <a:off x="4864735" y="1170305"/>
            <a:ext cx="2463165" cy="23729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9" h="3737">
                <a:moveTo>
                  <a:pt x="0" y="0"/>
                </a:moveTo>
                <a:lnTo>
                  <a:pt x="3879" y="0"/>
                </a:lnTo>
                <a:lnTo>
                  <a:pt x="3879" y="3737"/>
                </a:lnTo>
                <a:lnTo>
                  <a:pt x="0" y="373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3" name="图片 62" descr="6"/>
          <p:cNvPicPr>
            <a:picLocks noChangeAspect="1"/>
          </p:cNvPicPr>
          <p:nvPr userDrawn="1"/>
        </p:nvPicPr>
        <p:blipFill>
          <a:blip r:embed="rId4"/>
          <a:srcRect l="39139" t="711" r="9459" b="740"/>
          <a:stretch>
            <a:fillRect/>
          </a:stretch>
        </p:blipFill>
        <p:spPr>
          <a:xfrm>
            <a:off x="5266055" y="1445895"/>
            <a:ext cx="1652905" cy="2113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03" h="3328">
                <a:moveTo>
                  <a:pt x="262" y="0"/>
                </a:moveTo>
                <a:lnTo>
                  <a:pt x="595" y="0"/>
                </a:lnTo>
                <a:lnTo>
                  <a:pt x="595" y="0"/>
                </a:lnTo>
                <a:cubicBezTo>
                  <a:pt x="594" y="8"/>
                  <a:pt x="593" y="15"/>
                  <a:pt x="593" y="23"/>
                </a:cubicBezTo>
                <a:lnTo>
                  <a:pt x="593" y="49"/>
                </a:lnTo>
                <a:cubicBezTo>
                  <a:pt x="593" y="132"/>
                  <a:pt x="661" y="200"/>
                  <a:pt x="744" y="200"/>
                </a:cubicBezTo>
                <a:lnTo>
                  <a:pt x="1871" y="200"/>
                </a:lnTo>
                <a:cubicBezTo>
                  <a:pt x="1954" y="200"/>
                  <a:pt x="2022" y="132"/>
                  <a:pt x="2022" y="49"/>
                </a:cubicBezTo>
                <a:lnTo>
                  <a:pt x="2022" y="23"/>
                </a:lnTo>
                <a:cubicBezTo>
                  <a:pt x="2022" y="15"/>
                  <a:pt x="2021" y="8"/>
                  <a:pt x="2020" y="0"/>
                </a:cubicBezTo>
                <a:lnTo>
                  <a:pt x="2020" y="0"/>
                </a:lnTo>
                <a:lnTo>
                  <a:pt x="2341" y="0"/>
                </a:lnTo>
                <a:cubicBezTo>
                  <a:pt x="2486" y="0"/>
                  <a:pt x="2603" y="117"/>
                  <a:pt x="2603" y="262"/>
                </a:cubicBezTo>
                <a:lnTo>
                  <a:pt x="2603" y="3328"/>
                </a:lnTo>
                <a:lnTo>
                  <a:pt x="0" y="3328"/>
                </a:lnTo>
                <a:lnTo>
                  <a:pt x="0" y="262"/>
                </a:lnTo>
                <a:cubicBezTo>
                  <a:pt x="0" y="117"/>
                  <a:pt x="117" y="0"/>
                  <a:pt x="262" y="0"/>
                </a:cubicBezTo>
                <a:close/>
              </a:path>
            </a:pathLst>
          </a:custGeom>
        </p:spPr>
      </p:pic>
      <p:sp>
        <p:nvSpPr>
          <p:cNvPr id="6" name="矩形 5"/>
          <p:cNvSpPr/>
          <p:nvPr userDrawn="1"/>
        </p:nvSpPr>
        <p:spPr>
          <a:xfrm>
            <a:off x="-3175" y="2936875"/>
            <a:ext cx="12191365" cy="1343660"/>
          </a:xfrm>
          <a:prstGeom prst="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1677670" y="3113405"/>
            <a:ext cx="8747760" cy="82804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单击此处输入你的正文，请尽量言简意赅地阐述观点。单击此处输入你的正文，请尽量言简意赅地阐述观点。</a:t>
            </a:r>
            <a:r>
              <a:rPr lang="zh-CN" altLang="en-US">
                <a:sym typeface="+mn-ea"/>
              </a:rPr>
              <a:t>单击此处输入你的正文，请尽量言简意赅地阐述观点。单击此处输入你的正文，请尽量言简意赅地阐述观点。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10" name="矩形: 圆角 4"/>
          <p:cNvSpPr/>
          <p:nvPr userDrawn="1"/>
        </p:nvSpPr>
        <p:spPr>
          <a:xfrm rot="10800000" flipV="1">
            <a:off x="5811429" y="4064560"/>
            <a:ext cx="480785" cy="50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0082B0"/>
                  </a:gs>
                  <a:gs pos="0">
                    <a:srgbClr val="00B0F0"/>
                  </a:gs>
                </a:gsLst>
              </a:gradFill>
            </a:endParaRPr>
          </a:p>
        </p:txBody>
      </p:sp>
      <p:sp>
        <p:nvSpPr>
          <p:cNvPr id="186" name="圆角矩形 185"/>
          <p:cNvSpPr/>
          <p:nvPr userDrawn="1"/>
        </p:nvSpPr>
        <p:spPr>
          <a:xfrm>
            <a:off x="791845" y="4517390"/>
            <a:ext cx="720000" cy="720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16"/>
          <p:cNvSpPr>
            <a:spLocks noGrp="1"/>
          </p:cNvSpPr>
          <p:nvPr/>
        </p:nvSpPr>
        <p:spPr>
          <a:xfrm>
            <a:off x="1605915" y="4608195"/>
            <a:ext cx="1703070" cy="34988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9" name="文本占位符 28"/>
          <p:cNvSpPr>
            <a:spLocks noGrp="1"/>
          </p:cNvSpPr>
          <p:nvPr/>
        </p:nvSpPr>
        <p:spPr>
          <a:xfrm>
            <a:off x="1605915" y="4907280"/>
            <a:ext cx="2513330" cy="33020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</a:t>
            </a:r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791845" y="5520055"/>
            <a:ext cx="720000" cy="720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占位符 38"/>
          <p:cNvSpPr>
            <a:spLocks noGrp="1"/>
          </p:cNvSpPr>
          <p:nvPr/>
        </p:nvSpPr>
        <p:spPr>
          <a:xfrm>
            <a:off x="1605915" y="5610860"/>
            <a:ext cx="1703070" cy="34988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0" name="文本占位符 39"/>
          <p:cNvSpPr>
            <a:spLocks noGrp="1"/>
          </p:cNvSpPr>
          <p:nvPr/>
        </p:nvSpPr>
        <p:spPr>
          <a:xfrm>
            <a:off x="1605915" y="5909945"/>
            <a:ext cx="2513330" cy="33020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</a:t>
            </a:r>
            <a:endParaRPr lang="zh-CN" altLang="en-US" strike="noStrike" noProof="1"/>
          </a:p>
        </p:txBody>
      </p:sp>
      <p:sp>
        <p:nvSpPr>
          <p:cNvPr id="42" name="圆角矩形 41"/>
          <p:cNvSpPr/>
          <p:nvPr userDrawn="1"/>
        </p:nvSpPr>
        <p:spPr>
          <a:xfrm>
            <a:off x="4418330" y="4517390"/>
            <a:ext cx="720000" cy="720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占位符 42"/>
          <p:cNvSpPr>
            <a:spLocks noGrp="1"/>
          </p:cNvSpPr>
          <p:nvPr/>
        </p:nvSpPr>
        <p:spPr>
          <a:xfrm>
            <a:off x="5232400" y="4608195"/>
            <a:ext cx="1703070" cy="34988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9" name="文本占位符 48"/>
          <p:cNvSpPr>
            <a:spLocks noGrp="1"/>
          </p:cNvSpPr>
          <p:nvPr/>
        </p:nvSpPr>
        <p:spPr>
          <a:xfrm>
            <a:off x="5232400" y="4907280"/>
            <a:ext cx="2513330" cy="33020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</a:t>
            </a:r>
            <a:endParaRPr lang="zh-CN" altLang="en-US" strike="noStrike" noProof="1"/>
          </a:p>
        </p:txBody>
      </p:sp>
      <p:sp>
        <p:nvSpPr>
          <p:cNvPr id="11" name="圆角矩形 10"/>
          <p:cNvSpPr/>
          <p:nvPr userDrawn="1"/>
        </p:nvSpPr>
        <p:spPr>
          <a:xfrm>
            <a:off x="4418330" y="5520055"/>
            <a:ext cx="720000" cy="720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占位符 50"/>
          <p:cNvSpPr>
            <a:spLocks noGrp="1"/>
          </p:cNvSpPr>
          <p:nvPr/>
        </p:nvSpPr>
        <p:spPr>
          <a:xfrm>
            <a:off x="5232400" y="5610860"/>
            <a:ext cx="1703070" cy="34988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12" name="文本占位符 53"/>
          <p:cNvSpPr>
            <a:spLocks noGrp="1"/>
          </p:cNvSpPr>
          <p:nvPr/>
        </p:nvSpPr>
        <p:spPr>
          <a:xfrm>
            <a:off x="5232400" y="5909945"/>
            <a:ext cx="2513330" cy="33020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</a:t>
            </a:r>
            <a:endParaRPr lang="zh-CN" altLang="en-US" strike="noStrike" noProof="1"/>
          </a:p>
        </p:txBody>
      </p:sp>
      <p:sp>
        <p:nvSpPr>
          <p:cNvPr id="58" name="圆角矩形 57"/>
          <p:cNvSpPr/>
          <p:nvPr userDrawn="1"/>
        </p:nvSpPr>
        <p:spPr>
          <a:xfrm>
            <a:off x="8051800" y="4517390"/>
            <a:ext cx="720000" cy="720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占位符 58"/>
          <p:cNvSpPr>
            <a:spLocks noGrp="1"/>
          </p:cNvSpPr>
          <p:nvPr/>
        </p:nvSpPr>
        <p:spPr>
          <a:xfrm>
            <a:off x="8865870" y="4608195"/>
            <a:ext cx="1703070" cy="34988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0" name="文本占位符 59"/>
          <p:cNvSpPr>
            <a:spLocks noGrp="1"/>
          </p:cNvSpPr>
          <p:nvPr/>
        </p:nvSpPr>
        <p:spPr>
          <a:xfrm>
            <a:off x="8865870" y="4907280"/>
            <a:ext cx="2513330" cy="33020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</a:t>
            </a:r>
            <a:endParaRPr lang="zh-CN" altLang="en-US" strike="noStrike" noProof="1"/>
          </a:p>
        </p:txBody>
      </p:sp>
      <p:sp>
        <p:nvSpPr>
          <p:cNvPr id="61" name="圆角矩形 60"/>
          <p:cNvSpPr/>
          <p:nvPr userDrawn="1"/>
        </p:nvSpPr>
        <p:spPr>
          <a:xfrm>
            <a:off x="8051800" y="5520055"/>
            <a:ext cx="720000" cy="720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占位符 61"/>
          <p:cNvSpPr>
            <a:spLocks noGrp="1"/>
          </p:cNvSpPr>
          <p:nvPr/>
        </p:nvSpPr>
        <p:spPr>
          <a:xfrm>
            <a:off x="8865870" y="5610860"/>
            <a:ext cx="1703070" cy="34988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6" name="文本占位符 65"/>
          <p:cNvSpPr>
            <a:spLocks noGrp="1"/>
          </p:cNvSpPr>
          <p:nvPr/>
        </p:nvSpPr>
        <p:spPr>
          <a:xfrm>
            <a:off x="8865870" y="5909945"/>
            <a:ext cx="2513330" cy="33020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</a:t>
            </a:r>
            <a:endParaRPr lang="zh-CN" altLang="en-US" strike="noStrike" noProof="1"/>
          </a:p>
        </p:txBody>
      </p:sp>
      <p:sp>
        <p:nvSpPr>
          <p:cNvPr id="14" name="folders_329388"/>
          <p:cNvSpPr>
            <a:spLocks noChangeAspect="1"/>
          </p:cNvSpPr>
          <p:nvPr userDrawn="1"/>
        </p:nvSpPr>
        <p:spPr bwMode="auto">
          <a:xfrm>
            <a:off x="935180" y="4660879"/>
            <a:ext cx="433005" cy="432397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455839 w 606244"/>
              <a:gd name="T53" fmla="*/ 455839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0" h="800">
                <a:moveTo>
                  <a:pt x="787" y="373"/>
                </a:moveTo>
                <a:lnTo>
                  <a:pt x="773" y="373"/>
                </a:lnTo>
                <a:lnTo>
                  <a:pt x="773" y="253"/>
                </a:lnTo>
                <a:lnTo>
                  <a:pt x="733" y="253"/>
                </a:lnTo>
                <a:lnTo>
                  <a:pt x="707" y="253"/>
                </a:lnTo>
                <a:lnTo>
                  <a:pt x="667" y="253"/>
                </a:lnTo>
                <a:lnTo>
                  <a:pt x="667" y="373"/>
                </a:lnTo>
                <a:lnTo>
                  <a:pt x="440" y="373"/>
                </a:lnTo>
                <a:lnTo>
                  <a:pt x="440" y="333"/>
                </a:lnTo>
                <a:lnTo>
                  <a:pt x="609" y="333"/>
                </a:lnTo>
                <a:cubicBezTo>
                  <a:pt x="626" y="333"/>
                  <a:pt x="640" y="319"/>
                  <a:pt x="640" y="302"/>
                </a:cubicBezTo>
                <a:lnTo>
                  <a:pt x="640" y="280"/>
                </a:lnTo>
                <a:lnTo>
                  <a:pt x="640" y="253"/>
                </a:lnTo>
                <a:lnTo>
                  <a:pt x="640" y="31"/>
                </a:lnTo>
                <a:cubicBezTo>
                  <a:pt x="640" y="14"/>
                  <a:pt x="626" y="0"/>
                  <a:pt x="609" y="0"/>
                </a:cubicBezTo>
                <a:lnTo>
                  <a:pt x="191" y="0"/>
                </a:lnTo>
                <a:cubicBezTo>
                  <a:pt x="174" y="0"/>
                  <a:pt x="160" y="14"/>
                  <a:pt x="160" y="31"/>
                </a:cubicBezTo>
                <a:lnTo>
                  <a:pt x="160" y="253"/>
                </a:lnTo>
                <a:lnTo>
                  <a:pt x="160" y="280"/>
                </a:lnTo>
                <a:lnTo>
                  <a:pt x="160" y="302"/>
                </a:lnTo>
                <a:cubicBezTo>
                  <a:pt x="160" y="319"/>
                  <a:pt x="174" y="333"/>
                  <a:pt x="191" y="333"/>
                </a:cubicBezTo>
                <a:lnTo>
                  <a:pt x="360" y="333"/>
                </a:lnTo>
                <a:lnTo>
                  <a:pt x="360" y="373"/>
                </a:lnTo>
                <a:lnTo>
                  <a:pt x="13" y="373"/>
                </a:lnTo>
                <a:cubicBezTo>
                  <a:pt x="6" y="373"/>
                  <a:pt x="0" y="379"/>
                  <a:pt x="0" y="387"/>
                </a:cubicBezTo>
                <a:lnTo>
                  <a:pt x="0" y="440"/>
                </a:lnTo>
                <a:cubicBezTo>
                  <a:pt x="0" y="447"/>
                  <a:pt x="6" y="453"/>
                  <a:pt x="13" y="453"/>
                </a:cubicBezTo>
                <a:lnTo>
                  <a:pt x="27" y="453"/>
                </a:lnTo>
                <a:lnTo>
                  <a:pt x="27" y="787"/>
                </a:lnTo>
                <a:cubicBezTo>
                  <a:pt x="27" y="794"/>
                  <a:pt x="33" y="800"/>
                  <a:pt x="40" y="800"/>
                </a:cubicBezTo>
                <a:lnTo>
                  <a:pt x="74" y="800"/>
                </a:lnTo>
                <a:cubicBezTo>
                  <a:pt x="81" y="800"/>
                  <a:pt x="86" y="795"/>
                  <a:pt x="87" y="788"/>
                </a:cubicBezTo>
                <a:lnTo>
                  <a:pt x="109" y="453"/>
                </a:lnTo>
                <a:lnTo>
                  <a:pt x="691" y="453"/>
                </a:lnTo>
                <a:lnTo>
                  <a:pt x="713" y="788"/>
                </a:lnTo>
                <a:cubicBezTo>
                  <a:pt x="714" y="795"/>
                  <a:pt x="719" y="800"/>
                  <a:pt x="726" y="800"/>
                </a:cubicBezTo>
                <a:lnTo>
                  <a:pt x="760" y="800"/>
                </a:lnTo>
                <a:cubicBezTo>
                  <a:pt x="767" y="800"/>
                  <a:pt x="773" y="794"/>
                  <a:pt x="773" y="787"/>
                </a:cubicBezTo>
                <a:lnTo>
                  <a:pt x="773" y="453"/>
                </a:lnTo>
                <a:lnTo>
                  <a:pt x="787" y="453"/>
                </a:lnTo>
                <a:cubicBezTo>
                  <a:pt x="794" y="453"/>
                  <a:pt x="800" y="447"/>
                  <a:pt x="800" y="440"/>
                </a:cubicBezTo>
                <a:lnTo>
                  <a:pt x="800" y="387"/>
                </a:lnTo>
                <a:cubicBezTo>
                  <a:pt x="800" y="379"/>
                  <a:pt x="794" y="373"/>
                  <a:pt x="787" y="373"/>
                </a:cubicBezTo>
                <a:close/>
                <a:moveTo>
                  <a:pt x="733" y="280"/>
                </a:moveTo>
                <a:lnTo>
                  <a:pt x="747" y="280"/>
                </a:lnTo>
                <a:lnTo>
                  <a:pt x="747" y="373"/>
                </a:lnTo>
                <a:lnTo>
                  <a:pt x="733" y="373"/>
                </a:lnTo>
                <a:lnTo>
                  <a:pt x="733" y="280"/>
                </a:lnTo>
                <a:close/>
                <a:moveTo>
                  <a:pt x="693" y="280"/>
                </a:moveTo>
                <a:lnTo>
                  <a:pt x="707" y="280"/>
                </a:lnTo>
                <a:lnTo>
                  <a:pt x="707" y="373"/>
                </a:lnTo>
                <a:lnTo>
                  <a:pt x="693" y="373"/>
                </a:lnTo>
                <a:lnTo>
                  <a:pt x="693" y="280"/>
                </a:lnTo>
                <a:close/>
                <a:moveTo>
                  <a:pt x="187" y="31"/>
                </a:moveTo>
                <a:cubicBezTo>
                  <a:pt x="187" y="29"/>
                  <a:pt x="189" y="27"/>
                  <a:pt x="191" y="27"/>
                </a:cubicBezTo>
                <a:lnTo>
                  <a:pt x="609" y="27"/>
                </a:lnTo>
                <a:cubicBezTo>
                  <a:pt x="611" y="27"/>
                  <a:pt x="613" y="29"/>
                  <a:pt x="613" y="31"/>
                </a:cubicBezTo>
                <a:lnTo>
                  <a:pt x="613" y="253"/>
                </a:lnTo>
                <a:lnTo>
                  <a:pt x="187" y="253"/>
                </a:lnTo>
                <a:lnTo>
                  <a:pt x="187" y="31"/>
                </a:lnTo>
                <a:close/>
                <a:moveTo>
                  <a:pt x="191" y="307"/>
                </a:moveTo>
                <a:cubicBezTo>
                  <a:pt x="189" y="307"/>
                  <a:pt x="187" y="305"/>
                  <a:pt x="187" y="302"/>
                </a:cubicBezTo>
                <a:lnTo>
                  <a:pt x="187" y="280"/>
                </a:lnTo>
                <a:lnTo>
                  <a:pt x="613" y="280"/>
                </a:lnTo>
                <a:lnTo>
                  <a:pt x="613" y="302"/>
                </a:lnTo>
                <a:cubicBezTo>
                  <a:pt x="613" y="305"/>
                  <a:pt x="611" y="307"/>
                  <a:pt x="609" y="307"/>
                </a:cubicBezTo>
                <a:lnTo>
                  <a:pt x="440" y="307"/>
                </a:lnTo>
                <a:lnTo>
                  <a:pt x="360" y="307"/>
                </a:lnTo>
                <a:lnTo>
                  <a:pt x="191" y="307"/>
                </a:lnTo>
                <a:close/>
                <a:moveTo>
                  <a:pt x="387" y="333"/>
                </a:moveTo>
                <a:lnTo>
                  <a:pt x="413" y="333"/>
                </a:lnTo>
                <a:lnTo>
                  <a:pt x="413" y="373"/>
                </a:lnTo>
                <a:lnTo>
                  <a:pt x="387" y="373"/>
                </a:lnTo>
                <a:lnTo>
                  <a:pt x="387" y="333"/>
                </a:lnTo>
                <a:close/>
                <a:moveTo>
                  <a:pt x="773" y="427"/>
                </a:moveTo>
                <a:lnTo>
                  <a:pt x="760" y="427"/>
                </a:lnTo>
                <a:cubicBezTo>
                  <a:pt x="753" y="427"/>
                  <a:pt x="747" y="433"/>
                  <a:pt x="747" y="440"/>
                </a:cubicBezTo>
                <a:lnTo>
                  <a:pt x="747" y="773"/>
                </a:lnTo>
                <a:lnTo>
                  <a:pt x="739" y="773"/>
                </a:lnTo>
                <a:lnTo>
                  <a:pt x="717" y="439"/>
                </a:lnTo>
                <a:cubicBezTo>
                  <a:pt x="716" y="432"/>
                  <a:pt x="710" y="427"/>
                  <a:pt x="703" y="427"/>
                </a:cubicBezTo>
                <a:lnTo>
                  <a:pt x="97" y="427"/>
                </a:lnTo>
                <a:cubicBezTo>
                  <a:pt x="90" y="427"/>
                  <a:pt x="84" y="432"/>
                  <a:pt x="83" y="439"/>
                </a:cubicBezTo>
                <a:lnTo>
                  <a:pt x="61" y="773"/>
                </a:lnTo>
                <a:lnTo>
                  <a:pt x="53" y="773"/>
                </a:lnTo>
                <a:lnTo>
                  <a:pt x="53" y="440"/>
                </a:lnTo>
                <a:cubicBezTo>
                  <a:pt x="53" y="433"/>
                  <a:pt x="47" y="427"/>
                  <a:pt x="40" y="427"/>
                </a:cubicBezTo>
                <a:lnTo>
                  <a:pt x="27" y="427"/>
                </a:lnTo>
                <a:lnTo>
                  <a:pt x="27" y="400"/>
                </a:lnTo>
                <a:lnTo>
                  <a:pt x="360" y="400"/>
                </a:lnTo>
                <a:lnTo>
                  <a:pt x="440" y="400"/>
                </a:lnTo>
                <a:lnTo>
                  <a:pt x="667" y="400"/>
                </a:lnTo>
                <a:lnTo>
                  <a:pt x="707" y="400"/>
                </a:lnTo>
                <a:lnTo>
                  <a:pt x="733" y="400"/>
                </a:lnTo>
                <a:lnTo>
                  <a:pt x="773" y="400"/>
                </a:lnTo>
                <a:lnTo>
                  <a:pt x="773" y="427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book-outline_30010"/>
          <p:cNvSpPr>
            <a:spLocks noChangeAspect="1"/>
          </p:cNvSpPr>
          <p:nvPr userDrawn="1"/>
        </p:nvSpPr>
        <p:spPr bwMode="auto">
          <a:xfrm>
            <a:off x="947705" y="5661253"/>
            <a:ext cx="408082" cy="438881"/>
          </a:xfrm>
          <a:custGeom>
            <a:avLst/>
            <a:gdLst>
              <a:gd name="T0" fmla="*/ 33 w 1959"/>
              <a:gd name="T1" fmla="*/ 2111 h 2111"/>
              <a:gd name="T2" fmla="*/ 0 w 1959"/>
              <a:gd name="T3" fmla="*/ 33 h 2111"/>
              <a:gd name="T4" fmla="*/ 1550 w 1959"/>
              <a:gd name="T5" fmla="*/ 0 h 2111"/>
              <a:gd name="T6" fmla="*/ 1584 w 1959"/>
              <a:gd name="T7" fmla="*/ 2078 h 2111"/>
              <a:gd name="T8" fmla="*/ 67 w 1959"/>
              <a:gd name="T9" fmla="*/ 2045 h 2111"/>
              <a:gd name="T10" fmla="*/ 1517 w 1959"/>
              <a:gd name="T11" fmla="*/ 67 h 2111"/>
              <a:gd name="T12" fmla="*/ 67 w 1959"/>
              <a:gd name="T13" fmla="*/ 2045 h 2111"/>
              <a:gd name="T14" fmla="*/ 1776 w 1959"/>
              <a:gd name="T15" fmla="*/ 1942 h 2111"/>
              <a:gd name="T16" fmla="*/ 1742 w 1959"/>
              <a:gd name="T17" fmla="*/ 470 h 2111"/>
              <a:gd name="T18" fmla="*/ 1818 w 1959"/>
              <a:gd name="T19" fmla="*/ 145 h 2111"/>
              <a:gd name="T20" fmla="*/ 1883 w 1959"/>
              <a:gd name="T21" fmla="*/ 145 h 2111"/>
              <a:gd name="T22" fmla="*/ 1959 w 1959"/>
              <a:gd name="T23" fmla="*/ 470 h 2111"/>
              <a:gd name="T24" fmla="*/ 1926 w 1959"/>
              <a:gd name="T25" fmla="*/ 1942 h 2111"/>
              <a:gd name="T26" fmla="*/ 1892 w 1959"/>
              <a:gd name="T27" fmla="*/ 1875 h 2111"/>
              <a:gd name="T28" fmla="*/ 1809 w 1959"/>
              <a:gd name="T29" fmla="*/ 499 h 2111"/>
              <a:gd name="T30" fmla="*/ 1818 w 1959"/>
              <a:gd name="T31" fmla="*/ 432 h 2111"/>
              <a:gd name="T32" fmla="*/ 1851 w 1959"/>
              <a:gd name="T33" fmla="*/ 295 h 2111"/>
              <a:gd name="T34" fmla="*/ 1320 w 1959"/>
              <a:gd name="T35" fmla="*/ 1683 h 2111"/>
              <a:gd name="T36" fmla="*/ 231 w 1959"/>
              <a:gd name="T37" fmla="*/ 1650 h 2111"/>
              <a:gd name="T38" fmla="*/ 1320 w 1959"/>
              <a:gd name="T39" fmla="*/ 1616 h 2111"/>
              <a:gd name="T40" fmla="*/ 1320 w 1959"/>
              <a:gd name="T41" fmla="*/ 1683 h 2111"/>
              <a:gd name="T42" fmla="*/ 264 w 1959"/>
              <a:gd name="T43" fmla="*/ 1441 h 2111"/>
              <a:gd name="T44" fmla="*/ 264 w 1959"/>
              <a:gd name="T45" fmla="*/ 1374 h 2111"/>
              <a:gd name="T46" fmla="*/ 1353 w 1959"/>
              <a:gd name="T47" fmla="*/ 1407 h 2111"/>
              <a:gd name="T48" fmla="*/ 1320 w 1959"/>
              <a:gd name="T49" fmla="*/ 815 h 2111"/>
              <a:gd name="T50" fmla="*/ 231 w 1959"/>
              <a:gd name="T51" fmla="*/ 782 h 2111"/>
              <a:gd name="T52" fmla="*/ 1320 w 1959"/>
              <a:gd name="T53" fmla="*/ 748 h 2111"/>
              <a:gd name="T54" fmla="*/ 1320 w 1959"/>
              <a:gd name="T55" fmla="*/ 815 h 2111"/>
              <a:gd name="T56" fmla="*/ 264 w 1959"/>
              <a:gd name="T57" fmla="*/ 573 h 2111"/>
              <a:gd name="T58" fmla="*/ 264 w 1959"/>
              <a:gd name="T59" fmla="*/ 506 h 2111"/>
              <a:gd name="T60" fmla="*/ 1353 w 1959"/>
              <a:gd name="T61" fmla="*/ 539 h 2111"/>
              <a:gd name="T62" fmla="*/ 1320 w 1959"/>
              <a:gd name="T63" fmla="*/ 330 h 2111"/>
              <a:gd name="T64" fmla="*/ 231 w 1959"/>
              <a:gd name="T65" fmla="*/ 297 h 2111"/>
              <a:gd name="T66" fmla="*/ 1320 w 1959"/>
              <a:gd name="T67" fmla="*/ 264 h 2111"/>
              <a:gd name="T68" fmla="*/ 1320 w 1959"/>
              <a:gd name="T69" fmla="*/ 330 h 2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59" h="2111">
                <a:moveTo>
                  <a:pt x="1550" y="2111"/>
                </a:moveTo>
                <a:lnTo>
                  <a:pt x="33" y="2111"/>
                </a:lnTo>
                <a:cubicBezTo>
                  <a:pt x="15" y="2111"/>
                  <a:pt x="0" y="2096"/>
                  <a:pt x="0" y="2078"/>
                </a:cubicBezTo>
                <a:lnTo>
                  <a:pt x="0" y="33"/>
                </a:lnTo>
                <a:cubicBezTo>
                  <a:pt x="0" y="15"/>
                  <a:pt x="15" y="0"/>
                  <a:pt x="33" y="0"/>
                </a:cubicBezTo>
                <a:lnTo>
                  <a:pt x="1550" y="0"/>
                </a:lnTo>
                <a:cubicBezTo>
                  <a:pt x="1569" y="0"/>
                  <a:pt x="1584" y="15"/>
                  <a:pt x="1584" y="33"/>
                </a:cubicBezTo>
                <a:lnTo>
                  <a:pt x="1584" y="2078"/>
                </a:lnTo>
                <a:cubicBezTo>
                  <a:pt x="1584" y="2096"/>
                  <a:pt x="1569" y="2111"/>
                  <a:pt x="1550" y="2111"/>
                </a:cubicBezTo>
                <a:close/>
                <a:moveTo>
                  <a:pt x="67" y="2045"/>
                </a:moveTo>
                <a:lnTo>
                  <a:pt x="1517" y="2045"/>
                </a:lnTo>
                <a:lnTo>
                  <a:pt x="1517" y="67"/>
                </a:lnTo>
                <a:lnTo>
                  <a:pt x="67" y="67"/>
                </a:lnTo>
                <a:lnTo>
                  <a:pt x="67" y="2045"/>
                </a:lnTo>
                <a:close/>
                <a:moveTo>
                  <a:pt x="1926" y="1942"/>
                </a:moveTo>
                <a:lnTo>
                  <a:pt x="1776" y="1942"/>
                </a:lnTo>
                <a:cubicBezTo>
                  <a:pt x="1757" y="1942"/>
                  <a:pt x="1742" y="1927"/>
                  <a:pt x="1742" y="1909"/>
                </a:cubicBezTo>
                <a:lnTo>
                  <a:pt x="1742" y="470"/>
                </a:lnTo>
                <a:cubicBezTo>
                  <a:pt x="1742" y="466"/>
                  <a:pt x="1742" y="462"/>
                  <a:pt x="1743" y="458"/>
                </a:cubicBezTo>
                <a:lnTo>
                  <a:pt x="1818" y="145"/>
                </a:lnTo>
                <a:cubicBezTo>
                  <a:pt x="1822" y="130"/>
                  <a:pt x="1835" y="119"/>
                  <a:pt x="1851" y="119"/>
                </a:cubicBezTo>
                <a:cubicBezTo>
                  <a:pt x="1866" y="119"/>
                  <a:pt x="1880" y="130"/>
                  <a:pt x="1883" y="145"/>
                </a:cubicBezTo>
                <a:lnTo>
                  <a:pt x="1958" y="458"/>
                </a:lnTo>
                <a:cubicBezTo>
                  <a:pt x="1959" y="462"/>
                  <a:pt x="1959" y="466"/>
                  <a:pt x="1959" y="470"/>
                </a:cubicBezTo>
                <a:lnTo>
                  <a:pt x="1959" y="1909"/>
                </a:lnTo>
                <a:cubicBezTo>
                  <a:pt x="1959" y="1927"/>
                  <a:pt x="1944" y="1942"/>
                  <a:pt x="1926" y="1942"/>
                </a:cubicBezTo>
                <a:close/>
                <a:moveTo>
                  <a:pt x="1809" y="1875"/>
                </a:moveTo>
                <a:lnTo>
                  <a:pt x="1892" y="1875"/>
                </a:lnTo>
                <a:lnTo>
                  <a:pt x="1892" y="499"/>
                </a:lnTo>
                <a:lnTo>
                  <a:pt x="1809" y="499"/>
                </a:lnTo>
                <a:lnTo>
                  <a:pt x="1809" y="1875"/>
                </a:lnTo>
                <a:close/>
                <a:moveTo>
                  <a:pt x="1818" y="432"/>
                </a:moveTo>
                <a:lnTo>
                  <a:pt x="1884" y="432"/>
                </a:lnTo>
                <a:lnTo>
                  <a:pt x="1851" y="295"/>
                </a:lnTo>
                <a:lnTo>
                  <a:pt x="1818" y="432"/>
                </a:lnTo>
                <a:close/>
                <a:moveTo>
                  <a:pt x="1320" y="1683"/>
                </a:moveTo>
                <a:lnTo>
                  <a:pt x="264" y="1683"/>
                </a:lnTo>
                <a:cubicBezTo>
                  <a:pt x="246" y="1683"/>
                  <a:pt x="231" y="1668"/>
                  <a:pt x="231" y="1650"/>
                </a:cubicBezTo>
                <a:cubicBezTo>
                  <a:pt x="231" y="1631"/>
                  <a:pt x="246" y="1616"/>
                  <a:pt x="264" y="1616"/>
                </a:cubicBezTo>
                <a:lnTo>
                  <a:pt x="1320" y="1616"/>
                </a:lnTo>
                <a:cubicBezTo>
                  <a:pt x="1338" y="1616"/>
                  <a:pt x="1353" y="1631"/>
                  <a:pt x="1353" y="1650"/>
                </a:cubicBezTo>
                <a:cubicBezTo>
                  <a:pt x="1353" y="1668"/>
                  <a:pt x="1338" y="1683"/>
                  <a:pt x="1320" y="1683"/>
                </a:cubicBezTo>
                <a:close/>
                <a:moveTo>
                  <a:pt x="1320" y="1441"/>
                </a:moveTo>
                <a:lnTo>
                  <a:pt x="264" y="1441"/>
                </a:lnTo>
                <a:cubicBezTo>
                  <a:pt x="246" y="1441"/>
                  <a:pt x="231" y="1426"/>
                  <a:pt x="231" y="1407"/>
                </a:cubicBezTo>
                <a:cubicBezTo>
                  <a:pt x="231" y="1389"/>
                  <a:pt x="246" y="1374"/>
                  <a:pt x="264" y="1374"/>
                </a:cubicBezTo>
                <a:lnTo>
                  <a:pt x="1320" y="1374"/>
                </a:lnTo>
                <a:cubicBezTo>
                  <a:pt x="1338" y="1374"/>
                  <a:pt x="1353" y="1389"/>
                  <a:pt x="1353" y="1407"/>
                </a:cubicBezTo>
                <a:cubicBezTo>
                  <a:pt x="1353" y="1426"/>
                  <a:pt x="1338" y="1441"/>
                  <a:pt x="1320" y="1441"/>
                </a:cubicBezTo>
                <a:close/>
                <a:moveTo>
                  <a:pt x="1320" y="815"/>
                </a:moveTo>
                <a:lnTo>
                  <a:pt x="264" y="815"/>
                </a:lnTo>
                <a:cubicBezTo>
                  <a:pt x="246" y="815"/>
                  <a:pt x="231" y="800"/>
                  <a:pt x="231" y="782"/>
                </a:cubicBezTo>
                <a:cubicBezTo>
                  <a:pt x="231" y="763"/>
                  <a:pt x="246" y="748"/>
                  <a:pt x="264" y="748"/>
                </a:cubicBezTo>
                <a:lnTo>
                  <a:pt x="1320" y="748"/>
                </a:lnTo>
                <a:cubicBezTo>
                  <a:pt x="1338" y="748"/>
                  <a:pt x="1353" y="763"/>
                  <a:pt x="1353" y="782"/>
                </a:cubicBezTo>
                <a:cubicBezTo>
                  <a:pt x="1353" y="800"/>
                  <a:pt x="1338" y="815"/>
                  <a:pt x="1320" y="815"/>
                </a:cubicBezTo>
                <a:close/>
                <a:moveTo>
                  <a:pt x="1320" y="573"/>
                </a:moveTo>
                <a:lnTo>
                  <a:pt x="264" y="573"/>
                </a:lnTo>
                <a:cubicBezTo>
                  <a:pt x="246" y="573"/>
                  <a:pt x="231" y="558"/>
                  <a:pt x="231" y="539"/>
                </a:cubicBezTo>
                <a:cubicBezTo>
                  <a:pt x="231" y="521"/>
                  <a:pt x="246" y="506"/>
                  <a:pt x="264" y="506"/>
                </a:cubicBezTo>
                <a:lnTo>
                  <a:pt x="1320" y="506"/>
                </a:lnTo>
                <a:cubicBezTo>
                  <a:pt x="1338" y="506"/>
                  <a:pt x="1353" y="521"/>
                  <a:pt x="1353" y="539"/>
                </a:cubicBezTo>
                <a:cubicBezTo>
                  <a:pt x="1353" y="558"/>
                  <a:pt x="1338" y="573"/>
                  <a:pt x="1320" y="573"/>
                </a:cubicBezTo>
                <a:close/>
                <a:moveTo>
                  <a:pt x="1320" y="330"/>
                </a:moveTo>
                <a:lnTo>
                  <a:pt x="264" y="330"/>
                </a:lnTo>
                <a:cubicBezTo>
                  <a:pt x="246" y="330"/>
                  <a:pt x="231" y="315"/>
                  <a:pt x="231" y="297"/>
                </a:cubicBezTo>
                <a:cubicBezTo>
                  <a:pt x="231" y="278"/>
                  <a:pt x="246" y="264"/>
                  <a:pt x="264" y="264"/>
                </a:cubicBezTo>
                <a:lnTo>
                  <a:pt x="1320" y="264"/>
                </a:lnTo>
                <a:cubicBezTo>
                  <a:pt x="1338" y="264"/>
                  <a:pt x="1353" y="278"/>
                  <a:pt x="1353" y="297"/>
                </a:cubicBezTo>
                <a:cubicBezTo>
                  <a:pt x="1353" y="315"/>
                  <a:pt x="1338" y="330"/>
                  <a:pt x="1320" y="33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shopping-cart_201307"/>
          <p:cNvSpPr>
            <a:spLocks noChangeAspect="1"/>
          </p:cNvSpPr>
          <p:nvPr userDrawn="1"/>
        </p:nvSpPr>
        <p:spPr bwMode="auto">
          <a:xfrm>
            <a:off x="4560391" y="4657796"/>
            <a:ext cx="436135" cy="435526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67" h="3867">
                <a:moveTo>
                  <a:pt x="333" y="0"/>
                </a:moveTo>
                <a:cubicBezTo>
                  <a:pt x="150" y="0"/>
                  <a:pt x="0" y="150"/>
                  <a:pt x="0" y="333"/>
                </a:cubicBezTo>
                <a:lnTo>
                  <a:pt x="0" y="3000"/>
                </a:lnTo>
                <a:cubicBezTo>
                  <a:pt x="0" y="3184"/>
                  <a:pt x="150" y="3333"/>
                  <a:pt x="333" y="3333"/>
                </a:cubicBezTo>
                <a:lnTo>
                  <a:pt x="533" y="3333"/>
                </a:lnTo>
                <a:lnTo>
                  <a:pt x="533" y="3800"/>
                </a:lnTo>
                <a:cubicBezTo>
                  <a:pt x="533" y="3837"/>
                  <a:pt x="563" y="3867"/>
                  <a:pt x="600" y="3867"/>
                </a:cubicBezTo>
                <a:cubicBezTo>
                  <a:pt x="615" y="3867"/>
                  <a:pt x="630" y="3862"/>
                  <a:pt x="642" y="3852"/>
                </a:cubicBezTo>
                <a:lnTo>
                  <a:pt x="1290" y="3333"/>
                </a:lnTo>
                <a:lnTo>
                  <a:pt x="3533" y="3333"/>
                </a:lnTo>
                <a:cubicBezTo>
                  <a:pt x="3717" y="3333"/>
                  <a:pt x="3867" y="3184"/>
                  <a:pt x="3867" y="3000"/>
                </a:cubicBezTo>
                <a:lnTo>
                  <a:pt x="3867" y="333"/>
                </a:lnTo>
                <a:cubicBezTo>
                  <a:pt x="3867" y="150"/>
                  <a:pt x="3717" y="0"/>
                  <a:pt x="3533" y="0"/>
                </a:cubicBezTo>
                <a:lnTo>
                  <a:pt x="333" y="0"/>
                </a:lnTo>
                <a:close/>
                <a:moveTo>
                  <a:pt x="333" y="133"/>
                </a:moveTo>
                <a:lnTo>
                  <a:pt x="3533" y="133"/>
                </a:lnTo>
                <a:cubicBezTo>
                  <a:pt x="3645" y="133"/>
                  <a:pt x="3733" y="221"/>
                  <a:pt x="3733" y="333"/>
                </a:cubicBezTo>
                <a:lnTo>
                  <a:pt x="3733" y="3000"/>
                </a:lnTo>
                <a:cubicBezTo>
                  <a:pt x="3733" y="3112"/>
                  <a:pt x="3645" y="3200"/>
                  <a:pt x="3533" y="3200"/>
                </a:cubicBezTo>
                <a:lnTo>
                  <a:pt x="1267" y="3200"/>
                </a:lnTo>
                <a:cubicBezTo>
                  <a:pt x="1252" y="3200"/>
                  <a:pt x="1237" y="3205"/>
                  <a:pt x="1225" y="3215"/>
                </a:cubicBezTo>
                <a:lnTo>
                  <a:pt x="667" y="3661"/>
                </a:lnTo>
                <a:lnTo>
                  <a:pt x="667" y="3267"/>
                </a:lnTo>
                <a:cubicBezTo>
                  <a:pt x="667" y="3230"/>
                  <a:pt x="637" y="3200"/>
                  <a:pt x="600" y="3200"/>
                </a:cubicBezTo>
                <a:lnTo>
                  <a:pt x="333" y="3200"/>
                </a:lnTo>
                <a:cubicBezTo>
                  <a:pt x="221" y="3200"/>
                  <a:pt x="133" y="3112"/>
                  <a:pt x="133" y="3000"/>
                </a:cubicBezTo>
                <a:lnTo>
                  <a:pt x="133" y="333"/>
                </a:lnTo>
                <a:cubicBezTo>
                  <a:pt x="133" y="221"/>
                  <a:pt x="221" y="133"/>
                  <a:pt x="333" y="133"/>
                </a:cubicBezTo>
                <a:close/>
                <a:moveTo>
                  <a:pt x="333" y="300"/>
                </a:moveTo>
                <a:cubicBezTo>
                  <a:pt x="315" y="300"/>
                  <a:pt x="300" y="315"/>
                  <a:pt x="300" y="333"/>
                </a:cubicBezTo>
                <a:lnTo>
                  <a:pt x="300" y="1267"/>
                </a:lnTo>
                <a:cubicBezTo>
                  <a:pt x="300" y="1285"/>
                  <a:pt x="314" y="1300"/>
                  <a:pt x="333" y="1300"/>
                </a:cubicBezTo>
                <a:cubicBezTo>
                  <a:pt x="351" y="1301"/>
                  <a:pt x="366" y="1286"/>
                  <a:pt x="367" y="1268"/>
                </a:cubicBezTo>
                <a:lnTo>
                  <a:pt x="367" y="1267"/>
                </a:lnTo>
                <a:lnTo>
                  <a:pt x="367" y="367"/>
                </a:lnTo>
                <a:lnTo>
                  <a:pt x="1267" y="367"/>
                </a:lnTo>
                <a:cubicBezTo>
                  <a:pt x="1285" y="367"/>
                  <a:pt x="1300" y="352"/>
                  <a:pt x="1300" y="334"/>
                </a:cubicBezTo>
                <a:cubicBezTo>
                  <a:pt x="1301" y="315"/>
                  <a:pt x="1286" y="300"/>
                  <a:pt x="1268" y="300"/>
                </a:cubicBezTo>
                <a:lnTo>
                  <a:pt x="1267" y="300"/>
                </a:lnTo>
                <a:lnTo>
                  <a:pt x="333" y="300"/>
                </a:lnTo>
                <a:close/>
                <a:moveTo>
                  <a:pt x="933" y="933"/>
                </a:moveTo>
                <a:cubicBezTo>
                  <a:pt x="897" y="933"/>
                  <a:pt x="866" y="962"/>
                  <a:pt x="866" y="999"/>
                </a:cubicBezTo>
                <a:cubicBezTo>
                  <a:pt x="865" y="1036"/>
                  <a:pt x="895" y="1066"/>
                  <a:pt x="931" y="1067"/>
                </a:cubicBezTo>
                <a:cubicBezTo>
                  <a:pt x="932" y="1067"/>
                  <a:pt x="933" y="1067"/>
                  <a:pt x="933" y="1067"/>
                </a:cubicBezTo>
                <a:lnTo>
                  <a:pt x="2933" y="1067"/>
                </a:lnTo>
                <a:cubicBezTo>
                  <a:pt x="2970" y="1067"/>
                  <a:pt x="3000" y="1038"/>
                  <a:pt x="3001" y="1001"/>
                </a:cubicBezTo>
                <a:cubicBezTo>
                  <a:pt x="3001" y="964"/>
                  <a:pt x="2972" y="934"/>
                  <a:pt x="2935" y="933"/>
                </a:cubicBezTo>
                <a:cubicBezTo>
                  <a:pt x="2935" y="933"/>
                  <a:pt x="2934" y="933"/>
                  <a:pt x="2933" y="933"/>
                </a:cubicBezTo>
                <a:lnTo>
                  <a:pt x="933" y="933"/>
                </a:lnTo>
                <a:close/>
                <a:moveTo>
                  <a:pt x="933" y="1600"/>
                </a:moveTo>
                <a:cubicBezTo>
                  <a:pt x="897" y="1599"/>
                  <a:pt x="866" y="1629"/>
                  <a:pt x="866" y="1666"/>
                </a:cubicBezTo>
                <a:cubicBezTo>
                  <a:pt x="865" y="1703"/>
                  <a:pt x="895" y="1733"/>
                  <a:pt x="931" y="1733"/>
                </a:cubicBezTo>
                <a:cubicBezTo>
                  <a:pt x="932" y="1733"/>
                  <a:pt x="933" y="1733"/>
                  <a:pt x="933" y="1733"/>
                </a:cubicBezTo>
                <a:lnTo>
                  <a:pt x="2933" y="1733"/>
                </a:lnTo>
                <a:cubicBezTo>
                  <a:pt x="2970" y="1734"/>
                  <a:pt x="3000" y="1704"/>
                  <a:pt x="3001" y="1668"/>
                </a:cubicBezTo>
                <a:cubicBezTo>
                  <a:pt x="3001" y="1631"/>
                  <a:pt x="2972" y="1601"/>
                  <a:pt x="2935" y="1600"/>
                </a:cubicBezTo>
                <a:cubicBezTo>
                  <a:pt x="2935" y="1600"/>
                  <a:pt x="2934" y="1600"/>
                  <a:pt x="2933" y="1600"/>
                </a:cubicBezTo>
                <a:lnTo>
                  <a:pt x="933" y="1600"/>
                </a:lnTo>
                <a:close/>
                <a:moveTo>
                  <a:pt x="933" y="2267"/>
                </a:moveTo>
                <a:cubicBezTo>
                  <a:pt x="897" y="2266"/>
                  <a:pt x="866" y="2296"/>
                  <a:pt x="866" y="2332"/>
                </a:cubicBezTo>
                <a:cubicBezTo>
                  <a:pt x="865" y="2369"/>
                  <a:pt x="895" y="2399"/>
                  <a:pt x="931" y="2400"/>
                </a:cubicBezTo>
                <a:cubicBezTo>
                  <a:pt x="932" y="2400"/>
                  <a:pt x="933" y="2400"/>
                  <a:pt x="933" y="2400"/>
                </a:cubicBezTo>
                <a:lnTo>
                  <a:pt x="2933" y="2400"/>
                </a:lnTo>
                <a:cubicBezTo>
                  <a:pt x="2970" y="2401"/>
                  <a:pt x="3000" y="2371"/>
                  <a:pt x="3001" y="2334"/>
                </a:cubicBezTo>
                <a:cubicBezTo>
                  <a:pt x="3001" y="2297"/>
                  <a:pt x="2972" y="2267"/>
                  <a:pt x="2935" y="2267"/>
                </a:cubicBezTo>
                <a:cubicBezTo>
                  <a:pt x="2935" y="2267"/>
                  <a:pt x="2934" y="2267"/>
                  <a:pt x="2933" y="2267"/>
                </a:cubicBezTo>
                <a:lnTo>
                  <a:pt x="933" y="2267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home_86623"/>
          <p:cNvSpPr>
            <a:spLocks noChangeAspect="1"/>
          </p:cNvSpPr>
          <p:nvPr userDrawn="1"/>
        </p:nvSpPr>
        <p:spPr bwMode="auto">
          <a:xfrm>
            <a:off x="4542713" y="5655456"/>
            <a:ext cx="471812" cy="448917"/>
          </a:xfrm>
          <a:custGeom>
            <a:avLst/>
            <a:gdLst>
              <a:gd name="connsiteX0" fmla="*/ 454548 w 606441"/>
              <a:gd name="connsiteY0" fmla="*/ 302103 h 577014"/>
              <a:gd name="connsiteX1" fmla="*/ 454548 w 606441"/>
              <a:gd name="connsiteY1" fmla="*/ 407595 h 577014"/>
              <a:gd name="connsiteX2" fmla="*/ 493728 w 606441"/>
              <a:gd name="connsiteY2" fmla="*/ 407595 h 577014"/>
              <a:gd name="connsiteX3" fmla="*/ 493728 w 606441"/>
              <a:gd name="connsiteY3" fmla="*/ 302103 h 577014"/>
              <a:gd name="connsiteX4" fmla="*/ 112781 w 606441"/>
              <a:gd name="connsiteY4" fmla="*/ 302103 h 577014"/>
              <a:gd name="connsiteX5" fmla="*/ 112781 w 606441"/>
              <a:gd name="connsiteY5" fmla="*/ 407595 h 577014"/>
              <a:gd name="connsiteX6" fmla="*/ 151925 w 606441"/>
              <a:gd name="connsiteY6" fmla="*/ 407595 h 577014"/>
              <a:gd name="connsiteX7" fmla="*/ 151925 w 606441"/>
              <a:gd name="connsiteY7" fmla="*/ 302103 h 577014"/>
              <a:gd name="connsiteX8" fmla="*/ 454548 w 606441"/>
              <a:gd name="connsiteY8" fmla="*/ 254734 h 577014"/>
              <a:gd name="connsiteX9" fmla="*/ 454548 w 606441"/>
              <a:gd name="connsiteY9" fmla="*/ 284328 h 577014"/>
              <a:gd name="connsiteX10" fmla="*/ 493728 w 606441"/>
              <a:gd name="connsiteY10" fmla="*/ 284328 h 577014"/>
              <a:gd name="connsiteX11" fmla="*/ 493728 w 606441"/>
              <a:gd name="connsiteY11" fmla="*/ 254734 h 577014"/>
              <a:gd name="connsiteX12" fmla="*/ 112781 w 606441"/>
              <a:gd name="connsiteY12" fmla="*/ 254734 h 577014"/>
              <a:gd name="connsiteX13" fmla="*/ 112781 w 606441"/>
              <a:gd name="connsiteY13" fmla="*/ 284328 h 577014"/>
              <a:gd name="connsiteX14" fmla="*/ 151925 w 606441"/>
              <a:gd name="connsiteY14" fmla="*/ 284328 h 577014"/>
              <a:gd name="connsiteX15" fmla="*/ 151925 w 606441"/>
              <a:gd name="connsiteY15" fmla="*/ 254734 h 577014"/>
              <a:gd name="connsiteX16" fmla="*/ 445643 w 606441"/>
              <a:gd name="connsiteY16" fmla="*/ 236959 h 577014"/>
              <a:gd name="connsiteX17" fmla="*/ 502633 w 606441"/>
              <a:gd name="connsiteY17" fmla="*/ 236959 h 577014"/>
              <a:gd name="connsiteX18" fmla="*/ 511537 w 606441"/>
              <a:gd name="connsiteY18" fmla="*/ 245847 h 577014"/>
              <a:gd name="connsiteX19" fmla="*/ 511537 w 606441"/>
              <a:gd name="connsiteY19" fmla="*/ 416482 h 577014"/>
              <a:gd name="connsiteX20" fmla="*/ 502633 w 606441"/>
              <a:gd name="connsiteY20" fmla="*/ 425369 h 577014"/>
              <a:gd name="connsiteX21" fmla="*/ 445643 w 606441"/>
              <a:gd name="connsiteY21" fmla="*/ 425369 h 577014"/>
              <a:gd name="connsiteX22" fmla="*/ 436738 w 606441"/>
              <a:gd name="connsiteY22" fmla="*/ 416482 h 577014"/>
              <a:gd name="connsiteX23" fmla="*/ 436738 w 606441"/>
              <a:gd name="connsiteY23" fmla="*/ 245847 h 577014"/>
              <a:gd name="connsiteX24" fmla="*/ 445643 w 606441"/>
              <a:gd name="connsiteY24" fmla="*/ 236959 h 577014"/>
              <a:gd name="connsiteX25" fmla="*/ 103885 w 606441"/>
              <a:gd name="connsiteY25" fmla="*/ 236959 h 577014"/>
              <a:gd name="connsiteX26" fmla="*/ 160821 w 606441"/>
              <a:gd name="connsiteY26" fmla="*/ 236959 h 577014"/>
              <a:gd name="connsiteX27" fmla="*/ 169718 w 606441"/>
              <a:gd name="connsiteY27" fmla="*/ 245847 h 577014"/>
              <a:gd name="connsiteX28" fmla="*/ 169718 w 606441"/>
              <a:gd name="connsiteY28" fmla="*/ 416482 h 577014"/>
              <a:gd name="connsiteX29" fmla="*/ 160821 w 606441"/>
              <a:gd name="connsiteY29" fmla="*/ 425369 h 577014"/>
              <a:gd name="connsiteX30" fmla="*/ 103885 w 606441"/>
              <a:gd name="connsiteY30" fmla="*/ 425369 h 577014"/>
              <a:gd name="connsiteX31" fmla="*/ 94989 w 606441"/>
              <a:gd name="connsiteY31" fmla="*/ 416482 h 577014"/>
              <a:gd name="connsiteX32" fmla="*/ 94989 w 606441"/>
              <a:gd name="connsiteY32" fmla="*/ 245847 h 577014"/>
              <a:gd name="connsiteX33" fmla="*/ 103885 w 606441"/>
              <a:gd name="connsiteY33" fmla="*/ 236959 h 577014"/>
              <a:gd name="connsiteX34" fmla="*/ 360392 w 606441"/>
              <a:gd name="connsiteY34" fmla="*/ 77270 h 577014"/>
              <a:gd name="connsiteX35" fmla="*/ 374806 w 606441"/>
              <a:gd name="connsiteY35" fmla="*/ 86684 h 577014"/>
              <a:gd name="connsiteX36" fmla="*/ 377387 w 606441"/>
              <a:gd name="connsiteY36" fmla="*/ 98939 h 577014"/>
              <a:gd name="connsiteX37" fmla="*/ 370002 w 606441"/>
              <a:gd name="connsiteY37" fmla="*/ 103025 h 577014"/>
              <a:gd name="connsiteX38" fmla="*/ 365108 w 606441"/>
              <a:gd name="connsiteY38" fmla="*/ 101515 h 577014"/>
              <a:gd name="connsiteX39" fmla="*/ 350605 w 606441"/>
              <a:gd name="connsiteY39" fmla="*/ 92101 h 577014"/>
              <a:gd name="connsiteX40" fmla="*/ 348114 w 606441"/>
              <a:gd name="connsiteY40" fmla="*/ 79845 h 577014"/>
              <a:gd name="connsiteX41" fmla="*/ 360392 w 606441"/>
              <a:gd name="connsiteY41" fmla="*/ 77270 h 577014"/>
              <a:gd name="connsiteX42" fmla="*/ 303139 w 606441"/>
              <a:gd name="connsiteY42" fmla="*/ 17773 h 577014"/>
              <a:gd name="connsiteX43" fmla="*/ 302872 w 606441"/>
              <a:gd name="connsiteY43" fmla="*/ 17862 h 577014"/>
              <a:gd name="connsiteX44" fmla="*/ 301626 w 606441"/>
              <a:gd name="connsiteY44" fmla="*/ 17951 h 577014"/>
              <a:gd name="connsiteX45" fmla="*/ 301270 w 606441"/>
              <a:gd name="connsiteY45" fmla="*/ 17951 h 577014"/>
              <a:gd name="connsiteX46" fmla="*/ 300914 w 606441"/>
              <a:gd name="connsiteY46" fmla="*/ 18129 h 577014"/>
              <a:gd name="connsiteX47" fmla="*/ 300291 w 606441"/>
              <a:gd name="connsiteY47" fmla="*/ 18306 h 577014"/>
              <a:gd name="connsiteX48" fmla="*/ 299578 w 606441"/>
              <a:gd name="connsiteY48" fmla="*/ 18484 h 577014"/>
              <a:gd name="connsiteX49" fmla="*/ 299311 w 606441"/>
              <a:gd name="connsiteY49" fmla="*/ 18573 h 577014"/>
              <a:gd name="connsiteX50" fmla="*/ 298065 w 606441"/>
              <a:gd name="connsiteY50" fmla="*/ 19195 h 577014"/>
              <a:gd name="connsiteX51" fmla="*/ 297353 w 606441"/>
              <a:gd name="connsiteY51" fmla="*/ 19639 h 577014"/>
              <a:gd name="connsiteX52" fmla="*/ 22322 w 606441"/>
              <a:gd name="connsiteY52" fmla="*/ 199506 h 577014"/>
              <a:gd name="connsiteX53" fmla="*/ 17960 w 606441"/>
              <a:gd name="connsiteY53" fmla="*/ 205905 h 577014"/>
              <a:gd name="connsiteX54" fmla="*/ 19473 w 606441"/>
              <a:gd name="connsiteY54" fmla="*/ 213459 h 577014"/>
              <a:gd name="connsiteX55" fmla="*/ 27929 w 606441"/>
              <a:gd name="connsiteY55" fmla="*/ 217991 h 577014"/>
              <a:gd name="connsiteX56" fmla="*/ 33447 w 606441"/>
              <a:gd name="connsiteY56" fmla="*/ 216391 h 577014"/>
              <a:gd name="connsiteX57" fmla="*/ 298332 w 606441"/>
              <a:gd name="connsiteY57" fmla="*/ 43100 h 577014"/>
              <a:gd name="connsiteX58" fmla="*/ 308123 w 606441"/>
              <a:gd name="connsiteY58" fmla="*/ 43100 h 577014"/>
              <a:gd name="connsiteX59" fmla="*/ 331443 w 606441"/>
              <a:gd name="connsiteY59" fmla="*/ 58385 h 577014"/>
              <a:gd name="connsiteX60" fmla="*/ 334024 w 606441"/>
              <a:gd name="connsiteY60" fmla="*/ 70649 h 577014"/>
              <a:gd name="connsiteX61" fmla="*/ 321652 w 606441"/>
              <a:gd name="connsiteY61" fmla="*/ 73226 h 577014"/>
              <a:gd name="connsiteX62" fmla="*/ 303228 w 606441"/>
              <a:gd name="connsiteY62" fmla="*/ 61140 h 577014"/>
              <a:gd name="connsiteX63" fmla="*/ 65223 w 606441"/>
              <a:gd name="connsiteY63" fmla="*/ 216835 h 577014"/>
              <a:gd name="connsiteX64" fmla="*/ 65223 w 606441"/>
              <a:gd name="connsiteY64" fmla="*/ 217458 h 577014"/>
              <a:gd name="connsiteX65" fmla="*/ 65223 w 606441"/>
              <a:gd name="connsiteY65" fmla="*/ 502366 h 577014"/>
              <a:gd name="connsiteX66" fmla="*/ 170251 w 606441"/>
              <a:gd name="connsiteY66" fmla="*/ 502366 h 577014"/>
              <a:gd name="connsiteX67" fmla="*/ 179152 w 606441"/>
              <a:gd name="connsiteY67" fmla="*/ 511253 h 577014"/>
              <a:gd name="connsiteX68" fmla="*/ 170251 w 606441"/>
              <a:gd name="connsiteY68" fmla="*/ 520139 h 577014"/>
              <a:gd name="connsiteX69" fmla="*/ 65223 w 606441"/>
              <a:gd name="connsiteY69" fmla="*/ 520139 h 577014"/>
              <a:gd name="connsiteX70" fmla="*/ 65223 w 606441"/>
              <a:gd name="connsiteY70" fmla="*/ 559241 h 577014"/>
              <a:gd name="connsiteX71" fmla="*/ 199357 w 606441"/>
              <a:gd name="connsiteY71" fmla="*/ 559241 h 577014"/>
              <a:gd name="connsiteX72" fmla="*/ 199357 w 606441"/>
              <a:gd name="connsiteY72" fmla="*/ 245895 h 577014"/>
              <a:gd name="connsiteX73" fmla="*/ 208257 w 606441"/>
              <a:gd name="connsiteY73" fmla="*/ 237009 h 577014"/>
              <a:gd name="connsiteX74" fmla="*/ 398109 w 606441"/>
              <a:gd name="connsiteY74" fmla="*/ 237009 h 577014"/>
              <a:gd name="connsiteX75" fmla="*/ 407010 w 606441"/>
              <a:gd name="connsiteY75" fmla="*/ 245895 h 577014"/>
              <a:gd name="connsiteX76" fmla="*/ 407010 w 606441"/>
              <a:gd name="connsiteY76" fmla="*/ 559241 h 577014"/>
              <a:gd name="connsiteX77" fmla="*/ 541144 w 606441"/>
              <a:gd name="connsiteY77" fmla="*/ 559241 h 577014"/>
              <a:gd name="connsiteX78" fmla="*/ 541144 w 606441"/>
              <a:gd name="connsiteY78" fmla="*/ 520139 h 577014"/>
              <a:gd name="connsiteX79" fmla="*/ 436115 w 606441"/>
              <a:gd name="connsiteY79" fmla="*/ 520139 h 577014"/>
              <a:gd name="connsiteX80" fmla="*/ 427215 w 606441"/>
              <a:gd name="connsiteY80" fmla="*/ 511253 h 577014"/>
              <a:gd name="connsiteX81" fmla="*/ 436115 w 606441"/>
              <a:gd name="connsiteY81" fmla="*/ 502366 h 577014"/>
              <a:gd name="connsiteX82" fmla="*/ 541144 w 606441"/>
              <a:gd name="connsiteY82" fmla="*/ 502366 h 577014"/>
              <a:gd name="connsiteX83" fmla="*/ 541144 w 606441"/>
              <a:gd name="connsiteY83" fmla="*/ 217458 h 577014"/>
              <a:gd name="connsiteX84" fmla="*/ 541144 w 606441"/>
              <a:gd name="connsiteY84" fmla="*/ 216835 h 577014"/>
              <a:gd name="connsiteX85" fmla="*/ 394104 w 606441"/>
              <a:gd name="connsiteY85" fmla="*/ 120592 h 577014"/>
              <a:gd name="connsiteX86" fmla="*/ 391523 w 606441"/>
              <a:gd name="connsiteY86" fmla="*/ 108329 h 577014"/>
              <a:gd name="connsiteX87" fmla="*/ 403895 w 606441"/>
              <a:gd name="connsiteY87" fmla="*/ 105752 h 577014"/>
              <a:gd name="connsiteX88" fmla="*/ 573009 w 606441"/>
              <a:gd name="connsiteY88" fmla="*/ 216391 h 577014"/>
              <a:gd name="connsiteX89" fmla="*/ 578527 w 606441"/>
              <a:gd name="connsiteY89" fmla="*/ 217991 h 577014"/>
              <a:gd name="connsiteX90" fmla="*/ 586983 w 606441"/>
              <a:gd name="connsiteY90" fmla="*/ 213459 h 577014"/>
              <a:gd name="connsiteX91" fmla="*/ 588407 w 606441"/>
              <a:gd name="connsiteY91" fmla="*/ 205905 h 577014"/>
              <a:gd name="connsiteX92" fmla="*/ 584045 w 606441"/>
              <a:gd name="connsiteY92" fmla="*/ 199506 h 577014"/>
              <a:gd name="connsiteX93" fmla="*/ 309102 w 606441"/>
              <a:gd name="connsiteY93" fmla="*/ 19639 h 577014"/>
              <a:gd name="connsiteX94" fmla="*/ 308301 w 606441"/>
              <a:gd name="connsiteY94" fmla="*/ 19195 h 577014"/>
              <a:gd name="connsiteX95" fmla="*/ 307055 w 606441"/>
              <a:gd name="connsiteY95" fmla="*/ 18573 h 577014"/>
              <a:gd name="connsiteX96" fmla="*/ 306877 w 606441"/>
              <a:gd name="connsiteY96" fmla="*/ 18484 h 577014"/>
              <a:gd name="connsiteX97" fmla="*/ 306076 w 606441"/>
              <a:gd name="connsiteY97" fmla="*/ 18306 h 577014"/>
              <a:gd name="connsiteX98" fmla="*/ 305542 w 606441"/>
              <a:gd name="connsiteY98" fmla="*/ 18129 h 577014"/>
              <a:gd name="connsiteX99" fmla="*/ 305186 w 606441"/>
              <a:gd name="connsiteY99" fmla="*/ 17951 h 577014"/>
              <a:gd name="connsiteX100" fmla="*/ 304741 w 606441"/>
              <a:gd name="connsiteY100" fmla="*/ 17951 h 577014"/>
              <a:gd name="connsiteX101" fmla="*/ 303495 w 606441"/>
              <a:gd name="connsiteY101" fmla="*/ 17862 h 577014"/>
              <a:gd name="connsiteX102" fmla="*/ 303139 w 606441"/>
              <a:gd name="connsiteY102" fmla="*/ 17773 h 577014"/>
              <a:gd name="connsiteX103" fmla="*/ 303228 w 606441"/>
              <a:gd name="connsiteY103" fmla="*/ 0 h 577014"/>
              <a:gd name="connsiteX104" fmla="*/ 305542 w 606441"/>
              <a:gd name="connsiteY104" fmla="*/ 177 h 577014"/>
              <a:gd name="connsiteX105" fmla="*/ 306165 w 606441"/>
              <a:gd name="connsiteY105" fmla="*/ 266 h 577014"/>
              <a:gd name="connsiteX106" fmla="*/ 308568 w 606441"/>
              <a:gd name="connsiteY106" fmla="*/ 533 h 577014"/>
              <a:gd name="connsiteX107" fmla="*/ 310971 w 606441"/>
              <a:gd name="connsiteY107" fmla="*/ 1155 h 577014"/>
              <a:gd name="connsiteX108" fmla="*/ 311594 w 606441"/>
              <a:gd name="connsiteY108" fmla="*/ 1422 h 577014"/>
              <a:gd name="connsiteX109" fmla="*/ 313731 w 606441"/>
              <a:gd name="connsiteY109" fmla="*/ 2044 h 577014"/>
              <a:gd name="connsiteX110" fmla="*/ 317113 w 606441"/>
              <a:gd name="connsiteY110" fmla="*/ 3821 h 577014"/>
              <a:gd name="connsiteX111" fmla="*/ 318448 w 606441"/>
              <a:gd name="connsiteY111" fmla="*/ 4532 h 577014"/>
              <a:gd name="connsiteX112" fmla="*/ 318804 w 606441"/>
              <a:gd name="connsiteY112" fmla="*/ 4799 h 577014"/>
              <a:gd name="connsiteX113" fmla="*/ 593836 w 606441"/>
              <a:gd name="connsiteY113" fmla="*/ 184666 h 577014"/>
              <a:gd name="connsiteX114" fmla="*/ 605852 w 606441"/>
              <a:gd name="connsiteY114" fmla="*/ 202261 h 577014"/>
              <a:gd name="connsiteX115" fmla="*/ 601847 w 606441"/>
              <a:gd name="connsiteY115" fmla="*/ 223234 h 577014"/>
              <a:gd name="connsiteX116" fmla="*/ 578527 w 606441"/>
              <a:gd name="connsiteY116" fmla="*/ 235764 h 577014"/>
              <a:gd name="connsiteX117" fmla="*/ 563218 w 606441"/>
              <a:gd name="connsiteY117" fmla="*/ 231232 h 577014"/>
              <a:gd name="connsiteX118" fmla="*/ 558945 w 606441"/>
              <a:gd name="connsiteY118" fmla="*/ 228388 h 577014"/>
              <a:gd name="connsiteX119" fmla="*/ 558945 w 606441"/>
              <a:gd name="connsiteY119" fmla="*/ 559241 h 577014"/>
              <a:gd name="connsiteX120" fmla="*/ 569003 w 606441"/>
              <a:gd name="connsiteY120" fmla="*/ 559241 h 577014"/>
              <a:gd name="connsiteX121" fmla="*/ 577904 w 606441"/>
              <a:gd name="connsiteY121" fmla="*/ 568128 h 577014"/>
              <a:gd name="connsiteX122" fmla="*/ 569003 w 606441"/>
              <a:gd name="connsiteY122" fmla="*/ 577014 h 577014"/>
              <a:gd name="connsiteX123" fmla="*/ 379151 w 606441"/>
              <a:gd name="connsiteY123" fmla="*/ 577014 h 577014"/>
              <a:gd name="connsiteX124" fmla="*/ 370250 w 606441"/>
              <a:gd name="connsiteY124" fmla="*/ 568128 h 577014"/>
              <a:gd name="connsiteX125" fmla="*/ 379151 w 606441"/>
              <a:gd name="connsiteY125" fmla="*/ 559241 h 577014"/>
              <a:gd name="connsiteX126" fmla="*/ 389209 w 606441"/>
              <a:gd name="connsiteY126" fmla="*/ 559241 h 577014"/>
              <a:gd name="connsiteX127" fmla="*/ 389209 w 606441"/>
              <a:gd name="connsiteY127" fmla="*/ 254782 h 577014"/>
              <a:gd name="connsiteX128" fmla="*/ 217158 w 606441"/>
              <a:gd name="connsiteY128" fmla="*/ 254782 h 577014"/>
              <a:gd name="connsiteX129" fmla="*/ 217158 w 606441"/>
              <a:gd name="connsiteY129" fmla="*/ 559241 h 577014"/>
              <a:gd name="connsiteX130" fmla="*/ 227216 w 606441"/>
              <a:gd name="connsiteY130" fmla="*/ 559241 h 577014"/>
              <a:gd name="connsiteX131" fmla="*/ 236116 w 606441"/>
              <a:gd name="connsiteY131" fmla="*/ 568128 h 577014"/>
              <a:gd name="connsiteX132" fmla="*/ 227216 w 606441"/>
              <a:gd name="connsiteY132" fmla="*/ 577014 h 577014"/>
              <a:gd name="connsiteX133" fmla="*/ 37364 w 606441"/>
              <a:gd name="connsiteY133" fmla="*/ 577014 h 577014"/>
              <a:gd name="connsiteX134" fmla="*/ 28463 w 606441"/>
              <a:gd name="connsiteY134" fmla="*/ 568128 h 577014"/>
              <a:gd name="connsiteX135" fmla="*/ 37364 w 606441"/>
              <a:gd name="connsiteY135" fmla="*/ 559241 h 577014"/>
              <a:gd name="connsiteX136" fmla="*/ 47422 w 606441"/>
              <a:gd name="connsiteY136" fmla="*/ 559241 h 577014"/>
              <a:gd name="connsiteX137" fmla="*/ 47422 w 606441"/>
              <a:gd name="connsiteY137" fmla="*/ 228388 h 577014"/>
              <a:gd name="connsiteX138" fmla="*/ 43149 w 606441"/>
              <a:gd name="connsiteY138" fmla="*/ 231232 h 577014"/>
              <a:gd name="connsiteX139" fmla="*/ 27929 w 606441"/>
              <a:gd name="connsiteY139" fmla="*/ 235764 h 577014"/>
              <a:gd name="connsiteX140" fmla="*/ 4520 w 606441"/>
              <a:gd name="connsiteY140" fmla="*/ 223234 h 577014"/>
              <a:gd name="connsiteX141" fmla="*/ 604 w 606441"/>
              <a:gd name="connsiteY141" fmla="*/ 202261 h 577014"/>
              <a:gd name="connsiteX142" fmla="*/ 12620 w 606441"/>
              <a:gd name="connsiteY142" fmla="*/ 184666 h 577014"/>
              <a:gd name="connsiteX143" fmla="*/ 287652 w 606441"/>
              <a:gd name="connsiteY143" fmla="*/ 4710 h 577014"/>
              <a:gd name="connsiteX144" fmla="*/ 287830 w 606441"/>
              <a:gd name="connsiteY144" fmla="*/ 4621 h 577014"/>
              <a:gd name="connsiteX145" fmla="*/ 287919 w 606441"/>
              <a:gd name="connsiteY145" fmla="*/ 4532 h 577014"/>
              <a:gd name="connsiteX146" fmla="*/ 289343 w 606441"/>
              <a:gd name="connsiteY146" fmla="*/ 3821 h 577014"/>
              <a:gd name="connsiteX147" fmla="*/ 292725 w 606441"/>
              <a:gd name="connsiteY147" fmla="*/ 2044 h 577014"/>
              <a:gd name="connsiteX148" fmla="*/ 294772 w 606441"/>
              <a:gd name="connsiteY148" fmla="*/ 1333 h 577014"/>
              <a:gd name="connsiteX149" fmla="*/ 295484 w 606441"/>
              <a:gd name="connsiteY149" fmla="*/ 1155 h 577014"/>
              <a:gd name="connsiteX150" fmla="*/ 297798 w 606441"/>
              <a:gd name="connsiteY150" fmla="*/ 533 h 577014"/>
              <a:gd name="connsiteX151" fmla="*/ 300202 w 606441"/>
              <a:gd name="connsiteY151" fmla="*/ 266 h 577014"/>
              <a:gd name="connsiteX152" fmla="*/ 300914 w 606441"/>
              <a:gd name="connsiteY152" fmla="*/ 177 h 577014"/>
              <a:gd name="connsiteX153" fmla="*/ 303228 w 606441"/>
              <a:gd name="connsiteY153" fmla="*/ 0 h 5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606441" h="577014">
                <a:moveTo>
                  <a:pt x="454548" y="302103"/>
                </a:moveTo>
                <a:lnTo>
                  <a:pt x="454548" y="407595"/>
                </a:lnTo>
                <a:lnTo>
                  <a:pt x="493728" y="407595"/>
                </a:lnTo>
                <a:lnTo>
                  <a:pt x="493728" y="302103"/>
                </a:lnTo>
                <a:close/>
                <a:moveTo>
                  <a:pt x="112781" y="302103"/>
                </a:moveTo>
                <a:lnTo>
                  <a:pt x="112781" y="407595"/>
                </a:lnTo>
                <a:lnTo>
                  <a:pt x="151925" y="407595"/>
                </a:lnTo>
                <a:lnTo>
                  <a:pt x="151925" y="302103"/>
                </a:lnTo>
                <a:close/>
                <a:moveTo>
                  <a:pt x="454548" y="254734"/>
                </a:moveTo>
                <a:lnTo>
                  <a:pt x="454548" y="284328"/>
                </a:lnTo>
                <a:lnTo>
                  <a:pt x="493728" y="284328"/>
                </a:lnTo>
                <a:lnTo>
                  <a:pt x="493728" y="254734"/>
                </a:lnTo>
                <a:close/>
                <a:moveTo>
                  <a:pt x="112781" y="254734"/>
                </a:moveTo>
                <a:lnTo>
                  <a:pt x="112781" y="284328"/>
                </a:lnTo>
                <a:lnTo>
                  <a:pt x="151925" y="284328"/>
                </a:lnTo>
                <a:lnTo>
                  <a:pt x="151925" y="254734"/>
                </a:lnTo>
                <a:close/>
                <a:moveTo>
                  <a:pt x="445643" y="236959"/>
                </a:moveTo>
                <a:lnTo>
                  <a:pt x="502633" y="236959"/>
                </a:lnTo>
                <a:cubicBezTo>
                  <a:pt x="507530" y="236959"/>
                  <a:pt x="511537" y="240870"/>
                  <a:pt x="511537" y="245847"/>
                </a:cubicBezTo>
                <a:lnTo>
                  <a:pt x="511537" y="416482"/>
                </a:lnTo>
                <a:cubicBezTo>
                  <a:pt x="511537" y="421370"/>
                  <a:pt x="507530" y="425369"/>
                  <a:pt x="502633" y="425369"/>
                </a:cubicBezTo>
                <a:lnTo>
                  <a:pt x="445643" y="425369"/>
                </a:lnTo>
                <a:cubicBezTo>
                  <a:pt x="440745" y="425369"/>
                  <a:pt x="436738" y="421370"/>
                  <a:pt x="436738" y="416482"/>
                </a:cubicBezTo>
                <a:lnTo>
                  <a:pt x="436738" y="245847"/>
                </a:lnTo>
                <a:cubicBezTo>
                  <a:pt x="436738" y="240870"/>
                  <a:pt x="440745" y="236959"/>
                  <a:pt x="445643" y="236959"/>
                </a:cubicBezTo>
                <a:close/>
                <a:moveTo>
                  <a:pt x="103885" y="236959"/>
                </a:moveTo>
                <a:lnTo>
                  <a:pt x="160821" y="236959"/>
                </a:lnTo>
                <a:cubicBezTo>
                  <a:pt x="165714" y="236959"/>
                  <a:pt x="169718" y="240870"/>
                  <a:pt x="169718" y="245847"/>
                </a:cubicBezTo>
                <a:lnTo>
                  <a:pt x="169718" y="416482"/>
                </a:lnTo>
                <a:cubicBezTo>
                  <a:pt x="169718" y="421370"/>
                  <a:pt x="165714" y="425369"/>
                  <a:pt x="160821" y="425369"/>
                </a:cubicBezTo>
                <a:lnTo>
                  <a:pt x="103885" y="425369"/>
                </a:lnTo>
                <a:cubicBezTo>
                  <a:pt x="98992" y="425369"/>
                  <a:pt x="94989" y="421370"/>
                  <a:pt x="94989" y="416482"/>
                </a:cubicBezTo>
                <a:lnTo>
                  <a:pt x="94989" y="245847"/>
                </a:lnTo>
                <a:cubicBezTo>
                  <a:pt x="94989" y="240870"/>
                  <a:pt x="98992" y="236959"/>
                  <a:pt x="103885" y="236959"/>
                </a:cubicBezTo>
                <a:close/>
                <a:moveTo>
                  <a:pt x="360392" y="77270"/>
                </a:moveTo>
                <a:lnTo>
                  <a:pt x="374806" y="86684"/>
                </a:lnTo>
                <a:cubicBezTo>
                  <a:pt x="378988" y="89348"/>
                  <a:pt x="380145" y="94854"/>
                  <a:pt x="377387" y="98939"/>
                </a:cubicBezTo>
                <a:cubicBezTo>
                  <a:pt x="375696" y="101604"/>
                  <a:pt x="372849" y="103025"/>
                  <a:pt x="370002" y="103025"/>
                </a:cubicBezTo>
                <a:cubicBezTo>
                  <a:pt x="368311" y="103025"/>
                  <a:pt x="366621" y="102492"/>
                  <a:pt x="365108" y="101515"/>
                </a:cubicBezTo>
                <a:lnTo>
                  <a:pt x="350605" y="92101"/>
                </a:lnTo>
                <a:cubicBezTo>
                  <a:pt x="346512" y="89437"/>
                  <a:pt x="345356" y="83931"/>
                  <a:pt x="348114" y="79845"/>
                </a:cubicBezTo>
                <a:cubicBezTo>
                  <a:pt x="350783" y="75671"/>
                  <a:pt x="356300" y="74517"/>
                  <a:pt x="360392" y="77270"/>
                </a:cubicBezTo>
                <a:close/>
                <a:moveTo>
                  <a:pt x="303139" y="17773"/>
                </a:moveTo>
                <a:cubicBezTo>
                  <a:pt x="303139" y="17773"/>
                  <a:pt x="302961" y="17862"/>
                  <a:pt x="302872" y="17862"/>
                </a:cubicBezTo>
                <a:lnTo>
                  <a:pt x="301626" y="17951"/>
                </a:lnTo>
                <a:cubicBezTo>
                  <a:pt x="301537" y="17951"/>
                  <a:pt x="301359" y="17951"/>
                  <a:pt x="301270" y="17951"/>
                </a:cubicBezTo>
                <a:cubicBezTo>
                  <a:pt x="301181" y="18040"/>
                  <a:pt x="301003" y="18040"/>
                  <a:pt x="300914" y="18129"/>
                </a:cubicBezTo>
                <a:lnTo>
                  <a:pt x="300291" y="18306"/>
                </a:lnTo>
                <a:cubicBezTo>
                  <a:pt x="300024" y="18395"/>
                  <a:pt x="299845" y="18395"/>
                  <a:pt x="299578" y="18484"/>
                </a:cubicBezTo>
                <a:cubicBezTo>
                  <a:pt x="299489" y="18484"/>
                  <a:pt x="299400" y="18573"/>
                  <a:pt x="299311" y="18573"/>
                </a:cubicBezTo>
                <a:cubicBezTo>
                  <a:pt x="298955" y="18751"/>
                  <a:pt x="298421" y="19017"/>
                  <a:pt x="298065" y="19195"/>
                </a:cubicBezTo>
                <a:cubicBezTo>
                  <a:pt x="297887" y="19373"/>
                  <a:pt x="297620" y="19551"/>
                  <a:pt x="297353" y="19639"/>
                </a:cubicBezTo>
                <a:lnTo>
                  <a:pt x="22322" y="199506"/>
                </a:lnTo>
                <a:cubicBezTo>
                  <a:pt x="20096" y="201017"/>
                  <a:pt x="18583" y="203239"/>
                  <a:pt x="17960" y="205905"/>
                </a:cubicBezTo>
                <a:cubicBezTo>
                  <a:pt x="17426" y="208571"/>
                  <a:pt x="17960" y="211237"/>
                  <a:pt x="19473" y="213459"/>
                </a:cubicBezTo>
                <a:cubicBezTo>
                  <a:pt x="21343" y="216302"/>
                  <a:pt x="24458" y="217991"/>
                  <a:pt x="27929" y="217991"/>
                </a:cubicBezTo>
                <a:cubicBezTo>
                  <a:pt x="29887" y="217991"/>
                  <a:pt x="31756" y="217458"/>
                  <a:pt x="33447" y="216391"/>
                </a:cubicBezTo>
                <a:lnTo>
                  <a:pt x="298332" y="43100"/>
                </a:lnTo>
                <a:cubicBezTo>
                  <a:pt x="301270" y="41145"/>
                  <a:pt x="305097" y="41145"/>
                  <a:pt x="308123" y="43100"/>
                </a:cubicBezTo>
                <a:lnTo>
                  <a:pt x="331443" y="58385"/>
                </a:lnTo>
                <a:cubicBezTo>
                  <a:pt x="335537" y="61051"/>
                  <a:pt x="336694" y="66561"/>
                  <a:pt x="334024" y="70649"/>
                </a:cubicBezTo>
                <a:cubicBezTo>
                  <a:pt x="331265" y="74737"/>
                  <a:pt x="325747" y="75892"/>
                  <a:pt x="321652" y="73226"/>
                </a:cubicBezTo>
                <a:lnTo>
                  <a:pt x="303228" y="61140"/>
                </a:lnTo>
                <a:lnTo>
                  <a:pt x="65223" y="216835"/>
                </a:lnTo>
                <a:cubicBezTo>
                  <a:pt x="65223" y="217013"/>
                  <a:pt x="65223" y="217191"/>
                  <a:pt x="65223" y="217458"/>
                </a:cubicBezTo>
                <a:lnTo>
                  <a:pt x="65223" y="502366"/>
                </a:lnTo>
                <a:lnTo>
                  <a:pt x="170251" y="502366"/>
                </a:lnTo>
                <a:cubicBezTo>
                  <a:pt x="175236" y="502366"/>
                  <a:pt x="179152" y="506365"/>
                  <a:pt x="179152" y="511253"/>
                </a:cubicBezTo>
                <a:cubicBezTo>
                  <a:pt x="179152" y="516229"/>
                  <a:pt x="175236" y="520139"/>
                  <a:pt x="170251" y="520139"/>
                </a:cubicBezTo>
                <a:lnTo>
                  <a:pt x="65223" y="520139"/>
                </a:lnTo>
                <a:lnTo>
                  <a:pt x="65223" y="559241"/>
                </a:lnTo>
                <a:lnTo>
                  <a:pt x="199357" y="559241"/>
                </a:lnTo>
                <a:lnTo>
                  <a:pt x="199357" y="245895"/>
                </a:lnTo>
                <a:cubicBezTo>
                  <a:pt x="199357" y="240919"/>
                  <a:pt x="203362" y="237009"/>
                  <a:pt x="208257" y="237009"/>
                </a:cubicBezTo>
                <a:lnTo>
                  <a:pt x="398109" y="237009"/>
                </a:lnTo>
                <a:cubicBezTo>
                  <a:pt x="403094" y="237009"/>
                  <a:pt x="407010" y="240919"/>
                  <a:pt x="407010" y="245895"/>
                </a:cubicBezTo>
                <a:lnTo>
                  <a:pt x="407010" y="559241"/>
                </a:lnTo>
                <a:lnTo>
                  <a:pt x="541144" y="559241"/>
                </a:lnTo>
                <a:lnTo>
                  <a:pt x="541144" y="520139"/>
                </a:lnTo>
                <a:lnTo>
                  <a:pt x="436115" y="520139"/>
                </a:lnTo>
                <a:cubicBezTo>
                  <a:pt x="431220" y="520139"/>
                  <a:pt x="427215" y="516229"/>
                  <a:pt x="427215" y="511253"/>
                </a:cubicBezTo>
                <a:cubicBezTo>
                  <a:pt x="427215" y="506365"/>
                  <a:pt x="431220" y="502366"/>
                  <a:pt x="436115" y="502366"/>
                </a:cubicBezTo>
                <a:lnTo>
                  <a:pt x="541144" y="502366"/>
                </a:lnTo>
                <a:lnTo>
                  <a:pt x="541144" y="217458"/>
                </a:lnTo>
                <a:cubicBezTo>
                  <a:pt x="541144" y="217191"/>
                  <a:pt x="541144" y="217013"/>
                  <a:pt x="541144" y="216835"/>
                </a:cubicBezTo>
                <a:lnTo>
                  <a:pt x="394104" y="120592"/>
                </a:lnTo>
                <a:cubicBezTo>
                  <a:pt x="390010" y="117926"/>
                  <a:pt x="388853" y="112417"/>
                  <a:pt x="391523" y="108329"/>
                </a:cubicBezTo>
                <a:cubicBezTo>
                  <a:pt x="394193" y="104152"/>
                  <a:pt x="399711" y="102997"/>
                  <a:pt x="403895" y="105752"/>
                </a:cubicBezTo>
                <a:lnTo>
                  <a:pt x="573009" y="216391"/>
                </a:lnTo>
                <a:cubicBezTo>
                  <a:pt x="574611" y="217458"/>
                  <a:pt x="576569" y="217991"/>
                  <a:pt x="578527" y="217991"/>
                </a:cubicBezTo>
                <a:cubicBezTo>
                  <a:pt x="581909" y="217991"/>
                  <a:pt x="585113" y="216302"/>
                  <a:pt x="586983" y="213459"/>
                </a:cubicBezTo>
                <a:cubicBezTo>
                  <a:pt x="588407" y="211237"/>
                  <a:pt x="588941" y="208571"/>
                  <a:pt x="588407" y="205905"/>
                </a:cubicBezTo>
                <a:cubicBezTo>
                  <a:pt x="587873" y="203239"/>
                  <a:pt x="586271" y="201017"/>
                  <a:pt x="584045" y="199506"/>
                </a:cubicBezTo>
                <a:lnTo>
                  <a:pt x="309102" y="19639"/>
                </a:lnTo>
                <a:cubicBezTo>
                  <a:pt x="308835" y="19551"/>
                  <a:pt x="308568" y="19373"/>
                  <a:pt x="308301" y="19195"/>
                </a:cubicBezTo>
                <a:cubicBezTo>
                  <a:pt x="308034" y="19017"/>
                  <a:pt x="307411" y="18751"/>
                  <a:pt x="307055" y="18573"/>
                </a:cubicBezTo>
                <a:cubicBezTo>
                  <a:pt x="307055" y="18573"/>
                  <a:pt x="306966" y="18484"/>
                  <a:pt x="306877" y="18484"/>
                </a:cubicBezTo>
                <a:cubicBezTo>
                  <a:pt x="306610" y="18395"/>
                  <a:pt x="306343" y="18395"/>
                  <a:pt x="306076" y="18306"/>
                </a:cubicBezTo>
                <a:lnTo>
                  <a:pt x="305542" y="18129"/>
                </a:lnTo>
                <a:cubicBezTo>
                  <a:pt x="305453" y="18040"/>
                  <a:pt x="305275" y="18040"/>
                  <a:pt x="305186" y="17951"/>
                </a:cubicBezTo>
                <a:cubicBezTo>
                  <a:pt x="305008" y="17951"/>
                  <a:pt x="304919" y="17951"/>
                  <a:pt x="304741" y="17951"/>
                </a:cubicBezTo>
                <a:lnTo>
                  <a:pt x="303495" y="17862"/>
                </a:lnTo>
                <a:cubicBezTo>
                  <a:pt x="303406" y="17862"/>
                  <a:pt x="303317" y="17773"/>
                  <a:pt x="303139" y="17773"/>
                </a:cubicBezTo>
                <a:close/>
                <a:moveTo>
                  <a:pt x="303228" y="0"/>
                </a:moveTo>
                <a:cubicBezTo>
                  <a:pt x="304118" y="0"/>
                  <a:pt x="304919" y="89"/>
                  <a:pt x="305542" y="177"/>
                </a:cubicBezTo>
                <a:lnTo>
                  <a:pt x="306165" y="266"/>
                </a:lnTo>
                <a:cubicBezTo>
                  <a:pt x="306788" y="266"/>
                  <a:pt x="307589" y="355"/>
                  <a:pt x="308568" y="533"/>
                </a:cubicBezTo>
                <a:cubicBezTo>
                  <a:pt x="309547" y="711"/>
                  <a:pt x="310348" y="977"/>
                  <a:pt x="310971" y="1155"/>
                </a:cubicBezTo>
                <a:lnTo>
                  <a:pt x="311594" y="1422"/>
                </a:lnTo>
                <a:cubicBezTo>
                  <a:pt x="312128" y="1510"/>
                  <a:pt x="312841" y="1688"/>
                  <a:pt x="313731" y="2044"/>
                </a:cubicBezTo>
                <a:cubicBezTo>
                  <a:pt x="315066" y="2577"/>
                  <a:pt x="316134" y="3199"/>
                  <a:pt x="317113" y="3821"/>
                </a:cubicBezTo>
                <a:cubicBezTo>
                  <a:pt x="317469" y="3910"/>
                  <a:pt x="317914" y="4177"/>
                  <a:pt x="318448" y="4532"/>
                </a:cubicBezTo>
                <a:lnTo>
                  <a:pt x="318804" y="4799"/>
                </a:lnTo>
                <a:lnTo>
                  <a:pt x="593836" y="184666"/>
                </a:lnTo>
                <a:cubicBezTo>
                  <a:pt x="600067" y="188753"/>
                  <a:pt x="604339" y="194974"/>
                  <a:pt x="605852" y="202261"/>
                </a:cubicBezTo>
                <a:cubicBezTo>
                  <a:pt x="607365" y="209548"/>
                  <a:pt x="605941" y="217013"/>
                  <a:pt x="601847" y="223234"/>
                </a:cubicBezTo>
                <a:cubicBezTo>
                  <a:pt x="596684" y="231054"/>
                  <a:pt x="587962" y="235764"/>
                  <a:pt x="578527" y="235764"/>
                </a:cubicBezTo>
                <a:cubicBezTo>
                  <a:pt x="573098" y="235764"/>
                  <a:pt x="567846" y="234253"/>
                  <a:pt x="563218" y="231232"/>
                </a:cubicBezTo>
                <a:lnTo>
                  <a:pt x="558945" y="228388"/>
                </a:lnTo>
                <a:lnTo>
                  <a:pt x="558945" y="559241"/>
                </a:lnTo>
                <a:lnTo>
                  <a:pt x="569003" y="559241"/>
                </a:lnTo>
                <a:cubicBezTo>
                  <a:pt x="573988" y="559241"/>
                  <a:pt x="577904" y="563240"/>
                  <a:pt x="577904" y="568128"/>
                </a:cubicBezTo>
                <a:cubicBezTo>
                  <a:pt x="577904" y="573104"/>
                  <a:pt x="573988" y="577014"/>
                  <a:pt x="569003" y="577014"/>
                </a:cubicBezTo>
                <a:lnTo>
                  <a:pt x="379151" y="577014"/>
                </a:lnTo>
                <a:cubicBezTo>
                  <a:pt x="374255" y="577014"/>
                  <a:pt x="370250" y="573104"/>
                  <a:pt x="370250" y="568128"/>
                </a:cubicBezTo>
                <a:cubicBezTo>
                  <a:pt x="370250" y="563240"/>
                  <a:pt x="374255" y="559241"/>
                  <a:pt x="379151" y="559241"/>
                </a:cubicBezTo>
                <a:lnTo>
                  <a:pt x="389209" y="559241"/>
                </a:lnTo>
                <a:lnTo>
                  <a:pt x="389209" y="254782"/>
                </a:lnTo>
                <a:lnTo>
                  <a:pt x="217158" y="254782"/>
                </a:lnTo>
                <a:lnTo>
                  <a:pt x="217158" y="559241"/>
                </a:lnTo>
                <a:lnTo>
                  <a:pt x="227216" y="559241"/>
                </a:lnTo>
                <a:cubicBezTo>
                  <a:pt x="232200" y="559241"/>
                  <a:pt x="236116" y="563240"/>
                  <a:pt x="236116" y="568128"/>
                </a:cubicBezTo>
                <a:cubicBezTo>
                  <a:pt x="236116" y="573104"/>
                  <a:pt x="232200" y="577014"/>
                  <a:pt x="227216" y="577014"/>
                </a:cubicBezTo>
                <a:lnTo>
                  <a:pt x="37364" y="577014"/>
                </a:lnTo>
                <a:cubicBezTo>
                  <a:pt x="32468" y="577014"/>
                  <a:pt x="28463" y="573104"/>
                  <a:pt x="28463" y="568128"/>
                </a:cubicBezTo>
                <a:cubicBezTo>
                  <a:pt x="28463" y="563240"/>
                  <a:pt x="32468" y="559241"/>
                  <a:pt x="37364" y="559241"/>
                </a:cubicBezTo>
                <a:lnTo>
                  <a:pt x="47422" y="559241"/>
                </a:lnTo>
                <a:lnTo>
                  <a:pt x="47422" y="228388"/>
                </a:lnTo>
                <a:lnTo>
                  <a:pt x="43149" y="231232"/>
                </a:lnTo>
                <a:cubicBezTo>
                  <a:pt x="38610" y="234253"/>
                  <a:pt x="33358" y="235764"/>
                  <a:pt x="27929" y="235764"/>
                </a:cubicBezTo>
                <a:cubicBezTo>
                  <a:pt x="18405" y="235764"/>
                  <a:pt x="9683" y="231054"/>
                  <a:pt x="4520" y="223234"/>
                </a:cubicBezTo>
                <a:cubicBezTo>
                  <a:pt x="426" y="217013"/>
                  <a:pt x="-909" y="209548"/>
                  <a:pt x="604" y="202261"/>
                </a:cubicBezTo>
                <a:cubicBezTo>
                  <a:pt x="2117" y="194974"/>
                  <a:pt x="6389" y="188753"/>
                  <a:pt x="12620" y="184666"/>
                </a:cubicBezTo>
                <a:lnTo>
                  <a:pt x="287652" y="4710"/>
                </a:lnTo>
                <a:cubicBezTo>
                  <a:pt x="287741" y="4710"/>
                  <a:pt x="287741" y="4621"/>
                  <a:pt x="287830" y="4621"/>
                </a:cubicBezTo>
                <a:lnTo>
                  <a:pt x="287919" y="4532"/>
                </a:lnTo>
                <a:cubicBezTo>
                  <a:pt x="288453" y="4177"/>
                  <a:pt x="288987" y="3910"/>
                  <a:pt x="289343" y="3821"/>
                </a:cubicBezTo>
                <a:cubicBezTo>
                  <a:pt x="290322" y="3199"/>
                  <a:pt x="291390" y="2577"/>
                  <a:pt x="292725" y="2044"/>
                </a:cubicBezTo>
                <a:cubicBezTo>
                  <a:pt x="293526" y="1688"/>
                  <a:pt x="294327" y="1510"/>
                  <a:pt x="294772" y="1333"/>
                </a:cubicBezTo>
                <a:lnTo>
                  <a:pt x="295484" y="1155"/>
                </a:lnTo>
                <a:cubicBezTo>
                  <a:pt x="296018" y="977"/>
                  <a:pt x="296819" y="711"/>
                  <a:pt x="297798" y="533"/>
                </a:cubicBezTo>
                <a:cubicBezTo>
                  <a:pt x="298777" y="355"/>
                  <a:pt x="299578" y="266"/>
                  <a:pt x="300202" y="266"/>
                </a:cubicBezTo>
                <a:lnTo>
                  <a:pt x="300914" y="177"/>
                </a:lnTo>
                <a:cubicBezTo>
                  <a:pt x="301448" y="89"/>
                  <a:pt x="302249" y="0"/>
                  <a:pt x="303228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  <p:sp>
        <p:nvSpPr>
          <p:cNvPr id="108" name="shopping-cart_201307"/>
          <p:cNvSpPr>
            <a:spLocks noChangeAspect="1"/>
          </p:cNvSpPr>
          <p:nvPr userDrawn="1"/>
        </p:nvSpPr>
        <p:spPr bwMode="auto">
          <a:xfrm>
            <a:off x="8178676" y="4672269"/>
            <a:ext cx="466241" cy="410309"/>
          </a:xfrm>
          <a:custGeom>
            <a:avLst/>
            <a:gdLst>
              <a:gd name="connsiteX0" fmla="*/ 453127 w 607639"/>
              <a:gd name="connsiteY0" fmla="*/ 452449 h 534745"/>
              <a:gd name="connsiteX1" fmla="*/ 422242 w 607639"/>
              <a:gd name="connsiteY1" fmla="*/ 483288 h 534745"/>
              <a:gd name="connsiteX2" fmla="*/ 453127 w 607639"/>
              <a:gd name="connsiteY2" fmla="*/ 514127 h 534745"/>
              <a:gd name="connsiteX3" fmla="*/ 484012 w 607639"/>
              <a:gd name="connsiteY3" fmla="*/ 483288 h 534745"/>
              <a:gd name="connsiteX4" fmla="*/ 453127 w 607639"/>
              <a:gd name="connsiteY4" fmla="*/ 452449 h 534745"/>
              <a:gd name="connsiteX5" fmla="*/ 195634 w 607639"/>
              <a:gd name="connsiteY5" fmla="*/ 452449 h 534745"/>
              <a:gd name="connsiteX6" fmla="*/ 164749 w 607639"/>
              <a:gd name="connsiteY6" fmla="*/ 483288 h 534745"/>
              <a:gd name="connsiteX7" fmla="*/ 195634 w 607639"/>
              <a:gd name="connsiteY7" fmla="*/ 514127 h 534745"/>
              <a:gd name="connsiteX8" fmla="*/ 226608 w 607639"/>
              <a:gd name="connsiteY8" fmla="*/ 483288 h 534745"/>
              <a:gd name="connsiteX9" fmla="*/ 195634 w 607639"/>
              <a:gd name="connsiteY9" fmla="*/ 452449 h 534745"/>
              <a:gd name="connsiteX10" fmla="*/ 463448 w 607639"/>
              <a:gd name="connsiteY10" fmla="*/ 318774 h 534745"/>
              <a:gd name="connsiteX11" fmla="*/ 463448 w 607639"/>
              <a:gd name="connsiteY11" fmla="*/ 339319 h 534745"/>
              <a:gd name="connsiteX12" fmla="*/ 586989 w 607639"/>
              <a:gd name="connsiteY12" fmla="*/ 339319 h 534745"/>
              <a:gd name="connsiteX13" fmla="*/ 586989 w 607639"/>
              <a:gd name="connsiteY13" fmla="*/ 318774 h 534745"/>
              <a:gd name="connsiteX14" fmla="*/ 453123 w 607639"/>
              <a:gd name="connsiteY14" fmla="*/ 298139 h 534745"/>
              <a:gd name="connsiteX15" fmla="*/ 597314 w 607639"/>
              <a:gd name="connsiteY15" fmla="*/ 298139 h 534745"/>
              <a:gd name="connsiteX16" fmla="*/ 607639 w 607639"/>
              <a:gd name="connsiteY16" fmla="*/ 308456 h 534745"/>
              <a:gd name="connsiteX17" fmla="*/ 607639 w 607639"/>
              <a:gd name="connsiteY17" fmla="*/ 349637 h 534745"/>
              <a:gd name="connsiteX18" fmla="*/ 597314 w 607639"/>
              <a:gd name="connsiteY18" fmla="*/ 359954 h 534745"/>
              <a:gd name="connsiteX19" fmla="*/ 453123 w 607639"/>
              <a:gd name="connsiteY19" fmla="*/ 359954 h 534745"/>
              <a:gd name="connsiteX20" fmla="*/ 442798 w 607639"/>
              <a:gd name="connsiteY20" fmla="*/ 349637 h 534745"/>
              <a:gd name="connsiteX21" fmla="*/ 442798 w 607639"/>
              <a:gd name="connsiteY21" fmla="*/ 308456 h 534745"/>
              <a:gd name="connsiteX22" fmla="*/ 453123 w 607639"/>
              <a:gd name="connsiteY22" fmla="*/ 298139 h 534745"/>
              <a:gd name="connsiteX23" fmla="*/ 10325 w 607639"/>
              <a:gd name="connsiteY23" fmla="*/ 0 h 534745"/>
              <a:gd name="connsiteX24" fmla="*/ 72094 w 607639"/>
              <a:gd name="connsiteY24" fmla="*/ 0 h 534745"/>
              <a:gd name="connsiteX25" fmla="*/ 82063 w 607639"/>
              <a:gd name="connsiteY25" fmla="*/ 7821 h 534745"/>
              <a:gd name="connsiteX26" fmla="*/ 109655 w 607639"/>
              <a:gd name="connsiteY26" fmla="*/ 118022 h 534745"/>
              <a:gd name="connsiteX27" fmla="*/ 128613 w 607639"/>
              <a:gd name="connsiteY27" fmla="*/ 113134 h 534745"/>
              <a:gd name="connsiteX28" fmla="*/ 530117 w 607639"/>
              <a:gd name="connsiteY28" fmla="*/ 113134 h 534745"/>
              <a:gd name="connsiteX29" fmla="*/ 558420 w 607639"/>
              <a:gd name="connsiteY29" fmla="*/ 125665 h 534745"/>
              <a:gd name="connsiteX30" fmla="*/ 566342 w 607639"/>
              <a:gd name="connsiteY30" fmla="*/ 155615 h 534745"/>
              <a:gd name="connsiteX31" fmla="*/ 564206 w 607639"/>
              <a:gd name="connsiteY31" fmla="*/ 168680 h 534745"/>
              <a:gd name="connsiteX32" fmla="*/ 552457 w 607639"/>
              <a:gd name="connsiteY32" fmla="*/ 177211 h 534745"/>
              <a:gd name="connsiteX33" fmla="*/ 543913 w 607639"/>
              <a:gd name="connsiteY33" fmla="*/ 165391 h 534745"/>
              <a:gd name="connsiteX34" fmla="*/ 545960 w 607639"/>
              <a:gd name="connsiteY34" fmla="*/ 152327 h 534745"/>
              <a:gd name="connsiteX35" fmla="*/ 542756 w 607639"/>
              <a:gd name="connsiteY35" fmla="*/ 138996 h 534745"/>
              <a:gd name="connsiteX36" fmla="*/ 530117 w 607639"/>
              <a:gd name="connsiteY36" fmla="*/ 133664 h 534745"/>
              <a:gd name="connsiteX37" fmla="*/ 128613 w 607639"/>
              <a:gd name="connsiteY37" fmla="*/ 133664 h 534745"/>
              <a:gd name="connsiteX38" fmla="*/ 116419 w 607639"/>
              <a:gd name="connsiteY38" fmla="*/ 138819 h 534745"/>
              <a:gd name="connsiteX39" fmla="*/ 113660 w 607639"/>
              <a:gd name="connsiteY39" fmla="*/ 151705 h 534745"/>
              <a:gd name="connsiteX40" fmla="*/ 122115 w 607639"/>
              <a:gd name="connsiteY40" fmla="*/ 195341 h 534745"/>
              <a:gd name="connsiteX41" fmla="*/ 535546 w 607639"/>
              <a:gd name="connsiteY41" fmla="*/ 195341 h 534745"/>
              <a:gd name="connsiteX42" fmla="*/ 545782 w 607639"/>
              <a:gd name="connsiteY42" fmla="*/ 205651 h 534745"/>
              <a:gd name="connsiteX43" fmla="*/ 535546 w 607639"/>
              <a:gd name="connsiteY43" fmla="*/ 215960 h 534745"/>
              <a:gd name="connsiteX44" fmla="*/ 126121 w 607639"/>
              <a:gd name="connsiteY44" fmla="*/ 215960 h 534745"/>
              <a:gd name="connsiteX45" fmla="*/ 138047 w 607639"/>
              <a:gd name="connsiteY45" fmla="*/ 277637 h 534745"/>
              <a:gd name="connsiteX46" fmla="*/ 411917 w 607639"/>
              <a:gd name="connsiteY46" fmla="*/ 277637 h 534745"/>
              <a:gd name="connsiteX47" fmla="*/ 422242 w 607639"/>
              <a:gd name="connsiteY47" fmla="*/ 287946 h 534745"/>
              <a:gd name="connsiteX48" fmla="*/ 411917 w 607639"/>
              <a:gd name="connsiteY48" fmla="*/ 298167 h 534745"/>
              <a:gd name="connsiteX49" fmla="*/ 142053 w 607639"/>
              <a:gd name="connsiteY49" fmla="*/ 298167 h 534745"/>
              <a:gd name="connsiteX50" fmla="*/ 153979 w 607639"/>
              <a:gd name="connsiteY50" fmla="*/ 359933 h 534745"/>
              <a:gd name="connsiteX51" fmla="*/ 154513 w 607639"/>
              <a:gd name="connsiteY51" fmla="*/ 359933 h 534745"/>
              <a:gd name="connsiteX52" fmla="*/ 401682 w 607639"/>
              <a:gd name="connsiteY52" fmla="*/ 359933 h 534745"/>
              <a:gd name="connsiteX53" fmla="*/ 411917 w 607639"/>
              <a:gd name="connsiteY53" fmla="*/ 370153 h 534745"/>
              <a:gd name="connsiteX54" fmla="*/ 401682 w 607639"/>
              <a:gd name="connsiteY54" fmla="*/ 380463 h 534745"/>
              <a:gd name="connsiteX55" fmla="*/ 157985 w 607639"/>
              <a:gd name="connsiteY55" fmla="*/ 380463 h 534745"/>
              <a:gd name="connsiteX56" fmla="*/ 163681 w 607639"/>
              <a:gd name="connsiteY56" fmla="*/ 409968 h 534745"/>
              <a:gd name="connsiteX57" fmla="*/ 190383 w 607639"/>
              <a:gd name="connsiteY57" fmla="*/ 431920 h 534745"/>
              <a:gd name="connsiteX58" fmla="*/ 458111 w 607639"/>
              <a:gd name="connsiteY58" fmla="*/ 431920 h 534745"/>
              <a:gd name="connsiteX59" fmla="*/ 462206 w 607639"/>
              <a:gd name="connsiteY59" fmla="*/ 432720 h 534745"/>
              <a:gd name="connsiteX60" fmla="*/ 504661 w 607639"/>
              <a:gd name="connsiteY60" fmla="*/ 483288 h 534745"/>
              <a:gd name="connsiteX61" fmla="*/ 453127 w 607639"/>
              <a:gd name="connsiteY61" fmla="*/ 534745 h 534745"/>
              <a:gd name="connsiteX62" fmla="*/ 401682 w 607639"/>
              <a:gd name="connsiteY62" fmla="*/ 483288 h 534745"/>
              <a:gd name="connsiteX63" fmla="*/ 412006 w 607639"/>
              <a:gd name="connsiteY63" fmla="*/ 452449 h 534745"/>
              <a:gd name="connsiteX64" fmla="*/ 236755 w 607639"/>
              <a:gd name="connsiteY64" fmla="*/ 452449 h 534745"/>
              <a:gd name="connsiteX65" fmla="*/ 247168 w 607639"/>
              <a:gd name="connsiteY65" fmla="*/ 483288 h 534745"/>
              <a:gd name="connsiteX66" fmla="*/ 195634 w 607639"/>
              <a:gd name="connsiteY66" fmla="*/ 534745 h 534745"/>
              <a:gd name="connsiteX67" fmla="*/ 144189 w 607639"/>
              <a:gd name="connsiteY67" fmla="*/ 483288 h 534745"/>
              <a:gd name="connsiteX68" fmla="*/ 163147 w 607639"/>
              <a:gd name="connsiteY68" fmla="*/ 443473 h 534745"/>
              <a:gd name="connsiteX69" fmla="*/ 143477 w 607639"/>
              <a:gd name="connsiteY69" fmla="*/ 413879 h 534745"/>
              <a:gd name="connsiteX70" fmla="*/ 103958 w 607639"/>
              <a:gd name="connsiteY70" fmla="*/ 210005 h 534745"/>
              <a:gd name="connsiteX71" fmla="*/ 102979 w 607639"/>
              <a:gd name="connsiteY71" fmla="*/ 205651 h 534745"/>
              <a:gd name="connsiteX72" fmla="*/ 103068 w 607639"/>
              <a:gd name="connsiteY72" fmla="*/ 205206 h 534745"/>
              <a:gd name="connsiteX73" fmla="*/ 93456 w 607639"/>
              <a:gd name="connsiteY73" fmla="*/ 155615 h 534745"/>
              <a:gd name="connsiteX74" fmla="*/ 93901 w 607639"/>
              <a:gd name="connsiteY74" fmla="*/ 138552 h 534745"/>
              <a:gd name="connsiteX75" fmla="*/ 93011 w 607639"/>
              <a:gd name="connsiteY75" fmla="*/ 136152 h 534745"/>
              <a:gd name="connsiteX76" fmla="*/ 64084 w 607639"/>
              <a:gd name="connsiteY76" fmla="*/ 20529 h 534745"/>
              <a:gd name="connsiteX77" fmla="*/ 10325 w 607639"/>
              <a:gd name="connsiteY77" fmla="*/ 20529 h 534745"/>
              <a:gd name="connsiteX78" fmla="*/ 0 w 607639"/>
              <a:gd name="connsiteY78" fmla="*/ 10309 h 534745"/>
              <a:gd name="connsiteX79" fmla="*/ 10325 w 607639"/>
              <a:gd name="connsiteY79" fmla="*/ 0 h 534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607639" h="534745">
                <a:moveTo>
                  <a:pt x="453127" y="452449"/>
                </a:moveTo>
                <a:cubicBezTo>
                  <a:pt x="436127" y="452449"/>
                  <a:pt x="422242" y="466313"/>
                  <a:pt x="422242" y="483288"/>
                </a:cubicBezTo>
                <a:cubicBezTo>
                  <a:pt x="422242" y="500351"/>
                  <a:pt x="436127" y="514127"/>
                  <a:pt x="453127" y="514127"/>
                </a:cubicBezTo>
                <a:cubicBezTo>
                  <a:pt x="470127" y="514127"/>
                  <a:pt x="484012" y="500351"/>
                  <a:pt x="484012" y="483288"/>
                </a:cubicBezTo>
                <a:cubicBezTo>
                  <a:pt x="484012" y="466313"/>
                  <a:pt x="470127" y="452449"/>
                  <a:pt x="453127" y="452449"/>
                </a:cubicBezTo>
                <a:close/>
                <a:moveTo>
                  <a:pt x="195634" y="452449"/>
                </a:moveTo>
                <a:cubicBezTo>
                  <a:pt x="178634" y="452449"/>
                  <a:pt x="164749" y="466313"/>
                  <a:pt x="164749" y="483288"/>
                </a:cubicBezTo>
                <a:cubicBezTo>
                  <a:pt x="164749" y="500351"/>
                  <a:pt x="178634" y="514127"/>
                  <a:pt x="195634" y="514127"/>
                </a:cubicBezTo>
                <a:cubicBezTo>
                  <a:pt x="212723" y="514127"/>
                  <a:pt x="226608" y="500351"/>
                  <a:pt x="226608" y="483288"/>
                </a:cubicBezTo>
                <a:cubicBezTo>
                  <a:pt x="226608" y="466313"/>
                  <a:pt x="212723" y="452449"/>
                  <a:pt x="195634" y="452449"/>
                </a:cubicBezTo>
                <a:close/>
                <a:moveTo>
                  <a:pt x="463448" y="318774"/>
                </a:moveTo>
                <a:lnTo>
                  <a:pt x="463448" y="339319"/>
                </a:lnTo>
                <a:lnTo>
                  <a:pt x="586989" y="339319"/>
                </a:lnTo>
                <a:lnTo>
                  <a:pt x="586989" y="318774"/>
                </a:lnTo>
                <a:close/>
                <a:moveTo>
                  <a:pt x="453123" y="298139"/>
                </a:moveTo>
                <a:lnTo>
                  <a:pt x="597314" y="298139"/>
                </a:lnTo>
                <a:cubicBezTo>
                  <a:pt x="603011" y="298139"/>
                  <a:pt x="607639" y="302764"/>
                  <a:pt x="607639" y="308456"/>
                </a:cubicBezTo>
                <a:lnTo>
                  <a:pt x="607639" y="349637"/>
                </a:lnTo>
                <a:cubicBezTo>
                  <a:pt x="607639" y="355329"/>
                  <a:pt x="603011" y="359954"/>
                  <a:pt x="597314" y="359954"/>
                </a:cubicBezTo>
                <a:lnTo>
                  <a:pt x="453123" y="359954"/>
                </a:lnTo>
                <a:cubicBezTo>
                  <a:pt x="447426" y="359954"/>
                  <a:pt x="442798" y="355329"/>
                  <a:pt x="442798" y="349637"/>
                </a:cubicBezTo>
                <a:lnTo>
                  <a:pt x="442798" y="308456"/>
                </a:lnTo>
                <a:cubicBezTo>
                  <a:pt x="442798" y="302764"/>
                  <a:pt x="447426" y="298139"/>
                  <a:pt x="453123" y="298139"/>
                </a:cubicBezTo>
                <a:close/>
                <a:moveTo>
                  <a:pt x="10325" y="0"/>
                </a:moveTo>
                <a:lnTo>
                  <a:pt x="72094" y="0"/>
                </a:lnTo>
                <a:cubicBezTo>
                  <a:pt x="76812" y="0"/>
                  <a:pt x="80906" y="3199"/>
                  <a:pt x="82063" y="7821"/>
                </a:cubicBezTo>
                <a:lnTo>
                  <a:pt x="109655" y="118022"/>
                </a:lnTo>
                <a:cubicBezTo>
                  <a:pt x="115262" y="114823"/>
                  <a:pt x="121759" y="113134"/>
                  <a:pt x="128613" y="113134"/>
                </a:cubicBezTo>
                <a:lnTo>
                  <a:pt x="530117" y="113134"/>
                </a:lnTo>
                <a:cubicBezTo>
                  <a:pt x="541509" y="113134"/>
                  <a:pt x="551567" y="117578"/>
                  <a:pt x="558420" y="125665"/>
                </a:cubicBezTo>
                <a:cubicBezTo>
                  <a:pt x="565363" y="133753"/>
                  <a:pt x="568122" y="144329"/>
                  <a:pt x="566342" y="155615"/>
                </a:cubicBezTo>
                <a:lnTo>
                  <a:pt x="564206" y="168680"/>
                </a:lnTo>
                <a:cubicBezTo>
                  <a:pt x="563316" y="174279"/>
                  <a:pt x="558064" y="178100"/>
                  <a:pt x="552457" y="177211"/>
                </a:cubicBezTo>
                <a:cubicBezTo>
                  <a:pt x="546761" y="176323"/>
                  <a:pt x="543023" y="170990"/>
                  <a:pt x="543913" y="165391"/>
                </a:cubicBezTo>
                <a:lnTo>
                  <a:pt x="545960" y="152327"/>
                </a:lnTo>
                <a:cubicBezTo>
                  <a:pt x="546850" y="147173"/>
                  <a:pt x="545693" y="142373"/>
                  <a:pt x="542756" y="138996"/>
                </a:cubicBezTo>
                <a:cubicBezTo>
                  <a:pt x="539818" y="135530"/>
                  <a:pt x="535368" y="133664"/>
                  <a:pt x="530117" y="133664"/>
                </a:cubicBezTo>
                <a:lnTo>
                  <a:pt x="128613" y="133664"/>
                </a:lnTo>
                <a:cubicBezTo>
                  <a:pt x="123451" y="133664"/>
                  <a:pt x="119089" y="135530"/>
                  <a:pt x="116419" y="138819"/>
                </a:cubicBezTo>
                <a:cubicBezTo>
                  <a:pt x="113660" y="142107"/>
                  <a:pt x="112681" y="146728"/>
                  <a:pt x="113660" y="151705"/>
                </a:cubicBezTo>
                <a:lnTo>
                  <a:pt x="122115" y="195341"/>
                </a:lnTo>
                <a:lnTo>
                  <a:pt x="535546" y="195341"/>
                </a:lnTo>
                <a:cubicBezTo>
                  <a:pt x="541242" y="195341"/>
                  <a:pt x="545782" y="199963"/>
                  <a:pt x="545782" y="205651"/>
                </a:cubicBezTo>
                <a:cubicBezTo>
                  <a:pt x="545782" y="211338"/>
                  <a:pt x="541242" y="215960"/>
                  <a:pt x="535546" y="215960"/>
                </a:cubicBezTo>
                <a:lnTo>
                  <a:pt x="126121" y="215960"/>
                </a:lnTo>
                <a:lnTo>
                  <a:pt x="138047" y="277637"/>
                </a:lnTo>
                <a:lnTo>
                  <a:pt x="411917" y="277637"/>
                </a:lnTo>
                <a:cubicBezTo>
                  <a:pt x="417614" y="277637"/>
                  <a:pt x="422242" y="282259"/>
                  <a:pt x="422242" y="287946"/>
                </a:cubicBezTo>
                <a:cubicBezTo>
                  <a:pt x="422242" y="293634"/>
                  <a:pt x="417614" y="298167"/>
                  <a:pt x="411917" y="298167"/>
                </a:cubicBezTo>
                <a:lnTo>
                  <a:pt x="142053" y="298167"/>
                </a:lnTo>
                <a:lnTo>
                  <a:pt x="153979" y="359933"/>
                </a:lnTo>
                <a:cubicBezTo>
                  <a:pt x="154157" y="359933"/>
                  <a:pt x="154335" y="359933"/>
                  <a:pt x="154513" y="359933"/>
                </a:cubicBezTo>
                <a:lnTo>
                  <a:pt x="401682" y="359933"/>
                </a:lnTo>
                <a:cubicBezTo>
                  <a:pt x="407289" y="359933"/>
                  <a:pt x="411917" y="364555"/>
                  <a:pt x="411917" y="370153"/>
                </a:cubicBezTo>
                <a:cubicBezTo>
                  <a:pt x="411917" y="375841"/>
                  <a:pt x="407289" y="380463"/>
                  <a:pt x="401682" y="380463"/>
                </a:cubicBezTo>
                <a:lnTo>
                  <a:pt x="157985" y="380463"/>
                </a:lnTo>
                <a:lnTo>
                  <a:pt x="163681" y="409968"/>
                </a:lnTo>
                <a:cubicBezTo>
                  <a:pt x="165995" y="421877"/>
                  <a:pt x="178189" y="431920"/>
                  <a:pt x="190383" y="431920"/>
                </a:cubicBezTo>
                <a:lnTo>
                  <a:pt x="458111" y="431920"/>
                </a:lnTo>
                <a:cubicBezTo>
                  <a:pt x="459535" y="431920"/>
                  <a:pt x="460959" y="432186"/>
                  <a:pt x="462206" y="432720"/>
                </a:cubicBezTo>
                <a:cubicBezTo>
                  <a:pt x="486237" y="437074"/>
                  <a:pt x="504661" y="458048"/>
                  <a:pt x="504661" y="483288"/>
                </a:cubicBezTo>
                <a:cubicBezTo>
                  <a:pt x="504661" y="511638"/>
                  <a:pt x="481520" y="534745"/>
                  <a:pt x="453127" y="534745"/>
                </a:cubicBezTo>
                <a:cubicBezTo>
                  <a:pt x="424734" y="534745"/>
                  <a:pt x="401682" y="511638"/>
                  <a:pt x="401682" y="483288"/>
                </a:cubicBezTo>
                <a:cubicBezTo>
                  <a:pt x="401682" y="471735"/>
                  <a:pt x="405509" y="461070"/>
                  <a:pt x="412006" y="452449"/>
                </a:cubicBezTo>
                <a:lnTo>
                  <a:pt x="236755" y="452449"/>
                </a:lnTo>
                <a:cubicBezTo>
                  <a:pt x="243252" y="461070"/>
                  <a:pt x="247168" y="471735"/>
                  <a:pt x="247168" y="483288"/>
                </a:cubicBezTo>
                <a:cubicBezTo>
                  <a:pt x="247168" y="511638"/>
                  <a:pt x="224027" y="534745"/>
                  <a:pt x="195634" y="534745"/>
                </a:cubicBezTo>
                <a:cubicBezTo>
                  <a:pt x="167241" y="534745"/>
                  <a:pt x="144189" y="511638"/>
                  <a:pt x="144189" y="483288"/>
                </a:cubicBezTo>
                <a:cubicBezTo>
                  <a:pt x="144189" y="467291"/>
                  <a:pt x="151576" y="452894"/>
                  <a:pt x="163147" y="443473"/>
                </a:cubicBezTo>
                <a:cubicBezTo>
                  <a:pt x="153267" y="436452"/>
                  <a:pt x="145791" y="425876"/>
                  <a:pt x="143477" y="413879"/>
                </a:cubicBezTo>
                <a:lnTo>
                  <a:pt x="103958" y="210005"/>
                </a:lnTo>
                <a:cubicBezTo>
                  <a:pt x="103335" y="208672"/>
                  <a:pt x="102979" y="207250"/>
                  <a:pt x="102979" y="205651"/>
                </a:cubicBezTo>
                <a:cubicBezTo>
                  <a:pt x="102979" y="205473"/>
                  <a:pt x="103068" y="205295"/>
                  <a:pt x="103068" y="205206"/>
                </a:cubicBezTo>
                <a:lnTo>
                  <a:pt x="93456" y="155615"/>
                </a:lnTo>
                <a:cubicBezTo>
                  <a:pt x="92299" y="149661"/>
                  <a:pt x="92477" y="143884"/>
                  <a:pt x="93901" y="138552"/>
                </a:cubicBezTo>
                <a:cubicBezTo>
                  <a:pt x="93545" y="137752"/>
                  <a:pt x="93189" y="137041"/>
                  <a:pt x="93011" y="136152"/>
                </a:cubicBezTo>
                <a:lnTo>
                  <a:pt x="64084" y="20529"/>
                </a:lnTo>
                <a:lnTo>
                  <a:pt x="10325" y="20529"/>
                </a:lnTo>
                <a:cubicBezTo>
                  <a:pt x="4628" y="20529"/>
                  <a:pt x="0" y="15997"/>
                  <a:pt x="0" y="10309"/>
                </a:cubicBezTo>
                <a:cubicBezTo>
                  <a:pt x="0" y="4621"/>
                  <a:pt x="4628" y="0"/>
                  <a:pt x="10325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  <p:sp>
        <p:nvSpPr>
          <p:cNvPr id="110" name="iconfont-10357-5072088"/>
          <p:cNvSpPr>
            <a:spLocks noChangeAspect="1"/>
          </p:cNvSpPr>
          <p:nvPr userDrawn="1"/>
        </p:nvSpPr>
        <p:spPr bwMode="auto">
          <a:xfrm>
            <a:off x="8178653" y="5690873"/>
            <a:ext cx="479023" cy="379868"/>
          </a:xfrm>
          <a:custGeom>
            <a:avLst/>
            <a:gdLst>
              <a:gd name="T0" fmla="*/ 5636 w 12800"/>
              <a:gd name="T1" fmla="*/ 3345 h 10152"/>
              <a:gd name="T2" fmla="*/ 5297 w 12800"/>
              <a:gd name="T3" fmla="*/ 3531 h 10152"/>
              <a:gd name="T4" fmla="*/ 5636 w 12800"/>
              <a:gd name="T5" fmla="*/ 6807 h 10152"/>
              <a:gd name="T6" fmla="*/ 8063 w 12800"/>
              <a:gd name="T7" fmla="*/ 4890 h 10152"/>
              <a:gd name="T8" fmla="*/ 5738 w 12800"/>
              <a:gd name="T9" fmla="*/ 3933 h 10152"/>
              <a:gd name="T10" fmla="*/ 5738 w 12800"/>
              <a:gd name="T11" fmla="*/ 6219 h 10152"/>
              <a:gd name="T12" fmla="*/ 221 w 12800"/>
              <a:gd name="T13" fmla="*/ 0 h 10152"/>
              <a:gd name="T14" fmla="*/ 0 w 12800"/>
              <a:gd name="T15" fmla="*/ 9931 h 10152"/>
              <a:gd name="T16" fmla="*/ 12579 w 12800"/>
              <a:gd name="T17" fmla="*/ 10152 h 10152"/>
              <a:gd name="T18" fmla="*/ 12800 w 12800"/>
              <a:gd name="T19" fmla="*/ 221 h 10152"/>
              <a:gd name="T20" fmla="*/ 2207 w 12800"/>
              <a:gd name="T21" fmla="*/ 4855 h 10152"/>
              <a:gd name="T22" fmla="*/ 441 w 12800"/>
              <a:gd name="T23" fmla="*/ 2869 h 10152"/>
              <a:gd name="T24" fmla="*/ 2207 w 12800"/>
              <a:gd name="T25" fmla="*/ 4855 h 10152"/>
              <a:gd name="T26" fmla="*/ 2207 w 12800"/>
              <a:gd name="T27" fmla="*/ 5297 h 10152"/>
              <a:gd name="T28" fmla="*/ 441 w 12800"/>
              <a:gd name="T29" fmla="*/ 7283 h 10152"/>
              <a:gd name="T30" fmla="*/ 2648 w 12800"/>
              <a:gd name="T31" fmla="*/ 7504 h 10152"/>
              <a:gd name="T32" fmla="*/ 10152 w 12800"/>
              <a:gd name="T33" fmla="*/ 442 h 10152"/>
              <a:gd name="T34" fmla="*/ 2648 w 12800"/>
              <a:gd name="T35" fmla="*/ 9710 h 10152"/>
              <a:gd name="T36" fmla="*/ 12359 w 12800"/>
              <a:gd name="T37" fmla="*/ 4855 h 10152"/>
              <a:gd name="T38" fmla="*/ 10593 w 12800"/>
              <a:gd name="T39" fmla="*/ 2869 h 10152"/>
              <a:gd name="T40" fmla="*/ 12359 w 12800"/>
              <a:gd name="T41" fmla="*/ 4855 h 10152"/>
              <a:gd name="T42" fmla="*/ 12359 w 12800"/>
              <a:gd name="T43" fmla="*/ 5297 h 10152"/>
              <a:gd name="T44" fmla="*/ 10593 w 12800"/>
              <a:gd name="T45" fmla="*/ 7283 h 10152"/>
              <a:gd name="T46" fmla="*/ 12359 w 12800"/>
              <a:gd name="T47" fmla="*/ 442 h 10152"/>
              <a:gd name="T48" fmla="*/ 10593 w 12800"/>
              <a:gd name="T49" fmla="*/ 2428 h 10152"/>
              <a:gd name="T50" fmla="*/ 12359 w 12800"/>
              <a:gd name="T51" fmla="*/ 442 h 10152"/>
              <a:gd name="T52" fmla="*/ 2207 w 12800"/>
              <a:gd name="T53" fmla="*/ 442 h 10152"/>
              <a:gd name="T54" fmla="*/ 441 w 12800"/>
              <a:gd name="T55" fmla="*/ 2428 h 10152"/>
              <a:gd name="T56" fmla="*/ 441 w 12800"/>
              <a:gd name="T57" fmla="*/ 9710 h 10152"/>
              <a:gd name="T58" fmla="*/ 2207 w 12800"/>
              <a:gd name="T59" fmla="*/ 7724 h 10152"/>
              <a:gd name="T60" fmla="*/ 441 w 12800"/>
              <a:gd name="T61" fmla="*/ 9710 h 10152"/>
              <a:gd name="T62" fmla="*/ 10593 w 12800"/>
              <a:gd name="T63" fmla="*/ 9710 h 10152"/>
              <a:gd name="T64" fmla="*/ 12359 w 12800"/>
              <a:gd name="T65" fmla="*/ 7724 h 10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00" h="10152">
                <a:moveTo>
                  <a:pt x="8063" y="4890"/>
                </a:moveTo>
                <a:lnTo>
                  <a:pt x="5636" y="3345"/>
                </a:lnTo>
                <a:cubicBezTo>
                  <a:pt x="5568" y="3302"/>
                  <a:pt x="5482" y="3299"/>
                  <a:pt x="5411" y="3338"/>
                </a:cubicBezTo>
                <a:cubicBezTo>
                  <a:pt x="5340" y="3377"/>
                  <a:pt x="5297" y="3451"/>
                  <a:pt x="5297" y="3531"/>
                </a:cubicBezTo>
                <a:lnTo>
                  <a:pt x="5297" y="6621"/>
                </a:lnTo>
                <a:cubicBezTo>
                  <a:pt x="5297" y="6795"/>
                  <a:pt x="5489" y="6900"/>
                  <a:pt x="5636" y="6807"/>
                </a:cubicBezTo>
                <a:lnTo>
                  <a:pt x="8063" y="5262"/>
                </a:lnTo>
                <a:cubicBezTo>
                  <a:pt x="8199" y="5175"/>
                  <a:pt x="8199" y="4977"/>
                  <a:pt x="8063" y="4890"/>
                </a:cubicBezTo>
                <a:close/>
                <a:moveTo>
                  <a:pt x="5738" y="6219"/>
                </a:moveTo>
                <a:lnTo>
                  <a:pt x="5738" y="3933"/>
                </a:lnTo>
                <a:lnTo>
                  <a:pt x="7534" y="5076"/>
                </a:lnTo>
                <a:lnTo>
                  <a:pt x="5738" y="6219"/>
                </a:lnTo>
                <a:close/>
                <a:moveTo>
                  <a:pt x="12579" y="0"/>
                </a:moveTo>
                <a:lnTo>
                  <a:pt x="221" y="0"/>
                </a:lnTo>
                <a:cubicBezTo>
                  <a:pt x="99" y="0"/>
                  <a:pt x="0" y="99"/>
                  <a:pt x="0" y="221"/>
                </a:cubicBezTo>
                <a:lnTo>
                  <a:pt x="0" y="9931"/>
                </a:lnTo>
                <a:cubicBezTo>
                  <a:pt x="0" y="10053"/>
                  <a:pt x="99" y="10152"/>
                  <a:pt x="221" y="10152"/>
                </a:cubicBezTo>
                <a:lnTo>
                  <a:pt x="12579" y="10152"/>
                </a:lnTo>
                <a:cubicBezTo>
                  <a:pt x="12701" y="10152"/>
                  <a:pt x="12800" y="10053"/>
                  <a:pt x="12800" y="9931"/>
                </a:cubicBezTo>
                <a:lnTo>
                  <a:pt x="12800" y="221"/>
                </a:lnTo>
                <a:cubicBezTo>
                  <a:pt x="12800" y="99"/>
                  <a:pt x="12701" y="0"/>
                  <a:pt x="12579" y="0"/>
                </a:cubicBezTo>
                <a:close/>
                <a:moveTo>
                  <a:pt x="2207" y="4855"/>
                </a:moveTo>
                <a:lnTo>
                  <a:pt x="441" y="4855"/>
                </a:lnTo>
                <a:lnTo>
                  <a:pt x="441" y="2869"/>
                </a:lnTo>
                <a:lnTo>
                  <a:pt x="2207" y="2869"/>
                </a:lnTo>
                <a:lnTo>
                  <a:pt x="2207" y="4855"/>
                </a:lnTo>
                <a:close/>
                <a:moveTo>
                  <a:pt x="441" y="5297"/>
                </a:moveTo>
                <a:lnTo>
                  <a:pt x="2207" y="5297"/>
                </a:lnTo>
                <a:lnTo>
                  <a:pt x="2207" y="7283"/>
                </a:lnTo>
                <a:lnTo>
                  <a:pt x="441" y="7283"/>
                </a:lnTo>
                <a:lnTo>
                  <a:pt x="441" y="5297"/>
                </a:lnTo>
                <a:close/>
                <a:moveTo>
                  <a:pt x="2648" y="7504"/>
                </a:moveTo>
                <a:lnTo>
                  <a:pt x="2648" y="442"/>
                </a:lnTo>
                <a:lnTo>
                  <a:pt x="10152" y="442"/>
                </a:lnTo>
                <a:lnTo>
                  <a:pt x="10152" y="9710"/>
                </a:lnTo>
                <a:lnTo>
                  <a:pt x="2648" y="9710"/>
                </a:lnTo>
                <a:lnTo>
                  <a:pt x="2648" y="7504"/>
                </a:lnTo>
                <a:close/>
                <a:moveTo>
                  <a:pt x="12359" y="4855"/>
                </a:moveTo>
                <a:lnTo>
                  <a:pt x="10593" y="4855"/>
                </a:lnTo>
                <a:lnTo>
                  <a:pt x="10593" y="2869"/>
                </a:lnTo>
                <a:lnTo>
                  <a:pt x="12359" y="2869"/>
                </a:lnTo>
                <a:lnTo>
                  <a:pt x="12359" y="4855"/>
                </a:lnTo>
                <a:close/>
                <a:moveTo>
                  <a:pt x="10593" y="5297"/>
                </a:moveTo>
                <a:lnTo>
                  <a:pt x="12359" y="5297"/>
                </a:lnTo>
                <a:lnTo>
                  <a:pt x="12359" y="7283"/>
                </a:lnTo>
                <a:lnTo>
                  <a:pt x="10593" y="7283"/>
                </a:lnTo>
                <a:lnTo>
                  <a:pt x="10593" y="5297"/>
                </a:lnTo>
                <a:close/>
                <a:moveTo>
                  <a:pt x="12359" y="442"/>
                </a:moveTo>
                <a:lnTo>
                  <a:pt x="12359" y="2428"/>
                </a:lnTo>
                <a:lnTo>
                  <a:pt x="10593" y="2428"/>
                </a:lnTo>
                <a:lnTo>
                  <a:pt x="10593" y="442"/>
                </a:lnTo>
                <a:lnTo>
                  <a:pt x="12359" y="442"/>
                </a:lnTo>
                <a:close/>
                <a:moveTo>
                  <a:pt x="441" y="442"/>
                </a:moveTo>
                <a:lnTo>
                  <a:pt x="2207" y="442"/>
                </a:lnTo>
                <a:lnTo>
                  <a:pt x="2207" y="2428"/>
                </a:lnTo>
                <a:lnTo>
                  <a:pt x="441" y="2428"/>
                </a:lnTo>
                <a:lnTo>
                  <a:pt x="441" y="442"/>
                </a:lnTo>
                <a:close/>
                <a:moveTo>
                  <a:pt x="441" y="9710"/>
                </a:moveTo>
                <a:lnTo>
                  <a:pt x="441" y="7724"/>
                </a:lnTo>
                <a:lnTo>
                  <a:pt x="2207" y="7724"/>
                </a:lnTo>
                <a:lnTo>
                  <a:pt x="2207" y="9710"/>
                </a:lnTo>
                <a:lnTo>
                  <a:pt x="441" y="9710"/>
                </a:lnTo>
                <a:close/>
                <a:moveTo>
                  <a:pt x="12359" y="9710"/>
                </a:moveTo>
                <a:lnTo>
                  <a:pt x="10593" y="9710"/>
                </a:lnTo>
                <a:lnTo>
                  <a:pt x="10593" y="7724"/>
                </a:lnTo>
                <a:lnTo>
                  <a:pt x="12359" y="7724"/>
                </a:lnTo>
                <a:lnTo>
                  <a:pt x="12359" y="971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成功项目展示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pic>
        <p:nvPicPr>
          <p:cNvPr id="50" name="图片 49" descr="2"/>
          <p:cNvPicPr>
            <a:picLocks noChangeAspect="1"/>
          </p:cNvPicPr>
          <p:nvPr userDrawn="1"/>
        </p:nvPicPr>
        <p:blipFill>
          <a:blip r:embed="rId1"/>
          <a:srcRect l="36968" t="7119" r="26265" b="10125"/>
          <a:stretch>
            <a:fillRect/>
          </a:stretch>
        </p:blipFill>
        <p:spPr>
          <a:xfrm>
            <a:off x="4640580" y="1863725"/>
            <a:ext cx="2912110" cy="43700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86" h="6882">
                <a:moveTo>
                  <a:pt x="0" y="0"/>
                </a:moveTo>
                <a:lnTo>
                  <a:pt x="4586" y="0"/>
                </a:lnTo>
                <a:lnTo>
                  <a:pt x="4586" y="6882"/>
                </a:lnTo>
                <a:lnTo>
                  <a:pt x="0" y="6882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03F80"/>
            </a:solidFill>
          </a:ln>
        </p:spPr>
      </p:pic>
      <p:sp>
        <p:nvSpPr>
          <p:cNvPr id="12" name="任意多边形 11"/>
          <p:cNvSpPr>
            <a:spLocks noChangeAspect="1"/>
          </p:cNvSpPr>
          <p:nvPr userDrawn="1"/>
        </p:nvSpPr>
        <p:spPr>
          <a:xfrm rot="5400000">
            <a:off x="7961523" y="2900362"/>
            <a:ext cx="675000" cy="855975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1417" h="1797">
                <a:moveTo>
                  <a:pt x="709" y="0"/>
                </a:moveTo>
                <a:lnTo>
                  <a:pt x="1417" y="380"/>
                </a:lnTo>
                <a:lnTo>
                  <a:pt x="1417" y="1797"/>
                </a:lnTo>
                <a:lnTo>
                  <a:pt x="0" y="1797"/>
                </a:lnTo>
                <a:lnTo>
                  <a:pt x="0" y="380"/>
                </a:lnTo>
                <a:lnTo>
                  <a:pt x="709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>
            <a:spLocks noChangeAspect="1"/>
          </p:cNvSpPr>
          <p:nvPr userDrawn="1"/>
        </p:nvSpPr>
        <p:spPr>
          <a:xfrm rot="5400000">
            <a:off x="7961523" y="4177982"/>
            <a:ext cx="675000" cy="855975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1417" h="1797">
                <a:moveTo>
                  <a:pt x="709" y="0"/>
                </a:moveTo>
                <a:lnTo>
                  <a:pt x="1417" y="380"/>
                </a:lnTo>
                <a:lnTo>
                  <a:pt x="1417" y="1797"/>
                </a:lnTo>
                <a:lnTo>
                  <a:pt x="0" y="1797"/>
                </a:lnTo>
                <a:lnTo>
                  <a:pt x="0" y="380"/>
                </a:lnTo>
                <a:lnTo>
                  <a:pt x="709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>
            <a:spLocks noChangeAspect="1"/>
          </p:cNvSpPr>
          <p:nvPr userDrawn="1"/>
        </p:nvSpPr>
        <p:spPr>
          <a:xfrm rot="5400000">
            <a:off x="7961523" y="5468302"/>
            <a:ext cx="675000" cy="855975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1417" h="1797">
                <a:moveTo>
                  <a:pt x="709" y="0"/>
                </a:moveTo>
                <a:lnTo>
                  <a:pt x="1417" y="380"/>
                </a:lnTo>
                <a:lnTo>
                  <a:pt x="1417" y="1797"/>
                </a:lnTo>
                <a:lnTo>
                  <a:pt x="0" y="1797"/>
                </a:lnTo>
                <a:lnTo>
                  <a:pt x="0" y="380"/>
                </a:lnTo>
                <a:lnTo>
                  <a:pt x="709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图片 14" descr="shangye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51165" y="3138170"/>
            <a:ext cx="381000" cy="381000"/>
          </a:xfrm>
          <a:prstGeom prst="rect">
            <a:avLst/>
          </a:prstGeom>
        </p:spPr>
      </p:pic>
      <p:pic>
        <p:nvPicPr>
          <p:cNvPr id="16" name="图片 15" descr="shangye2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51165" y="4415790"/>
            <a:ext cx="381000" cy="381000"/>
          </a:xfrm>
          <a:prstGeom prst="rect">
            <a:avLst/>
          </a:prstGeom>
        </p:spPr>
      </p:pic>
      <p:pic>
        <p:nvPicPr>
          <p:cNvPr id="8" name="图片 7" descr="shangye3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51165" y="5706110"/>
            <a:ext cx="381000" cy="38100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/>
        </p:nvSpPr>
        <p:spPr>
          <a:xfrm>
            <a:off x="8726805" y="3183890"/>
            <a:ext cx="2374900" cy="6584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lnSpc>
                <a:spcPct val="140000"/>
              </a:lnSpc>
            </a:pPr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单击此处输入你的正文，请尽量言简意赅地阐述观点。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32" name="文本占位符 31"/>
          <p:cNvSpPr>
            <a:spLocks noGrp="1"/>
          </p:cNvSpPr>
          <p:nvPr/>
        </p:nvSpPr>
        <p:spPr>
          <a:xfrm>
            <a:off x="8726805" y="2909570"/>
            <a:ext cx="2267585" cy="3759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FF435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4639945" y="3679190"/>
            <a:ext cx="2912745" cy="2554605"/>
          </a:xfrm>
          <a:prstGeom prst="rect">
            <a:avLst/>
          </a:prstGeom>
          <a:gradFill>
            <a:gsLst>
              <a:gs pos="0">
                <a:srgbClr val="003F80">
                  <a:alpha val="0"/>
                </a:srgbClr>
              </a:gs>
              <a:gs pos="30000">
                <a:srgbClr val="003F80">
                  <a:alpha val="70000"/>
                </a:srgbClr>
              </a:gs>
              <a:gs pos="60000">
                <a:srgbClr val="003F8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0"/>
          <p:cNvSpPr>
            <a:spLocks noGrp="1"/>
          </p:cNvSpPr>
          <p:nvPr/>
        </p:nvSpPr>
        <p:spPr>
          <a:xfrm>
            <a:off x="5516245" y="4911725"/>
            <a:ext cx="1159510" cy="39497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latin typeface="阿里巴巴普惠体 R" panose="00020600040101010101" charset="-122"/>
                <a:ea typeface="阿里巴巴普惠体 R" panose="00020600040101010101" charset="-122"/>
              </a:rPr>
              <a:t>关键词</a:t>
            </a:r>
            <a:endParaRPr lang="zh-CN" altLang="en-US" strike="noStrike" noProof="1"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22" name="文本占位符 21"/>
          <p:cNvSpPr>
            <a:spLocks noGrp="1"/>
          </p:cNvSpPr>
          <p:nvPr/>
        </p:nvSpPr>
        <p:spPr>
          <a:xfrm>
            <a:off x="4801870" y="5246370"/>
            <a:ext cx="2588260" cy="889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104B83"/>
                </a:solidFill>
              </a14:hiddenFill>
            </a:ext>
          </a:extLst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lnSpc>
                <a:spcPct val="140000"/>
              </a:lnSpc>
            </a:pPr>
            <a:r>
              <a:rPr lang="zh-CN" altLang="en-US" strike="noStrike" noProof="1"/>
              <a:t>单击此处输入你的正文，文字是您思想的提炼，请尽量言简意赅地阐述观点。</a:t>
            </a:r>
            <a:endParaRPr lang="zh-CN" altLang="en-US" strike="noStrike" noProof="1"/>
          </a:p>
        </p:txBody>
      </p:sp>
      <p:sp>
        <p:nvSpPr>
          <p:cNvPr id="23" name="文本占位符 22"/>
          <p:cNvSpPr>
            <a:spLocks noGrp="1"/>
          </p:cNvSpPr>
          <p:nvPr/>
        </p:nvSpPr>
        <p:spPr>
          <a:xfrm>
            <a:off x="8726805" y="4461510"/>
            <a:ext cx="2374265" cy="6584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lnSpc>
                <a:spcPct val="140000"/>
              </a:lnSpc>
            </a:pPr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单击此处输入你的正文，请尽量言简意赅地阐述观点。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24" name="文本占位符 23"/>
          <p:cNvSpPr>
            <a:spLocks noGrp="1"/>
          </p:cNvSpPr>
          <p:nvPr/>
        </p:nvSpPr>
        <p:spPr>
          <a:xfrm>
            <a:off x="8726805" y="4187190"/>
            <a:ext cx="2267585" cy="3759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FF435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33" name="文本占位符 32"/>
          <p:cNvSpPr>
            <a:spLocks noGrp="1"/>
          </p:cNvSpPr>
          <p:nvPr/>
        </p:nvSpPr>
        <p:spPr>
          <a:xfrm>
            <a:off x="8726805" y="5739765"/>
            <a:ext cx="2374265" cy="6584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lnSpc>
                <a:spcPct val="140000"/>
              </a:lnSpc>
            </a:pPr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单击此处输入你的正文，请尽量言简意赅地阐述观点。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34" name="文本占位符 33"/>
          <p:cNvSpPr>
            <a:spLocks noGrp="1"/>
          </p:cNvSpPr>
          <p:nvPr/>
        </p:nvSpPr>
        <p:spPr>
          <a:xfrm>
            <a:off x="8726805" y="5465445"/>
            <a:ext cx="2267585" cy="3759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FF435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35" name="任意多边形 34"/>
          <p:cNvSpPr>
            <a:spLocks noChangeAspect="1"/>
          </p:cNvSpPr>
          <p:nvPr userDrawn="1"/>
        </p:nvSpPr>
        <p:spPr>
          <a:xfrm rot="16200000" flipH="1">
            <a:off x="3562878" y="1773237"/>
            <a:ext cx="675000" cy="855975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1417" h="1797">
                <a:moveTo>
                  <a:pt x="709" y="0"/>
                </a:moveTo>
                <a:lnTo>
                  <a:pt x="1417" y="380"/>
                </a:lnTo>
                <a:lnTo>
                  <a:pt x="1417" y="1797"/>
                </a:lnTo>
                <a:lnTo>
                  <a:pt x="0" y="1797"/>
                </a:lnTo>
                <a:lnTo>
                  <a:pt x="0" y="380"/>
                </a:lnTo>
                <a:lnTo>
                  <a:pt x="709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>
            <a:spLocks noChangeAspect="1"/>
          </p:cNvSpPr>
          <p:nvPr userDrawn="1"/>
        </p:nvSpPr>
        <p:spPr>
          <a:xfrm rot="16200000" flipH="1">
            <a:off x="3562878" y="3050857"/>
            <a:ext cx="675000" cy="855975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1417" h="1797">
                <a:moveTo>
                  <a:pt x="709" y="0"/>
                </a:moveTo>
                <a:lnTo>
                  <a:pt x="1417" y="380"/>
                </a:lnTo>
                <a:lnTo>
                  <a:pt x="1417" y="1797"/>
                </a:lnTo>
                <a:lnTo>
                  <a:pt x="0" y="1797"/>
                </a:lnTo>
                <a:lnTo>
                  <a:pt x="0" y="380"/>
                </a:lnTo>
                <a:lnTo>
                  <a:pt x="709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>
            <a:spLocks noChangeAspect="1"/>
          </p:cNvSpPr>
          <p:nvPr userDrawn="1"/>
        </p:nvSpPr>
        <p:spPr>
          <a:xfrm rot="16200000" flipH="1">
            <a:off x="3562878" y="4325302"/>
            <a:ext cx="675000" cy="855975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1417" h="1797">
                <a:moveTo>
                  <a:pt x="709" y="0"/>
                </a:moveTo>
                <a:lnTo>
                  <a:pt x="1417" y="380"/>
                </a:lnTo>
                <a:lnTo>
                  <a:pt x="1417" y="1797"/>
                </a:lnTo>
                <a:lnTo>
                  <a:pt x="0" y="1797"/>
                </a:lnTo>
                <a:lnTo>
                  <a:pt x="0" y="380"/>
                </a:lnTo>
                <a:lnTo>
                  <a:pt x="709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4" name="图片 43" descr="wo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96665" y="2010410"/>
            <a:ext cx="381000" cy="381000"/>
          </a:xfrm>
          <a:prstGeom prst="rect">
            <a:avLst/>
          </a:prstGeom>
        </p:spPr>
      </p:pic>
      <p:pic>
        <p:nvPicPr>
          <p:cNvPr id="75" name="图片 74" descr="shangwuhetong"/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96665" y="4578350"/>
            <a:ext cx="381000" cy="381000"/>
          </a:xfrm>
          <a:prstGeom prst="rect">
            <a:avLst/>
          </a:prstGeom>
        </p:spPr>
      </p:pic>
      <p:pic>
        <p:nvPicPr>
          <p:cNvPr id="72" name="图片 71" descr="wifi"/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796665" y="3288665"/>
            <a:ext cx="381000" cy="381000"/>
          </a:xfrm>
          <a:prstGeom prst="rect">
            <a:avLst/>
          </a:prstGeom>
        </p:spPr>
      </p:pic>
      <p:sp>
        <p:nvSpPr>
          <p:cNvPr id="40" name="文本占位符 39"/>
          <p:cNvSpPr>
            <a:spLocks noGrp="1"/>
          </p:cNvSpPr>
          <p:nvPr/>
        </p:nvSpPr>
        <p:spPr>
          <a:xfrm>
            <a:off x="1105535" y="2052955"/>
            <a:ext cx="2374900" cy="6584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lnSpc>
                <a:spcPct val="140000"/>
              </a:lnSpc>
            </a:pPr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单击此处输入你的正文，请尽量言简意赅地阐述观点。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41" name="文本占位符 40"/>
          <p:cNvSpPr>
            <a:spLocks noGrp="1"/>
          </p:cNvSpPr>
          <p:nvPr/>
        </p:nvSpPr>
        <p:spPr>
          <a:xfrm>
            <a:off x="1212850" y="1778635"/>
            <a:ext cx="2267585" cy="3759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FF435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42" name="文本占位符 41"/>
          <p:cNvSpPr>
            <a:spLocks noGrp="1"/>
          </p:cNvSpPr>
          <p:nvPr/>
        </p:nvSpPr>
        <p:spPr>
          <a:xfrm>
            <a:off x="1097280" y="3329305"/>
            <a:ext cx="2374900" cy="6584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lnSpc>
                <a:spcPct val="140000"/>
              </a:lnSpc>
            </a:pPr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单击此处输入你的正文，请尽量言简意赅地阐述观点。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43" name="文本占位符 42"/>
          <p:cNvSpPr>
            <a:spLocks noGrp="1"/>
          </p:cNvSpPr>
          <p:nvPr/>
        </p:nvSpPr>
        <p:spPr>
          <a:xfrm>
            <a:off x="1204595" y="3054985"/>
            <a:ext cx="2267585" cy="3759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FF435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45" name="文本占位符 44"/>
          <p:cNvSpPr>
            <a:spLocks noGrp="1"/>
          </p:cNvSpPr>
          <p:nvPr/>
        </p:nvSpPr>
        <p:spPr>
          <a:xfrm>
            <a:off x="1097280" y="4627880"/>
            <a:ext cx="2374900" cy="6584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lnSpc>
                <a:spcPct val="140000"/>
              </a:lnSpc>
            </a:pPr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单击此处输入你的正文，请尽量言简意赅地阐述观点。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46" name="文本占位符 45"/>
          <p:cNvSpPr>
            <a:spLocks noGrp="1"/>
          </p:cNvSpPr>
          <p:nvPr/>
        </p:nvSpPr>
        <p:spPr>
          <a:xfrm>
            <a:off x="1204595" y="4353560"/>
            <a:ext cx="2267585" cy="3759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FF435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成功项目展示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sp>
        <p:nvSpPr>
          <p:cNvPr id="4" name="椭圆 3"/>
          <p:cNvSpPr/>
          <p:nvPr userDrawn="1"/>
        </p:nvSpPr>
        <p:spPr>
          <a:xfrm>
            <a:off x="4476750" y="2362835"/>
            <a:ext cx="3240000" cy="3240000"/>
          </a:xfrm>
          <a:prstGeom prst="ellipse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9"/>
          <p:cNvPicPr>
            <a:picLocks noChangeAspect="1"/>
          </p:cNvPicPr>
          <p:nvPr userDrawn="1"/>
        </p:nvPicPr>
        <p:blipFill>
          <a:blip r:embed="rId1"/>
          <a:srcRect l="4438" t="3845" r="4454" b="5047"/>
          <a:stretch>
            <a:fillRect/>
          </a:stretch>
        </p:blipFill>
        <p:spPr>
          <a:xfrm>
            <a:off x="4584700" y="2470785"/>
            <a:ext cx="3024000" cy="302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62" h="4762">
                <a:moveTo>
                  <a:pt x="2381" y="0"/>
                </a:moveTo>
                <a:cubicBezTo>
                  <a:pt x="3696" y="0"/>
                  <a:pt x="4762" y="1066"/>
                  <a:pt x="4762" y="2381"/>
                </a:cubicBezTo>
                <a:cubicBezTo>
                  <a:pt x="4762" y="3696"/>
                  <a:pt x="3696" y="4762"/>
                  <a:pt x="2381" y="4762"/>
                </a:cubicBezTo>
                <a:cubicBezTo>
                  <a:pt x="1066" y="4762"/>
                  <a:pt x="0" y="3696"/>
                  <a:pt x="0" y="2381"/>
                </a:cubicBezTo>
                <a:cubicBezTo>
                  <a:pt x="0" y="1066"/>
                  <a:pt x="1066" y="0"/>
                  <a:pt x="2381" y="0"/>
                </a:cubicBezTo>
                <a:close/>
              </a:path>
            </a:pathLst>
          </a:custGeom>
        </p:spPr>
      </p:pic>
      <p:sp>
        <p:nvSpPr>
          <p:cNvPr id="8" name="椭圆 7"/>
          <p:cNvSpPr/>
          <p:nvPr userDrawn="1"/>
        </p:nvSpPr>
        <p:spPr>
          <a:xfrm>
            <a:off x="4584065" y="2470785"/>
            <a:ext cx="3024000" cy="3024000"/>
          </a:xfrm>
          <a:prstGeom prst="ellipse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占位符 83"/>
          <p:cNvSpPr>
            <a:spLocks noGrp="1"/>
          </p:cNvSpPr>
          <p:nvPr/>
        </p:nvSpPr>
        <p:spPr>
          <a:xfrm>
            <a:off x="5321935" y="3662045"/>
            <a:ext cx="1548130" cy="4140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effectLst/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项目展示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/>
        </p:nvSpPr>
        <p:spPr>
          <a:xfrm>
            <a:off x="5102225" y="4043680"/>
            <a:ext cx="1988185" cy="82994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文字是您思想的提炼，</a:t>
            </a:r>
            <a:r>
              <a:rPr lang="zh-CN" altLang="en-US" strike="noStrike" noProof="1">
                <a:solidFill>
                  <a:schemeClr val="tx1"/>
                </a:solidFill>
              </a:rPr>
              <a:t>请言简意赅地阐述观点。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pic>
        <p:nvPicPr>
          <p:cNvPr id="11" name="图片 10" descr="shangwuheto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62625" y="2936875"/>
            <a:ext cx="666750" cy="666750"/>
          </a:xfrm>
          <a:prstGeom prst="rect">
            <a:avLst/>
          </a:prstGeom>
        </p:spPr>
      </p:pic>
      <p:sp>
        <p:nvSpPr>
          <p:cNvPr id="12" name="弧形 11"/>
          <p:cNvSpPr/>
          <p:nvPr userDrawn="1"/>
        </p:nvSpPr>
        <p:spPr>
          <a:xfrm>
            <a:off x="3749040" y="1642745"/>
            <a:ext cx="4680000" cy="4680000"/>
          </a:xfrm>
          <a:prstGeom prst="arc">
            <a:avLst>
              <a:gd name="adj1" fmla="val 17677716"/>
              <a:gd name="adj2" fmla="val 3829628"/>
            </a:avLst>
          </a:prstGeom>
          <a:ln w="25400">
            <a:solidFill>
              <a:srgbClr val="003F8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343900" y="3896995"/>
            <a:ext cx="171450" cy="1714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880350" y="5300345"/>
            <a:ext cx="171450" cy="1714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7880350" y="2499995"/>
            <a:ext cx="171450" cy="1714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/>
          <p:cNvSpPr/>
          <p:nvPr userDrawn="1"/>
        </p:nvSpPr>
        <p:spPr>
          <a:xfrm flipH="1">
            <a:off x="3756660" y="1642745"/>
            <a:ext cx="4680000" cy="4680000"/>
          </a:xfrm>
          <a:prstGeom prst="arc">
            <a:avLst>
              <a:gd name="adj1" fmla="val 17677716"/>
              <a:gd name="adj2" fmla="val 3829628"/>
            </a:avLst>
          </a:prstGeom>
          <a:ln w="25400">
            <a:solidFill>
              <a:srgbClr val="003F8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3670300" y="3896995"/>
            <a:ext cx="171450" cy="1714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4130675" y="5300345"/>
            <a:ext cx="171450" cy="1714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4130675" y="2499995"/>
            <a:ext cx="171450" cy="1714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/>
        </p:nvSpPr>
        <p:spPr>
          <a:xfrm>
            <a:off x="8244205" y="2403475"/>
            <a:ext cx="53530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04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30" name="文本占位符 29"/>
          <p:cNvSpPr>
            <a:spLocks noGrp="1"/>
          </p:cNvSpPr>
          <p:nvPr/>
        </p:nvSpPr>
        <p:spPr>
          <a:xfrm>
            <a:off x="8779510" y="2193290"/>
            <a:ext cx="188658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31" name="文本占位符 30"/>
          <p:cNvSpPr>
            <a:spLocks noGrp="1"/>
          </p:cNvSpPr>
          <p:nvPr/>
        </p:nvSpPr>
        <p:spPr>
          <a:xfrm>
            <a:off x="8779510" y="2491740"/>
            <a:ext cx="2595245" cy="82296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32" name="文本占位符 31"/>
          <p:cNvSpPr>
            <a:spLocks noGrp="1"/>
          </p:cNvSpPr>
          <p:nvPr/>
        </p:nvSpPr>
        <p:spPr>
          <a:xfrm>
            <a:off x="8714105" y="3800475"/>
            <a:ext cx="53530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05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33" name="文本占位符 32"/>
          <p:cNvSpPr>
            <a:spLocks noGrp="1"/>
          </p:cNvSpPr>
          <p:nvPr/>
        </p:nvSpPr>
        <p:spPr>
          <a:xfrm>
            <a:off x="9249410" y="3594100"/>
            <a:ext cx="188658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1" name="文本占位符 40"/>
          <p:cNvSpPr>
            <a:spLocks noGrp="1"/>
          </p:cNvSpPr>
          <p:nvPr/>
        </p:nvSpPr>
        <p:spPr>
          <a:xfrm>
            <a:off x="9249410" y="3888740"/>
            <a:ext cx="2595245" cy="82296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18" name="文本占位符 17"/>
          <p:cNvSpPr>
            <a:spLocks noGrp="1"/>
          </p:cNvSpPr>
          <p:nvPr/>
        </p:nvSpPr>
        <p:spPr>
          <a:xfrm>
            <a:off x="8244205" y="5203825"/>
            <a:ext cx="53530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06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19" name="文本占位符 18"/>
          <p:cNvSpPr>
            <a:spLocks noGrp="1"/>
          </p:cNvSpPr>
          <p:nvPr/>
        </p:nvSpPr>
        <p:spPr>
          <a:xfrm>
            <a:off x="8779510" y="4993640"/>
            <a:ext cx="188658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4" name="文本占位符 43"/>
          <p:cNvSpPr>
            <a:spLocks noGrp="1"/>
          </p:cNvSpPr>
          <p:nvPr/>
        </p:nvSpPr>
        <p:spPr>
          <a:xfrm>
            <a:off x="8779510" y="5292090"/>
            <a:ext cx="2595245" cy="82296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45" name="文本占位符 44"/>
          <p:cNvSpPr>
            <a:spLocks noGrp="1"/>
          </p:cNvSpPr>
          <p:nvPr/>
        </p:nvSpPr>
        <p:spPr>
          <a:xfrm>
            <a:off x="3392805" y="2403475"/>
            <a:ext cx="53530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01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6" name="文本占位符 45"/>
          <p:cNvSpPr>
            <a:spLocks noGrp="1"/>
          </p:cNvSpPr>
          <p:nvPr/>
        </p:nvSpPr>
        <p:spPr>
          <a:xfrm>
            <a:off x="797560" y="2491740"/>
            <a:ext cx="2595245" cy="82296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47" name="文本占位符 46"/>
          <p:cNvSpPr>
            <a:spLocks noGrp="1"/>
          </p:cNvSpPr>
          <p:nvPr/>
        </p:nvSpPr>
        <p:spPr>
          <a:xfrm>
            <a:off x="1506220" y="2193290"/>
            <a:ext cx="188658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8" name="文本占位符 47"/>
          <p:cNvSpPr>
            <a:spLocks noGrp="1"/>
          </p:cNvSpPr>
          <p:nvPr/>
        </p:nvSpPr>
        <p:spPr>
          <a:xfrm>
            <a:off x="2938780" y="3800475"/>
            <a:ext cx="53530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02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5" name="文本占位符 24"/>
          <p:cNvSpPr>
            <a:spLocks noGrp="1"/>
          </p:cNvSpPr>
          <p:nvPr/>
        </p:nvSpPr>
        <p:spPr>
          <a:xfrm>
            <a:off x="343535" y="3888740"/>
            <a:ext cx="2595245" cy="82296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26" name="文本占位符 25"/>
          <p:cNvSpPr>
            <a:spLocks noGrp="1"/>
          </p:cNvSpPr>
          <p:nvPr/>
        </p:nvSpPr>
        <p:spPr>
          <a:xfrm>
            <a:off x="1052195" y="3590290"/>
            <a:ext cx="188658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8" name="文本占位符 27"/>
          <p:cNvSpPr>
            <a:spLocks noGrp="1"/>
          </p:cNvSpPr>
          <p:nvPr/>
        </p:nvSpPr>
        <p:spPr>
          <a:xfrm>
            <a:off x="3392805" y="5203190"/>
            <a:ext cx="53530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03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34" name="文本占位符 33"/>
          <p:cNvSpPr>
            <a:spLocks noGrp="1"/>
          </p:cNvSpPr>
          <p:nvPr/>
        </p:nvSpPr>
        <p:spPr>
          <a:xfrm>
            <a:off x="797560" y="5291455"/>
            <a:ext cx="2595245" cy="82296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35" name="文本占位符 34"/>
          <p:cNvSpPr>
            <a:spLocks noGrp="1"/>
          </p:cNvSpPr>
          <p:nvPr/>
        </p:nvSpPr>
        <p:spPr>
          <a:xfrm>
            <a:off x="1506220" y="4993640"/>
            <a:ext cx="188658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后期工作计划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sp>
        <p:nvSpPr>
          <p:cNvPr id="8" name="五边形 7"/>
          <p:cNvSpPr/>
          <p:nvPr userDrawn="1"/>
        </p:nvSpPr>
        <p:spPr>
          <a:xfrm>
            <a:off x="1884045" y="2279650"/>
            <a:ext cx="10080000" cy="828675"/>
          </a:xfrm>
          <a:prstGeom prst="homePlate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 userDrawn="1"/>
        </p:nvSpPr>
        <p:spPr>
          <a:xfrm>
            <a:off x="1893570" y="2689860"/>
            <a:ext cx="7920000" cy="828675"/>
          </a:xfrm>
          <a:prstGeom prst="homePlat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 userDrawn="1"/>
        </p:nvSpPr>
        <p:spPr>
          <a:xfrm>
            <a:off x="1884045" y="3108325"/>
            <a:ext cx="5760000" cy="828675"/>
          </a:xfrm>
          <a:prstGeom prst="homePlate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/>
          <p:nvPr userDrawn="1"/>
        </p:nvSpPr>
        <p:spPr>
          <a:xfrm>
            <a:off x="1893570" y="3518535"/>
            <a:ext cx="3600000" cy="828675"/>
          </a:xfrm>
          <a:prstGeom prst="homePlat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/>
        </p:nvSpPr>
        <p:spPr>
          <a:xfrm>
            <a:off x="3350260" y="4503420"/>
            <a:ext cx="1774825" cy="34798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1F4E7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53" name="文本占位符 52"/>
          <p:cNvSpPr>
            <a:spLocks noGrp="1"/>
          </p:cNvSpPr>
          <p:nvPr/>
        </p:nvSpPr>
        <p:spPr>
          <a:xfrm>
            <a:off x="5520055" y="4077970"/>
            <a:ext cx="1774825" cy="34798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1F4E7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54" name="文本占位符 53"/>
          <p:cNvSpPr>
            <a:spLocks noGrp="1"/>
          </p:cNvSpPr>
          <p:nvPr/>
        </p:nvSpPr>
        <p:spPr>
          <a:xfrm>
            <a:off x="7724140" y="3670300"/>
            <a:ext cx="1774825" cy="34798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1F4E7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55" name="文本占位符 54"/>
          <p:cNvSpPr>
            <a:spLocks noGrp="1"/>
          </p:cNvSpPr>
          <p:nvPr/>
        </p:nvSpPr>
        <p:spPr>
          <a:xfrm>
            <a:off x="9921875" y="3259455"/>
            <a:ext cx="1774825" cy="34798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1F4E7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56" name="文本占位符 5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269615" y="4856480"/>
            <a:ext cx="1936115" cy="114554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indent="0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>
              <a:lnSpc>
                <a:spcPct val="140000"/>
              </a:lnSpc>
            </a:pPr>
            <a:r>
              <a:rPr sz="1200">
                <a:sym typeface="+mn-ea"/>
              </a:rPr>
              <a:t>单击此处输入你的正文，</a:t>
            </a:r>
            <a:r>
              <a:rPr lang="zh-CN" sz="1200">
                <a:sym typeface="+mn-ea"/>
              </a:rPr>
              <a:t>文字是您思想的提炼，</a:t>
            </a:r>
            <a:r>
              <a:rPr sz="1200">
                <a:sym typeface="+mn-ea"/>
              </a:rPr>
              <a:t>请言简意赅地阐述观点。</a:t>
            </a:r>
            <a:endParaRPr lang="en-US" altLang="zh-CN" sz="1200" dirty="0">
              <a:sym typeface="+mn-ea"/>
            </a:endParaRPr>
          </a:p>
        </p:txBody>
      </p:sp>
      <p:sp>
        <p:nvSpPr>
          <p:cNvPr id="24" name="文本占位符 2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426710" y="4431665"/>
            <a:ext cx="1936115" cy="114554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indent="0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>
              <a:lnSpc>
                <a:spcPct val="140000"/>
              </a:lnSpc>
            </a:pPr>
            <a:r>
              <a:rPr sz="1200">
                <a:sym typeface="+mn-ea"/>
              </a:rPr>
              <a:t>单击此处输入你的正文，</a:t>
            </a:r>
            <a:r>
              <a:rPr lang="zh-CN" sz="1200">
                <a:sym typeface="+mn-ea"/>
              </a:rPr>
              <a:t>文字是您思想的提炼，</a:t>
            </a:r>
            <a:r>
              <a:rPr sz="1200">
                <a:sym typeface="+mn-ea"/>
              </a:rPr>
              <a:t>请言简意赅地阐述观点。</a:t>
            </a:r>
            <a:endParaRPr lang="en-US" altLang="zh-CN" sz="1200" dirty="0">
              <a:sym typeface="+mn-ea"/>
            </a:endParaRPr>
          </a:p>
        </p:txBody>
      </p:sp>
      <p:sp>
        <p:nvSpPr>
          <p:cNvPr id="25" name="文本占位符 24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644130" y="4025265"/>
            <a:ext cx="1936115" cy="114554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indent="0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>
              <a:lnSpc>
                <a:spcPct val="140000"/>
              </a:lnSpc>
            </a:pPr>
            <a:r>
              <a:rPr sz="1200">
                <a:sym typeface="+mn-ea"/>
              </a:rPr>
              <a:t>单击此处输入你的正文，</a:t>
            </a:r>
            <a:r>
              <a:rPr lang="zh-CN" sz="1200">
                <a:sym typeface="+mn-ea"/>
              </a:rPr>
              <a:t>文字是您思想的提炼，</a:t>
            </a:r>
            <a:r>
              <a:rPr sz="1200">
                <a:sym typeface="+mn-ea"/>
              </a:rPr>
              <a:t>请言简意赅地阐述观点。</a:t>
            </a:r>
            <a:endParaRPr lang="en-US" altLang="zh-CN" sz="1200" dirty="0">
              <a:sym typeface="+mn-ea"/>
            </a:endParaRPr>
          </a:p>
        </p:txBody>
      </p:sp>
      <p:sp>
        <p:nvSpPr>
          <p:cNvPr id="26" name="文本占位符 25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9841230" y="3608070"/>
            <a:ext cx="1936115" cy="114554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indent="0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>
              <a:lnSpc>
                <a:spcPct val="140000"/>
              </a:lnSpc>
            </a:pPr>
            <a:r>
              <a:rPr sz="1200">
                <a:sym typeface="+mn-ea"/>
              </a:rPr>
              <a:t>单击此处输入你的正文，</a:t>
            </a:r>
            <a:r>
              <a:rPr lang="zh-CN" sz="1200">
                <a:sym typeface="+mn-ea"/>
              </a:rPr>
              <a:t>文字是您思想的提炼，</a:t>
            </a:r>
            <a:r>
              <a:rPr sz="1200">
                <a:sym typeface="+mn-ea"/>
              </a:rPr>
              <a:t>请言简意赅地阐述观点。</a:t>
            </a:r>
            <a:endParaRPr lang="en-US" altLang="zh-CN" sz="1200" dirty="0">
              <a:sym typeface="+mn-ea"/>
            </a:endParaRPr>
          </a:p>
        </p:txBody>
      </p:sp>
      <p:pic>
        <p:nvPicPr>
          <p:cNvPr id="66" name="图片 65" descr="4"/>
          <p:cNvPicPr>
            <a:picLocks noChangeAspect="1"/>
          </p:cNvPicPr>
          <p:nvPr userDrawn="1"/>
        </p:nvPicPr>
        <p:blipFill>
          <a:blip r:embed="rId5"/>
          <a:srcRect l="16523" t="2373" r="16511" b="857"/>
          <a:stretch>
            <a:fillRect/>
          </a:stretch>
        </p:blipFill>
        <p:spPr>
          <a:xfrm>
            <a:off x="212725" y="1830070"/>
            <a:ext cx="2952000" cy="2952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49" h="4649">
                <a:moveTo>
                  <a:pt x="2324" y="0"/>
                </a:moveTo>
                <a:cubicBezTo>
                  <a:pt x="3608" y="0"/>
                  <a:pt x="4649" y="1041"/>
                  <a:pt x="4649" y="2324"/>
                </a:cubicBezTo>
                <a:cubicBezTo>
                  <a:pt x="4649" y="3608"/>
                  <a:pt x="3608" y="4649"/>
                  <a:pt x="2324" y="4649"/>
                </a:cubicBezTo>
                <a:cubicBezTo>
                  <a:pt x="1041" y="4649"/>
                  <a:pt x="0" y="3608"/>
                  <a:pt x="0" y="2324"/>
                </a:cubicBezTo>
                <a:cubicBezTo>
                  <a:pt x="0" y="1041"/>
                  <a:pt x="1041" y="0"/>
                  <a:pt x="2324" y="0"/>
                </a:cubicBezTo>
                <a:close/>
              </a:path>
            </a:pathLst>
          </a:custGeom>
        </p:spPr>
      </p:pic>
      <p:sp>
        <p:nvSpPr>
          <p:cNvPr id="65" name="椭圆 64"/>
          <p:cNvSpPr/>
          <p:nvPr userDrawn="1"/>
        </p:nvSpPr>
        <p:spPr>
          <a:xfrm>
            <a:off x="213360" y="1830070"/>
            <a:ext cx="2952000" cy="2952000"/>
          </a:xfrm>
          <a:prstGeom prst="ellipse">
            <a:avLst/>
          </a:prstGeom>
          <a:solidFill>
            <a:srgbClr val="003F80">
              <a:alpha val="88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占位符 66"/>
          <p:cNvSpPr>
            <a:spLocks noGrp="1"/>
          </p:cNvSpPr>
          <p:nvPr/>
        </p:nvSpPr>
        <p:spPr>
          <a:xfrm>
            <a:off x="948690" y="2558415"/>
            <a:ext cx="1480820" cy="31178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>
                <a:latin typeface="阿里巴巴普惠体 R" panose="00020600040101010101" charset="-122"/>
                <a:ea typeface="阿里巴巴普惠体 R" panose="00020600040101010101" charset="-122"/>
                <a:sym typeface="+mn-ea"/>
              </a:rPr>
              <a:t>工作安排</a:t>
            </a:r>
            <a:endParaRPr lang="zh-CN" altLang="en-US">
              <a:latin typeface="阿里巴巴普惠体 R" panose="00020600040101010101" charset="-122"/>
              <a:ea typeface="阿里巴巴普惠体 R" panose="00020600040101010101" charset="-122"/>
              <a:sym typeface="+mn-ea"/>
            </a:endParaRPr>
          </a:p>
        </p:txBody>
      </p:sp>
      <p:sp>
        <p:nvSpPr>
          <p:cNvPr id="96" name="文本占位符 95"/>
          <p:cNvSpPr>
            <a:spLocks noGrp="1"/>
          </p:cNvSpPr>
          <p:nvPr/>
        </p:nvSpPr>
        <p:spPr>
          <a:xfrm>
            <a:off x="717550" y="2893695"/>
            <a:ext cx="1941830" cy="114554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lnSpc>
                <a:spcPct val="140000"/>
              </a:lnSpc>
            </a:pPr>
            <a:r>
              <a:rPr lang="zh-CN" altLang="en-US" strike="noStrike" noProof="1"/>
              <a:t>单击此处输入你的正文，</a:t>
            </a:r>
            <a:r>
              <a:rPr lang="zh-CN">
                <a:sym typeface="+mn-ea"/>
              </a:rPr>
              <a:t>文字是您思想的提炼，</a:t>
            </a:r>
            <a:r>
              <a:rPr lang="zh-CN" altLang="en-US" strike="noStrike" noProof="1"/>
              <a:t>请尽量言简意赅地阐述观点。</a:t>
            </a:r>
            <a:endParaRPr lang="zh-CN" altLang="en-US" strike="noStrike" noProof="1"/>
          </a:p>
        </p:txBody>
      </p:sp>
      <p:sp>
        <p:nvSpPr>
          <p:cNvPr id="68" name="圆角矩形 67"/>
          <p:cNvSpPr/>
          <p:nvPr userDrawn="1"/>
        </p:nvSpPr>
        <p:spPr>
          <a:xfrm>
            <a:off x="1508125" y="4077335"/>
            <a:ext cx="360000" cy="43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olders_329388"/>
          <p:cNvSpPr>
            <a:spLocks noChangeAspect="1"/>
          </p:cNvSpPr>
          <p:nvPr userDrawn="1"/>
        </p:nvSpPr>
        <p:spPr bwMode="auto">
          <a:xfrm>
            <a:off x="3642185" y="3759814"/>
            <a:ext cx="346404" cy="345918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455839 w 606244"/>
              <a:gd name="T53" fmla="*/ 455839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0" h="800">
                <a:moveTo>
                  <a:pt x="787" y="373"/>
                </a:moveTo>
                <a:lnTo>
                  <a:pt x="773" y="373"/>
                </a:lnTo>
                <a:lnTo>
                  <a:pt x="773" y="253"/>
                </a:lnTo>
                <a:lnTo>
                  <a:pt x="733" y="253"/>
                </a:lnTo>
                <a:lnTo>
                  <a:pt x="707" y="253"/>
                </a:lnTo>
                <a:lnTo>
                  <a:pt x="667" y="253"/>
                </a:lnTo>
                <a:lnTo>
                  <a:pt x="667" y="373"/>
                </a:lnTo>
                <a:lnTo>
                  <a:pt x="440" y="373"/>
                </a:lnTo>
                <a:lnTo>
                  <a:pt x="440" y="333"/>
                </a:lnTo>
                <a:lnTo>
                  <a:pt x="609" y="333"/>
                </a:lnTo>
                <a:cubicBezTo>
                  <a:pt x="626" y="333"/>
                  <a:pt x="640" y="319"/>
                  <a:pt x="640" y="302"/>
                </a:cubicBezTo>
                <a:lnTo>
                  <a:pt x="640" y="280"/>
                </a:lnTo>
                <a:lnTo>
                  <a:pt x="640" y="253"/>
                </a:lnTo>
                <a:lnTo>
                  <a:pt x="640" y="31"/>
                </a:lnTo>
                <a:cubicBezTo>
                  <a:pt x="640" y="14"/>
                  <a:pt x="626" y="0"/>
                  <a:pt x="609" y="0"/>
                </a:cubicBezTo>
                <a:lnTo>
                  <a:pt x="191" y="0"/>
                </a:lnTo>
                <a:cubicBezTo>
                  <a:pt x="174" y="0"/>
                  <a:pt x="160" y="14"/>
                  <a:pt x="160" y="31"/>
                </a:cubicBezTo>
                <a:lnTo>
                  <a:pt x="160" y="253"/>
                </a:lnTo>
                <a:lnTo>
                  <a:pt x="160" y="280"/>
                </a:lnTo>
                <a:lnTo>
                  <a:pt x="160" y="302"/>
                </a:lnTo>
                <a:cubicBezTo>
                  <a:pt x="160" y="319"/>
                  <a:pt x="174" y="333"/>
                  <a:pt x="191" y="333"/>
                </a:cubicBezTo>
                <a:lnTo>
                  <a:pt x="360" y="333"/>
                </a:lnTo>
                <a:lnTo>
                  <a:pt x="360" y="373"/>
                </a:lnTo>
                <a:lnTo>
                  <a:pt x="13" y="373"/>
                </a:lnTo>
                <a:cubicBezTo>
                  <a:pt x="6" y="373"/>
                  <a:pt x="0" y="379"/>
                  <a:pt x="0" y="387"/>
                </a:cubicBezTo>
                <a:lnTo>
                  <a:pt x="0" y="440"/>
                </a:lnTo>
                <a:cubicBezTo>
                  <a:pt x="0" y="447"/>
                  <a:pt x="6" y="453"/>
                  <a:pt x="13" y="453"/>
                </a:cubicBezTo>
                <a:lnTo>
                  <a:pt x="27" y="453"/>
                </a:lnTo>
                <a:lnTo>
                  <a:pt x="27" y="787"/>
                </a:lnTo>
                <a:cubicBezTo>
                  <a:pt x="27" y="794"/>
                  <a:pt x="33" y="800"/>
                  <a:pt x="40" y="800"/>
                </a:cubicBezTo>
                <a:lnTo>
                  <a:pt x="74" y="800"/>
                </a:lnTo>
                <a:cubicBezTo>
                  <a:pt x="81" y="800"/>
                  <a:pt x="86" y="795"/>
                  <a:pt x="87" y="788"/>
                </a:cubicBezTo>
                <a:lnTo>
                  <a:pt x="109" y="453"/>
                </a:lnTo>
                <a:lnTo>
                  <a:pt x="691" y="453"/>
                </a:lnTo>
                <a:lnTo>
                  <a:pt x="713" y="788"/>
                </a:lnTo>
                <a:cubicBezTo>
                  <a:pt x="714" y="795"/>
                  <a:pt x="719" y="800"/>
                  <a:pt x="726" y="800"/>
                </a:cubicBezTo>
                <a:lnTo>
                  <a:pt x="760" y="800"/>
                </a:lnTo>
                <a:cubicBezTo>
                  <a:pt x="767" y="800"/>
                  <a:pt x="773" y="794"/>
                  <a:pt x="773" y="787"/>
                </a:cubicBezTo>
                <a:lnTo>
                  <a:pt x="773" y="453"/>
                </a:lnTo>
                <a:lnTo>
                  <a:pt x="787" y="453"/>
                </a:lnTo>
                <a:cubicBezTo>
                  <a:pt x="794" y="453"/>
                  <a:pt x="800" y="447"/>
                  <a:pt x="800" y="440"/>
                </a:cubicBezTo>
                <a:lnTo>
                  <a:pt x="800" y="387"/>
                </a:lnTo>
                <a:cubicBezTo>
                  <a:pt x="800" y="379"/>
                  <a:pt x="794" y="373"/>
                  <a:pt x="787" y="373"/>
                </a:cubicBezTo>
                <a:close/>
                <a:moveTo>
                  <a:pt x="733" y="280"/>
                </a:moveTo>
                <a:lnTo>
                  <a:pt x="747" y="280"/>
                </a:lnTo>
                <a:lnTo>
                  <a:pt x="747" y="373"/>
                </a:lnTo>
                <a:lnTo>
                  <a:pt x="733" y="373"/>
                </a:lnTo>
                <a:lnTo>
                  <a:pt x="733" y="280"/>
                </a:lnTo>
                <a:close/>
                <a:moveTo>
                  <a:pt x="693" y="280"/>
                </a:moveTo>
                <a:lnTo>
                  <a:pt x="707" y="280"/>
                </a:lnTo>
                <a:lnTo>
                  <a:pt x="707" y="373"/>
                </a:lnTo>
                <a:lnTo>
                  <a:pt x="693" y="373"/>
                </a:lnTo>
                <a:lnTo>
                  <a:pt x="693" y="280"/>
                </a:lnTo>
                <a:close/>
                <a:moveTo>
                  <a:pt x="187" y="31"/>
                </a:moveTo>
                <a:cubicBezTo>
                  <a:pt x="187" y="29"/>
                  <a:pt x="189" y="27"/>
                  <a:pt x="191" y="27"/>
                </a:cubicBezTo>
                <a:lnTo>
                  <a:pt x="609" y="27"/>
                </a:lnTo>
                <a:cubicBezTo>
                  <a:pt x="611" y="27"/>
                  <a:pt x="613" y="29"/>
                  <a:pt x="613" y="31"/>
                </a:cubicBezTo>
                <a:lnTo>
                  <a:pt x="613" y="253"/>
                </a:lnTo>
                <a:lnTo>
                  <a:pt x="187" y="253"/>
                </a:lnTo>
                <a:lnTo>
                  <a:pt x="187" y="31"/>
                </a:lnTo>
                <a:close/>
                <a:moveTo>
                  <a:pt x="191" y="307"/>
                </a:moveTo>
                <a:cubicBezTo>
                  <a:pt x="189" y="307"/>
                  <a:pt x="187" y="305"/>
                  <a:pt x="187" y="302"/>
                </a:cubicBezTo>
                <a:lnTo>
                  <a:pt x="187" y="280"/>
                </a:lnTo>
                <a:lnTo>
                  <a:pt x="613" y="280"/>
                </a:lnTo>
                <a:lnTo>
                  <a:pt x="613" y="302"/>
                </a:lnTo>
                <a:cubicBezTo>
                  <a:pt x="613" y="305"/>
                  <a:pt x="611" y="307"/>
                  <a:pt x="609" y="307"/>
                </a:cubicBezTo>
                <a:lnTo>
                  <a:pt x="440" y="307"/>
                </a:lnTo>
                <a:lnTo>
                  <a:pt x="360" y="307"/>
                </a:lnTo>
                <a:lnTo>
                  <a:pt x="191" y="307"/>
                </a:lnTo>
                <a:close/>
                <a:moveTo>
                  <a:pt x="387" y="333"/>
                </a:moveTo>
                <a:lnTo>
                  <a:pt x="413" y="333"/>
                </a:lnTo>
                <a:lnTo>
                  <a:pt x="413" y="373"/>
                </a:lnTo>
                <a:lnTo>
                  <a:pt x="387" y="373"/>
                </a:lnTo>
                <a:lnTo>
                  <a:pt x="387" y="333"/>
                </a:lnTo>
                <a:close/>
                <a:moveTo>
                  <a:pt x="773" y="427"/>
                </a:moveTo>
                <a:lnTo>
                  <a:pt x="760" y="427"/>
                </a:lnTo>
                <a:cubicBezTo>
                  <a:pt x="753" y="427"/>
                  <a:pt x="747" y="433"/>
                  <a:pt x="747" y="440"/>
                </a:cubicBezTo>
                <a:lnTo>
                  <a:pt x="747" y="773"/>
                </a:lnTo>
                <a:lnTo>
                  <a:pt x="739" y="773"/>
                </a:lnTo>
                <a:lnTo>
                  <a:pt x="717" y="439"/>
                </a:lnTo>
                <a:cubicBezTo>
                  <a:pt x="716" y="432"/>
                  <a:pt x="710" y="427"/>
                  <a:pt x="703" y="427"/>
                </a:cubicBezTo>
                <a:lnTo>
                  <a:pt x="97" y="427"/>
                </a:lnTo>
                <a:cubicBezTo>
                  <a:pt x="90" y="427"/>
                  <a:pt x="84" y="432"/>
                  <a:pt x="83" y="439"/>
                </a:cubicBezTo>
                <a:lnTo>
                  <a:pt x="61" y="773"/>
                </a:lnTo>
                <a:lnTo>
                  <a:pt x="53" y="773"/>
                </a:lnTo>
                <a:lnTo>
                  <a:pt x="53" y="440"/>
                </a:lnTo>
                <a:cubicBezTo>
                  <a:pt x="53" y="433"/>
                  <a:pt x="47" y="427"/>
                  <a:pt x="40" y="427"/>
                </a:cubicBezTo>
                <a:lnTo>
                  <a:pt x="27" y="427"/>
                </a:lnTo>
                <a:lnTo>
                  <a:pt x="27" y="400"/>
                </a:lnTo>
                <a:lnTo>
                  <a:pt x="360" y="400"/>
                </a:lnTo>
                <a:lnTo>
                  <a:pt x="440" y="400"/>
                </a:lnTo>
                <a:lnTo>
                  <a:pt x="667" y="400"/>
                </a:lnTo>
                <a:lnTo>
                  <a:pt x="707" y="400"/>
                </a:lnTo>
                <a:lnTo>
                  <a:pt x="733" y="400"/>
                </a:lnTo>
                <a:lnTo>
                  <a:pt x="773" y="400"/>
                </a:lnTo>
                <a:lnTo>
                  <a:pt x="773" y="427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" name="book-outline_30010"/>
          <p:cNvSpPr>
            <a:spLocks noChangeAspect="1"/>
          </p:cNvSpPr>
          <p:nvPr userDrawn="1"/>
        </p:nvSpPr>
        <p:spPr bwMode="auto">
          <a:xfrm>
            <a:off x="5823870" y="3347313"/>
            <a:ext cx="326466" cy="351105"/>
          </a:xfrm>
          <a:custGeom>
            <a:avLst/>
            <a:gdLst>
              <a:gd name="T0" fmla="*/ 33 w 1959"/>
              <a:gd name="T1" fmla="*/ 2111 h 2111"/>
              <a:gd name="T2" fmla="*/ 0 w 1959"/>
              <a:gd name="T3" fmla="*/ 33 h 2111"/>
              <a:gd name="T4" fmla="*/ 1550 w 1959"/>
              <a:gd name="T5" fmla="*/ 0 h 2111"/>
              <a:gd name="T6" fmla="*/ 1584 w 1959"/>
              <a:gd name="T7" fmla="*/ 2078 h 2111"/>
              <a:gd name="T8" fmla="*/ 67 w 1959"/>
              <a:gd name="T9" fmla="*/ 2045 h 2111"/>
              <a:gd name="T10" fmla="*/ 1517 w 1959"/>
              <a:gd name="T11" fmla="*/ 67 h 2111"/>
              <a:gd name="T12" fmla="*/ 67 w 1959"/>
              <a:gd name="T13" fmla="*/ 2045 h 2111"/>
              <a:gd name="T14" fmla="*/ 1776 w 1959"/>
              <a:gd name="T15" fmla="*/ 1942 h 2111"/>
              <a:gd name="T16" fmla="*/ 1742 w 1959"/>
              <a:gd name="T17" fmla="*/ 470 h 2111"/>
              <a:gd name="T18" fmla="*/ 1818 w 1959"/>
              <a:gd name="T19" fmla="*/ 145 h 2111"/>
              <a:gd name="T20" fmla="*/ 1883 w 1959"/>
              <a:gd name="T21" fmla="*/ 145 h 2111"/>
              <a:gd name="T22" fmla="*/ 1959 w 1959"/>
              <a:gd name="T23" fmla="*/ 470 h 2111"/>
              <a:gd name="T24" fmla="*/ 1926 w 1959"/>
              <a:gd name="T25" fmla="*/ 1942 h 2111"/>
              <a:gd name="T26" fmla="*/ 1892 w 1959"/>
              <a:gd name="T27" fmla="*/ 1875 h 2111"/>
              <a:gd name="T28" fmla="*/ 1809 w 1959"/>
              <a:gd name="T29" fmla="*/ 499 h 2111"/>
              <a:gd name="T30" fmla="*/ 1818 w 1959"/>
              <a:gd name="T31" fmla="*/ 432 h 2111"/>
              <a:gd name="T32" fmla="*/ 1851 w 1959"/>
              <a:gd name="T33" fmla="*/ 295 h 2111"/>
              <a:gd name="T34" fmla="*/ 1320 w 1959"/>
              <a:gd name="T35" fmla="*/ 1683 h 2111"/>
              <a:gd name="T36" fmla="*/ 231 w 1959"/>
              <a:gd name="T37" fmla="*/ 1650 h 2111"/>
              <a:gd name="T38" fmla="*/ 1320 w 1959"/>
              <a:gd name="T39" fmla="*/ 1616 h 2111"/>
              <a:gd name="T40" fmla="*/ 1320 w 1959"/>
              <a:gd name="T41" fmla="*/ 1683 h 2111"/>
              <a:gd name="T42" fmla="*/ 264 w 1959"/>
              <a:gd name="T43" fmla="*/ 1441 h 2111"/>
              <a:gd name="T44" fmla="*/ 264 w 1959"/>
              <a:gd name="T45" fmla="*/ 1374 h 2111"/>
              <a:gd name="T46" fmla="*/ 1353 w 1959"/>
              <a:gd name="T47" fmla="*/ 1407 h 2111"/>
              <a:gd name="T48" fmla="*/ 1320 w 1959"/>
              <a:gd name="T49" fmla="*/ 815 h 2111"/>
              <a:gd name="T50" fmla="*/ 231 w 1959"/>
              <a:gd name="T51" fmla="*/ 782 h 2111"/>
              <a:gd name="T52" fmla="*/ 1320 w 1959"/>
              <a:gd name="T53" fmla="*/ 748 h 2111"/>
              <a:gd name="T54" fmla="*/ 1320 w 1959"/>
              <a:gd name="T55" fmla="*/ 815 h 2111"/>
              <a:gd name="T56" fmla="*/ 264 w 1959"/>
              <a:gd name="T57" fmla="*/ 573 h 2111"/>
              <a:gd name="T58" fmla="*/ 264 w 1959"/>
              <a:gd name="T59" fmla="*/ 506 h 2111"/>
              <a:gd name="T60" fmla="*/ 1353 w 1959"/>
              <a:gd name="T61" fmla="*/ 539 h 2111"/>
              <a:gd name="T62" fmla="*/ 1320 w 1959"/>
              <a:gd name="T63" fmla="*/ 330 h 2111"/>
              <a:gd name="T64" fmla="*/ 231 w 1959"/>
              <a:gd name="T65" fmla="*/ 297 h 2111"/>
              <a:gd name="T66" fmla="*/ 1320 w 1959"/>
              <a:gd name="T67" fmla="*/ 264 h 2111"/>
              <a:gd name="T68" fmla="*/ 1320 w 1959"/>
              <a:gd name="T69" fmla="*/ 330 h 2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59" h="2111">
                <a:moveTo>
                  <a:pt x="1550" y="2111"/>
                </a:moveTo>
                <a:lnTo>
                  <a:pt x="33" y="2111"/>
                </a:lnTo>
                <a:cubicBezTo>
                  <a:pt x="15" y="2111"/>
                  <a:pt x="0" y="2096"/>
                  <a:pt x="0" y="2078"/>
                </a:cubicBezTo>
                <a:lnTo>
                  <a:pt x="0" y="33"/>
                </a:lnTo>
                <a:cubicBezTo>
                  <a:pt x="0" y="15"/>
                  <a:pt x="15" y="0"/>
                  <a:pt x="33" y="0"/>
                </a:cubicBezTo>
                <a:lnTo>
                  <a:pt x="1550" y="0"/>
                </a:lnTo>
                <a:cubicBezTo>
                  <a:pt x="1569" y="0"/>
                  <a:pt x="1584" y="15"/>
                  <a:pt x="1584" y="33"/>
                </a:cubicBezTo>
                <a:lnTo>
                  <a:pt x="1584" y="2078"/>
                </a:lnTo>
                <a:cubicBezTo>
                  <a:pt x="1584" y="2096"/>
                  <a:pt x="1569" y="2111"/>
                  <a:pt x="1550" y="2111"/>
                </a:cubicBezTo>
                <a:close/>
                <a:moveTo>
                  <a:pt x="67" y="2045"/>
                </a:moveTo>
                <a:lnTo>
                  <a:pt x="1517" y="2045"/>
                </a:lnTo>
                <a:lnTo>
                  <a:pt x="1517" y="67"/>
                </a:lnTo>
                <a:lnTo>
                  <a:pt x="67" y="67"/>
                </a:lnTo>
                <a:lnTo>
                  <a:pt x="67" y="2045"/>
                </a:lnTo>
                <a:close/>
                <a:moveTo>
                  <a:pt x="1926" y="1942"/>
                </a:moveTo>
                <a:lnTo>
                  <a:pt x="1776" y="1942"/>
                </a:lnTo>
                <a:cubicBezTo>
                  <a:pt x="1757" y="1942"/>
                  <a:pt x="1742" y="1927"/>
                  <a:pt x="1742" y="1909"/>
                </a:cubicBezTo>
                <a:lnTo>
                  <a:pt x="1742" y="470"/>
                </a:lnTo>
                <a:cubicBezTo>
                  <a:pt x="1742" y="466"/>
                  <a:pt x="1742" y="462"/>
                  <a:pt x="1743" y="458"/>
                </a:cubicBezTo>
                <a:lnTo>
                  <a:pt x="1818" y="145"/>
                </a:lnTo>
                <a:cubicBezTo>
                  <a:pt x="1822" y="130"/>
                  <a:pt x="1835" y="119"/>
                  <a:pt x="1851" y="119"/>
                </a:cubicBezTo>
                <a:cubicBezTo>
                  <a:pt x="1866" y="119"/>
                  <a:pt x="1880" y="130"/>
                  <a:pt x="1883" y="145"/>
                </a:cubicBezTo>
                <a:lnTo>
                  <a:pt x="1958" y="458"/>
                </a:lnTo>
                <a:cubicBezTo>
                  <a:pt x="1959" y="462"/>
                  <a:pt x="1959" y="466"/>
                  <a:pt x="1959" y="470"/>
                </a:cubicBezTo>
                <a:lnTo>
                  <a:pt x="1959" y="1909"/>
                </a:lnTo>
                <a:cubicBezTo>
                  <a:pt x="1959" y="1927"/>
                  <a:pt x="1944" y="1942"/>
                  <a:pt x="1926" y="1942"/>
                </a:cubicBezTo>
                <a:close/>
                <a:moveTo>
                  <a:pt x="1809" y="1875"/>
                </a:moveTo>
                <a:lnTo>
                  <a:pt x="1892" y="1875"/>
                </a:lnTo>
                <a:lnTo>
                  <a:pt x="1892" y="499"/>
                </a:lnTo>
                <a:lnTo>
                  <a:pt x="1809" y="499"/>
                </a:lnTo>
                <a:lnTo>
                  <a:pt x="1809" y="1875"/>
                </a:lnTo>
                <a:close/>
                <a:moveTo>
                  <a:pt x="1818" y="432"/>
                </a:moveTo>
                <a:lnTo>
                  <a:pt x="1884" y="432"/>
                </a:lnTo>
                <a:lnTo>
                  <a:pt x="1851" y="295"/>
                </a:lnTo>
                <a:lnTo>
                  <a:pt x="1818" y="432"/>
                </a:lnTo>
                <a:close/>
                <a:moveTo>
                  <a:pt x="1320" y="1683"/>
                </a:moveTo>
                <a:lnTo>
                  <a:pt x="264" y="1683"/>
                </a:lnTo>
                <a:cubicBezTo>
                  <a:pt x="246" y="1683"/>
                  <a:pt x="231" y="1668"/>
                  <a:pt x="231" y="1650"/>
                </a:cubicBezTo>
                <a:cubicBezTo>
                  <a:pt x="231" y="1631"/>
                  <a:pt x="246" y="1616"/>
                  <a:pt x="264" y="1616"/>
                </a:cubicBezTo>
                <a:lnTo>
                  <a:pt x="1320" y="1616"/>
                </a:lnTo>
                <a:cubicBezTo>
                  <a:pt x="1338" y="1616"/>
                  <a:pt x="1353" y="1631"/>
                  <a:pt x="1353" y="1650"/>
                </a:cubicBezTo>
                <a:cubicBezTo>
                  <a:pt x="1353" y="1668"/>
                  <a:pt x="1338" y="1683"/>
                  <a:pt x="1320" y="1683"/>
                </a:cubicBezTo>
                <a:close/>
                <a:moveTo>
                  <a:pt x="1320" y="1441"/>
                </a:moveTo>
                <a:lnTo>
                  <a:pt x="264" y="1441"/>
                </a:lnTo>
                <a:cubicBezTo>
                  <a:pt x="246" y="1441"/>
                  <a:pt x="231" y="1426"/>
                  <a:pt x="231" y="1407"/>
                </a:cubicBezTo>
                <a:cubicBezTo>
                  <a:pt x="231" y="1389"/>
                  <a:pt x="246" y="1374"/>
                  <a:pt x="264" y="1374"/>
                </a:cubicBezTo>
                <a:lnTo>
                  <a:pt x="1320" y="1374"/>
                </a:lnTo>
                <a:cubicBezTo>
                  <a:pt x="1338" y="1374"/>
                  <a:pt x="1353" y="1389"/>
                  <a:pt x="1353" y="1407"/>
                </a:cubicBezTo>
                <a:cubicBezTo>
                  <a:pt x="1353" y="1426"/>
                  <a:pt x="1338" y="1441"/>
                  <a:pt x="1320" y="1441"/>
                </a:cubicBezTo>
                <a:close/>
                <a:moveTo>
                  <a:pt x="1320" y="815"/>
                </a:moveTo>
                <a:lnTo>
                  <a:pt x="264" y="815"/>
                </a:lnTo>
                <a:cubicBezTo>
                  <a:pt x="246" y="815"/>
                  <a:pt x="231" y="800"/>
                  <a:pt x="231" y="782"/>
                </a:cubicBezTo>
                <a:cubicBezTo>
                  <a:pt x="231" y="763"/>
                  <a:pt x="246" y="748"/>
                  <a:pt x="264" y="748"/>
                </a:cubicBezTo>
                <a:lnTo>
                  <a:pt x="1320" y="748"/>
                </a:lnTo>
                <a:cubicBezTo>
                  <a:pt x="1338" y="748"/>
                  <a:pt x="1353" y="763"/>
                  <a:pt x="1353" y="782"/>
                </a:cubicBezTo>
                <a:cubicBezTo>
                  <a:pt x="1353" y="800"/>
                  <a:pt x="1338" y="815"/>
                  <a:pt x="1320" y="815"/>
                </a:cubicBezTo>
                <a:close/>
                <a:moveTo>
                  <a:pt x="1320" y="573"/>
                </a:moveTo>
                <a:lnTo>
                  <a:pt x="264" y="573"/>
                </a:lnTo>
                <a:cubicBezTo>
                  <a:pt x="246" y="573"/>
                  <a:pt x="231" y="558"/>
                  <a:pt x="231" y="539"/>
                </a:cubicBezTo>
                <a:cubicBezTo>
                  <a:pt x="231" y="521"/>
                  <a:pt x="246" y="506"/>
                  <a:pt x="264" y="506"/>
                </a:cubicBezTo>
                <a:lnTo>
                  <a:pt x="1320" y="506"/>
                </a:lnTo>
                <a:cubicBezTo>
                  <a:pt x="1338" y="506"/>
                  <a:pt x="1353" y="521"/>
                  <a:pt x="1353" y="539"/>
                </a:cubicBezTo>
                <a:cubicBezTo>
                  <a:pt x="1353" y="558"/>
                  <a:pt x="1338" y="573"/>
                  <a:pt x="1320" y="573"/>
                </a:cubicBezTo>
                <a:close/>
                <a:moveTo>
                  <a:pt x="1320" y="330"/>
                </a:moveTo>
                <a:lnTo>
                  <a:pt x="264" y="330"/>
                </a:lnTo>
                <a:cubicBezTo>
                  <a:pt x="246" y="330"/>
                  <a:pt x="231" y="315"/>
                  <a:pt x="231" y="297"/>
                </a:cubicBezTo>
                <a:cubicBezTo>
                  <a:pt x="231" y="278"/>
                  <a:pt x="246" y="264"/>
                  <a:pt x="264" y="264"/>
                </a:cubicBezTo>
                <a:lnTo>
                  <a:pt x="1320" y="264"/>
                </a:lnTo>
                <a:cubicBezTo>
                  <a:pt x="1338" y="264"/>
                  <a:pt x="1353" y="278"/>
                  <a:pt x="1353" y="297"/>
                </a:cubicBezTo>
                <a:cubicBezTo>
                  <a:pt x="1353" y="315"/>
                  <a:pt x="1338" y="330"/>
                  <a:pt x="1320" y="3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7" name="shopping-cart_201307"/>
          <p:cNvSpPr>
            <a:spLocks noChangeAspect="1"/>
          </p:cNvSpPr>
          <p:nvPr userDrawn="1"/>
        </p:nvSpPr>
        <p:spPr bwMode="auto">
          <a:xfrm>
            <a:off x="10228401" y="2519751"/>
            <a:ext cx="348908" cy="348421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67" h="3867">
                <a:moveTo>
                  <a:pt x="333" y="0"/>
                </a:moveTo>
                <a:cubicBezTo>
                  <a:pt x="150" y="0"/>
                  <a:pt x="0" y="150"/>
                  <a:pt x="0" y="333"/>
                </a:cubicBezTo>
                <a:lnTo>
                  <a:pt x="0" y="3000"/>
                </a:lnTo>
                <a:cubicBezTo>
                  <a:pt x="0" y="3184"/>
                  <a:pt x="150" y="3333"/>
                  <a:pt x="333" y="3333"/>
                </a:cubicBezTo>
                <a:lnTo>
                  <a:pt x="533" y="3333"/>
                </a:lnTo>
                <a:lnTo>
                  <a:pt x="533" y="3800"/>
                </a:lnTo>
                <a:cubicBezTo>
                  <a:pt x="533" y="3837"/>
                  <a:pt x="563" y="3867"/>
                  <a:pt x="600" y="3867"/>
                </a:cubicBezTo>
                <a:cubicBezTo>
                  <a:pt x="615" y="3867"/>
                  <a:pt x="630" y="3862"/>
                  <a:pt x="642" y="3852"/>
                </a:cubicBezTo>
                <a:lnTo>
                  <a:pt x="1290" y="3333"/>
                </a:lnTo>
                <a:lnTo>
                  <a:pt x="3533" y="3333"/>
                </a:lnTo>
                <a:cubicBezTo>
                  <a:pt x="3717" y="3333"/>
                  <a:pt x="3867" y="3184"/>
                  <a:pt x="3867" y="3000"/>
                </a:cubicBezTo>
                <a:lnTo>
                  <a:pt x="3867" y="333"/>
                </a:lnTo>
                <a:cubicBezTo>
                  <a:pt x="3867" y="150"/>
                  <a:pt x="3717" y="0"/>
                  <a:pt x="3533" y="0"/>
                </a:cubicBezTo>
                <a:lnTo>
                  <a:pt x="333" y="0"/>
                </a:lnTo>
                <a:close/>
                <a:moveTo>
                  <a:pt x="333" y="133"/>
                </a:moveTo>
                <a:lnTo>
                  <a:pt x="3533" y="133"/>
                </a:lnTo>
                <a:cubicBezTo>
                  <a:pt x="3645" y="133"/>
                  <a:pt x="3733" y="221"/>
                  <a:pt x="3733" y="333"/>
                </a:cubicBezTo>
                <a:lnTo>
                  <a:pt x="3733" y="3000"/>
                </a:lnTo>
                <a:cubicBezTo>
                  <a:pt x="3733" y="3112"/>
                  <a:pt x="3645" y="3200"/>
                  <a:pt x="3533" y="3200"/>
                </a:cubicBezTo>
                <a:lnTo>
                  <a:pt x="1267" y="3200"/>
                </a:lnTo>
                <a:cubicBezTo>
                  <a:pt x="1252" y="3200"/>
                  <a:pt x="1237" y="3205"/>
                  <a:pt x="1225" y="3215"/>
                </a:cubicBezTo>
                <a:lnTo>
                  <a:pt x="667" y="3661"/>
                </a:lnTo>
                <a:lnTo>
                  <a:pt x="667" y="3267"/>
                </a:lnTo>
                <a:cubicBezTo>
                  <a:pt x="667" y="3230"/>
                  <a:pt x="637" y="3200"/>
                  <a:pt x="600" y="3200"/>
                </a:cubicBezTo>
                <a:lnTo>
                  <a:pt x="333" y="3200"/>
                </a:lnTo>
                <a:cubicBezTo>
                  <a:pt x="221" y="3200"/>
                  <a:pt x="133" y="3112"/>
                  <a:pt x="133" y="3000"/>
                </a:cubicBezTo>
                <a:lnTo>
                  <a:pt x="133" y="333"/>
                </a:lnTo>
                <a:cubicBezTo>
                  <a:pt x="133" y="221"/>
                  <a:pt x="221" y="133"/>
                  <a:pt x="333" y="133"/>
                </a:cubicBezTo>
                <a:close/>
                <a:moveTo>
                  <a:pt x="333" y="300"/>
                </a:moveTo>
                <a:cubicBezTo>
                  <a:pt x="315" y="300"/>
                  <a:pt x="300" y="315"/>
                  <a:pt x="300" y="333"/>
                </a:cubicBezTo>
                <a:lnTo>
                  <a:pt x="300" y="1267"/>
                </a:lnTo>
                <a:cubicBezTo>
                  <a:pt x="300" y="1285"/>
                  <a:pt x="314" y="1300"/>
                  <a:pt x="333" y="1300"/>
                </a:cubicBezTo>
                <a:cubicBezTo>
                  <a:pt x="351" y="1301"/>
                  <a:pt x="366" y="1286"/>
                  <a:pt x="367" y="1268"/>
                </a:cubicBezTo>
                <a:lnTo>
                  <a:pt x="367" y="1267"/>
                </a:lnTo>
                <a:lnTo>
                  <a:pt x="367" y="367"/>
                </a:lnTo>
                <a:lnTo>
                  <a:pt x="1267" y="367"/>
                </a:lnTo>
                <a:cubicBezTo>
                  <a:pt x="1285" y="367"/>
                  <a:pt x="1300" y="352"/>
                  <a:pt x="1300" y="334"/>
                </a:cubicBezTo>
                <a:cubicBezTo>
                  <a:pt x="1301" y="315"/>
                  <a:pt x="1286" y="300"/>
                  <a:pt x="1268" y="300"/>
                </a:cubicBezTo>
                <a:lnTo>
                  <a:pt x="1267" y="300"/>
                </a:lnTo>
                <a:lnTo>
                  <a:pt x="333" y="300"/>
                </a:lnTo>
                <a:close/>
                <a:moveTo>
                  <a:pt x="933" y="933"/>
                </a:moveTo>
                <a:cubicBezTo>
                  <a:pt x="897" y="933"/>
                  <a:pt x="866" y="962"/>
                  <a:pt x="866" y="999"/>
                </a:cubicBezTo>
                <a:cubicBezTo>
                  <a:pt x="865" y="1036"/>
                  <a:pt x="895" y="1066"/>
                  <a:pt x="931" y="1067"/>
                </a:cubicBezTo>
                <a:cubicBezTo>
                  <a:pt x="932" y="1067"/>
                  <a:pt x="933" y="1067"/>
                  <a:pt x="933" y="1067"/>
                </a:cubicBezTo>
                <a:lnTo>
                  <a:pt x="2933" y="1067"/>
                </a:lnTo>
                <a:cubicBezTo>
                  <a:pt x="2970" y="1067"/>
                  <a:pt x="3000" y="1038"/>
                  <a:pt x="3001" y="1001"/>
                </a:cubicBezTo>
                <a:cubicBezTo>
                  <a:pt x="3001" y="964"/>
                  <a:pt x="2972" y="934"/>
                  <a:pt x="2935" y="933"/>
                </a:cubicBezTo>
                <a:cubicBezTo>
                  <a:pt x="2935" y="933"/>
                  <a:pt x="2934" y="933"/>
                  <a:pt x="2933" y="933"/>
                </a:cubicBezTo>
                <a:lnTo>
                  <a:pt x="933" y="933"/>
                </a:lnTo>
                <a:close/>
                <a:moveTo>
                  <a:pt x="933" y="1600"/>
                </a:moveTo>
                <a:cubicBezTo>
                  <a:pt x="897" y="1599"/>
                  <a:pt x="866" y="1629"/>
                  <a:pt x="866" y="1666"/>
                </a:cubicBezTo>
                <a:cubicBezTo>
                  <a:pt x="865" y="1703"/>
                  <a:pt x="895" y="1733"/>
                  <a:pt x="931" y="1733"/>
                </a:cubicBezTo>
                <a:cubicBezTo>
                  <a:pt x="932" y="1733"/>
                  <a:pt x="933" y="1733"/>
                  <a:pt x="933" y="1733"/>
                </a:cubicBezTo>
                <a:lnTo>
                  <a:pt x="2933" y="1733"/>
                </a:lnTo>
                <a:cubicBezTo>
                  <a:pt x="2970" y="1734"/>
                  <a:pt x="3000" y="1704"/>
                  <a:pt x="3001" y="1668"/>
                </a:cubicBezTo>
                <a:cubicBezTo>
                  <a:pt x="3001" y="1631"/>
                  <a:pt x="2972" y="1601"/>
                  <a:pt x="2935" y="1600"/>
                </a:cubicBezTo>
                <a:cubicBezTo>
                  <a:pt x="2935" y="1600"/>
                  <a:pt x="2934" y="1600"/>
                  <a:pt x="2933" y="1600"/>
                </a:cubicBezTo>
                <a:lnTo>
                  <a:pt x="933" y="1600"/>
                </a:lnTo>
                <a:close/>
                <a:moveTo>
                  <a:pt x="933" y="2267"/>
                </a:moveTo>
                <a:cubicBezTo>
                  <a:pt x="897" y="2266"/>
                  <a:pt x="866" y="2296"/>
                  <a:pt x="866" y="2332"/>
                </a:cubicBezTo>
                <a:cubicBezTo>
                  <a:pt x="865" y="2369"/>
                  <a:pt x="895" y="2399"/>
                  <a:pt x="931" y="2400"/>
                </a:cubicBezTo>
                <a:cubicBezTo>
                  <a:pt x="932" y="2400"/>
                  <a:pt x="933" y="2400"/>
                  <a:pt x="933" y="2400"/>
                </a:cubicBezTo>
                <a:lnTo>
                  <a:pt x="2933" y="2400"/>
                </a:lnTo>
                <a:cubicBezTo>
                  <a:pt x="2970" y="2401"/>
                  <a:pt x="3000" y="2371"/>
                  <a:pt x="3001" y="2334"/>
                </a:cubicBezTo>
                <a:cubicBezTo>
                  <a:pt x="3001" y="2297"/>
                  <a:pt x="2972" y="2267"/>
                  <a:pt x="2935" y="2267"/>
                </a:cubicBezTo>
                <a:cubicBezTo>
                  <a:pt x="2935" y="2267"/>
                  <a:pt x="2934" y="2267"/>
                  <a:pt x="2933" y="2267"/>
                </a:cubicBezTo>
                <a:lnTo>
                  <a:pt x="933" y="2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8" name="home_86623"/>
          <p:cNvSpPr>
            <a:spLocks noChangeAspect="1"/>
          </p:cNvSpPr>
          <p:nvPr userDrawn="1"/>
        </p:nvSpPr>
        <p:spPr bwMode="auto">
          <a:xfrm>
            <a:off x="8016798" y="2924321"/>
            <a:ext cx="377450" cy="359134"/>
          </a:xfrm>
          <a:custGeom>
            <a:avLst/>
            <a:gdLst>
              <a:gd name="connsiteX0" fmla="*/ 454548 w 606441"/>
              <a:gd name="connsiteY0" fmla="*/ 302103 h 577014"/>
              <a:gd name="connsiteX1" fmla="*/ 454548 w 606441"/>
              <a:gd name="connsiteY1" fmla="*/ 407595 h 577014"/>
              <a:gd name="connsiteX2" fmla="*/ 493728 w 606441"/>
              <a:gd name="connsiteY2" fmla="*/ 407595 h 577014"/>
              <a:gd name="connsiteX3" fmla="*/ 493728 w 606441"/>
              <a:gd name="connsiteY3" fmla="*/ 302103 h 577014"/>
              <a:gd name="connsiteX4" fmla="*/ 112781 w 606441"/>
              <a:gd name="connsiteY4" fmla="*/ 302103 h 577014"/>
              <a:gd name="connsiteX5" fmla="*/ 112781 w 606441"/>
              <a:gd name="connsiteY5" fmla="*/ 407595 h 577014"/>
              <a:gd name="connsiteX6" fmla="*/ 151925 w 606441"/>
              <a:gd name="connsiteY6" fmla="*/ 407595 h 577014"/>
              <a:gd name="connsiteX7" fmla="*/ 151925 w 606441"/>
              <a:gd name="connsiteY7" fmla="*/ 302103 h 577014"/>
              <a:gd name="connsiteX8" fmla="*/ 454548 w 606441"/>
              <a:gd name="connsiteY8" fmla="*/ 254734 h 577014"/>
              <a:gd name="connsiteX9" fmla="*/ 454548 w 606441"/>
              <a:gd name="connsiteY9" fmla="*/ 284328 h 577014"/>
              <a:gd name="connsiteX10" fmla="*/ 493728 w 606441"/>
              <a:gd name="connsiteY10" fmla="*/ 284328 h 577014"/>
              <a:gd name="connsiteX11" fmla="*/ 493728 w 606441"/>
              <a:gd name="connsiteY11" fmla="*/ 254734 h 577014"/>
              <a:gd name="connsiteX12" fmla="*/ 112781 w 606441"/>
              <a:gd name="connsiteY12" fmla="*/ 254734 h 577014"/>
              <a:gd name="connsiteX13" fmla="*/ 112781 w 606441"/>
              <a:gd name="connsiteY13" fmla="*/ 284328 h 577014"/>
              <a:gd name="connsiteX14" fmla="*/ 151925 w 606441"/>
              <a:gd name="connsiteY14" fmla="*/ 284328 h 577014"/>
              <a:gd name="connsiteX15" fmla="*/ 151925 w 606441"/>
              <a:gd name="connsiteY15" fmla="*/ 254734 h 577014"/>
              <a:gd name="connsiteX16" fmla="*/ 445643 w 606441"/>
              <a:gd name="connsiteY16" fmla="*/ 236959 h 577014"/>
              <a:gd name="connsiteX17" fmla="*/ 502633 w 606441"/>
              <a:gd name="connsiteY17" fmla="*/ 236959 h 577014"/>
              <a:gd name="connsiteX18" fmla="*/ 511537 w 606441"/>
              <a:gd name="connsiteY18" fmla="*/ 245847 h 577014"/>
              <a:gd name="connsiteX19" fmla="*/ 511537 w 606441"/>
              <a:gd name="connsiteY19" fmla="*/ 416482 h 577014"/>
              <a:gd name="connsiteX20" fmla="*/ 502633 w 606441"/>
              <a:gd name="connsiteY20" fmla="*/ 425369 h 577014"/>
              <a:gd name="connsiteX21" fmla="*/ 445643 w 606441"/>
              <a:gd name="connsiteY21" fmla="*/ 425369 h 577014"/>
              <a:gd name="connsiteX22" fmla="*/ 436738 w 606441"/>
              <a:gd name="connsiteY22" fmla="*/ 416482 h 577014"/>
              <a:gd name="connsiteX23" fmla="*/ 436738 w 606441"/>
              <a:gd name="connsiteY23" fmla="*/ 245847 h 577014"/>
              <a:gd name="connsiteX24" fmla="*/ 445643 w 606441"/>
              <a:gd name="connsiteY24" fmla="*/ 236959 h 577014"/>
              <a:gd name="connsiteX25" fmla="*/ 103885 w 606441"/>
              <a:gd name="connsiteY25" fmla="*/ 236959 h 577014"/>
              <a:gd name="connsiteX26" fmla="*/ 160821 w 606441"/>
              <a:gd name="connsiteY26" fmla="*/ 236959 h 577014"/>
              <a:gd name="connsiteX27" fmla="*/ 169718 w 606441"/>
              <a:gd name="connsiteY27" fmla="*/ 245847 h 577014"/>
              <a:gd name="connsiteX28" fmla="*/ 169718 w 606441"/>
              <a:gd name="connsiteY28" fmla="*/ 416482 h 577014"/>
              <a:gd name="connsiteX29" fmla="*/ 160821 w 606441"/>
              <a:gd name="connsiteY29" fmla="*/ 425369 h 577014"/>
              <a:gd name="connsiteX30" fmla="*/ 103885 w 606441"/>
              <a:gd name="connsiteY30" fmla="*/ 425369 h 577014"/>
              <a:gd name="connsiteX31" fmla="*/ 94989 w 606441"/>
              <a:gd name="connsiteY31" fmla="*/ 416482 h 577014"/>
              <a:gd name="connsiteX32" fmla="*/ 94989 w 606441"/>
              <a:gd name="connsiteY32" fmla="*/ 245847 h 577014"/>
              <a:gd name="connsiteX33" fmla="*/ 103885 w 606441"/>
              <a:gd name="connsiteY33" fmla="*/ 236959 h 577014"/>
              <a:gd name="connsiteX34" fmla="*/ 360392 w 606441"/>
              <a:gd name="connsiteY34" fmla="*/ 77270 h 577014"/>
              <a:gd name="connsiteX35" fmla="*/ 374806 w 606441"/>
              <a:gd name="connsiteY35" fmla="*/ 86684 h 577014"/>
              <a:gd name="connsiteX36" fmla="*/ 377387 w 606441"/>
              <a:gd name="connsiteY36" fmla="*/ 98939 h 577014"/>
              <a:gd name="connsiteX37" fmla="*/ 370002 w 606441"/>
              <a:gd name="connsiteY37" fmla="*/ 103025 h 577014"/>
              <a:gd name="connsiteX38" fmla="*/ 365108 w 606441"/>
              <a:gd name="connsiteY38" fmla="*/ 101515 h 577014"/>
              <a:gd name="connsiteX39" fmla="*/ 350605 w 606441"/>
              <a:gd name="connsiteY39" fmla="*/ 92101 h 577014"/>
              <a:gd name="connsiteX40" fmla="*/ 348114 w 606441"/>
              <a:gd name="connsiteY40" fmla="*/ 79845 h 577014"/>
              <a:gd name="connsiteX41" fmla="*/ 360392 w 606441"/>
              <a:gd name="connsiteY41" fmla="*/ 77270 h 577014"/>
              <a:gd name="connsiteX42" fmla="*/ 303139 w 606441"/>
              <a:gd name="connsiteY42" fmla="*/ 17773 h 577014"/>
              <a:gd name="connsiteX43" fmla="*/ 302872 w 606441"/>
              <a:gd name="connsiteY43" fmla="*/ 17862 h 577014"/>
              <a:gd name="connsiteX44" fmla="*/ 301626 w 606441"/>
              <a:gd name="connsiteY44" fmla="*/ 17951 h 577014"/>
              <a:gd name="connsiteX45" fmla="*/ 301270 w 606441"/>
              <a:gd name="connsiteY45" fmla="*/ 17951 h 577014"/>
              <a:gd name="connsiteX46" fmla="*/ 300914 w 606441"/>
              <a:gd name="connsiteY46" fmla="*/ 18129 h 577014"/>
              <a:gd name="connsiteX47" fmla="*/ 300291 w 606441"/>
              <a:gd name="connsiteY47" fmla="*/ 18306 h 577014"/>
              <a:gd name="connsiteX48" fmla="*/ 299578 w 606441"/>
              <a:gd name="connsiteY48" fmla="*/ 18484 h 577014"/>
              <a:gd name="connsiteX49" fmla="*/ 299311 w 606441"/>
              <a:gd name="connsiteY49" fmla="*/ 18573 h 577014"/>
              <a:gd name="connsiteX50" fmla="*/ 298065 w 606441"/>
              <a:gd name="connsiteY50" fmla="*/ 19195 h 577014"/>
              <a:gd name="connsiteX51" fmla="*/ 297353 w 606441"/>
              <a:gd name="connsiteY51" fmla="*/ 19639 h 577014"/>
              <a:gd name="connsiteX52" fmla="*/ 22322 w 606441"/>
              <a:gd name="connsiteY52" fmla="*/ 199506 h 577014"/>
              <a:gd name="connsiteX53" fmla="*/ 17960 w 606441"/>
              <a:gd name="connsiteY53" fmla="*/ 205905 h 577014"/>
              <a:gd name="connsiteX54" fmla="*/ 19473 w 606441"/>
              <a:gd name="connsiteY54" fmla="*/ 213459 h 577014"/>
              <a:gd name="connsiteX55" fmla="*/ 27929 w 606441"/>
              <a:gd name="connsiteY55" fmla="*/ 217991 h 577014"/>
              <a:gd name="connsiteX56" fmla="*/ 33447 w 606441"/>
              <a:gd name="connsiteY56" fmla="*/ 216391 h 577014"/>
              <a:gd name="connsiteX57" fmla="*/ 298332 w 606441"/>
              <a:gd name="connsiteY57" fmla="*/ 43100 h 577014"/>
              <a:gd name="connsiteX58" fmla="*/ 308123 w 606441"/>
              <a:gd name="connsiteY58" fmla="*/ 43100 h 577014"/>
              <a:gd name="connsiteX59" fmla="*/ 331443 w 606441"/>
              <a:gd name="connsiteY59" fmla="*/ 58385 h 577014"/>
              <a:gd name="connsiteX60" fmla="*/ 334024 w 606441"/>
              <a:gd name="connsiteY60" fmla="*/ 70649 h 577014"/>
              <a:gd name="connsiteX61" fmla="*/ 321652 w 606441"/>
              <a:gd name="connsiteY61" fmla="*/ 73226 h 577014"/>
              <a:gd name="connsiteX62" fmla="*/ 303228 w 606441"/>
              <a:gd name="connsiteY62" fmla="*/ 61140 h 577014"/>
              <a:gd name="connsiteX63" fmla="*/ 65223 w 606441"/>
              <a:gd name="connsiteY63" fmla="*/ 216835 h 577014"/>
              <a:gd name="connsiteX64" fmla="*/ 65223 w 606441"/>
              <a:gd name="connsiteY64" fmla="*/ 217458 h 577014"/>
              <a:gd name="connsiteX65" fmla="*/ 65223 w 606441"/>
              <a:gd name="connsiteY65" fmla="*/ 502366 h 577014"/>
              <a:gd name="connsiteX66" fmla="*/ 170251 w 606441"/>
              <a:gd name="connsiteY66" fmla="*/ 502366 h 577014"/>
              <a:gd name="connsiteX67" fmla="*/ 179152 w 606441"/>
              <a:gd name="connsiteY67" fmla="*/ 511253 h 577014"/>
              <a:gd name="connsiteX68" fmla="*/ 170251 w 606441"/>
              <a:gd name="connsiteY68" fmla="*/ 520139 h 577014"/>
              <a:gd name="connsiteX69" fmla="*/ 65223 w 606441"/>
              <a:gd name="connsiteY69" fmla="*/ 520139 h 577014"/>
              <a:gd name="connsiteX70" fmla="*/ 65223 w 606441"/>
              <a:gd name="connsiteY70" fmla="*/ 559241 h 577014"/>
              <a:gd name="connsiteX71" fmla="*/ 199357 w 606441"/>
              <a:gd name="connsiteY71" fmla="*/ 559241 h 577014"/>
              <a:gd name="connsiteX72" fmla="*/ 199357 w 606441"/>
              <a:gd name="connsiteY72" fmla="*/ 245895 h 577014"/>
              <a:gd name="connsiteX73" fmla="*/ 208257 w 606441"/>
              <a:gd name="connsiteY73" fmla="*/ 237009 h 577014"/>
              <a:gd name="connsiteX74" fmla="*/ 398109 w 606441"/>
              <a:gd name="connsiteY74" fmla="*/ 237009 h 577014"/>
              <a:gd name="connsiteX75" fmla="*/ 407010 w 606441"/>
              <a:gd name="connsiteY75" fmla="*/ 245895 h 577014"/>
              <a:gd name="connsiteX76" fmla="*/ 407010 w 606441"/>
              <a:gd name="connsiteY76" fmla="*/ 559241 h 577014"/>
              <a:gd name="connsiteX77" fmla="*/ 541144 w 606441"/>
              <a:gd name="connsiteY77" fmla="*/ 559241 h 577014"/>
              <a:gd name="connsiteX78" fmla="*/ 541144 w 606441"/>
              <a:gd name="connsiteY78" fmla="*/ 520139 h 577014"/>
              <a:gd name="connsiteX79" fmla="*/ 436115 w 606441"/>
              <a:gd name="connsiteY79" fmla="*/ 520139 h 577014"/>
              <a:gd name="connsiteX80" fmla="*/ 427215 w 606441"/>
              <a:gd name="connsiteY80" fmla="*/ 511253 h 577014"/>
              <a:gd name="connsiteX81" fmla="*/ 436115 w 606441"/>
              <a:gd name="connsiteY81" fmla="*/ 502366 h 577014"/>
              <a:gd name="connsiteX82" fmla="*/ 541144 w 606441"/>
              <a:gd name="connsiteY82" fmla="*/ 502366 h 577014"/>
              <a:gd name="connsiteX83" fmla="*/ 541144 w 606441"/>
              <a:gd name="connsiteY83" fmla="*/ 217458 h 577014"/>
              <a:gd name="connsiteX84" fmla="*/ 541144 w 606441"/>
              <a:gd name="connsiteY84" fmla="*/ 216835 h 577014"/>
              <a:gd name="connsiteX85" fmla="*/ 394104 w 606441"/>
              <a:gd name="connsiteY85" fmla="*/ 120592 h 577014"/>
              <a:gd name="connsiteX86" fmla="*/ 391523 w 606441"/>
              <a:gd name="connsiteY86" fmla="*/ 108329 h 577014"/>
              <a:gd name="connsiteX87" fmla="*/ 403895 w 606441"/>
              <a:gd name="connsiteY87" fmla="*/ 105752 h 577014"/>
              <a:gd name="connsiteX88" fmla="*/ 573009 w 606441"/>
              <a:gd name="connsiteY88" fmla="*/ 216391 h 577014"/>
              <a:gd name="connsiteX89" fmla="*/ 578527 w 606441"/>
              <a:gd name="connsiteY89" fmla="*/ 217991 h 577014"/>
              <a:gd name="connsiteX90" fmla="*/ 586983 w 606441"/>
              <a:gd name="connsiteY90" fmla="*/ 213459 h 577014"/>
              <a:gd name="connsiteX91" fmla="*/ 588407 w 606441"/>
              <a:gd name="connsiteY91" fmla="*/ 205905 h 577014"/>
              <a:gd name="connsiteX92" fmla="*/ 584045 w 606441"/>
              <a:gd name="connsiteY92" fmla="*/ 199506 h 577014"/>
              <a:gd name="connsiteX93" fmla="*/ 309102 w 606441"/>
              <a:gd name="connsiteY93" fmla="*/ 19639 h 577014"/>
              <a:gd name="connsiteX94" fmla="*/ 308301 w 606441"/>
              <a:gd name="connsiteY94" fmla="*/ 19195 h 577014"/>
              <a:gd name="connsiteX95" fmla="*/ 307055 w 606441"/>
              <a:gd name="connsiteY95" fmla="*/ 18573 h 577014"/>
              <a:gd name="connsiteX96" fmla="*/ 306877 w 606441"/>
              <a:gd name="connsiteY96" fmla="*/ 18484 h 577014"/>
              <a:gd name="connsiteX97" fmla="*/ 306076 w 606441"/>
              <a:gd name="connsiteY97" fmla="*/ 18306 h 577014"/>
              <a:gd name="connsiteX98" fmla="*/ 305542 w 606441"/>
              <a:gd name="connsiteY98" fmla="*/ 18129 h 577014"/>
              <a:gd name="connsiteX99" fmla="*/ 305186 w 606441"/>
              <a:gd name="connsiteY99" fmla="*/ 17951 h 577014"/>
              <a:gd name="connsiteX100" fmla="*/ 304741 w 606441"/>
              <a:gd name="connsiteY100" fmla="*/ 17951 h 577014"/>
              <a:gd name="connsiteX101" fmla="*/ 303495 w 606441"/>
              <a:gd name="connsiteY101" fmla="*/ 17862 h 577014"/>
              <a:gd name="connsiteX102" fmla="*/ 303139 w 606441"/>
              <a:gd name="connsiteY102" fmla="*/ 17773 h 577014"/>
              <a:gd name="connsiteX103" fmla="*/ 303228 w 606441"/>
              <a:gd name="connsiteY103" fmla="*/ 0 h 577014"/>
              <a:gd name="connsiteX104" fmla="*/ 305542 w 606441"/>
              <a:gd name="connsiteY104" fmla="*/ 177 h 577014"/>
              <a:gd name="connsiteX105" fmla="*/ 306165 w 606441"/>
              <a:gd name="connsiteY105" fmla="*/ 266 h 577014"/>
              <a:gd name="connsiteX106" fmla="*/ 308568 w 606441"/>
              <a:gd name="connsiteY106" fmla="*/ 533 h 577014"/>
              <a:gd name="connsiteX107" fmla="*/ 310971 w 606441"/>
              <a:gd name="connsiteY107" fmla="*/ 1155 h 577014"/>
              <a:gd name="connsiteX108" fmla="*/ 311594 w 606441"/>
              <a:gd name="connsiteY108" fmla="*/ 1422 h 577014"/>
              <a:gd name="connsiteX109" fmla="*/ 313731 w 606441"/>
              <a:gd name="connsiteY109" fmla="*/ 2044 h 577014"/>
              <a:gd name="connsiteX110" fmla="*/ 317113 w 606441"/>
              <a:gd name="connsiteY110" fmla="*/ 3821 h 577014"/>
              <a:gd name="connsiteX111" fmla="*/ 318448 w 606441"/>
              <a:gd name="connsiteY111" fmla="*/ 4532 h 577014"/>
              <a:gd name="connsiteX112" fmla="*/ 318804 w 606441"/>
              <a:gd name="connsiteY112" fmla="*/ 4799 h 577014"/>
              <a:gd name="connsiteX113" fmla="*/ 593836 w 606441"/>
              <a:gd name="connsiteY113" fmla="*/ 184666 h 577014"/>
              <a:gd name="connsiteX114" fmla="*/ 605852 w 606441"/>
              <a:gd name="connsiteY114" fmla="*/ 202261 h 577014"/>
              <a:gd name="connsiteX115" fmla="*/ 601847 w 606441"/>
              <a:gd name="connsiteY115" fmla="*/ 223234 h 577014"/>
              <a:gd name="connsiteX116" fmla="*/ 578527 w 606441"/>
              <a:gd name="connsiteY116" fmla="*/ 235764 h 577014"/>
              <a:gd name="connsiteX117" fmla="*/ 563218 w 606441"/>
              <a:gd name="connsiteY117" fmla="*/ 231232 h 577014"/>
              <a:gd name="connsiteX118" fmla="*/ 558945 w 606441"/>
              <a:gd name="connsiteY118" fmla="*/ 228388 h 577014"/>
              <a:gd name="connsiteX119" fmla="*/ 558945 w 606441"/>
              <a:gd name="connsiteY119" fmla="*/ 559241 h 577014"/>
              <a:gd name="connsiteX120" fmla="*/ 569003 w 606441"/>
              <a:gd name="connsiteY120" fmla="*/ 559241 h 577014"/>
              <a:gd name="connsiteX121" fmla="*/ 577904 w 606441"/>
              <a:gd name="connsiteY121" fmla="*/ 568128 h 577014"/>
              <a:gd name="connsiteX122" fmla="*/ 569003 w 606441"/>
              <a:gd name="connsiteY122" fmla="*/ 577014 h 577014"/>
              <a:gd name="connsiteX123" fmla="*/ 379151 w 606441"/>
              <a:gd name="connsiteY123" fmla="*/ 577014 h 577014"/>
              <a:gd name="connsiteX124" fmla="*/ 370250 w 606441"/>
              <a:gd name="connsiteY124" fmla="*/ 568128 h 577014"/>
              <a:gd name="connsiteX125" fmla="*/ 379151 w 606441"/>
              <a:gd name="connsiteY125" fmla="*/ 559241 h 577014"/>
              <a:gd name="connsiteX126" fmla="*/ 389209 w 606441"/>
              <a:gd name="connsiteY126" fmla="*/ 559241 h 577014"/>
              <a:gd name="connsiteX127" fmla="*/ 389209 w 606441"/>
              <a:gd name="connsiteY127" fmla="*/ 254782 h 577014"/>
              <a:gd name="connsiteX128" fmla="*/ 217158 w 606441"/>
              <a:gd name="connsiteY128" fmla="*/ 254782 h 577014"/>
              <a:gd name="connsiteX129" fmla="*/ 217158 w 606441"/>
              <a:gd name="connsiteY129" fmla="*/ 559241 h 577014"/>
              <a:gd name="connsiteX130" fmla="*/ 227216 w 606441"/>
              <a:gd name="connsiteY130" fmla="*/ 559241 h 577014"/>
              <a:gd name="connsiteX131" fmla="*/ 236116 w 606441"/>
              <a:gd name="connsiteY131" fmla="*/ 568128 h 577014"/>
              <a:gd name="connsiteX132" fmla="*/ 227216 w 606441"/>
              <a:gd name="connsiteY132" fmla="*/ 577014 h 577014"/>
              <a:gd name="connsiteX133" fmla="*/ 37364 w 606441"/>
              <a:gd name="connsiteY133" fmla="*/ 577014 h 577014"/>
              <a:gd name="connsiteX134" fmla="*/ 28463 w 606441"/>
              <a:gd name="connsiteY134" fmla="*/ 568128 h 577014"/>
              <a:gd name="connsiteX135" fmla="*/ 37364 w 606441"/>
              <a:gd name="connsiteY135" fmla="*/ 559241 h 577014"/>
              <a:gd name="connsiteX136" fmla="*/ 47422 w 606441"/>
              <a:gd name="connsiteY136" fmla="*/ 559241 h 577014"/>
              <a:gd name="connsiteX137" fmla="*/ 47422 w 606441"/>
              <a:gd name="connsiteY137" fmla="*/ 228388 h 577014"/>
              <a:gd name="connsiteX138" fmla="*/ 43149 w 606441"/>
              <a:gd name="connsiteY138" fmla="*/ 231232 h 577014"/>
              <a:gd name="connsiteX139" fmla="*/ 27929 w 606441"/>
              <a:gd name="connsiteY139" fmla="*/ 235764 h 577014"/>
              <a:gd name="connsiteX140" fmla="*/ 4520 w 606441"/>
              <a:gd name="connsiteY140" fmla="*/ 223234 h 577014"/>
              <a:gd name="connsiteX141" fmla="*/ 604 w 606441"/>
              <a:gd name="connsiteY141" fmla="*/ 202261 h 577014"/>
              <a:gd name="connsiteX142" fmla="*/ 12620 w 606441"/>
              <a:gd name="connsiteY142" fmla="*/ 184666 h 577014"/>
              <a:gd name="connsiteX143" fmla="*/ 287652 w 606441"/>
              <a:gd name="connsiteY143" fmla="*/ 4710 h 577014"/>
              <a:gd name="connsiteX144" fmla="*/ 287830 w 606441"/>
              <a:gd name="connsiteY144" fmla="*/ 4621 h 577014"/>
              <a:gd name="connsiteX145" fmla="*/ 287919 w 606441"/>
              <a:gd name="connsiteY145" fmla="*/ 4532 h 577014"/>
              <a:gd name="connsiteX146" fmla="*/ 289343 w 606441"/>
              <a:gd name="connsiteY146" fmla="*/ 3821 h 577014"/>
              <a:gd name="connsiteX147" fmla="*/ 292725 w 606441"/>
              <a:gd name="connsiteY147" fmla="*/ 2044 h 577014"/>
              <a:gd name="connsiteX148" fmla="*/ 294772 w 606441"/>
              <a:gd name="connsiteY148" fmla="*/ 1333 h 577014"/>
              <a:gd name="connsiteX149" fmla="*/ 295484 w 606441"/>
              <a:gd name="connsiteY149" fmla="*/ 1155 h 577014"/>
              <a:gd name="connsiteX150" fmla="*/ 297798 w 606441"/>
              <a:gd name="connsiteY150" fmla="*/ 533 h 577014"/>
              <a:gd name="connsiteX151" fmla="*/ 300202 w 606441"/>
              <a:gd name="connsiteY151" fmla="*/ 266 h 577014"/>
              <a:gd name="connsiteX152" fmla="*/ 300914 w 606441"/>
              <a:gd name="connsiteY152" fmla="*/ 177 h 577014"/>
              <a:gd name="connsiteX153" fmla="*/ 303228 w 606441"/>
              <a:gd name="connsiteY153" fmla="*/ 0 h 5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606441" h="577014">
                <a:moveTo>
                  <a:pt x="454548" y="302103"/>
                </a:moveTo>
                <a:lnTo>
                  <a:pt x="454548" y="407595"/>
                </a:lnTo>
                <a:lnTo>
                  <a:pt x="493728" y="407595"/>
                </a:lnTo>
                <a:lnTo>
                  <a:pt x="493728" y="302103"/>
                </a:lnTo>
                <a:close/>
                <a:moveTo>
                  <a:pt x="112781" y="302103"/>
                </a:moveTo>
                <a:lnTo>
                  <a:pt x="112781" y="407595"/>
                </a:lnTo>
                <a:lnTo>
                  <a:pt x="151925" y="407595"/>
                </a:lnTo>
                <a:lnTo>
                  <a:pt x="151925" y="302103"/>
                </a:lnTo>
                <a:close/>
                <a:moveTo>
                  <a:pt x="454548" y="254734"/>
                </a:moveTo>
                <a:lnTo>
                  <a:pt x="454548" y="284328"/>
                </a:lnTo>
                <a:lnTo>
                  <a:pt x="493728" y="284328"/>
                </a:lnTo>
                <a:lnTo>
                  <a:pt x="493728" y="254734"/>
                </a:lnTo>
                <a:close/>
                <a:moveTo>
                  <a:pt x="112781" y="254734"/>
                </a:moveTo>
                <a:lnTo>
                  <a:pt x="112781" y="284328"/>
                </a:lnTo>
                <a:lnTo>
                  <a:pt x="151925" y="284328"/>
                </a:lnTo>
                <a:lnTo>
                  <a:pt x="151925" y="254734"/>
                </a:lnTo>
                <a:close/>
                <a:moveTo>
                  <a:pt x="445643" y="236959"/>
                </a:moveTo>
                <a:lnTo>
                  <a:pt x="502633" y="236959"/>
                </a:lnTo>
                <a:cubicBezTo>
                  <a:pt x="507530" y="236959"/>
                  <a:pt x="511537" y="240870"/>
                  <a:pt x="511537" y="245847"/>
                </a:cubicBezTo>
                <a:lnTo>
                  <a:pt x="511537" y="416482"/>
                </a:lnTo>
                <a:cubicBezTo>
                  <a:pt x="511537" y="421370"/>
                  <a:pt x="507530" y="425369"/>
                  <a:pt x="502633" y="425369"/>
                </a:cubicBezTo>
                <a:lnTo>
                  <a:pt x="445643" y="425369"/>
                </a:lnTo>
                <a:cubicBezTo>
                  <a:pt x="440745" y="425369"/>
                  <a:pt x="436738" y="421370"/>
                  <a:pt x="436738" y="416482"/>
                </a:cubicBezTo>
                <a:lnTo>
                  <a:pt x="436738" y="245847"/>
                </a:lnTo>
                <a:cubicBezTo>
                  <a:pt x="436738" y="240870"/>
                  <a:pt x="440745" y="236959"/>
                  <a:pt x="445643" y="236959"/>
                </a:cubicBezTo>
                <a:close/>
                <a:moveTo>
                  <a:pt x="103885" y="236959"/>
                </a:moveTo>
                <a:lnTo>
                  <a:pt x="160821" y="236959"/>
                </a:lnTo>
                <a:cubicBezTo>
                  <a:pt x="165714" y="236959"/>
                  <a:pt x="169718" y="240870"/>
                  <a:pt x="169718" y="245847"/>
                </a:cubicBezTo>
                <a:lnTo>
                  <a:pt x="169718" y="416482"/>
                </a:lnTo>
                <a:cubicBezTo>
                  <a:pt x="169718" y="421370"/>
                  <a:pt x="165714" y="425369"/>
                  <a:pt x="160821" y="425369"/>
                </a:cubicBezTo>
                <a:lnTo>
                  <a:pt x="103885" y="425369"/>
                </a:lnTo>
                <a:cubicBezTo>
                  <a:pt x="98992" y="425369"/>
                  <a:pt x="94989" y="421370"/>
                  <a:pt x="94989" y="416482"/>
                </a:cubicBezTo>
                <a:lnTo>
                  <a:pt x="94989" y="245847"/>
                </a:lnTo>
                <a:cubicBezTo>
                  <a:pt x="94989" y="240870"/>
                  <a:pt x="98992" y="236959"/>
                  <a:pt x="103885" y="236959"/>
                </a:cubicBezTo>
                <a:close/>
                <a:moveTo>
                  <a:pt x="360392" y="77270"/>
                </a:moveTo>
                <a:lnTo>
                  <a:pt x="374806" y="86684"/>
                </a:lnTo>
                <a:cubicBezTo>
                  <a:pt x="378988" y="89348"/>
                  <a:pt x="380145" y="94854"/>
                  <a:pt x="377387" y="98939"/>
                </a:cubicBezTo>
                <a:cubicBezTo>
                  <a:pt x="375696" y="101604"/>
                  <a:pt x="372849" y="103025"/>
                  <a:pt x="370002" y="103025"/>
                </a:cubicBezTo>
                <a:cubicBezTo>
                  <a:pt x="368311" y="103025"/>
                  <a:pt x="366621" y="102492"/>
                  <a:pt x="365108" y="101515"/>
                </a:cubicBezTo>
                <a:lnTo>
                  <a:pt x="350605" y="92101"/>
                </a:lnTo>
                <a:cubicBezTo>
                  <a:pt x="346512" y="89437"/>
                  <a:pt x="345356" y="83931"/>
                  <a:pt x="348114" y="79845"/>
                </a:cubicBezTo>
                <a:cubicBezTo>
                  <a:pt x="350783" y="75671"/>
                  <a:pt x="356300" y="74517"/>
                  <a:pt x="360392" y="77270"/>
                </a:cubicBezTo>
                <a:close/>
                <a:moveTo>
                  <a:pt x="303139" y="17773"/>
                </a:moveTo>
                <a:cubicBezTo>
                  <a:pt x="303139" y="17773"/>
                  <a:pt x="302961" y="17862"/>
                  <a:pt x="302872" y="17862"/>
                </a:cubicBezTo>
                <a:lnTo>
                  <a:pt x="301626" y="17951"/>
                </a:lnTo>
                <a:cubicBezTo>
                  <a:pt x="301537" y="17951"/>
                  <a:pt x="301359" y="17951"/>
                  <a:pt x="301270" y="17951"/>
                </a:cubicBezTo>
                <a:cubicBezTo>
                  <a:pt x="301181" y="18040"/>
                  <a:pt x="301003" y="18040"/>
                  <a:pt x="300914" y="18129"/>
                </a:cubicBezTo>
                <a:lnTo>
                  <a:pt x="300291" y="18306"/>
                </a:lnTo>
                <a:cubicBezTo>
                  <a:pt x="300024" y="18395"/>
                  <a:pt x="299845" y="18395"/>
                  <a:pt x="299578" y="18484"/>
                </a:cubicBezTo>
                <a:cubicBezTo>
                  <a:pt x="299489" y="18484"/>
                  <a:pt x="299400" y="18573"/>
                  <a:pt x="299311" y="18573"/>
                </a:cubicBezTo>
                <a:cubicBezTo>
                  <a:pt x="298955" y="18751"/>
                  <a:pt x="298421" y="19017"/>
                  <a:pt x="298065" y="19195"/>
                </a:cubicBezTo>
                <a:cubicBezTo>
                  <a:pt x="297887" y="19373"/>
                  <a:pt x="297620" y="19551"/>
                  <a:pt x="297353" y="19639"/>
                </a:cubicBezTo>
                <a:lnTo>
                  <a:pt x="22322" y="199506"/>
                </a:lnTo>
                <a:cubicBezTo>
                  <a:pt x="20096" y="201017"/>
                  <a:pt x="18583" y="203239"/>
                  <a:pt x="17960" y="205905"/>
                </a:cubicBezTo>
                <a:cubicBezTo>
                  <a:pt x="17426" y="208571"/>
                  <a:pt x="17960" y="211237"/>
                  <a:pt x="19473" y="213459"/>
                </a:cubicBezTo>
                <a:cubicBezTo>
                  <a:pt x="21343" y="216302"/>
                  <a:pt x="24458" y="217991"/>
                  <a:pt x="27929" y="217991"/>
                </a:cubicBezTo>
                <a:cubicBezTo>
                  <a:pt x="29887" y="217991"/>
                  <a:pt x="31756" y="217458"/>
                  <a:pt x="33447" y="216391"/>
                </a:cubicBezTo>
                <a:lnTo>
                  <a:pt x="298332" y="43100"/>
                </a:lnTo>
                <a:cubicBezTo>
                  <a:pt x="301270" y="41145"/>
                  <a:pt x="305097" y="41145"/>
                  <a:pt x="308123" y="43100"/>
                </a:cubicBezTo>
                <a:lnTo>
                  <a:pt x="331443" y="58385"/>
                </a:lnTo>
                <a:cubicBezTo>
                  <a:pt x="335537" y="61051"/>
                  <a:pt x="336694" y="66561"/>
                  <a:pt x="334024" y="70649"/>
                </a:cubicBezTo>
                <a:cubicBezTo>
                  <a:pt x="331265" y="74737"/>
                  <a:pt x="325747" y="75892"/>
                  <a:pt x="321652" y="73226"/>
                </a:cubicBezTo>
                <a:lnTo>
                  <a:pt x="303228" y="61140"/>
                </a:lnTo>
                <a:lnTo>
                  <a:pt x="65223" y="216835"/>
                </a:lnTo>
                <a:cubicBezTo>
                  <a:pt x="65223" y="217013"/>
                  <a:pt x="65223" y="217191"/>
                  <a:pt x="65223" y="217458"/>
                </a:cubicBezTo>
                <a:lnTo>
                  <a:pt x="65223" y="502366"/>
                </a:lnTo>
                <a:lnTo>
                  <a:pt x="170251" y="502366"/>
                </a:lnTo>
                <a:cubicBezTo>
                  <a:pt x="175236" y="502366"/>
                  <a:pt x="179152" y="506365"/>
                  <a:pt x="179152" y="511253"/>
                </a:cubicBezTo>
                <a:cubicBezTo>
                  <a:pt x="179152" y="516229"/>
                  <a:pt x="175236" y="520139"/>
                  <a:pt x="170251" y="520139"/>
                </a:cubicBezTo>
                <a:lnTo>
                  <a:pt x="65223" y="520139"/>
                </a:lnTo>
                <a:lnTo>
                  <a:pt x="65223" y="559241"/>
                </a:lnTo>
                <a:lnTo>
                  <a:pt x="199357" y="559241"/>
                </a:lnTo>
                <a:lnTo>
                  <a:pt x="199357" y="245895"/>
                </a:lnTo>
                <a:cubicBezTo>
                  <a:pt x="199357" y="240919"/>
                  <a:pt x="203362" y="237009"/>
                  <a:pt x="208257" y="237009"/>
                </a:cubicBezTo>
                <a:lnTo>
                  <a:pt x="398109" y="237009"/>
                </a:lnTo>
                <a:cubicBezTo>
                  <a:pt x="403094" y="237009"/>
                  <a:pt x="407010" y="240919"/>
                  <a:pt x="407010" y="245895"/>
                </a:cubicBezTo>
                <a:lnTo>
                  <a:pt x="407010" y="559241"/>
                </a:lnTo>
                <a:lnTo>
                  <a:pt x="541144" y="559241"/>
                </a:lnTo>
                <a:lnTo>
                  <a:pt x="541144" y="520139"/>
                </a:lnTo>
                <a:lnTo>
                  <a:pt x="436115" y="520139"/>
                </a:lnTo>
                <a:cubicBezTo>
                  <a:pt x="431220" y="520139"/>
                  <a:pt x="427215" y="516229"/>
                  <a:pt x="427215" y="511253"/>
                </a:cubicBezTo>
                <a:cubicBezTo>
                  <a:pt x="427215" y="506365"/>
                  <a:pt x="431220" y="502366"/>
                  <a:pt x="436115" y="502366"/>
                </a:cubicBezTo>
                <a:lnTo>
                  <a:pt x="541144" y="502366"/>
                </a:lnTo>
                <a:lnTo>
                  <a:pt x="541144" y="217458"/>
                </a:lnTo>
                <a:cubicBezTo>
                  <a:pt x="541144" y="217191"/>
                  <a:pt x="541144" y="217013"/>
                  <a:pt x="541144" y="216835"/>
                </a:cubicBezTo>
                <a:lnTo>
                  <a:pt x="394104" y="120592"/>
                </a:lnTo>
                <a:cubicBezTo>
                  <a:pt x="390010" y="117926"/>
                  <a:pt x="388853" y="112417"/>
                  <a:pt x="391523" y="108329"/>
                </a:cubicBezTo>
                <a:cubicBezTo>
                  <a:pt x="394193" y="104152"/>
                  <a:pt x="399711" y="102997"/>
                  <a:pt x="403895" y="105752"/>
                </a:cubicBezTo>
                <a:lnTo>
                  <a:pt x="573009" y="216391"/>
                </a:lnTo>
                <a:cubicBezTo>
                  <a:pt x="574611" y="217458"/>
                  <a:pt x="576569" y="217991"/>
                  <a:pt x="578527" y="217991"/>
                </a:cubicBezTo>
                <a:cubicBezTo>
                  <a:pt x="581909" y="217991"/>
                  <a:pt x="585113" y="216302"/>
                  <a:pt x="586983" y="213459"/>
                </a:cubicBezTo>
                <a:cubicBezTo>
                  <a:pt x="588407" y="211237"/>
                  <a:pt x="588941" y="208571"/>
                  <a:pt x="588407" y="205905"/>
                </a:cubicBezTo>
                <a:cubicBezTo>
                  <a:pt x="587873" y="203239"/>
                  <a:pt x="586271" y="201017"/>
                  <a:pt x="584045" y="199506"/>
                </a:cubicBezTo>
                <a:lnTo>
                  <a:pt x="309102" y="19639"/>
                </a:lnTo>
                <a:cubicBezTo>
                  <a:pt x="308835" y="19551"/>
                  <a:pt x="308568" y="19373"/>
                  <a:pt x="308301" y="19195"/>
                </a:cubicBezTo>
                <a:cubicBezTo>
                  <a:pt x="308034" y="19017"/>
                  <a:pt x="307411" y="18751"/>
                  <a:pt x="307055" y="18573"/>
                </a:cubicBezTo>
                <a:cubicBezTo>
                  <a:pt x="307055" y="18573"/>
                  <a:pt x="306966" y="18484"/>
                  <a:pt x="306877" y="18484"/>
                </a:cubicBezTo>
                <a:cubicBezTo>
                  <a:pt x="306610" y="18395"/>
                  <a:pt x="306343" y="18395"/>
                  <a:pt x="306076" y="18306"/>
                </a:cubicBezTo>
                <a:lnTo>
                  <a:pt x="305542" y="18129"/>
                </a:lnTo>
                <a:cubicBezTo>
                  <a:pt x="305453" y="18040"/>
                  <a:pt x="305275" y="18040"/>
                  <a:pt x="305186" y="17951"/>
                </a:cubicBezTo>
                <a:cubicBezTo>
                  <a:pt x="305008" y="17951"/>
                  <a:pt x="304919" y="17951"/>
                  <a:pt x="304741" y="17951"/>
                </a:cubicBezTo>
                <a:lnTo>
                  <a:pt x="303495" y="17862"/>
                </a:lnTo>
                <a:cubicBezTo>
                  <a:pt x="303406" y="17862"/>
                  <a:pt x="303317" y="17773"/>
                  <a:pt x="303139" y="17773"/>
                </a:cubicBezTo>
                <a:close/>
                <a:moveTo>
                  <a:pt x="303228" y="0"/>
                </a:moveTo>
                <a:cubicBezTo>
                  <a:pt x="304118" y="0"/>
                  <a:pt x="304919" y="89"/>
                  <a:pt x="305542" y="177"/>
                </a:cubicBezTo>
                <a:lnTo>
                  <a:pt x="306165" y="266"/>
                </a:lnTo>
                <a:cubicBezTo>
                  <a:pt x="306788" y="266"/>
                  <a:pt x="307589" y="355"/>
                  <a:pt x="308568" y="533"/>
                </a:cubicBezTo>
                <a:cubicBezTo>
                  <a:pt x="309547" y="711"/>
                  <a:pt x="310348" y="977"/>
                  <a:pt x="310971" y="1155"/>
                </a:cubicBezTo>
                <a:lnTo>
                  <a:pt x="311594" y="1422"/>
                </a:lnTo>
                <a:cubicBezTo>
                  <a:pt x="312128" y="1510"/>
                  <a:pt x="312841" y="1688"/>
                  <a:pt x="313731" y="2044"/>
                </a:cubicBezTo>
                <a:cubicBezTo>
                  <a:pt x="315066" y="2577"/>
                  <a:pt x="316134" y="3199"/>
                  <a:pt x="317113" y="3821"/>
                </a:cubicBezTo>
                <a:cubicBezTo>
                  <a:pt x="317469" y="3910"/>
                  <a:pt x="317914" y="4177"/>
                  <a:pt x="318448" y="4532"/>
                </a:cubicBezTo>
                <a:lnTo>
                  <a:pt x="318804" y="4799"/>
                </a:lnTo>
                <a:lnTo>
                  <a:pt x="593836" y="184666"/>
                </a:lnTo>
                <a:cubicBezTo>
                  <a:pt x="600067" y="188753"/>
                  <a:pt x="604339" y="194974"/>
                  <a:pt x="605852" y="202261"/>
                </a:cubicBezTo>
                <a:cubicBezTo>
                  <a:pt x="607365" y="209548"/>
                  <a:pt x="605941" y="217013"/>
                  <a:pt x="601847" y="223234"/>
                </a:cubicBezTo>
                <a:cubicBezTo>
                  <a:pt x="596684" y="231054"/>
                  <a:pt x="587962" y="235764"/>
                  <a:pt x="578527" y="235764"/>
                </a:cubicBezTo>
                <a:cubicBezTo>
                  <a:pt x="573098" y="235764"/>
                  <a:pt x="567846" y="234253"/>
                  <a:pt x="563218" y="231232"/>
                </a:cubicBezTo>
                <a:lnTo>
                  <a:pt x="558945" y="228388"/>
                </a:lnTo>
                <a:lnTo>
                  <a:pt x="558945" y="559241"/>
                </a:lnTo>
                <a:lnTo>
                  <a:pt x="569003" y="559241"/>
                </a:lnTo>
                <a:cubicBezTo>
                  <a:pt x="573988" y="559241"/>
                  <a:pt x="577904" y="563240"/>
                  <a:pt x="577904" y="568128"/>
                </a:cubicBezTo>
                <a:cubicBezTo>
                  <a:pt x="577904" y="573104"/>
                  <a:pt x="573988" y="577014"/>
                  <a:pt x="569003" y="577014"/>
                </a:cubicBezTo>
                <a:lnTo>
                  <a:pt x="379151" y="577014"/>
                </a:lnTo>
                <a:cubicBezTo>
                  <a:pt x="374255" y="577014"/>
                  <a:pt x="370250" y="573104"/>
                  <a:pt x="370250" y="568128"/>
                </a:cubicBezTo>
                <a:cubicBezTo>
                  <a:pt x="370250" y="563240"/>
                  <a:pt x="374255" y="559241"/>
                  <a:pt x="379151" y="559241"/>
                </a:cubicBezTo>
                <a:lnTo>
                  <a:pt x="389209" y="559241"/>
                </a:lnTo>
                <a:lnTo>
                  <a:pt x="389209" y="254782"/>
                </a:lnTo>
                <a:lnTo>
                  <a:pt x="217158" y="254782"/>
                </a:lnTo>
                <a:lnTo>
                  <a:pt x="217158" y="559241"/>
                </a:lnTo>
                <a:lnTo>
                  <a:pt x="227216" y="559241"/>
                </a:lnTo>
                <a:cubicBezTo>
                  <a:pt x="232200" y="559241"/>
                  <a:pt x="236116" y="563240"/>
                  <a:pt x="236116" y="568128"/>
                </a:cubicBezTo>
                <a:cubicBezTo>
                  <a:pt x="236116" y="573104"/>
                  <a:pt x="232200" y="577014"/>
                  <a:pt x="227216" y="577014"/>
                </a:cubicBezTo>
                <a:lnTo>
                  <a:pt x="37364" y="577014"/>
                </a:lnTo>
                <a:cubicBezTo>
                  <a:pt x="32468" y="577014"/>
                  <a:pt x="28463" y="573104"/>
                  <a:pt x="28463" y="568128"/>
                </a:cubicBezTo>
                <a:cubicBezTo>
                  <a:pt x="28463" y="563240"/>
                  <a:pt x="32468" y="559241"/>
                  <a:pt x="37364" y="559241"/>
                </a:cubicBezTo>
                <a:lnTo>
                  <a:pt x="47422" y="559241"/>
                </a:lnTo>
                <a:lnTo>
                  <a:pt x="47422" y="228388"/>
                </a:lnTo>
                <a:lnTo>
                  <a:pt x="43149" y="231232"/>
                </a:lnTo>
                <a:cubicBezTo>
                  <a:pt x="38610" y="234253"/>
                  <a:pt x="33358" y="235764"/>
                  <a:pt x="27929" y="235764"/>
                </a:cubicBezTo>
                <a:cubicBezTo>
                  <a:pt x="18405" y="235764"/>
                  <a:pt x="9683" y="231054"/>
                  <a:pt x="4520" y="223234"/>
                </a:cubicBezTo>
                <a:cubicBezTo>
                  <a:pt x="426" y="217013"/>
                  <a:pt x="-909" y="209548"/>
                  <a:pt x="604" y="202261"/>
                </a:cubicBezTo>
                <a:cubicBezTo>
                  <a:pt x="2117" y="194974"/>
                  <a:pt x="6389" y="188753"/>
                  <a:pt x="12620" y="184666"/>
                </a:cubicBezTo>
                <a:lnTo>
                  <a:pt x="287652" y="4710"/>
                </a:lnTo>
                <a:cubicBezTo>
                  <a:pt x="287741" y="4710"/>
                  <a:pt x="287741" y="4621"/>
                  <a:pt x="287830" y="4621"/>
                </a:cubicBezTo>
                <a:lnTo>
                  <a:pt x="287919" y="4532"/>
                </a:lnTo>
                <a:cubicBezTo>
                  <a:pt x="288453" y="4177"/>
                  <a:pt x="288987" y="3910"/>
                  <a:pt x="289343" y="3821"/>
                </a:cubicBezTo>
                <a:cubicBezTo>
                  <a:pt x="290322" y="3199"/>
                  <a:pt x="291390" y="2577"/>
                  <a:pt x="292725" y="2044"/>
                </a:cubicBezTo>
                <a:cubicBezTo>
                  <a:pt x="293526" y="1688"/>
                  <a:pt x="294327" y="1510"/>
                  <a:pt x="294772" y="1333"/>
                </a:cubicBezTo>
                <a:lnTo>
                  <a:pt x="295484" y="1155"/>
                </a:lnTo>
                <a:cubicBezTo>
                  <a:pt x="296018" y="977"/>
                  <a:pt x="296819" y="711"/>
                  <a:pt x="297798" y="533"/>
                </a:cubicBezTo>
                <a:cubicBezTo>
                  <a:pt x="298777" y="355"/>
                  <a:pt x="299578" y="266"/>
                  <a:pt x="300202" y="266"/>
                </a:cubicBezTo>
                <a:lnTo>
                  <a:pt x="300914" y="177"/>
                </a:lnTo>
                <a:cubicBezTo>
                  <a:pt x="301448" y="89"/>
                  <a:pt x="302249" y="0"/>
                  <a:pt x="303228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  <p:sp>
        <p:nvSpPr>
          <p:cNvPr id="6" name="文本占位符 16"/>
          <p:cNvSpPr>
            <a:spLocks noGrp="1"/>
          </p:cNvSpPr>
          <p:nvPr/>
        </p:nvSpPr>
        <p:spPr>
          <a:xfrm>
            <a:off x="4076065" y="3747770"/>
            <a:ext cx="862965" cy="35814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gradFill>
                  <a:gsLst>
                    <a:gs pos="74000">
                      <a:srgbClr val="00ADEC"/>
                    </a:gs>
                    <a:gs pos="37000">
                      <a:srgbClr val="34C1ED"/>
                    </a:gs>
                  </a:gsLst>
                  <a:lin ang="5400000" scaled="0"/>
                </a:gra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l" fontAlgn="auto"/>
            <a:r>
              <a:rPr lang="en-US" altLang="zh-CN" strike="noStrike" noProof="1">
                <a:solidFill>
                  <a:srgbClr val="003F80"/>
                </a:solidFill>
                <a:latin typeface="+mn-lt"/>
                <a:cs typeface="+mn-lt"/>
              </a:rPr>
              <a:t>20XX</a:t>
            </a:r>
            <a:endParaRPr lang="en-US" altLang="zh-CN" strike="noStrike" noProof="1">
              <a:solidFill>
                <a:srgbClr val="003F80"/>
              </a:solidFill>
              <a:latin typeface="+mn-lt"/>
              <a:cs typeface="+mn-lt"/>
            </a:endParaRPr>
          </a:p>
        </p:txBody>
      </p:sp>
      <p:sp>
        <p:nvSpPr>
          <p:cNvPr id="7" name="文本占位符 16"/>
          <p:cNvSpPr>
            <a:spLocks noGrp="1"/>
          </p:cNvSpPr>
          <p:nvPr/>
        </p:nvSpPr>
        <p:spPr>
          <a:xfrm>
            <a:off x="8446770" y="2925445"/>
            <a:ext cx="862965" cy="35814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gradFill>
                  <a:gsLst>
                    <a:gs pos="74000">
                      <a:srgbClr val="00ADEC"/>
                    </a:gs>
                    <a:gs pos="37000">
                      <a:srgbClr val="34C1ED"/>
                    </a:gs>
                  </a:gsLst>
                  <a:lin ang="5400000" scaled="0"/>
                </a:gra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l" fontAlgn="auto"/>
            <a:r>
              <a:rPr lang="en-US" altLang="zh-CN" strike="noStrike" noProof="1">
                <a:solidFill>
                  <a:srgbClr val="003F80"/>
                </a:solidFill>
                <a:latin typeface="+mn-lt"/>
                <a:cs typeface="+mn-lt"/>
              </a:rPr>
              <a:t>20XX</a:t>
            </a:r>
            <a:endParaRPr lang="en-US" altLang="zh-CN" strike="noStrike" noProof="1">
              <a:solidFill>
                <a:srgbClr val="003F80"/>
              </a:solidFill>
              <a:latin typeface="+mn-lt"/>
              <a:cs typeface="+mn-lt"/>
            </a:endParaRPr>
          </a:p>
        </p:txBody>
      </p:sp>
      <p:sp>
        <p:nvSpPr>
          <p:cNvPr id="10" name="文本占位符 16"/>
          <p:cNvSpPr>
            <a:spLocks noGrp="1"/>
          </p:cNvSpPr>
          <p:nvPr/>
        </p:nvSpPr>
        <p:spPr>
          <a:xfrm>
            <a:off x="6234430" y="3347085"/>
            <a:ext cx="862965" cy="35814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gradFill>
                  <a:gsLst>
                    <a:gs pos="74000">
                      <a:srgbClr val="00ADEC"/>
                    </a:gs>
                    <a:gs pos="37000">
                      <a:srgbClr val="34C1ED"/>
                    </a:gs>
                  </a:gsLst>
                  <a:lin ang="5400000" scaled="0"/>
                </a:gra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l" fontAlgn="auto"/>
            <a:r>
              <a:rPr lang="en-US" altLang="zh-CN" strike="noStrike" noProof="1">
                <a:solidFill>
                  <a:schemeClr val="bg1"/>
                </a:solidFill>
                <a:latin typeface="+mn-lt"/>
                <a:cs typeface="+mn-lt"/>
              </a:rPr>
              <a:t>20XX</a:t>
            </a:r>
            <a:endParaRPr lang="en-US" altLang="zh-CN" strike="noStrike" noProof="1">
              <a:solidFill>
                <a:schemeClr val="bg1"/>
              </a:solidFill>
              <a:latin typeface="+mn-lt"/>
              <a:cs typeface="+mn-lt"/>
            </a:endParaRPr>
          </a:p>
        </p:txBody>
      </p:sp>
      <p:sp>
        <p:nvSpPr>
          <p:cNvPr id="11" name="文本占位符 16"/>
          <p:cNvSpPr>
            <a:spLocks noGrp="1"/>
          </p:cNvSpPr>
          <p:nvPr/>
        </p:nvSpPr>
        <p:spPr>
          <a:xfrm>
            <a:off x="10644505" y="2519680"/>
            <a:ext cx="862965" cy="35814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gradFill>
                  <a:gsLst>
                    <a:gs pos="74000">
                      <a:srgbClr val="00ADEC"/>
                    </a:gs>
                    <a:gs pos="37000">
                      <a:srgbClr val="34C1ED"/>
                    </a:gs>
                  </a:gsLst>
                  <a:lin ang="5400000" scaled="0"/>
                </a:gra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l" fontAlgn="auto"/>
            <a:r>
              <a:rPr lang="en-US" altLang="zh-CN" strike="noStrike" noProof="1">
                <a:solidFill>
                  <a:schemeClr val="bg1"/>
                </a:solidFill>
                <a:latin typeface="+mn-lt"/>
                <a:cs typeface="+mn-lt"/>
              </a:rPr>
              <a:t>20XX</a:t>
            </a:r>
            <a:endParaRPr lang="en-US" altLang="zh-CN" strike="noStrike" noProof="1">
              <a:solidFill>
                <a:schemeClr val="bg1"/>
              </a:solidFill>
              <a:latin typeface="+mn-lt"/>
              <a:cs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后期工作计划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cxnSp>
        <p:nvCxnSpPr>
          <p:cNvPr id="2" name="直接连接符 1"/>
          <p:cNvCxnSpPr/>
          <p:nvPr userDrawn="1"/>
        </p:nvCxnSpPr>
        <p:spPr>
          <a:xfrm>
            <a:off x="854075" y="2812415"/>
            <a:ext cx="10487025" cy="0"/>
          </a:xfrm>
          <a:prstGeom prst="line">
            <a:avLst/>
          </a:prstGeom>
          <a:ln w="25400">
            <a:solidFill>
              <a:srgbClr val="003F80"/>
            </a:solidFill>
            <a:prstDash val="sysDot"/>
            <a:headEnd type="diamon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>
            <a:spLocks noChangeAspect="1"/>
          </p:cNvSpPr>
          <p:nvPr userDrawn="1"/>
        </p:nvSpPr>
        <p:spPr>
          <a:xfrm>
            <a:off x="2765425" y="2726055"/>
            <a:ext cx="172800" cy="1728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>
            <a:spLocks noChangeAspect="1"/>
          </p:cNvSpPr>
          <p:nvPr userDrawn="1"/>
        </p:nvSpPr>
        <p:spPr>
          <a:xfrm>
            <a:off x="6009640" y="2726055"/>
            <a:ext cx="172800" cy="1728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>
            <a:spLocks noChangeAspect="1"/>
          </p:cNvSpPr>
          <p:nvPr userDrawn="1"/>
        </p:nvSpPr>
        <p:spPr>
          <a:xfrm>
            <a:off x="9251950" y="2726055"/>
            <a:ext cx="172800" cy="1728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2737485" y="2459355"/>
            <a:ext cx="228600" cy="24765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60" h="390">
                <a:moveTo>
                  <a:pt x="180" y="0"/>
                </a:moveTo>
                <a:lnTo>
                  <a:pt x="360" y="390"/>
                </a:lnTo>
                <a:lnTo>
                  <a:pt x="358" y="390"/>
                </a:lnTo>
                <a:lnTo>
                  <a:pt x="354" y="385"/>
                </a:lnTo>
                <a:cubicBezTo>
                  <a:pt x="312" y="333"/>
                  <a:pt x="250" y="300"/>
                  <a:pt x="180" y="300"/>
                </a:cubicBezTo>
                <a:cubicBezTo>
                  <a:pt x="110" y="300"/>
                  <a:pt x="48" y="333"/>
                  <a:pt x="6" y="385"/>
                </a:cubicBezTo>
                <a:lnTo>
                  <a:pt x="2" y="390"/>
                </a:lnTo>
                <a:lnTo>
                  <a:pt x="0" y="390"/>
                </a:lnTo>
                <a:lnTo>
                  <a:pt x="18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 userDrawn="1"/>
        </p:nvSpPr>
        <p:spPr>
          <a:xfrm flipV="1">
            <a:off x="2737485" y="2919730"/>
            <a:ext cx="228600" cy="24765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60" h="390">
                <a:moveTo>
                  <a:pt x="180" y="0"/>
                </a:moveTo>
                <a:lnTo>
                  <a:pt x="360" y="390"/>
                </a:lnTo>
                <a:lnTo>
                  <a:pt x="358" y="390"/>
                </a:lnTo>
                <a:lnTo>
                  <a:pt x="354" y="385"/>
                </a:lnTo>
                <a:cubicBezTo>
                  <a:pt x="312" y="333"/>
                  <a:pt x="250" y="300"/>
                  <a:pt x="180" y="300"/>
                </a:cubicBezTo>
                <a:cubicBezTo>
                  <a:pt x="110" y="300"/>
                  <a:pt x="48" y="333"/>
                  <a:pt x="6" y="385"/>
                </a:cubicBezTo>
                <a:lnTo>
                  <a:pt x="2" y="390"/>
                </a:lnTo>
                <a:lnTo>
                  <a:pt x="0" y="390"/>
                </a:lnTo>
                <a:lnTo>
                  <a:pt x="18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任意多边形 57"/>
          <p:cNvSpPr/>
          <p:nvPr userDrawn="1"/>
        </p:nvSpPr>
        <p:spPr>
          <a:xfrm>
            <a:off x="5981700" y="2459355"/>
            <a:ext cx="228600" cy="24765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60" h="390">
                <a:moveTo>
                  <a:pt x="180" y="0"/>
                </a:moveTo>
                <a:lnTo>
                  <a:pt x="360" y="390"/>
                </a:lnTo>
                <a:lnTo>
                  <a:pt x="358" y="390"/>
                </a:lnTo>
                <a:lnTo>
                  <a:pt x="354" y="385"/>
                </a:lnTo>
                <a:cubicBezTo>
                  <a:pt x="312" y="333"/>
                  <a:pt x="250" y="300"/>
                  <a:pt x="180" y="300"/>
                </a:cubicBezTo>
                <a:cubicBezTo>
                  <a:pt x="110" y="300"/>
                  <a:pt x="48" y="333"/>
                  <a:pt x="6" y="385"/>
                </a:cubicBezTo>
                <a:lnTo>
                  <a:pt x="2" y="390"/>
                </a:lnTo>
                <a:lnTo>
                  <a:pt x="0" y="390"/>
                </a:lnTo>
                <a:lnTo>
                  <a:pt x="18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任意多边形 58"/>
          <p:cNvSpPr/>
          <p:nvPr userDrawn="1"/>
        </p:nvSpPr>
        <p:spPr>
          <a:xfrm flipV="1">
            <a:off x="5981700" y="2919730"/>
            <a:ext cx="228600" cy="24765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60" h="390">
                <a:moveTo>
                  <a:pt x="180" y="0"/>
                </a:moveTo>
                <a:lnTo>
                  <a:pt x="360" y="390"/>
                </a:lnTo>
                <a:lnTo>
                  <a:pt x="358" y="390"/>
                </a:lnTo>
                <a:lnTo>
                  <a:pt x="354" y="385"/>
                </a:lnTo>
                <a:cubicBezTo>
                  <a:pt x="312" y="333"/>
                  <a:pt x="250" y="300"/>
                  <a:pt x="180" y="300"/>
                </a:cubicBezTo>
                <a:cubicBezTo>
                  <a:pt x="110" y="300"/>
                  <a:pt x="48" y="333"/>
                  <a:pt x="6" y="385"/>
                </a:cubicBezTo>
                <a:lnTo>
                  <a:pt x="2" y="390"/>
                </a:lnTo>
                <a:lnTo>
                  <a:pt x="0" y="390"/>
                </a:lnTo>
                <a:lnTo>
                  <a:pt x="18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任意多边形 59"/>
          <p:cNvSpPr/>
          <p:nvPr userDrawn="1"/>
        </p:nvSpPr>
        <p:spPr>
          <a:xfrm>
            <a:off x="9224010" y="2459355"/>
            <a:ext cx="228600" cy="24765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60" h="390">
                <a:moveTo>
                  <a:pt x="180" y="0"/>
                </a:moveTo>
                <a:lnTo>
                  <a:pt x="360" y="390"/>
                </a:lnTo>
                <a:lnTo>
                  <a:pt x="358" y="390"/>
                </a:lnTo>
                <a:lnTo>
                  <a:pt x="354" y="385"/>
                </a:lnTo>
                <a:cubicBezTo>
                  <a:pt x="312" y="333"/>
                  <a:pt x="250" y="300"/>
                  <a:pt x="180" y="300"/>
                </a:cubicBezTo>
                <a:cubicBezTo>
                  <a:pt x="110" y="300"/>
                  <a:pt x="48" y="333"/>
                  <a:pt x="6" y="385"/>
                </a:cubicBezTo>
                <a:lnTo>
                  <a:pt x="2" y="390"/>
                </a:lnTo>
                <a:lnTo>
                  <a:pt x="0" y="390"/>
                </a:lnTo>
                <a:lnTo>
                  <a:pt x="18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 8"/>
          <p:cNvSpPr/>
          <p:nvPr userDrawn="1"/>
        </p:nvSpPr>
        <p:spPr>
          <a:xfrm flipV="1">
            <a:off x="9224010" y="2919730"/>
            <a:ext cx="228600" cy="247650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60" h="390">
                <a:moveTo>
                  <a:pt x="180" y="0"/>
                </a:moveTo>
                <a:lnTo>
                  <a:pt x="360" y="390"/>
                </a:lnTo>
                <a:lnTo>
                  <a:pt x="358" y="390"/>
                </a:lnTo>
                <a:lnTo>
                  <a:pt x="354" y="385"/>
                </a:lnTo>
                <a:cubicBezTo>
                  <a:pt x="312" y="333"/>
                  <a:pt x="250" y="300"/>
                  <a:pt x="180" y="300"/>
                </a:cubicBezTo>
                <a:cubicBezTo>
                  <a:pt x="110" y="300"/>
                  <a:pt x="48" y="333"/>
                  <a:pt x="6" y="385"/>
                </a:cubicBezTo>
                <a:lnTo>
                  <a:pt x="2" y="390"/>
                </a:lnTo>
                <a:lnTo>
                  <a:pt x="0" y="390"/>
                </a:lnTo>
                <a:lnTo>
                  <a:pt x="18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2" name="图片 71" descr="wifi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100185" y="3241040"/>
            <a:ext cx="476250" cy="476250"/>
          </a:xfrm>
          <a:prstGeom prst="rect">
            <a:avLst/>
          </a:prstGeom>
        </p:spPr>
      </p:pic>
      <p:pic>
        <p:nvPicPr>
          <p:cNvPr id="10" name="图片 9" descr="wo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57875" y="3241040"/>
            <a:ext cx="476250" cy="476250"/>
          </a:xfrm>
          <a:prstGeom prst="rect">
            <a:avLst/>
          </a:prstGeom>
        </p:spPr>
      </p:pic>
      <p:pic>
        <p:nvPicPr>
          <p:cNvPr id="75" name="图片 74" descr="shangwuheto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13660" y="3241040"/>
            <a:ext cx="476250" cy="476250"/>
          </a:xfrm>
          <a:prstGeom prst="rect">
            <a:avLst/>
          </a:prstGeom>
        </p:spPr>
      </p:pic>
      <p:sp>
        <p:nvSpPr>
          <p:cNvPr id="11" name="文本占位符 17"/>
          <p:cNvSpPr>
            <a:spLocks noGrp="1"/>
          </p:cNvSpPr>
          <p:nvPr/>
        </p:nvSpPr>
        <p:spPr>
          <a:xfrm>
            <a:off x="1908175" y="3857625"/>
            <a:ext cx="188785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12" name="文本占位符 18"/>
          <p:cNvSpPr>
            <a:spLocks noGrp="1"/>
          </p:cNvSpPr>
          <p:nvPr/>
        </p:nvSpPr>
        <p:spPr>
          <a:xfrm>
            <a:off x="1553210" y="4311650"/>
            <a:ext cx="2596515" cy="172339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r>
              <a:rPr lang="zh-CN" altLang="en-US">
                <a:sym typeface="+mn-ea"/>
              </a:rPr>
              <a:t>单击此处输入你的正文，请尽量言简意赅地阐述观点。单击此处输入你的正文，请尽量言简意赅地阐述观点。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13" name="文本占位符 22"/>
          <p:cNvSpPr>
            <a:spLocks noGrp="1"/>
          </p:cNvSpPr>
          <p:nvPr/>
        </p:nvSpPr>
        <p:spPr>
          <a:xfrm>
            <a:off x="5153660" y="3857625"/>
            <a:ext cx="188785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6" name="文本占位符 65"/>
          <p:cNvSpPr>
            <a:spLocks noGrp="1"/>
          </p:cNvSpPr>
          <p:nvPr/>
        </p:nvSpPr>
        <p:spPr>
          <a:xfrm>
            <a:off x="8394065" y="3857625"/>
            <a:ext cx="188785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2" name="文本占位符 24"/>
          <p:cNvSpPr>
            <a:spLocks noGrp="1"/>
          </p:cNvSpPr>
          <p:nvPr/>
        </p:nvSpPr>
        <p:spPr>
          <a:xfrm>
            <a:off x="1892935" y="1875155"/>
            <a:ext cx="1917700" cy="50165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1" u="none" strike="noStrike" kern="1200" cap="none" spc="200" normalizeH="0" baseline="0">
                <a:solidFill>
                  <a:schemeClr val="tx1"/>
                </a:solidFill>
                <a:effectLst/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b="0" strike="noStrike" noProof="1">
                <a:solidFill>
                  <a:srgbClr val="003F80"/>
                </a:solidFill>
              </a:rPr>
              <a:t>20XX</a:t>
            </a:r>
            <a:endParaRPr lang="zh-CN" altLang="en-US" b="0" strike="noStrike" noProof="1">
              <a:solidFill>
                <a:srgbClr val="003F80"/>
              </a:solidFill>
            </a:endParaRPr>
          </a:p>
        </p:txBody>
      </p:sp>
      <p:sp>
        <p:nvSpPr>
          <p:cNvPr id="30" name="文本占位符 29"/>
          <p:cNvSpPr>
            <a:spLocks noGrp="1"/>
          </p:cNvSpPr>
          <p:nvPr/>
        </p:nvSpPr>
        <p:spPr>
          <a:xfrm>
            <a:off x="5137150" y="1875155"/>
            <a:ext cx="1917700" cy="50165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1" u="none" strike="noStrike" kern="1200" cap="none" spc="200" normalizeH="0" baseline="0">
                <a:solidFill>
                  <a:schemeClr val="tx1"/>
                </a:solidFill>
                <a:effectLst/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b="0">
                <a:solidFill>
                  <a:srgbClr val="003F80"/>
                </a:solidFill>
                <a:sym typeface="+mn-ea"/>
              </a:rPr>
              <a:t>20XX</a:t>
            </a:r>
            <a:endParaRPr lang="zh-CN" altLang="en-US" b="0" strike="noStrike" noProof="1">
              <a:solidFill>
                <a:srgbClr val="003F80"/>
              </a:solidFill>
              <a:sym typeface="+mn-ea"/>
            </a:endParaRPr>
          </a:p>
        </p:txBody>
      </p:sp>
      <p:sp>
        <p:nvSpPr>
          <p:cNvPr id="28" name="文本占位符 27"/>
          <p:cNvSpPr>
            <a:spLocks noGrp="1"/>
          </p:cNvSpPr>
          <p:nvPr/>
        </p:nvSpPr>
        <p:spPr>
          <a:xfrm>
            <a:off x="8378825" y="1875155"/>
            <a:ext cx="1917700" cy="50165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1" u="none" strike="noStrike" kern="1200" cap="none" spc="200" normalizeH="0" baseline="0">
                <a:solidFill>
                  <a:schemeClr val="tx1"/>
                </a:solidFill>
                <a:effectLst/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b="0">
                <a:solidFill>
                  <a:srgbClr val="003F80"/>
                </a:solidFill>
                <a:sym typeface="+mn-ea"/>
              </a:rPr>
              <a:t>20XX</a:t>
            </a:r>
            <a:endParaRPr lang="zh-CN" altLang="en-US" b="0" strike="noStrike" noProof="1">
              <a:solidFill>
                <a:srgbClr val="003F80"/>
              </a:solidFill>
              <a:sym typeface="+mn-ea"/>
            </a:endParaRPr>
          </a:p>
        </p:txBody>
      </p:sp>
      <p:sp>
        <p:nvSpPr>
          <p:cNvPr id="33" name="文本占位符 32"/>
          <p:cNvSpPr>
            <a:spLocks noGrp="1"/>
          </p:cNvSpPr>
          <p:nvPr/>
        </p:nvSpPr>
        <p:spPr>
          <a:xfrm>
            <a:off x="4797425" y="4311650"/>
            <a:ext cx="2596515" cy="172339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r>
              <a:rPr lang="zh-CN" altLang="en-US">
                <a:sym typeface="+mn-ea"/>
              </a:rPr>
              <a:t>单击此处输入你的正文，请尽量言简意赅地阐述观点。单击此处输入你的正文，请尽量言简意赅地阐述观点。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34" name="文本占位符 33"/>
          <p:cNvSpPr>
            <a:spLocks noGrp="1"/>
          </p:cNvSpPr>
          <p:nvPr/>
        </p:nvSpPr>
        <p:spPr>
          <a:xfrm>
            <a:off x="8040370" y="4311650"/>
            <a:ext cx="2596515" cy="172339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r>
              <a:rPr lang="zh-CN" altLang="en-US">
                <a:sym typeface="+mn-ea"/>
              </a:rPr>
              <a:t>单击此处输入你的正文，请尽量言简意赅地阐述观点。单击此处输入你的正文，请尽量言简意赅地阐述观点。</a:t>
            </a:r>
            <a:endParaRPr lang="zh-CN" altLang="en-US" strike="noStrike" noProof="1"/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>
            <a:spLocks noChangeAspect="1"/>
          </p:cNvSpPr>
          <p:nvPr/>
        </p:nvSpPr>
        <p:spPr>
          <a:xfrm>
            <a:off x="0" y="0"/>
            <a:ext cx="12188825" cy="6858000"/>
          </a:xfrm>
          <a:prstGeom prst="rect">
            <a:avLst/>
          </a:prstGeom>
          <a:blipFill dpi="0" rotWithShape="1">
            <a:blip r:embed="rId1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229225" y="2838450"/>
            <a:ext cx="2547620" cy="76835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4400" b="1" dirty="0">
                <a:solidFill>
                  <a:srgbClr val="003F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感谢观看</a:t>
            </a:r>
            <a:endParaRPr lang="zh-CN" altLang="en-US" sz="4400" b="1" dirty="0">
              <a:solidFill>
                <a:srgbClr val="003F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7" name="文本占位符 54"/>
          <p:cNvSpPr>
            <a:spLocks noGrp="1"/>
          </p:cNvSpPr>
          <p:nvPr/>
        </p:nvSpPr>
        <p:spPr>
          <a:xfrm>
            <a:off x="5208905" y="4073525"/>
            <a:ext cx="3885565" cy="90805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effectLst/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l">
              <a:lnSpc>
                <a:spcPct val="140000"/>
              </a:lnSpc>
            </a:pPr>
            <a:r>
              <a:rPr lang="zh-CN" altLang="en-US" strike="noStrike" noProof="1"/>
              <a:t>Lorem ipsum dolor sit amet, consectetuer adipiscing elit.Lorem ipsum dolor.</a:t>
            </a:r>
            <a:endParaRPr lang="zh-CN" altLang="en-US" strike="noStrike" noProof="1"/>
          </a:p>
        </p:txBody>
      </p:sp>
      <p:sp>
        <p:nvSpPr>
          <p:cNvPr id="13" name="矩形 12"/>
          <p:cNvSpPr/>
          <p:nvPr/>
        </p:nvSpPr>
        <p:spPr>
          <a:xfrm>
            <a:off x="5219065" y="3663315"/>
            <a:ext cx="473900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2000" dirty="0">
                <a:solidFill>
                  <a:srgbClr val="003F80"/>
                </a:solidFill>
                <a:effectLst/>
                <a:latin typeface="阿里巴巴普惠体 R" panose="00020600040101010101" charset="-122"/>
                <a:ea typeface="阿里巴巴普惠体 R" panose="00020600040101010101" charset="-122"/>
                <a:sym typeface="+mn-ea"/>
              </a:rPr>
              <a:t>Thanks for watching!</a:t>
            </a:r>
            <a:endParaRPr lang="zh-CN" altLang="en-US" sz="2000" dirty="0">
              <a:solidFill>
                <a:srgbClr val="003F80"/>
              </a:solidFill>
              <a:effectLst/>
              <a:latin typeface="阿里巴巴普惠体 R" panose="00020600040101010101" charset="-122"/>
              <a:ea typeface="阿里巴巴普惠体 R" panose="00020600040101010101" charset="-122"/>
              <a:sym typeface="+mn-ea"/>
            </a:endParaRPr>
          </a:p>
        </p:txBody>
      </p:sp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2150110" y="2463165"/>
            <a:ext cx="2805430" cy="27984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>
            <a:outerShdw blurRad="2159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38" name="图片 37" descr="wo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9780" y="2870835"/>
            <a:ext cx="466090" cy="466090"/>
          </a:xfrm>
          <a:prstGeom prst="rect">
            <a:avLst/>
          </a:prstGeom>
          <a:effectLst>
            <a:outerShdw blurRad="63500" sx="110000" sy="110000" algn="ctr" rotWithShape="0">
              <a:prstClr val="black">
                <a:alpha val="40000"/>
              </a:prstClr>
            </a:outerShdw>
          </a:effectLst>
        </p:spPr>
      </p:pic>
      <p:sp>
        <p:nvSpPr>
          <p:cNvPr id="39" name="斜纹 38"/>
          <p:cNvSpPr/>
          <p:nvPr/>
        </p:nvSpPr>
        <p:spPr>
          <a:xfrm>
            <a:off x="0" y="0"/>
            <a:ext cx="1080000" cy="1080000"/>
          </a:xfrm>
          <a:prstGeom prst="diagStripe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斜纹 39"/>
          <p:cNvSpPr/>
          <p:nvPr/>
        </p:nvSpPr>
        <p:spPr>
          <a:xfrm flipH="1" flipV="1">
            <a:off x="11108690" y="5777865"/>
            <a:ext cx="1080000" cy="1080000"/>
          </a:xfrm>
          <a:prstGeom prst="diagStripe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" name="矩形 88"/>
          <p:cNvSpPr>
            <a:spLocks noChangeAspect="1"/>
          </p:cNvSpPr>
          <p:nvPr/>
        </p:nvSpPr>
        <p:spPr>
          <a:xfrm>
            <a:off x="0" y="0"/>
            <a:ext cx="12188825" cy="6858000"/>
          </a:xfrm>
          <a:prstGeom prst="rect">
            <a:avLst/>
          </a:prstGeom>
          <a:blipFill dpi="0" rotWithShape="1">
            <a:blip r:embed="rId1">
              <a:alphaModFix amt="3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755650" y="725805"/>
            <a:ext cx="4418965" cy="2395220"/>
            <a:chOff x="410" y="379"/>
            <a:chExt cx="13048" cy="7072"/>
          </a:xfrm>
        </p:grpSpPr>
        <p:sp>
          <p:nvSpPr>
            <p:cNvPr id="4" name="任意多边形 3"/>
            <p:cNvSpPr/>
            <p:nvPr userDrawn="1"/>
          </p:nvSpPr>
          <p:spPr>
            <a:xfrm>
              <a:off x="410" y="379"/>
              <a:ext cx="13049" cy="203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8218" h="2835">
                  <a:moveTo>
                    <a:pt x="3080" y="1701"/>
                  </a:moveTo>
                  <a:lnTo>
                    <a:pt x="18218" y="1701"/>
                  </a:lnTo>
                  <a:lnTo>
                    <a:pt x="17651" y="2268"/>
                  </a:lnTo>
                  <a:lnTo>
                    <a:pt x="18218" y="2835"/>
                  </a:lnTo>
                  <a:lnTo>
                    <a:pt x="3080" y="2835"/>
                  </a:lnTo>
                  <a:lnTo>
                    <a:pt x="3080" y="1701"/>
                  </a:lnTo>
                  <a:close/>
                  <a:moveTo>
                    <a:pt x="0" y="0"/>
                  </a:moveTo>
                  <a:lnTo>
                    <a:pt x="1134" y="0"/>
                  </a:lnTo>
                  <a:lnTo>
                    <a:pt x="1134" y="1701"/>
                  </a:lnTo>
                  <a:lnTo>
                    <a:pt x="1702" y="1701"/>
                  </a:lnTo>
                  <a:lnTo>
                    <a:pt x="1702" y="2835"/>
                  </a:lnTo>
                  <a:lnTo>
                    <a:pt x="567" y="2835"/>
                  </a:lnTo>
                  <a:lnTo>
                    <a:pt x="567" y="2835"/>
                  </a:lnTo>
                  <a:lnTo>
                    <a:pt x="0" y="2835"/>
                  </a:lnTo>
                  <a:lnTo>
                    <a:pt x="0" y="2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 rot="5400000">
              <a:off x="-1613" y="3306"/>
              <a:ext cx="7072" cy="121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874" h="1701">
                  <a:moveTo>
                    <a:pt x="567" y="0"/>
                  </a:moveTo>
                  <a:lnTo>
                    <a:pt x="1701" y="0"/>
                  </a:lnTo>
                  <a:lnTo>
                    <a:pt x="2835" y="0"/>
                  </a:lnTo>
                  <a:lnTo>
                    <a:pt x="9874" y="0"/>
                  </a:lnTo>
                  <a:lnTo>
                    <a:pt x="9307" y="567"/>
                  </a:lnTo>
                  <a:lnTo>
                    <a:pt x="9874" y="1134"/>
                  </a:lnTo>
                  <a:lnTo>
                    <a:pt x="2835" y="1134"/>
                  </a:lnTo>
                  <a:lnTo>
                    <a:pt x="1701" y="1134"/>
                  </a:lnTo>
                  <a:lnTo>
                    <a:pt x="1134" y="1134"/>
                  </a:lnTo>
                  <a:lnTo>
                    <a:pt x="1134" y="1701"/>
                  </a:lnTo>
                  <a:lnTo>
                    <a:pt x="0" y="1701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0" y="1"/>
                  </a:lnTo>
                  <a:lnTo>
                    <a:pt x="566" y="1"/>
                  </a:lnTo>
                  <a:lnTo>
                    <a:pt x="567" y="0"/>
                  </a:lnTo>
                  <a:close/>
                </a:path>
              </a:pathLst>
            </a:custGeom>
            <a:solidFill>
              <a:srgbClr val="003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8" name="标题 17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607185" y="1618615"/>
            <a:ext cx="1490345" cy="813435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10000"/>
              </a:lnSpc>
              <a:buNone/>
              <a:defRPr kumimoji="0" lang="zh-CN" altLang="en-US" sz="5400" b="1" i="0" u="none" strike="noStrike" kern="1200" cap="none" spc="300" normalizeH="0" baseline="0" noProof="1" dirty="0">
                <a:solidFill>
                  <a:srgbClr val="426126"/>
                </a:solidFill>
                <a:uFillTx/>
                <a:latin typeface="+mj-ea"/>
                <a:ea typeface="+mj-ea"/>
                <a:cs typeface="+mj-cs"/>
                <a:sym typeface="+mn-ea"/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sz="4400" b="0" dirty="0">
                <a:solidFill>
                  <a:srgbClr val="003F80"/>
                </a:solidFill>
                <a:latin typeface="+mn-ea"/>
                <a:ea typeface="+mn-ea"/>
                <a:sym typeface="+mn-ea"/>
              </a:rPr>
              <a:t>目录</a:t>
            </a:r>
            <a:endParaRPr sz="4400" b="0" dirty="0">
              <a:solidFill>
                <a:srgbClr val="003F8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9" name="文本占位符 54"/>
          <p:cNvSpPr>
            <a:spLocks noGrp="1"/>
          </p:cNvSpPr>
          <p:nvPr/>
        </p:nvSpPr>
        <p:spPr>
          <a:xfrm>
            <a:off x="3098165" y="1887220"/>
            <a:ext cx="1559560" cy="29781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effectLst/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dist" fontAlgn="auto"/>
            <a:r>
              <a:rPr lang="en-US" sz="1000" strike="noStrike" noProof="1">
                <a:solidFill>
                  <a:srgbClr val="3B303E"/>
                </a:solidFill>
              </a:rPr>
              <a:t>CONTENTS</a:t>
            </a:r>
            <a:endParaRPr lang="en-US" sz="1000" strike="noStrike" noProof="1">
              <a:solidFill>
                <a:srgbClr val="3B303E"/>
              </a:solidFill>
              <a:sym typeface="+mn-ea"/>
            </a:endParaRPr>
          </a:p>
        </p:txBody>
      </p:sp>
      <p:sp>
        <p:nvSpPr>
          <p:cNvPr id="25" name="圆角矩形 24"/>
          <p:cNvSpPr/>
          <p:nvPr userDrawn="1"/>
        </p:nvSpPr>
        <p:spPr>
          <a:xfrm>
            <a:off x="925195" y="3793490"/>
            <a:ext cx="792000" cy="792000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3" hasCustomPrompt="1"/>
          </p:nvPr>
        </p:nvSpPr>
        <p:spPr>
          <a:xfrm>
            <a:off x="1978660" y="3827145"/>
            <a:ext cx="2422525" cy="414020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400" b="0" u="none" strike="noStrike" kern="1200" cap="none" spc="200" normalizeH="0" baseline="0">
                <a:solidFill>
                  <a:srgbClr val="97282B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>
                <a:solidFill>
                  <a:srgbClr val="003F80"/>
                </a:solidFill>
                <a:sym typeface="+mn-ea"/>
              </a:rPr>
              <a:t>年中工作概述</a:t>
            </a:r>
            <a:endParaRPr lang="zh-CN" altLang="en-US" strike="noStrike" noProof="1">
              <a:solidFill>
                <a:srgbClr val="003F80"/>
              </a:solidFill>
              <a:sym typeface="+mn-ea"/>
            </a:endParaRPr>
          </a:p>
        </p:txBody>
      </p:sp>
      <p:sp>
        <p:nvSpPr>
          <p:cNvPr id="28" name="文本占位符 27"/>
          <p:cNvSpPr>
            <a:spLocks noGrp="1"/>
          </p:cNvSpPr>
          <p:nvPr/>
        </p:nvSpPr>
        <p:spPr>
          <a:xfrm>
            <a:off x="1978660" y="4283710"/>
            <a:ext cx="3728720" cy="2622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chemeClr val="tx1"/>
                </a:solidFill>
              </a:rPr>
              <a:t>Lorem ipsum dolor sit am.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12" name="圆角矩形 11"/>
          <p:cNvSpPr/>
          <p:nvPr userDrawn="1"/>
        </p:nvSpPr>
        <p:spPr>
          <a:xfrm>
            <a:off x="925830" y="5100955"/>
            <a:ext cx="792000" cy="792000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/>
        </p:nvSpPr>
        <p:spPr>
          <a:xfrm>
            <a:off x="1979295" y="5134610"/>
            <a:ext cx="2422525" cy="4140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400" b="0" u="none" strike="noStrike" kern="1200" cap="none" spc="200" normalizeH="0" baseline="0">
                <a:solidFill>
                  <a:srgbClr val="97282B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>
                <a:solidFill>
                  <a:srgbClr val="003F80"/>
                </a:solidFill>
                <a:sym typeface="+mn-ea"/>
              </a:rPr>
              <a:t>工作完成情况</a:t>
            </a:r>
            <a:endParaRPr lang="zh-CN" altLang="en-US" strike="noStrike" noProof="1">
              <a:solidFill>
                <a:srgbClr val="003F80"/>
              </a:solidFill>
              <a:sym typeface="+mn-ea"/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6456045" y="3801110"/>
            <a:ext cx="792000" cy="792000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18"/>
          <p:cNvSpPr>
            <a:spLocks noGrp="1"/>
          </p:cNvSpPr>
          <p:nvPr/>
        </p:nvSpPr>
        <p:spPr>
          <a:xfrm>
            <a:off x="7509510" y="3834765"/>
            <a:ext cx="2422525" cy="4140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400" b="0" u="none" strike="noStrike" kern="1200" cap="none" spc="200" normalizeH="0" baseline="0">
                <a:solidFill>
                  <a:srgbClr val="97282B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>
                <a:solidFill>
                  <a:srgbClr val="003F80"/>
                </a:solidFill>
                <a:sym typeface="+mn-ea"/>
              </a:rPr>
              <a:t>成功项目展示</a:t>
            </a:r>
            <a:endParaRPr lang="zh-CN" altLang="en-US" strike="noStrike" noProof="1">
              <a:solidFill>
                <a:srgbClr val="003F80"/>
              </a:solidFill>
              <a:sym typeface="+mn-ea"/>
            </a:endParaRPr>
          </a:p>
        </p:txBody>
      </p:sp>
      <p:sp>
        <p:nvSpPr>
          <p:cNvPr id="22" name="圆角矩形 21"/>
          <p:cNvSpPr/>
          <p:nvPr userDrawn="1"/>
        </p:nvSpPr>
        <p:spPr>
          <a:xfrm>
            <a:off x="6465570" y="5103495"/>
            <a:ext cx="792000" cy="792000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22"/>
          <p:cNvSpPr>
            <a:spLocks noGrp="1"/>
          </p:cNvSpPr>
          <p:nvPr/>
        </p:nvSpPr>
        <p:spPr>
          <a:xfrm>
            <a:off x="7519035" y="5137150"/>
            <a:ext cx="2422525" cy="4140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400" b="0" u="none" strike="noStrike" kern="1200" cap="none" spc="200" normalizeH="0" baseline="0">
                <a:solidFill>
                  <a:srgbClr val="97282B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>
                <a:solidFill>
                  <a:srgbClr val="003F80"/>
                </a:solidFill>
                <a:sym typeface="+mn-ea"/>
              </a:rPr>
              <a:t>后期工作计划</a:t>
            </a:r>
            <a:endParaRPr lang="zh-CN" altLang="en-US" strike="noStrike" noProof="1">
              <a:solidFill>
                <a:srgbClr val="003F80"/>
              </a:solidFill>
              <a:sym typeface="+mn-ea"/>
            </a:endParaRPr>
          </a:p>
        </p:txBody>
      </p:sp>
      <p:sp>
        <p:nvSpPr>
          <p:cNvPr id="30" name="文本占位符 29"/>
          <p:cNvSpPr>
            <a:spLocks noGrp="1"/>
          </p:cNvSpPr>
          <p:nvPr/>
        </p:nvSpPr>
        <p:spPr>
          <a:xfrm>
            <a:off x="1978660" y="5584825"/>
            <a:ext cx="3728720" cy="2622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chemeClr val="tx1"/>
                </a:solidFill>
              </a:rPr>
              <a:t>Lorem ipsum dolor sit am.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31" name="文本占位符 30"/>
          <p:cNvSpPr>
            <a:spLocks noGrp="1"/>
          </p:cNvSpPr>
          <p:nvPr/>
        </p:nvSpPr>
        <p:spPr>
          <a:xfrm>
            <a:off x="7509510" y="4296410"/>
            <a:ext cx="3728720" cy="2622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chemeClr val="tx1"/>
                </a:solidFill>
              </a:rPr>
              <a:t>Lorem ipsum dolor sit am.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32" name="文本占位符 31"/>
          <p:cNvSpPr>
            <a:spLocks noGrp="1"/>
          </p:cNvSpPr>
          <p:nvPr/>
        </p:nvSpPr>
        <p:spPr>
          <a:xfrm>
            <a:off x="7509510" y="5598795"/>
            <a:ext cx="3728720" cy="2622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rgbClr val="242F35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chemeClr val="tx1"/>
                </a:solidFill>
              </a:rPr>
              <a:t>Lorem ipsum dolor sit am.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pic>
        <p:nvPicPr>
          <p:cNvPr id="11" name="图片 10" descr="pinggu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835" y="3954780"/>
            <a:ext cx="476250" cy="476250"/>
          </a:xfrm>
          <a:prstGeom prst="rect">
            <a:avLst/>
          </a:prstGeom>
        </p:spPr>
      </p:pic>
      <p:pic>
        <p:nvPicPr>
          <p:cNvPr id="199" name="图片 198" descr="shangwu1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32575" y="3977640"/>
            <a:ext cx="438150" cy="438150"/>
          </a:xfrm>
          <a:prstGeom prst="rect">
            <a:avLst/>
          </a:prstGeom>
        </p:spPr>
      </p:pic>
      <p:pic>
        <p:nvPicPr>
          <p:cNvPr id="200" name="图片 199" descr="shangye4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1250" y="5287645"/>
            <a:ext cx="419100" cy="419100"/>
          </a:xfrm>
          <a:prstGeom prst="rect">
            <a:avLst/>
          </a:prstGeom>
        </p:spPr>
      </p:pic>
      <p:pic>
        <p:nvPicPr>
          <p:cNvPr id="201" name="图片 200" descr="jihua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14795" y="5264785"/>
            <a:ext cx="476250" cy="47625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>
            <a:spLocks noChangeAspect="1"/>
          </p:cNvSpPr>
          <p:nvPr/>
        </p:nvSpPr>
        <p:spPr>
          <a:xfrm>
            <a:off x="0" y="0"/>
            <a:ext cx="12188825" cy="6858000"/>
          </a:xfrm>
          <a:prstGeom prst="rect">
            <a:avLst/>
          </a:prstGeom>
          <a:blipFill dpi="0" rotWithShape="1">
            <a:blip r:embed="rId1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5108575" y="1386205"/>
            <a:ext cx="1971675" cy="19672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>
            <a:outerShdw blurRad="2159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9" name="斜纹 38"/>
          <p:cNvSpPr/>
          <p:nvPr/>
        </p:nvSpPr>
        <p:spPr>
          <a:xfrm>
            <a:off x="0" y="0"/>
            <a:ext cx="1080000" cy="1080000"/>
          </a:xfrm>
          <a:prstGeom prst="diagStripe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斜纹 39"/>
          <p:cNvSpPr/>
          <p:nvPr/>
        </p:nvSpPr>
        <p:spPr>
          <a:xfrm flipH="1" flipV="1">
            <a:off x="11108690" y="5777865"/>
            <a:ext cx="1080000" cy="1080000"/>
          </a:xfrm>
          <a:prstGeom prst="diagStripe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文本占位符 52"/>
          <p:cNvSpPr>
            <a:spLocks noGrp="1"/>
          </p:cNvSpPr>
          <p:nvPr>
            <p:ph type="body" idx="15" hasCustomPrompt="1"/>
          </p:nvPr>
        </p:nvSpPr>
        <p:spPr>
          <a:xfrm>
            <a:off x="3348990" y="4409440"/>
            <a:ext cx="5489575" cy="415290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200" b="1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2000" b="0" strike="noStrike" noProof="1">
                <a:solidFill>
                  <a:schemeClr val="tx1"/>
                </a:solidFill>
              </a:rPr>
              <a:t>Annual work summary.</a:t>
            </a:r>
            <a:endParaRPr lang="zh-CN" altLang="en-US" sz="2000" b="0" strike="noStrike" noProof="1">
              <a:solidFill>
                <a:schemeClr val="tx1"/>
              </a:solidFill>
            </a:endParaRPr>
          </a:p>
        </p:txBody>
      </p:sp>
      <p:sp>
        <p:nvSpPr>
          <p:cNvPr id="50" name="标题 49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620770" y="3437255"/>
            <a:ext cx="4946015" cy="98298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10000"/>
              </a:lnSpc>
              <a:buNone/>
              <a:defRPr kumimoji="0" lang="zh-CN" altLang="en-US" sz="5400" b="1" i="0" u="none" strike="noStrike" kern="1200" cap="none" spc="300" normalizeH="0" baseline="0" noProof="1" dirty="0">
                <a:solidFill>
                  <a:srgbClr val="426126"/>
                </a:solidFill>
                <a:uFillTx/>
                <a:latin typeface="+mj-ea"/>
                <a:ea typeface="+mj-ea"/>
                <a:cs typeface="+mj-cs"/>
                <a:sym typeface="+mn-ea"/>
              </a:defRPr>
            </a:lvl1pPr>
          </a:lstStyle>
          <a:p>
            <a:pPr lvl="0" algn="ctr"/>
            <a:r>
              <a:rPr b="0" dirty="0">
                <a:solidFill>
                  <a:srgbClr val="003F80"/>
                </a:solidFill>
                <a:latin typeface="思源黑体 HW Regular" panose="020B0500000000000000" charset="-122"/>
                <a:ea typeface="思源黑体 HW Regular" panose="020B0500000000000000" charset="-122"/>
                <a:sym typeface="+mn-ea"/>
              </a:rPr>
              <a:t>过往工作概述</a:t>
            </a:r>
            <a:endParaRPr b="0" dirty="0">
              <a:solidFill>
                <a:srgbClr val="003F80"/>
              </a:solidFill>
              <a:latin typeface="思源黑体 HW Regular" panose="020B0500000000000000" charset="-122"/>
              <a:ea typeface="思源黑体 HW Regular" panose="020B0500000000000000" charset="-122"/>
              <a:sym typeface="+mn-ea"/>
            </a:endParaRPr>
          </a:p>
        </p:txBody>
      </p:sp>
      <p:cxnSp>
        <p:nvCxnSpPr>
          <p:cNvPr id="2" name="Straight Connector 20"/>
          <p:cNvCxnSpPr/>
          <p:nvPr userDrawn="1"/>
        </p:nvCxnSpPr>
        <p:spPr>
          <a:xfrm>
            <a:off x="3276284" y="4985385"/>
            <a:ext cx="5634352" cy="0"/>
          </a:xfrm>
          <a:prstGeom prst="line">
            <a:avLst/>
          </a:prstGeom>
          <a:ln w="12700">
            <a:solidFill>
              <a:srgbClr val="003F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54"/>
          <p:cNvSpPr>
            <a:spLocks noGrp="1"/>
          </p:cNvSpPr>
          <p:nvPr/>
        </p:nvSpPr>
        <p:spPr>
          <a:xfrm>
            <a:off x="2740025" y="5153660"/>
            <a:ext cx="6706870" cy="60261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effectLst/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>
              <a:lnSpc>
                <a:spcPct val="140000"/>
              </a:lnSpc>
            </a:pPr>
            <a:r>
              <a:rPr lang="zh-CN" altLang="en-US" strike="noStrike" noProof="1"/>
              <a:t>Lorem ipsum dolor sit amet, consectetuer adipiscing elit.Lorem ipsum dolor.</a:t>
            </a:r>
            <a:r>
              <a:rPr lang="zh-CN" altLang="en-US">
                <a:sym typeface="+mn-ea"/>
              </a:rPr>
              <a:t>Lorem ipsum dolor sit amet, consectetuer adipiscing elit.</a:t>
            </a:r>
            <a:endParaRPr lang="zh-CN" altLang="en-US" strike="noStrike" noProof="1"/>
          </a:p>
        </p:txBody>
      </p:sp>
      <p:sp>
        <p:nvSpPr>
          <p:cNvPr id="92" name="文本占位符 91"/>
          <p:cNvSpPr>
            <a:spLocks noGrp="1"/>
          </p:cNvSpPr>
          <p:nvPr/>
        </p:nvSpPr>
        <p:spPr>
          <a:xfrm>
            <a:off x="5816600" y="1649095"/>
            <a:ext cx="553720" cy="42545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104B83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2400" strike="noStrike" noProof="1">
                <a:solidFill>
                  <a:srgbClr val="003F80"/>
                </a:solidFill>
                <a:latin typeface="Impact" panose="020B0806030902050204" charset="0"/>
                <a:cs typeface="Impact" panose="020B0806030902050204" charset="0"/>
              </a:rPr>
              <a:t>01</a:t>
            </a:r>
            <a:endParaRPr lang="zh-CN" altLang="en-US" sz="2400" strike="noStrike" noProof="1">
              <a:solidFill>
                <a:srgbClr val="003F80"/>
              </a:solidFill>
              <a:latin typeface="Impact" panose="020B0806030902050204" charset="0"/>
              <a:cs typeface="Impact" panose="020B080603090205020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过往工作概述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9" t="6059" r="19599" b="6984"/>
          <a:stretch>
            <a:fillRect/>
          </a:stretch>
        </p:blipFill>
        <p:spPr>
          <a:xfrm>
            <a:off x="8423910" y="-1270"/>
            <a:ext cx="376809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34" h="10800">
                <a:moveTo>
                  <a:pt x="0" y="0"/>
                </a:moveTo>
                <a:lnTo>
                  <a:pt x="5934" y="0"/>
                </a:lnTo>
                <a:lnTo>
                  <a:pt x="5934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矩形 14"/>
          <p:cNvSpPr/>
          <p:nvPr userDrawn="1"/>
        </p:nvSpPr>
        <p:spPr>
          <a:xfrm>
            <a:off x="8424545" y="0"/>
            <a:ext cx="3767455" cy="6857365"/>
          </a:xfrm>
          <a:prstGeom prst="rect">
            <a:avLst/>
          </a:prstGeom>
          <a:solidFill>
            <a:srgbClr val="003F8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8316595" y="-2540"/>
            <a:ext cx="107315" cy="6859270"/>
          </a:xfrm>
          <a:prstGeom prst="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占位符 16"/>
          <p:cNvSpPr>
            <a:spLocks noGrp="1"/>
          </p:cNvSpPr>
          <p:nvPr/>
        </p:nvSpPr>
        <p:spPr>
          <a:xfrm>
            <a:off x="862965" y="1972945"/>
            <a:ext cx="2466340" cy="3714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73" name="文本占位符 72"/>
          <p:cNvSpPr>
            <a:spLocks noGrp="1"/>
          </p:cNvSpPr>
          <p:nvPr/>
        </p:nvSpPr>
        <p:spPr>
          <a:xfrm>
            <a:off x="862965" y="2330450"/>
            <a:ext cx="6790690" cy="1381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单击此处输入你的正文，文字是您思想的提炼，请尽量言简意赅地阐述观点。单击此处输入你的正文，文字是您思想的提炼，请尽量言简意赅地阐述观点。</a:t>
            </a:r>
            <a:r>
              <a:rPr lang="zh-CN" altLang="en-US">
                <a:sym typeface="+mn-ea"/>
              </a:rPr>
              <a:t>单击此处输入你的正文，文字是您思想的提炼，请尽量言简意赅地阐述观点。</a:t>
            </a:r>
            <a:r>
              <a:rPr lang="zh-CN" altLang="en-US">
                <a:sym typeface="+mn-ea"/>
              </a:rPr>
              <a:t>单击此处输入你的正文，文字是您思想的提炼，请尽量言简意赅地阐述观点。单击此处输入你的正文，文字是您思想的提炼，请尽量言简意赅地阐述观点。</a:t>
            </a:r>
            <a:endParaRPr lang="zh-CN" altLang="en-US" strike="noStrike" noProof="1"/>
          </a:p>
        </p:txBody>
      </p:sp>
      <p:sp>
        <p:nvSpPr>
          <p:cNvPr id="24" name="矩形: 圆角 4"/>
          <p:cNvSpPr/>
          <p:nvPr userDrawn="1"/>
        </p:nvSpPr>
        <p:spPr>
          <a:xfrm rot="10800000" flipV="1">
            <a:off x="963839" y="3787280"/>
            <a:ext cx="480785" cy="43200"/>
          </a:xfrm>
          <a:prstGeom prst="roundRect">
            <a:avLst>
              <a:gd name="adj" fmla="val 50000"/>
            </a:avLst>
          </a:prstGeom>
          <a:solidFill>
            <a:srgbClr val="003F8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0082B0"/>
                  </a:gs>
                  <a:gs pos="0">
                    <a:srgbClr val="00B0F0"/>
                  </a:gs>
                </a:gsLst>
              </a:gradFill>
            </a:endParaRPr>
          </a:p>
        </p:txBody>
      </p:sp>
      <p:sp>
        <p:nvSpPr>
          <p:cNvPr id="186" name="圆角矩形 185"/>
          <p:cNvSpPr/>
          <p:nvPr userDrawn="1"/>
        </p:nvSpPr>
        <p:spPr>
          <a:xfrm>
            <a:off x="963930" y="4015740"/>
            <a:ext cx="864000" cy="864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 userDrawn="1"/>
        </p:nvSpPr>
        <p:spPr>
          <a:xfrm>
            <a:off x="2755265" y="4015740"/>
            <a:ext cx="864000" cy="864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 userDrawn="1"/>
        </p:nvSpPr>
        <p:spPr>
          <a:xfrm>
            <a:off x="4546600" y="4015740"/>
            <a:ext cx="864000" cy="864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占位符 14"/>
          <p:cNvSpPr>
            <a:spLocks noGrp="1"/>
          </p:cNvSpPr>
          <p:nvPr/>
        </p:nvSpPr>
        <p:spPr>
          <a:xfrm>
            <a:off x="802640" y="4946650"/>
            <a:ext cx="1186815" cy="3714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关键词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34" name="文本占位符 15"/>
          <p:cNvSpPr>
            <a:spLocks noGrp="1"/>
          </p:cNvSpPr>
          <p:nvPr/>
        </p:nvSpPr>
        <p:spPr>
          <a:xfrm>
            <a:off x="2593975" y="4946650"/>
            <a:ext cx="1186815" cy="3714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关键词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35" name="文本占位符 18"/>
          <p:cNvSpPr>
            <a:spLocks noGrp="1"/>
          </p:cNvSpPr>
          <p:nvPr/>
        </p:nvSpPr>
        <p:spPr>
          <a:xfrm>
            <a:off x="4385310" y="4946650"/>
            <a:ext cx="1186815" cy="3714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关键词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36" name="analytics_237483"/>
          <p:cNvSpPr>
            <a:spLocks noChangeAspect="1"/>
          </p:cNvSpPr>
          <p:nvPr userDrawn="1"/>
        </p:nvSpPr>
        <p:spPr bwMode="auto">
          <a:xfrm>
            <a:off x="1122245" y="4192235"/>
            <a:ext cx="548717" cy="511311"/>
          </a:xfrm>
          <a:custGeom>
            <a:avLst/>
            <a:gdLst>
              <a:gd name="connsiteX0" fmla="*/ 261052 w 607639"/>
              <a:gd name="connsiteY0" fmla="*/ 444915 h 566217"/>
              <a:gd name="connsiteX1" fmla="*/ 245922 w 607639"/>
              <a:gd name="connsiteY1" fmla="*/ 505522 h 566217"/>
              <a:gd name="connsiteX2" fmla="*/ 361717 w 607639"/>
              <a:gd name="connsiteY2" fmla="*/ 505522 h 566217"/>
              <a:gd name="connsiteX3" fmla="*/ 346498 w 607639"/>
              <a:gd name="connsiteY3" fmla="*/ 444915 h 566217"/>
              <a:gd name="connsiteX4" fmla="*/ 0 w 607639"/>
              <a:gd name="connsiteY4" fmla="*/ 364047 h 566217"/>
              <a:gd name="connsiteX5" fmla="*/ 607639 w 607639"/>
              <a:gd name="connsiteY5" fmla="*/ 364047 h 566217"/>
              <a:gd name="connsiteX6" fmla="*/ 607639 w 607639"/>
              <a:gd name="connsiteY6" fmla="*/ 399416 h 566217"/>
              <a:gd name="connsiteX7" fmla="*/ 562068 w 607639"/>
              <a:gd name="connsiteY7" fmla="*/ 444915 h 566217"/>
              <a:gd name="connsiteX8" fmla="*/ 367414 w 607639"/>
              <a:gd name="connsiteY8" fmla="*/ 444915 h 566217"/>
              <a:gd name="connsiteX9" fmla="*/ 382634 w 607639"/>
              <a:gd name="connsiteY9" fmla="*/ 505522 h 566217"/>
              <a:gd name="connsiteX10" fmla="*/ 384859 w 607639"/>
              <a:gd name="connsiteY10" fmla="*/ 505522 h 566217"/>
              <a:gd name="connsiteX11" fmla="*/ 435414 w 607639"/>
              <a:gd name="connsiteY11" fmla="*/ 556086 h 566217"/>
              <a:gd name="connsiteX12" fmla="*/ 425356 w 607639"/>
              <a:gd name="connsiteY12" fmla="*/ 566217 h 566217"/>
              <a:gd name="connsiteX13" fmla="*/ 182283 w 607639"/>
              <a:gd name="connsiteY13" fmla="*/ 566217 h 566217"/>
              <a:gd name="connsiteX14" fmla="*/ 172136 w 607639"/>
              <a:gd name="connsiteY14" fmla="*/ 556086 h 566217"/>
              <a:gd name="connsiteX15" fmla="*/ 222780 w 607639"/>
              <a:gd name="connsiteY15" fmla="*/ 505522 h 566217"/>
              <a:gd name="connsiteX16" fmla="*/ 225005 w 607639"/>
              <a:gd name="connsiteY16" fmla="*/ 505522 h 566217"/>
              <a:gd name="connsiteX17" fmla="*/ 240225 w 607639"/>
              <a:gd name="connsiteY17" fmla="*/ 444915 h 566217"/>
              <a:gd name="connsiteX18" fmla="*/ 45571 w 607639"/>
              <a:gd name="connsiteY18" fmla="*/ 444915 h 566217"/>
              <a:gd name="connsiteX19" fmla="*/ 0 w 607639"/>
              <a:gd name="connsiteY19" fmla="*/ 399416 h 566217"/>
              <a:gd name="connsiteX20" fmla="*/ 101288 w 607639"/>
              <a:gd name="connsiteY20" fmla="*/ 283089 h 566217"/>
              <a:gd name="connsiteX21" fmla="*/ 91141 w 607639"/>
              <a:gd name="connsiteY21" fmla="*/ 293221 h 566217"/>
              <a:gd name="connsiteX22" fmla="*/ 101288 w 607639"/>
              <a:gd name="connsiteY22" fmla="*/ 303354 h 566217"/>
              <a:gd name="connsiteX23" fmla="*/ 141785 w 607639"/>
              <a:gd name="connsiteY23" fmla="*/ 303354 h 566217"/>
              <a:gd name="connsiteX24" fmla="*/ 151932 w 607639"/>
              <a:gd name="connsiteY24" fmla="*/ 293221 h 566217"/>
              <a:gd name="connsiteX25" fmla="*/ 141785 w 607639"/>
              <a:gd name="connsiteY25" fmla="*/ 283089 h 566217"/>
              <a:gd name="connsiteX26" fmla="*/ 101288 w 607639"/>
              <a:gd name="connsiteY26" fmla="*/ 242647 h 566217"/>
              <a:gd name="connsiteX27" fmla="*/ 91141 w 607639"/>
              <a:gd name="connsiteY27" fmla="*/ 252780 h 566217"/>
              <a:gd name="connsiteX28" fmla="*/ 101288 w 607639"/>
              <a:gd name="connsiteY28" fmla="*/ 262912 h 566217"/>
              <a:gd name="connsiteX29" fmla="*/ 121492 w 607639"/>
              <a:gd name="connsiteY29" fmla="*/ 262912 h 566217"/>
              <a:gd name="connsiteX30" fmla="*/ 131639 w 607639"/>
              <a:gd name="connsiteY30" fmla="*/ 252780 h 566217"/>
              <a:gd name="connsiteX31" fmla="*/ 121492 w 607639"/>
              <a:gd name="connsiteY31" fmla="*/ 242647 h 566217"/>
              <a:gd name="connsiteX32" fmla="*/ 101288 w 607639"/>
              <a:gd name="connsiteY32" fmla="*/ 202206 h 566217"/>
              <a:gd name="connsiteX33" fmla="*/ 91141 w 607639"/>
              <a:gd name="connsiteY33" fmla="*/ 212339 h 566217"/>
              <a:gd name="connsiteX34" fmla="*/ 101288 w 607639"/>
              <a:gd name="connsiteY34" fmla="*/ 222471 h 566217"/>
              <a:gd name="connsiteX35" fmla="*/ 141785 w 607639"/>
              <a:gd name="connsiteY35" fmla="*/ 222471 h 566217"/>
              <a:gd name="connsiteX36" fmla="*/ 151932 w 607639"/>
              <a:gd name="connsiteY36" fmla="*/ 212339 h 566217"/>
              <a:gd name="connsiteX37" fmla="*/ 141785 w 607639"/>
              <a:gd name="connsiteY37" fmla="*/ 202206 h 566217"/>
              <a:gd name="connsiteX38" fmla="*/ 101288 w 607639"/>
              <a:gd name="connsiteY38" fmla="*/ 161765 h 566217"/>
              <a:gd name="connsiteX39" fmla="*/ 91141 w 607639"/>
              <a:gd name="connsiteY39" fmla="*/ 171897 h 566217"/>
              <a:gd name="connsiteX40" fmla="*/ 101288 w 607639"/>
              <a:gd name="connsiteY40" fmla="*/ 182030 h 566217"/>
              <a:gd name="connsiteX41" fmla="*/ 121492 w 607639"/>
              <a:gd name="connsiteY41" fmla="*/ 182030 h 566217"/>
              <a:gd name="connsiteX42" fmla="*/ 131639 w 607639"/>
              <a:gd name="connsiteY42" fmla="*/ 171897 h 566217"/>
              <a:gd name="connsiteX43" fmla="*/ 121492 w 607639"/>
              <a:gd name="connsiteY43" fmla="*/ 161765 h 566217"/>
              <a:gd name="connsiteX44" fmla="*/ 101288 w 607639"/>
              <a:gd name="connsiteY44" fmla="*/ 121324 h 566217"/>
              <a:gd name="connsiteX45" fmla="*/ 91141 w 607639"/>
              <a:gd name="connsiteY45" fmla="*/ 131456 h 566217"/>
              <a:gd name="connsiteX46" fmla="*/ 101288 w 607639"/>
              <a:gd name="connsiteY46" fmla="*/ 141500 h 566217"/>
              <a:gd name="connsiteX47" fmla="*/ 141785 w 607639"/>
              <a:gd name="connsiteY47" fmla="*/ 141500 h 566217"/>
              <a:gd name="connsiteX48" fmla="*/ 151932 w 607639"/>
              <a:gd name="connsiteY48" fmla="*/ 131456 h 566217"/>
              <a:gd name="connsiteX49" fmla="*/ 141785 w 607639"/>
              <a:gd name="connsiteY49" fmla="*/ 121324 h 566217"/>
              <a:gd name="connsiteX50" fmla="*/ 476000 w 607639"/>
              <a:gd name="connsiteY50" fmla="*/ 101059 h 566217"/>
              <a:gd name="connsiteX51" fmla="*/ 465854 w 607639"/>
              <a:gd name="connsiteY51" fmla="*/ 111191 h 566217"/>
              <a:gd name="connsiteX52" fmla="*/ 476000 w 607639"/>
              <a:gd name="connsiteY52" fmla="*/ 121324 h 566217"/>
              <a:gd name="connsiteX53" fmla="*/ 522372 w 607639"/>
              <a:gd name="connsiteY53" fmla="*/ 121324 h 566217"/>
              <a:gd name="connsiteX54" fmla="*/ 401058 w 607639"/>
              <a:gd name="connsiteY54" fmla="*/ 242559 h 566217"/>
              <a:gd name="connsiteX55" fmla="*/ 317037 w 607639"/>
              <a:gd name="connsiteY55" fmla="*/ 158654 h 566217"/>
              <a:gd name="connsiteX56" fmla="*/ 316859 w 607639"/>
              <a:gd name="connsiteY56" fmla="*/ 158565 h 566217"/>
              <a:gd name="connsiteX57" fmla="*/ 316770 w 607639"/>
              <a:gd name="connsiteY57" fmla="*/ 158387 h 566217"/>
              <a:gd name="connsiteX58" fmla="*/ 315168 w 607639"/>
              <a:gd name="connsiteY58" fmla="*/ 157410 h 566217"/>
              <a:gd name="connsiteX59" fmla="*/ 313477 w 607639"/>
              <a:gd name="connsiteY59" fmla="*/ 156432 h 566217"/>
              <a:gd name="connsiteX60" fmla="*/ 311607 w 607639"/>
              <a:gd name="connsiteY60" fmla="*/ 155988 h 566217"/>
              <a:gd name="connsiteX61" fmla="*/ 309649 w 607639"/>
              <a:gd name="connsiteY61" fmla="*/ 155721 h 566217"/>
              <a:gd name="connsiteX62" fmla="*/ 307869 w 607639"/>
              <a:gd name="connsiteY62" fmla="*/ 156076 h 566217"/>
              <a:gd name="connsiteX63" fmla="*/ 305911 w 607639"/>
              <a:gd name="connsiteY63" fmla="*/ 156521 h 566217"/>
              <a:gd name="connsiteX64" fmla="*/ 304220 w 607639"/>
              <a:gd name="connsiteY64" fmla="*/ 157676 h 566217"/>
              <a:gd name="connsiteX65" fmla="*/ 302707 w 607639"/>
              <a:gd name="connsiteY65" fmla="*/ 158654 h 566217"/>
              <a:gd name="connsiteX66" fmla="*/ 302618 w 607639"/>
              <a:gd name="connsiteY66" fmla="*/ 158832 h 566217"/>
              <a:gd name="connsiteX67" fmla="*/ 302440 w 607639"/>
              <a:gd name="connsiteY67" fmla="*/ 158921 h 566217"/>
              <a:gd name="connsiteX68" fmla="*/ 184953 w 607639"/>
              <a:gd name="connsiteY68" fmla="*/ 286377 h 566217"/>
              <a:gd name="connsiteX69" fmla="*/ 185576 w 607639"/>
              <a:gd name="connsiteY69" fmla="*/ 300687 h 566217"/>
              <a:gd name="connsiteX70" fmla="*/ 192429 w 607639"/>
              <a:gd name="connsiteY70" fmla="*/ 303354 h 566217"/>
              <a:gd name="connsiteX71" fmla="*/ 199906 w 607639"/>
              <a:gd name="connsiteY71" fmla="*/ 300065 h 566217"/>
              <a:gd name="connsiteX72" fmla="*/ 310183 w 607639"/>
              <a:gd name="connsiteY72" fmla="*/ 180430 h 566217"/>
              <a:gd name="connsiteX73" fmla="*/ 393848 w 607639"/>
              <a:gd name="connsiteY73" fmla="*/ 263979 h 566217"/>
              <a:gd name="connsiteX74" fmla="*/ 401058 w 607639"/>
              <a:gd name="connsiteY74" fmla="*/ 266912 h 566217"/>
              <a:gd name="connsiteX75" fmla="*/ 408178 w 607639"/>
              <a:gd name="connsiteY75" fmla="*/ 263979 h 566217"/>
              <a:gd name="connsiteX76" fmla="*/ 536702 w 607639"/>
              <a:gd name="connsiteY76" fmla="*/ 135634 h 566217"/>
              <a:gd name="connsiteX77" fmla="*/ 536702 w 607639"/>
              <a:gd name="connsiteY77" fmla="*/ 182030 h 566217"/>
              <a:gd name="connsiteX78" fmla="*/ 546848 w 607639"/>
              <a:gd name="connsiteY78" fmla="*/ 192074 h 566217"/>
              <a:gd name="connsiteX79" fmla="*/ 556995 w 607639"/>
              <a:gd name="connsiteY79" fmla="*/ 182030 h 566217"/>
              <a:gd name="connsiteX80" fmla="*/ 556995 w 607639"/>
              <a:gd name="connsiteY80" fmla="*/ 111191 h 566217"/>
              <a:gd name="connsiteX81" fmla="*/ 556194 w 607639"/>
              <a:gd name="connsiteY81" fmla="*/ 107369 h 566217"/>
              <a:gd name="connsiteX82" fmla="*/ 550676 w 607639"/>
              <a:gd name="connsiteY82" fmla="*/ 101859 h 566217"/>
              <a:gd name="connsiteX83" fmla="*/ 546848 w 607639"/>
              <a:gd name="connsiteY83" fmla="*/ 101059 h 566217"/>
              <a:gd name="connsiteX84" fmla="*/ 101288 w 607639"/>
              <a:gd name="connsiteY84" fmla="*/ 80882 h 566217"/>
              <a:gd name="connsiteX85" fmla="*/ 91141 w 607639"/>
              <a:gd name="connsiteY85" fmla="*/ 91015 h 566217"/>
              <a:gd name="connsiteX86" fmla="*/ 101288 w 607639"/>
              <a:gd name="connsiteY86" fmla="*/ 101059 h 566217"/>
              <a:gd name="connsiteX87" fmla="*/ 121492 w 607639"/>
              <a:gd name="connsiteY87" fmla="*/ 101059 h 566217"/>
              <a:gd name="connsiteX88" fmla="*/ 131639 w 607639"/>
              <a:gd name="connsiteY88" fmla="*/ 91015 h 566217"/>
              <a:gd name="connsiteX89" fmla="*/ 121492 w 607639"/>
              <a:gd name="connsiteY89" fmla="*/ 80882 h 566217"/>
              <a:gd name="connsiteX90" fmla="*/ 60791 w 607639"/>
              <a:gd name="connsiteY90" fmla="*/ 70750 h 566217"/>
              <a:gd name="connsiteX91" fmla="*/ 50644 w 607639"/>
              <a:gd name="connsiteY91" fmla="*/ 80882 h 566217"/>
              <a:gd name="connsiteX92" fmla="*/ 50644 w 607639"/>
              <a:gd name="connsiteY92" fmla="*/ 303354 h 566217"/>
              <a:gd name="connsiteX93" fmla="*/ 60791 w 607639"/>
              <a:gd name="connsiteY93" fmla="*/ 313486 h 566217"/>
              <a:gd name="connsiteX94" fmla="*/ 70848 w 607639"/>
              <a:gd name="connsiteY94" fmla="*/ 303354 h 566217"/>
              <a:gd name="connsiteX95" fmla="*/ 70848 w 607639"/>
              <a:gd name="connsiteY95" fmla="*/ 80882 h 566217"/>
              <a:gd name="connsiteX96" fmla="*/ 60791 w 607639"/>
              <a:gd name="connsiteY96" fmla="*/ 70750 h 566217"/>
              <a:gd name="connsiteX97" fmla="*/ 45571 w 607639"/>
              <a:gd name="connsiteY97" fmla="*/ 0 h 566217"/>
              <a:gd name="connsiteX98" fmla="*/ 562068 w 607639"/>
              <a:gd name="connsiteY98" fmla="*/ 0 h 566217"/>
              <a:gd name="connsiteX99" fmla="*/ 607639 w 607639"/>
              <a:gd name="connsiteY99" fmla="*/ 45507 h 566217"/>
              <a:gd name="connsiteX100" fmla="*/ 607639 w 607639"/>
              <a:gd name="connsiteY100" fmla="*/ 343795 h 566217"/>
              <a:gd name="connsiteX101" fmla="*/ 0 w 607639"/>
              <a:gd name="connsiteY101" fmla="*/ 343795 h 566217"/>
              <a:gd name="connsiteX102" fmla="*/ 0 w 607639"/>
              <a:gd name="connsiteY102" fmla="*/ 45507 h 566217"/>
              <a:gd name="connsiteX103" fmla="*/ 45571 w 607639"/>
              <a:gd name="connsiteY103" fmla="*/ 0 h 5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566217">
                <a:moveTo>
                  <a:pt x="261052" y="444915"/>
                </a:moveTo>
                <a:lnTo>
                  <a:pt x="245922" y="505522"/>
                </a:lnTo>
                <a:lnTo>
                  <a:pt x="361717" y="505522"/>
                </a:lnTo>
                <a:lnTo>
                  <a:pt x="346498" y="444915"/>
                </a:lnTo>
                <a:close/>
                <a:moveTo>
                  <a:pt x="0" y="364047"/>
                </a:moveTo>
                <a:lnTo>
                  <a:pt x="607639" y="364047"/>
                </a:lnTo>
                <a:lnTo>
                  <a:pt x="607639" y="399416"/>
                </a:lnTo>
                <a:cubicBezTo>
                  <a:pt x="607639" y="424476"/>
                  <a:pt x="587168" y="444915"/>
                  <a:pt x="562068" y="444915"/>
                </a:cubicBezTo>
                <a:lnTo>
                  <a:pt x="367414" y="444915"/>
                </a:lnTo>
                <a:lnTo>
                  <a:pt x="382634" y="505522"/>
                </a:lnTo>
                <a:lnTo>
                  <a:pt x="384859" y="505522"/>
                </a:lnTo>
                <a:cubicBezTo>
                  <a:pt x="412717" y="505522"/>
                  <a:pt x="435414" y="528271"/>
                  <a:pt x="435414" y="556086"/>
                </a:cubicBezTo>
                <a:cubicBezTo>
                  <a:pt x="435414" y="561685"/>
                  <a:pt x="430875" y="566217"/>
                  <a:pt x="425356" y="566217"/>
                </a:cubicBezTo>
                <a:lnTo>
                  <a:pt x="182283" y="566217"/>
                </a:lnTo>
                <a:cubicBezTo>
                  <a:pt x="176675" y="566217"/>
                  <a:pt x="172136" y="561685"/>
                  <a:pt x="172136" y="556086"/>
                </a:cubicBezTo>
                <a:cubicBezTo>
                  <a:pt x="172136" y="528271"/>
                  <a:pt x="194833" y="505522"/>
                  <a:pt x="222780" y="505522"/>
                </a:cubicBezTo>
                <a:lnTo>
                  <a:pt x="225005" y="505522"/>
                </a:lnTo>
                <a:lnTo>
                  <a:pt x="240225" y="444915"/>
                </a:lnTo>
                <a:lnTo>
                  <a:pt x="45571" y="444915"/>
                </a:lnTo>
                <a:cubicBezTo>
                  <a:pt x="20471" y="444915"/>
                  <a:pt x="0" y="424476"/>
                  <a:pt x="0" y="399416"/>
                </a:cubicBezTo>
                <a:close/>
                <a:moveTo>
                  <a:pt x="101288" y="283089"/>
                </a:moveTo>
                <a:cubicBezTo>
                  <a:pt x="95681" y="283089"/>
                  <a:pt x="91141" y="287622"/>
                  <a:pt x="91141" y="293221"/>
                </a:cubicBezTo>
                <a:cubicBezTo>
                  <a:pt x="91141" y="298821"/>
                  <a:pt x="95681" y="303354"/>
                  <a:pt x="101288" y="303354"/>
                </a:cubicBezTo>
                <a:lnTo>
                  <a:pt x="141785" y="303354"/>
                </a:lnTo>
                <a:cubicBezTo>
                  <a:pt x="147393" y="303354"/>
                  <a:pt x="151932" y="298821"/>
                  <a:pt x="151932" y="293221"/>
                </a:cubicBezTo>
                <a:cubicBezTo>
                  <a:pt x="151932" y="287622"/>
                  <a:pt x="147393" y="283089"/>
                  <a:pt x="141785" y="283089"/>
                </a:cubicBezTo>
                <a:close/>
                <a:moveTo>
                  <a:pt x="101288" y="242647"/>
                </a:moveTo>
                <a:cubicBezTo>
                  <a:pt x="95681" y="242647"/>
                  <a:pt x="91141" y="247180"/>
                  <a:pt x="91141" y="252780"/>
                </a:cubicBezTo>
                <a:cubicBezTo>
                  <a:pt x="91141" y="258379"/>
                  <a:pt x="95681" y="262912"/>
                  <a:pt x="101288" y="262912"/>
                </a:cubicBezTo>
                <a:lnTo>
                  <a:pt x="121492" y="262912"/>
                </a:lnTo>
                <a:cubicBezTo>
                  <a:pt x="127100" y="262912"/>
                  <a:pt x="131639" y="258379"/>
                  <a:pt x="131639" y="252780"/>
                </a:cubicBezTo>
                <a:cubicBezTo>
                  <a:pt x="131639" y="247180"/>
                  <a:pt x="127100" y="242647"/>
                  <a:pt x="121492" y="242647"/>
                </a:cubicBezTo>
                <a:close/>
                <a:moveTo>
                  <a:pt x="101288" y="202206"/>
                </a:moveTo>
                <a:cubicBezTo>
                  <a:pt x="95681" y="202206"/>
                  <a:pt x="91141" y="206739"/>
                  <a:pt x="91141" y="212339"/>
                </a:cubicBezTo>
                <a:cubicBezTo>
                  <a:pt x="91141" y="217938"/>
                  <a:pt x="95681" y="222471"/>
                  <a:pt x="101288" y="222471"/>
                </a:cubicBezTo>
                <a:lnTo>
                  <a:pt x="141785" y="222471"/>
                </a:lnTo>
                <a:cubicBezTo>
                  <a:pt x="147393" y="222471"/>
                  <a:pt x="151932" y="217938"/>
                  <a:pt x="151932" y="212339"/>
                </a:cubicBezTo>
                <a:cubicBezTo>
                  <a:pt x="151932" y="206739"/>
                  <a:pt x="147393" y="202206"/>
                  <a:pt x="141785" y="202206"/>
                </a:cubicBezTo>
                <a:close/>
                <a:moveTo>
                  <a:pt x="101288" y="161765"/>
                </a:moveTo>
                <a:cubicBezTo>
                  <a:pt x="95681" y="161765"/>
                  <a:pt x="91141" y="166298"/>
                  <a:pt x="91141" y="171897"/>
                </a:cubicBezTo>
                <a:cubicBezTo>
                  <a:pt x="91141" y="177497"/>
                  <a:pt x="95681" y="182030"/>
                  <a:pt x="101288" y="182030"/>
                </a:cubicBezTo>
                <a:lnTo>
                  <a:pt x="121492" y="182030"/>
                </a:lnTo>
                <a:cubicBezTo>
                  <a:pt x="127100" y="182030"/>
                  <a:pt x="131639" y="177497"/>
                  <a:pt x="131639" y="171897"/>
                </a:cubicBezTo>
                <a:cubicBezTo>
                  <a:pt x="131639" y="166298"/>
                  <a:pt x="127100" y="161765"/>
                  <a:pt x="121492" y="161765"/>
                </a:cubicBezTo>
                <a:close/>
                <a:moveTo>
                  <a:pt x="101288" y="121324"/>
                </a:moveTo>
                <a:cubicBezTo>
                  <a:pt x="95681" y="121324"/>
                  <a:pt x="91141" y="125857"/>
                  <a:pt x="91141" y="131456"/>
                </a:cubicBezTo>
                <a:cubicBezTo>
                  <a:pt x="91141" y="136967"/>
                  <a:pt x="95681" y="141500"/>
                  <a:pt x="101288" y="141500"/>
                </a:cubicBezTo>
                <a:lnTo>
                  <a:pt x="141785" y="141500"/>
                </a:lnTo>
                <a:cubicBezTo>
                  <a:pt x="147393" y="141500"/>
                  <a:pt x="151932" y="136967"/>
                  <a:pt x="151932" y="131456"/>
                </a:cubicBezTo>
                <a:cubicBezTo>
                  <a:pt x="151932" y="125857"/>
                  <a:pt x="147393" y="121324"/>
                  <a:pt x="141785" y="121324"/>
                </a:cubicBezTo>
                <a:close/>
                <a:moveTo>
                  <a:pt x="476000" y="101059"/>
                </a:moveTo>
                <a:cubicBezTo>
                  <a:pt x="470393" y="101059"/>
                  <a:pt x="465854" y="105592"/>
                  <a:pt x="465854" y="111191"/>
                </a:cubicBezTo>
                <a:cubicBezTo>
                  <a:pt x="465854" y="116791"/>
                  <a:pt x="470393" y="121324"/>
                  <a:pt x="476000" y="121324"/>
                </a:cubicBezTo>
                <a:lnTo>
                  <a:pt x="522372" y="121324"/>
                </a:lnTo>
                <a:lnTo>
                  <a:pt x="401058" y="242559"/>
                </a:lnTo>
                <a:lnTo>
                  <a:pt x="317037" y="158654"/>
                </a:lnTo>
                <a:cubicBezTo>
                  <a:pt x="316948" y="158565"/>
                  <a:pt x="316948" y="158565"/>
                  <a:pt x="316859" y="158565"/>
                </a:cubicBezTo>
                <a:cubicBezTo>
                  <a:pt x="316859" y="158476"/>
                  <a:pt x="316770" y="158387"/>
                  <a:pt x="316770" y="158387"/>
                </a:cubicBezTo>
                <a:cubicBezTo>
                  <a:pt x="316236" y="157943"/>
                  <a:pt x="315702" y="157765"/>
                  <a:pt x="315168" y="157410"/>
                </a:cubicBezTo>
                <a:cubicBezTo>
                  <a:pt x="314634" y="157054"/>
                  <a:pt x="314100" y="156610"/>
                  <a:pt x="313477" y="156432"/>
                </a:cubicBezTo>
                <a:cubicBezTo>
                  <a:pt x="312854" y="156165"/>
                  <a:pt x="312231" y="156165"/>
                  <a:pt x="311607" y="155988"/>
                </a:cubicBezTo>
                <a:cubicBezTo>
                  <a:pt x="310984" y="155899"/>
                  <a:pt x="310361" y="155721"/>
                  <a:pt x="309649" y="155721"/>
                </a:cubicBezTo>
                <a:cubicBezTo>
                  <a:pt x="309026" y="155721"/>
                  <a:pt x="308403" y="155988"/>
                  <a:pt x="307869" y="156076"/>
                </a:cubicBezTo>
                <a:cubicBezTo>
                  <a:pt x="307157" y="156254"/>
                  <a:pt x="306534" y="156254"/>
                  <a:pt x="305911" y="156521"/>
                </a:cubicBezTo>
                <a:cubicBezTo>
                  <a:pt x="305288" y="156788"/>
                  <a:pt x="304754" y="157321"/>
                  <a:pt x="304220" y="157676"/>
                </a:cubicBezTo>
                <a:cubicBezTo>
                  <a:pt x="303686" y="158032"/>
                  <a:pt x="303152" y="158210"/>
                  <a:pt x="302707" y="158654"/>
                </a:cubicBezTo>
                <a:cubicBezTo>
                  <a:pt x="302707" y="158743"/>
                  <a:pt x="302618" y="158743"/>
                  <a:pt x="302618" y="158832"/>
                </a:cubicBezTo>
                <a:cubicBezTo>
                  <a:pt x="302529" y="158921"/>
                  <a:pt x="302440" y="158921"/>
                  <a:pt x="302440" y="158921"/>
                </a:cubicBezTo>
                <a:lnTo>
                  <a:pt x="184953" y="286377"/>
                </a:lnTo>
                <a:cubicBezTo>
                  <a:pt x="181126" y="290466"/>
                  <a:pt x="181482" y="296865"/>
                  <a:pt x="185576" y="300687"/>
                </a:cubicBezTo>
                <a:cubicBezTo>
                  <a:pt x="187534" y="302465"/>
                  <a:pt x="189937" y="303354"/>
                  <a:pt x="192429" y="303354"/>
                </a:cubicBezTo>
                <a:cubicBezTo>
                  <a:pt x="195100" y="303354"/>
                  <a:pt x="197859" y="302287"/>
                  <a:pt x="199906" y="300065"/>
                </a:cubicBezTo>
                <a:lnTo>
                  <a:pt x="310183" y="180430"/>
                </a:lnTo>
                <a:lnTo>
                  <a:pt x="393848" y="263979"/>
                </a:lnTo>
                <a:cubicBezTo>
                  <a:pt x="395806" y="265934"/>
                  <a:pt x="398388" y="266912"/>
                  <a:pt x="401058" y="266912"/>
                </a:cubicBezTo>
                <a:cubicBezTo>
                  <a:pt x="403639" y="266912"/>
                  <a:pt x="406220" y="265934"/>
                  <a:pt x="408178" y="263979"/>
                </a:cubicBezTo>
                <a:lnTo>
                  <a:pt x="536702" y="135634"/>
                </a:lnTo>
                <a:lnTo>
                  <a:pt x="536702" y="182030"/>
                </a:lnTo>
                <a:cubicBezTo>
                  <a:pt x="536702" y="187541"/>
                  <a:pt x="541241" y="192074"/>
                  <a:pt x="546848" y="192074"/>
                </a:cubicBezTo>
                <a:cubicBezTo>
                  <a:pt x="552456" y="192074"/>
                  <a:pt x="556995" y="187541"/>
                  <a:pt x="556995" y="182030"/>
                </a:cubicBezTo>
                <a:lnTo>
                  <a:pt x="556995" y="111191"/>
                </a:lnTo>
                <a:cubicBezTo>
                  <a:pt x="556995" y="109858"/>
                  <a:pt x="556728" y="108614"/>
                  <a:pt x="556194" y="107369"/>
                </a:cubicBezTo>
                <a:cubicBezTo>
                  <a:pt x="555126" y="104881"/>
                  <a:pt x="553168" y="102925"/>
                  <a:pt x="550676" y="101859"/>
                </a:cubicBezTo>
                <a:cubicBezTo>
                  <a:pt x="549519" y="101325"/>
                  <a:pt x="548184" y="101059"/>
                  <a:pt x="546848" y="101059"/>
                </a:cubicBezTo>
                <a:close/>
                <a:moveTo>
                  <a:pt x="101288" y="80882"/>
                </a:moveTo>
                <a:cubicBezTo>
                  <a:pt x="95681" y="80882"/>
                  <a:pt x="91141" y="85415"/>
                  <a:pt x="91141" y="91015"/>
                </a:cubicBezTo>
                <a:cubicBezTo>
                  <a:pt x="91141" y="96526"/>
                  <a:pt x="95681" y="101059"/>
                  <a:pt x="101288" y="101059"/>
                </a:cubicBezTo>
                <a:lnTo>
                  <a:pt x="121492" y="101059"/>
                </a:lnTo>
                <a:cubicBezTo>
                  <a:pt x="127100" y="101059"/>
                  <a:pt x="131639" y="96526"/>
                  <a:pt x="131639" y="91015"/>
                </a:cubicBezTo>
                <a:cubicBezTo>
                  <a:pt x="131639" y="85415"/>
                  <a:pt x="127100" y="80882"/>
                  <a:pt x="121492" y="80882"/>
                </a:cubicBezTo>
                <a:close/>
                <a:moveTo>
                  <a:pt x="60791" y="70750"/>
                </a:moveTo>
                <a:cubicBezTo>
                  <a:pt x="55183" y="70750"/>
                  <a:pt x="50644" y="75283"/>
                  <a:pt x="50644" y="80882"/>
                </a:cubicBezTo>
                <a:lnTo>
                  <a:pt x="50644" y="303354"/>
                </a:lnTo>
                <a:cubicBezTo>
                  <a:pt x="50644" y="308953"/>
                  <a:pt x="55183" y="313486"/>
                  <a:pt x="60791" y="313486"/>
                </a:cubicBezTo>
                <a:cubicBezTo>
                  <a:pt x="66309" y="313486"/>
                  <a:pt x="70848" y="308953"/>
                  <a:pt x="70848" y="303354"/>
                </a:cubicBezTo>
                <a:lnTo>
                  <a:pt x="70848" y="80882"/>
                </a:lnTo>
                <a:cubicBezTo>
                  <a:pt x="70848" y="75283"/>
                  <a:pt x="66309" y="70750"/>
                  <a:pt x="60791" y="70750"/>
                </a:cubicBezTo>
                <a:close/>
                <a:moveTo>
                  <a:pt x="45571" y="0"/>
                </a:moveTo>
                <a:lnTo>
                  <a:pt x="562068" y="0"/>
                </a:lnTo>
                <a:cubicBezTo>
                  <a:pt x="587168" y="0"/>
                  <a:pt x="607639" y="20354"/>
                  <a:pt x="607639" y="45507"/>
                </a:cubicBezTo>
                <a:lnTo>
                  <a:pt x="607639" y="343795"/>
                </a:lnTo>
                <a:lnTo>
                  <a:pt x="0" y="343795"/>
                </a:lnTo>
                <a:lnTo>
                  <a:pt x="0" y="45507"/>
                </a:lnTo>
                <a:cubicBezTo>
                  <a:pt x="0" y="20354"/>
                  <a:pt x="20471" y="0"/>
                  <a:pt x="45571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  <p:sp>
        <p:nvSpPr>
          <p:cNvPr id="38" name="admin-with-cogwheels_78948"/>
          <p:cNvSpPr>
            <a:spLocks noChangeAspect="1"/>
          </p:cNvSpPr>
          <p:nvPr userDrawn="1"/>
        </p:nvSpPr>
        <p:spPr bwMode="auto">
          <a:xfrm>
            <a:off x="2931894" y="4173361"/>
            <a:ext cx="517602" cy="548717"/>
          </a:xfrm>
          <a:custGeom>
            <a:avLst/>
            <a:gdLst>
              <a:gd name="connsiteX0" fmla="*/ 163934 w 574049"/>
              <a:gd name="connsiteY0" fmla="*/ 419229 h 608556"/>
              <a:gd name="connsiteX1" fmla="*/ 243204 w 574049"/>
              <a:gd name="connsiteY1" fmla="*/ 456825 h 608556"/>
              <a:gd name="connsiteX2" fmla="*/ 322474 w 574049"/>
              <a:gd name="connsiteY2" fmla="*/ 419229 h 608556"/>
              <a:gd name="connsiteX3" fmla="*/ 465217 w 574049"/>
              <a:gd name="connsiteY3" fmla="*/ 530768 h 608556"/>
              <a:gd name="connsiteX4" fmla="*/ 476968 w 574049"/>
              <a:gd name="connsiteY4" fmla="*/ 565383 h 608556"/>
              <a:gd name="connsiteX5" fmla="*/ 472634 w 574049"/>
              <a:gd name="connsiteY5" fmla="*/ 594902 h 608556"/>
              <a:gd name="connsiteX6" fmla="*/ 446050 w 574049"/>
              <a:gd name="connsiteY6" fmla="*/ 608556 h 608556"/>
              <a:gd name="connsiteX7" fmla="*/ 40358 w 574049"/>
              <a:gd name="connsiteY7" fmla="*/ 608556 h 608556"/>
              <a:gd name="connsiteX8" fmla="*/ 13871 w 574049"/>
              <a:gd name="connsiteY8" fmla="*/ 594902 h 608556"/>
              <a:gd name="connsiteX9" fmla="*/ 9440 w 574049"/>
              <a:gd name="connsiteY9" fmla="*/ 565383 h 608556"/>
              <a:gd name="connsiteX10" fmla="*/ 21191 w 574049"/>
              <a:gd name="connsiteY10" fmla="*/ 530768 h 608556"/>
              <a:gd name="connsiteX11" fmla="*/ 163934 w 574049"/>
              <a:gd name="connsiteY11" fmla="*/ 419229 h 608556"/>
              <a:gd name="connsiteX12" fmla="*/ 406631 w 574049"/>
              <a:gd name="connsiteY12" fmla="*/ 313875 h 608556"/>
              <a:gd name="connsiteX13" fmla="*/ 472435 w 574049"/>
              <a:gd name="connsiteY13" fmla="*/ 379473 h 608556"/>
              <a:gd name="connsiteX14" fmla="*/ 438040 w 574049"/>
              <a:gd name="connsiteY14" fmla="*/ 436800 h 608556"/>
              <a:gd name="connsiteX15" fmla="*/ 344006 w 574049"/>
              <a:gd name="connsiteY15" fmla="*/ 390920 h 608556"/>
              <a:gd name="connsiteX16" fmla="*/ 371946 w 574049"/>
              <a:gd name="connsiteY16" fmla="*/ 323974 h 608556"/>
              <a:gd name="connsiteX17" fmla="*/ 406631 w 574049"/>
              <a:gd name="connsiteY17" fmla="*/ 313875 h 608556"/>
              <a:gd name="connsiteX18" fmla="*/ 381817 w 574049"/>
              <a:gd name="connsiteY18" fmla="*/ 212472 h 608556"/>
              <a:gd name="connsiteX19" fmla="*/ 431512 w 574049"/>
              <a:gd name="connsiteY19" fmla="*/ 212472 h 608556"/>
              <a:gd name="connsiteX20" fmla="*/ 445284 w 574049"/>
              <a:gd name="connsiteY20" fmla="*/ 226127 h 608556"/>
              <a:gd name="connsiteX21" fmla="*/ 445284 w 574049"/>
              <a:gd name="connsiteY21" fmla="*/ 254301 h 608556"/>
              <a:gd name="connsiteX22" fmla="*/ 468013 w 574049"/>
              <a:gd name="connsiteY22" fmla="*/ 263725 h 608556"/>
              <a:gd name="connsiteX23" fmla="*/ 488045 w 574049"/>
              <a:gd name="connsiteY23" fmla="*/ 243820 h 608556"/>
              <a:gd name="connsiteX24" fmla="*/ 497773 w 574049"/>
              <a:gd name="connsiteY24" fmla="*/ 239781 h 608556"/>
              <a:gd name="connsiteX25" fmla="*/ 507403 w 574049"/>
              <a:gd name="connsiteY25" fmla="*/ 243820 h 608556"/>
              <a:gd name="connsiteX26" fmla="*/ 542556 w 574049"/>
              <a:gd name="connsiteY26" fmla="*/ 278918 h 608556"/>
              <a:gd name="connsiteX27" fmla="*/ 546601 w 574049"/>
              <a:gd name="connsiteY27" fmla="*/ 288630 h 608556"/>
              <a:gd name="connsiteX28" fmla="*/ 542556 w 574049"/>
              <a:gd name="connsiteY28" fmla="*/ 298246 h 608556"/>
              <a:gd name="connsiteX29" fmla="*/ 522620 w 574049"/>
              <a:gd name="connsiteY29" fmla="*/ 318247 h 608556"/>
              <a:gd name="connsiteX30" fmla="*/ 532155 w 574049"/>
              <a:gd name="connsiteY30" fmla="*/ 340941 h 608556"/>
              <a:gd name="connsiteX31" fmla="*/ 560277 w 574049"/>
              <a:gd name="connsiteY31" fmla="*/ 340941 h 608556"/>
              <a:gd name="connsiteX32" fmla="*/ 574049 w 574049"/>
              <a:gd name="connsiteY32" fmla="*/ 354692 h 608556"/>
              <a:gd name="connsiteX33" fmla="*/ 574049 w 574049"/>
              <a:gd name="connsiteY33" fmla="*/ 404310 h 608556"/>
              <a:gd name="connsiteX34" fmla="*/ 570004 w 574049"/>
              <a:gd name="connsiteY34" fmla="*/ 414022 h 608556"/>
              <a:gd name="connsiteX35" fmla="*/ 560277 w 574049"/>
              <a:gd name="connsiteY35" fmla="*/ 418060 h 608556"/>
              <a:gd name="connsiteX36" fmla="*/ 532155 w 574049"/>
              <a:gd name="connsiteY36" fmla="*/ 418060 h 608556"/>
              <a:gd name="connsiteX37" fmla="*/ 522620 w 574049"/>
              <a:gd name="connsiteY37" fmla="*/ 440754 h 608556"/>
              <a:gd name="connsiteX38" fmla="*/ 542652 w 574049"/>
              <a:gd name="connsiteY38" fmla="*/ 460755 h 608556"/>
              <a:gd name="connsiteX39" fmla="*/ 546601 w 574049"/>
              <a:gd name="connsiteY39" fmla="*/ 470371 h 608556"/>
              <a:gd name="connsiteX40" fmla="*/ 542652 w 574049"/>
              <a:gd name="connsiteY40" fmla="*/ 480083 h 608556"/>
              <a:gd name="connsiteX41" fmla="*/ 507500 w 574049"/>
              <a:gd name="connsiteY41" fmla="*/ 515181 h 608556"/>
              <a:gd name="connsiteX42" fmla="*/ 497773 w 574049"/>
              <a:gd name="connsiteY42" fmla="*/ 519220 h 608556"/>
              <a:gd name="connsiteX43" fmla="*/ 493246 w 574049"/>
              <a:gd name="connsiteY43" fmla="*/ 518355 h 608556"/>
              <a:gd name="connsiteX44" fmla="*/ 453182 w 574049"/>
              <a:gd name="connsiteY44" fmla="*/ 451716 h 608556"/>
              <a:gd name="connsiteX45" fmla="*/ 492861 w 574049"/>
              <a:gd name="connsiteY45" fmla="*/ 379501 h 608556"/>
              <a:gd name="connsiteX46" fmla="*/ 406665 w 574049"/>
              <a:gd name="connsiteY46" fmla="*/ 293534 h 608556"/>
              <a:gd name="connsiteX47" fmla="*/ 377098 w 574049"/>
              <a:gd name="connsiteY47" fmla="*/ 299015 h 608556"/>
              <a:gd name="connsiteX48" fmla="*/ 379698 w 574049"/>
              <a:gd name="connsiteY48" fmla="*/ 265167 h 608556"/>
              <a:gd name="connsiteX49" fmla="*/ 373149 w 574049"/>
              <a:gd name="connsiteY49" fmla="*/ 215741 h 608556"/>
              <a:gd name="connsiteX50" fmla="*/ 381817 w 574049"/>
              <a:gd name="connsiteY50" fmla="*/ 212472 h 608556"/>
              <a:gd name="connsiteX51" fmla="*/ 243227 w 574049"/>
              <a:gd name="connsiteY51" fmla="*/ 144222 h 608556"/>
              <a:gd name="connsiteX52" fmla="*/ 348920 w 574049"/>
              <a:gd name="connsiteY52" fmla="*/ 265117 h 608556"/>
              <a:gd name="connsiteX53" fmla="*/ 243190 w 574049"/>
              <a:gd name="connsiteY53" fmla="*/ 426215 h 608556"/>
              <a:gd name="connsiteX54" fmla="*/ 137461 w 574049"/>
              <a:gd name="connsiteY54" fmla="*/ 265117 h 608556"/>
              <a:gd name="connsiteX55" fmla="*/ 243227 w 574049"/>
              <a:gd name="connsiteY55" fmla="*/ 144222 h 608556"/>
              <a:gd name="connsiteX56" fmla="*/ 279862 w 574049"/>
              <a:gd name="connsiteY56" fmla="*/ 119148 h 608556"/>
              <a:gd name="connsiteX57" fmla="*/ 310064 w 574049"/>
              <a:gd name="connsiteY57" fmla="*/ 131181 h 608556"/>
              <a:gd name="connsiteX58" fmla="*/ 279862 w 574049"/>
              <a:gd name="connsiteY58" fmla="*/ 119148 h 608556"/>
              <a:gd name="connsiteX59" fmla="*/ 155080 w 574049"/>
              <a:gd name="connsiteY59" fmla="*/ 94840 h 608556"/>
              <a:gd name="connsiteX60" fmla="*/ 203722 w 574049"/>
              <a:gd name="connsiteY60" fmla="*/ 119842 h 608556"/>
              <a:gd name="connsiteX61" fmla="*/ 117804 w 574049"/>
              <a:gd name="connsiteY61" fmla="*/ 201676 h 608556"/>
              <a:gd name="connsiteX62" fmla="*/ 155080 w 574049"/>
              <a:gd name="connsiteY62" fmla="*/ 94840 h 608556"/>
              <a:gd name="connsiteX63" fmla="*/ 131962 w 574049"/>
              <a:gd name="connsiteY63" fmla="*/ 0 h 608556"/>
              <a:gd name="connsiteX64" fmla="*/ 178101 w 574049"/>
              <a:gd name="connsiteY64" fmla="*/ 0 h 608556"/>
              <a:gd name="connsiteX65" fmla="*/ 190816 w 574049"/>
              <a:gd name="connsiteY65" fmla="*/ 12695 h 608556"/>
              <a:gd name="connsiteX66" fmla="*/ 190816 w 574049"/>
              <a:gd name="connsiteY66" fmla="*/ 38757 h 608556"/>
              <a:gd name="connsiteX67" fmla="*/ 211911 w 574049"/>
              <a:gd name="connsiteY67" fmla="*/ 47509 h 608556"/>
              <a:gd name="connsiteX68" fmla="*/ 230501 w 574049"/>
              <a:gd name="connsiteY68" fmla="*/ 29044 h 608556"/>
              <a:gd name="connsiteX69" fmla="*/ 239459 w 574049"/>
              <a:gd name="connsiteY69" fmla="*/ 25389 h 608556"/>
              <a:gd name="connsiteX70" fmla="*/ 248417 w 574049"/>
              <a:gd name="connsiteY70" fmla="*/ 29044 h 608556"/>
              <a:gd name="connsiteX71" fmla="*/ 280975 w 574049"/>
              <a:gd name="connsiteY71" fmla="*/ 61646 h 608556"/>
              <a:gd name="connsiteX72" fmla="*/ 284731 w 574049"/>
              <a:gd name="connsiteY72" fmla="*/ 70590 h 608556"/>
              <a:gd name="connsiteX73" fmla="*/ 280975 w 574049"/>
              <a:gd name="connsiteY73" fmla="*/ 79534 h 608556"/>
              <a:gd name="connsiteX74" fmla="*/ 262481 w 574049"/>
              <a:gd name="connsiteY74" fmla="*/ 97999 h 608556"/>
              <a:gd name="connsiteX75" fmla="*/ 270379 w 574049"/>
              <a:gd name="connsiteY75" fmla="*/ 116848 h 608556"/>
              <a:gd name="connsiteX76" fmla="*/ 224915 w 574049"/>
              <a:gd name="connsiteY76" fmla="*/ 115502 h 608556"/>
              <a:gd name="connsiteX77" fmla="*/ 155080 w 574049"/>
              <a:gd name="connsiteY77" fmla="*/ 74437 h 608556"/>
              <a:gd name="connsiteX78" fmla="*/ 74458 w 574049"/>
              <a:gd name="connsiteY78" fmla="*/ 154836 h 608556"/>
              <a:gd name="connsiteX79" fmla="*/ 111638 w 574049"/>
              <a:gd name="connsiteY79" fmla="*/ 222445 h 608556"/>
              <a:gd name="connsiteX80" fmla="*/ 106822 w 574049"/>
              <a:gd name="connsiteY80" fmla="*/ 265145 h 608556"/>
              <a:gd name="connsiteX81" fmla="*/ 106822 w 574049"/>
              <a:gd name="connsiteY81" fmla="*/ 265818 h 608556"/>
              <a:gd name="connsiteX82" fmla="*/ 98153 w 574049"/>
              <a:gd name="connsiteY82" fmla="*/ 262163 h 608556"/>
              <a:gd name="connsiteX83" fmla="*/ 79659 w 574049"/>
              <a:gd name="connsiteY83" fmla="*/ 280628 h 608556"/>
              <a:gd name="connsiteX84" fmla="*/ 70701 w 574049"/>
              <a:gd name="connsiteY84" fmla="*/ 284379 h 608556"/>
              <a:gd name="connsiteX85" fmla="*/ 61647 w 574049"/>
              <a:gd name="connsiteY85" fmla="*/ 280628 h 608556"/>
              <a:gd name="connsiteX86" fmla="*/ 29089 w 574049"/>
              <a:gd name="connsiteY86" fmla="*/ 248122 h 608556"/>
              <a:gd name="connsiteX87" fmla="*/ 29089 w 574049"/>
              <a:gd name="connsiteY87" fmla="*/ 230138 h 608556"/>
              <a:gd name="connsiteX88" fmla="*/ 47583 w 574049"/>
              <a:gd name="connsiteY88" fmla="*/ 211673 h 608556"/>
              <a:gd name="connsiteX89" fmla="*/ 38722 w 574049"/>
              <a:gd name="connsiteY89" fmla="*/ 190612 h 608556"/>
              <a:gd name="connsiteX90" fmla="*/ 12715 w 574049"/>
              <a:gd name="connsiteY90" fmla="*/ 190612 h 608556"/>
              <a:gd name="connsiteX91" fmla="*/ 0 w 574049"/>
              <a:gd name="connsiteY91" fmla="*/ 177821 h 608556"/>
              <a:gd name="connsiteX92" fmla="*/ 0 w 574049"/>
              <a:gd name="connsiteY92" fmla="*/ 131851 h 608556"/>
              <a:gd name="connsiteX93" fmla="*/ 12715 w 574049"/>
              <a:gd name="connsiteY93" fmla="*/ 119156 h 608556"/>
              <a:gd name="connsiteX94" fmla="*/ 38818 w 574049"/>
              <a:gd name="connsiteY94" fmla="*/ 119156 h 608556"/>
              <a:gd name="connsiteX95" fmla="*/ 47583 w 574049"/>
              <a:gd name="connsiteY95" fmla="*/ 98095 h 608556"/>
              <a:gd name="connsiteX96" fmla="*/ 29089 w 574049"/>
              <a:gd name="connsiteY96" fmla="*/ 79630 h 608556"/>
              <a:gd name="connsiteX97" fmla="*/ 25333 w 574049"/>
              <a:gd name="connsiteY97" fmla="*/ 70590 h 608556"/>
              <a:gd name="connsiteX98" fmla="*/ 29089 w 574049"/>
              <a:gd name="connsiteY98" fmla="*/ 61646 h 608556"/>
              <a:gd name="connsiteX99" fmla="*/ 61647 w 574049"/>
              <a:gd name="connsiteY99" fmla="*/ 29044 h 608556"/>
              <a:gd name="connsiteX100" fmla="*/ 70701 w 574049"/>
              <a:gd name="connsiteY100" fmla="*/ 25389 h 608556"/>
              <a:gd name="connsiteX101" fmla="*/ 79659 w 574049"/>
              <a:gd name="connsiteY101" fmla="*/ 29140 h 608556"/>
              <a:gd name="connsiteX102" fmla="*/ 98153 w 574049"/>
              <a:gd name="connsiteY102" fmla="*/ 47509 h 608556"/>
              <a:gd name="connsiteX103" fmla="*/ 119248 w 574049"/>
              <a:gd name="connsiteY103" fmla="*/ 38757 h 608556"/>
              <a:gd name="connsiteX104" fmla="*/ 119248 w 574049"/>
              <a:gd name="connsiteY104" fmla="*/ 12695 h 608556"/>
              <a:gd name="connsiteX105" fmla="*/ 131962 w 574049"/>
              <a:gd name="connsiteY10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74049" h="608556">
                <a:moveTo>
                  <a:pt x="163934" y="419229"/>
                </a:moveTo>
                <a:cubicBezTo>
                  <a:pt x="185702" y="442210"/>
                  <a:pt x="212671" y="456825"/>
                  <a:pt x="243204" y="456825"/>
                </a:cubicBezTo>
                <a:cubicBezTo>
                  <a:pt x="273737" y="456825"/>
                  <a:pt x="300706" y="442210"/>
                  <a:pt x="322474" y="419229"/>
                </a:cubicBezTo>
                <a:cubicBezTo>
                  <a:pt x="387585" y="424998"/>
                  <a:pt x="443835" y="468075"/>
                  <a:pt x="465217" y="530768"/>
                </a:cubicBezTo>
                <a:lnTo>
                  <a:pt x="476968" y="565383"/>
                </a:lnTo>
                <a:cubicBezTo>
                  <a:pt x="480339" y="575383"/>
                  <a:pt x="478702" y="586344"/>
                  <a:pt x="472634" y="594902"/>
                </a:cubicBezTo>
                <a:cubicBezTo>
                  <a:pt x="466469" y="603460"/>
                  <a:pt x="456549" y="608556"/>
                  <a:pt x="446050" y="608556"/>
                </a:cubicBezTo>
                <a:lnTo>
                  <a:pt x="40358" y="608556"/>
                </a:lnTo>
                <a:cubicBezTo>
                  <a:pt x="29859" y="608556"/>
                  <a:pt x="19939" y="603460"/>
                  <a:pt x="13871" y="594902"/>
                </a:cubicBezTo>
                <a:cubicBezTo>
                  <a:pt x="7706" y="586344"/>
                  <a:pt x="6069" y="575383"/>
                  <a:pt x="9440" y="565383"/>
                </a:cubicBezTo>
                <a:lnTo>
                  <a:pt x="21191" y="530768"/>
                </a:lnTo>
                <a:cubicBezTo>
                  <a:pt x="42573" y="468075"/>
                  <a:pt x="98919" y="424998"/>
                  <a:pt x="163934" y="419229"/>
                </a:cubicBezTo>
                <a:close/>
                <a:moveTo>
                  <a:pt x="406631" y="313875"/>
                </a:moveTo>
                <a:cubicBezTo>
                  <a:pt x="442857" y="313875"/>
                  <a:pt x="472435" y="343308"/>
                  <a:pt x="472435" y="379473"/>
                </a:cubicBezTo>
                <a:cubicBezTo>
                  <a:pt x="472435" y="404289"/>
                  <a:pt x="458369" y="425642"/>
                  <a:pt x="438040" y="436800"/>
                </a:cubicBezTo>
                <a:cubicBezTo>
                  <a:pt x="411641" y="413523"/>
                  <a:pt x="379269" y="397556"/>
                  <a:pt x="344006" y="390920"/>
                </a:cubicBezTo>
                <a:cubicBezTo>
                  <a:pt x="356435" y="370913"/>
                  <a:pt x="365973" y="347925"/>
                  <a:pt x="371946" y="323974"/>
                </a:cubicBezTo>
                <a:cubicBezTo>
                  <a:pt x="382063" y="317626"/>
                  <a:pt x="393913" y="313875"/>
                  <a:pt x="406631" y="313875"/>
                </a:cubicBezTo>
                <a:close/>
                <a:moveTo>
                  <a:pt x="381817" y="212472"/>
                </a:moveTo>
                <a:lnTo>
                  <a:pt x="431512" y="212472"/>
                </a:lnTo>
                <a:cubicBezTo>
                  <a:pt x="439121" y="212472"/>
                  <a:pt x="445284" y="218530"/>
                  <a:pt x="445284" y="226127"/>
                </a:cubicBezTo>
                <a:lnTo>
                  <a:pt x="445284" y="254301"/>
                </a:lnTo>
                <a:cubicBezTo>
                  <a:pt x="453182" y="256705"/>
                  <a:pt x="460790" y="259879"/>
                  <a:pt x="468013" y="263725"/>
                </a:cubicBezTo>
                <a:lnTo>
                  <a:pt x="488045" y="243820"/>
                </a:lnTo>
                <a:cubicBezTo>
                  <a:pt x="490742" y="241127"/>
                  <a:pt x="494209" y="239781"/>
                  <a:pt x="497773" y="239781"/>
                </a:cubicBezTo>
                <a:cubicBezTo>
                  <a:pt x="501240" y="239781"/>
                  <a:pt x="504803" y="241127"/>
                  <a:pt x="507403" y="243820"/>
                </a:cubicBezTo>
                <a:lnTo>
                  <a:pt x="542556" y="278918"/>
                </a:lnTo>
                <a:cubicBezTo>
                  <a:pt x="545157" y="281514"/>
                  <a:pt x="546601" y="284976"/>
                  <a:pt x="546601" y="288630"/>
                </a:cubicBezTo>
                <a:cubicBezTo>
                  <a:pt x="546601" y="292188"/>
                  <a:pt x="545157" y="295746"/>
                  <a:pt x="542556" y="298246"/>
                </a:cubicBezTo>
                <a:lnTo>
                  <a:pt x="522620" y="318247"/>
                </a:lnTo>
                <a:cubicBezTo>
                  <a:pt x="526473" y="325459"/>
                  <a:pt x="529651" y="333056"/>
                  <a:pt x="532155" y="340941"/>
                </a:cubicBezTo>
                <a:lnTo>
                  <a:pt x="560277" y="340941"/>
                </a:lnTo>
                <a:cubicBezTo>
                  <a:pt x="567885" y="340941"/>
                  <a:pt x="574049" y="347095"/>
                  <a:pt x="574049" y="354692"/>
                </a:cubicBezTo>
                <a:lnTo>
                  <a:pt x="574049" y="404310"/>
                </a:lnTo>
                <a:cubicBezTo>
                  <a:pt x="574049" y="407964"/>
                  <a:pt x="572605" y="411425"/>
                  <a:pt x="570004" y="414022"/>
                </a:cubicBezTo>
                <a:cubicBezTo>
                  <a:pt x="567500" y="416618"/>
                  <a:pt x="563937" y="418060"/>
                  <a:pt x="560277" y="418060"/>
                </a:cubicBezTo>
                <a:lnTo>
                  <a:pt x="532155" y="418060"/>
                </a:lnTo>
                <a:cubicBezTo>
                  <a:pt x="529651" y="425946"/>
                  <a:pt x="526473" y="433542"/>
                  <a:pt x="522620" y="440754"/>
                </a:cubicBezTo>
                <a:lnTo>
                  <a:pt x="542652" y="460755"/>
                </a:lnTo>
                <a:cubicBezTo>
                  <a:pt x="545157" y="463255"/>
                  <a:pt x="546601" y="466813"/>
                  <a:pt x="546601" y="470371"/>
                </a:cubicBezTo>
                <a:cubicBezTo>
                  <a:pt x="546601" y="474025"/>
                  <a:pt x="545157" y="477487"/>
                  <a:pt x="542652" y="480083"/>
                </a:cubicBezTo>
                <a:lnTo>
                  <a:pt x="507500" y="515181"/>
                </a:lnTo>
                <a:cubicBezTo>
                  <a:pt x="504803" y="517874"/>
                  <a:pt x="501240" y="519220"/>
                  <a:pt x="497773" y="519220"/>
                </a:cubicBezTo>
                <a:cubicBezTo>
                  <a:pt x="496232" y="519220"/>
                  <a:pt x="494691" y="518835"/>
                  <a:pt x="493246" y="518355"/>
                </a:cubicBezTo>
                <a:cubicBezTo>
                  <a:pt x="484289" y="493161"/>
                  <a:pt x="470517" y="470660"/>
                  <a:pt x="453182" y="451716"/>
                </a:cubicBezTo>
                <a:cubicBezTo>
                  <a:pt x="476970" y="436331"/>
                  <a:pt x="492861" y="409791"/>
                  <a:pt x="492861" y="379501"/>
                </a:cubicBezTo>
                <a:cubicBezTo>
                  <a:pt x="492861" y="332094"/>
                  <a:pt x="454145" y="293534"/>
                  <a:pt x="406665" y="293534"/>
                </a:cubicBezTo>
                <a:cubicBezTo>
                  <a:pt x="396263" y="293534"/>
                  <a:pt x="386440" y="295650"/>
                  <a:pt x="377098" y="299015"/>
                </a:cubicBezTo>
                <a:cubicBezTo>
                  <a:pt x="378735" y="287765"/>
                  <a:pt x="379698" y="276418"/>
                  <a:pt x="379698" y="265167"/>
                </a:cubicBezTo>
                <a:cubicBezTo>
                  <a:pt x="379698" y="247570"/>
                  <a:pt x="377387" y="231031"/>
                  <a:pt x="373149" y="215741"/>
                </a:cubicBezTo>
                <a:cubicBezTo>
                  <a:pt x="375557" y="213818"/>
                  <a:pt x="378542" y="212472"/>
                  <a:pt x="381817" y="212472"/>
                </a:cubicBezTo>
                <a:close/>
                <a:moveTo>
                  <a:pt x="243227" y="144222"/>
                </a:moveTo>
                <a:cubicBezTo>
                  <a:pt x="296103" y="144270"/>
                  <a:pt x="348968" y="184617"/>
                  <a:pt x="348920" y="265117"/>
                </a:cubicBezTo>
                <a:cubicBezTo>
                  <a:pt x="348920" y="342829"/>
                  <a:pt x="301640" y="426215"/>
                  <a:pt x="243190" y="426215"/>
                </a:cubicBezTo>
                <a:cubicBezTo>
                  <a:pt x="184837" y="426215"/>
                  <a:pt x="137461" y="342829"/>
                  <a:pt x="137461" y="265117"/>
                </a:cubicBezTo>
                <a:cubicBezTo>
                  <a:pt x="137461" y="184424"/>
                  <a:pt x="190350" y="144174"/>
                  <a:pt x="243227" y="144222"/>
                </a:cubicBezTo>
                <a:close/>
                <a:moveTo>
                  <a:pt x="279862" y="119148"/>
                </a:moveTo>
                <a:cubicBezTo>
                  <a:pt x="294336" y="119148"/>
                  <a:pt x="309292" y="116645"/>
                  <a:pt x="310064" y="131181"/>
                </a:cubicBezTo>
                <a:cubicBezTo>
                  <a:pt x="300704" y="125983"/>
                  <a:pt x="290573" y="121940"/>
                  <a:pt x="279862" y="119148"/>
                </a:cubicBezTo>
                <a:close/>
                <a:moveTo>
                  <a:pt x="155080" y="94840"/>
                </a:moveTo>
                <a:cubicBezTo>
                  <a:pt x="175115" y="94840"/>
                  <a:pt x="192838" y="104745"/>
                  <a:pt x="203722" y="119842"/>
                </a:cubicBezTo>
                <a:cubicBezTo>
                  <a:pt x="163749" y="131478"/>
                  <a:pt x="133216" y="160807"/>
                  <a:pt x="117804" y="201676"/>
                </a:cubicBezTo>
                <a:cubicBezTo>
                  <a:pt x="72823" y="165904"/>
                  <a:pt x="98733" y="94840"/>
                  <a:pt x="155080" y="94840"/>
                </a:cubicBezTo>
                <a:close/>
                <a:moveTo>
                  <a:pt x="131962" y="0"/>
                </a:moveTo>
                <a:lnTo>
                  <a:pt x="178101" y="0"/>
                </a:lnTo>
                <a:cubicBezTo>
                  <a:pt x="185133" y="0"/>
                  <a:pt x="190816" y="5674"/>
                  <a:pt x="190816" y="12695"/>
                </a:cubicBezTo>
                <a:lnTo>
                  <a:pt x="190816" y="38757"/>
                </a:lnTo>
                <a:cubicBezTo>
                  <a:pt x="198233" y="41065"/>
                  <a:pt x="205265" y="44047"/>
                  <a:pt x="211911" y="47509"/>
                </a:cubicBezTo>
                <a:lnTo>
                  <a:pt x="230501" y="29044"/>
                </a:lnTo>
                <a:cubicBezTo>
                  <a:pt x="232909" y="26543"/>
                  <a:pt x="236184" y="25389"/>
                  <a:pt x="239459" y="25389"/>
                </a:cubicBezTo>
                <a:cubicBezTo>
                  <a:pt x="242734" y="25389"/>
                  <a:pt x="245913" y="26543"/>
                  <a:pt x="248417" y="29044"/>
                </a:cubicBezTo>
                <a:lnTo>
                  <a:pt x="280975" y="61646"/>
                </a:lnTo>
                <a:cubicBezTo>
                  <a:pt x="283383" y="63954"/>
                  <a:pt x="284731" y="67224"/>
                  <a:pt x="284731" y="70590"/>
                </a:cubicBezTo>
                <a:cubicBezTo>
                  <a:pt x="284731" y="73956"/>
                  <a:pt x="283383" y="77226"/>
                  <a:pt x="280975" y="79534"/>
                </a:cubicBezTo>
                <a:lnTo>
                  <a:pt x="262481" y="97999"/>
                </a:lnTo>
                <a:cubicBezTo>
                  <a:pt x="265659" y="103961"/>
                  <a:pt x="268260" y="110405"/>
                  <a:pt x="270379" y="116848"/>
                </a:cubicBezTo>
                <a:cubicBezTo>
                  <a:pt x="253619" y="113675"/>
                  <a:pt x="239748" y="113675"/>
                  <a:pt x="224915" y="115502"/>
                </a:cubicBezTo>
                <a:cubicBezTo>
                  <a:pt x="211044" y="91171"/>
                  <a:pt x="185133" y="74437"/>
                  <a:pt x="155080" y="74437"/>
                </a:cubicBezTo>
                <a:cubicBezTo>
                  <a:pt x="110675" y="74437"/>
                  <a:pt x="74458" y="110501"/>
                  <a:pt x="74458" y="154836"/>
                </a:cubicBezTo>
                <a:cubicBezTo>
                  <a:pt x="74458" y="183207"/>
                  <a:pt x="89388" y="208115"/>
                  <a:pt x="111638" y="222445"/>
                </a:cubicBezTo>
                <a:cubicBezTo>
                  <a:pt x="108556" y="235812"/>
                  <a:pt x="106822" y="250046"/>
                  <a:pt x="106822" y="265145"/>
                </a:cubicBezTo>
                <a:cubicBezTo>
                  <a:pt x="106822" y="265337"/>
                  <a:pt x="106822" y="265626"/>
                  <a:pt x="106822" y="265818"/>
                </a:cubicBezTo>
                <a:cubicBezTo>
                  <a:pt x="104029" y="264568"/>
                  <a:pt x="100946" y="263606"/>
                  <a:pt x="98153" y="262163"/>
                </a:cubicBezTo>
                <a:lnTo>
                  <a:pt x="79659" y="280628"/>
                </a:lnTo>
                <a:cubicBezTo>
                  <a:pt x="77251" y="283033"/>
                  <a:pt x="74072" y="284379"/>
                  <a:pt x="70701" y="284379"/>
                </a:cubicBezTo>
                <a:cubicBezTo>
                  <a:pt x="67330" y="284379"/>
                  <a:pt x="64055" y="283033"/>
                  <a:pt x="61647" y="280628"/>
                </a:cubicBezTo>
                <a:lnTo>
                  <a:pt x="29089" y="248122"/>
                </a:lnTo>
                <a:cubicBezTo>
                  <a:pt x="24081" y="243121"/>
                  <a:pt x="24081" y="235043"/>
                  <a:pt x="29089" y="230138"/>
                </a:cubicBezTo>
                <a:lnTo>
                  <a:pt x="47583" y="211673"/>
                </a:lnTo>
                <a:cubicBezTo>
                  <a:pt x="44020" y="204941"/>
                  <a:pt x="41034" y="197921"/>
                  <a:pt x="38722" y="190612"/>
                </a:cubicBezTo>
                <a:lnTo>
                  <a:pt x="12715" y="190612"/>
                </a:lnTo>
                <a:cubicBezTo>
                  <a:pt x="5683" y="190612"/>
                  <a:pt x="0" y="184842"/>
                  <a:pt x="0" y="177821"/>
                </a:cubicBezTo>
                <a:lnTo>
                  <a:pt x="0" y="131851"/>
                </a:lnTo>
                <a:cubicBezTo>
                  <a:pt x="0" y="124831"/>
                  <a:pt x="5683" y="119156"/>
                  <a:pt x="12715" y="119156"/>
                </a:cubicBezTo>
                <a:lnTo>
                  <a:pt x="38818" y="119156"/>
                </a:lnTo>
                <a:cubicBezTo>
                  <a:pt x="41034" y="111751"/>
                  <a:pt x="44020" y="104731"/>
                  <a:pt x="47583" y="98095"/>
                </a:cubicBezTo>
                <a:lnTo>
                  <a:pt x="29089" y="79630"/>
                </a:lnTo>
                <a:cubicBezTo>
                  <a:pt x="26681" y="77226"/>
                  <a:pt x="25333" y="73956"/>
                  <a:pt x="25333" y="70590"/>
                </a:cubicBezTo>
                <a:cubicBezTo>
                  <a:pt x="25333" y="67224"/>
                  <a:pt x="26681" y="63954"/>
                  <a:pt x="29089" y="61646"/>
                </a:cubicBezTo>
                <a:lnTo>
                  <a:pt x="61647" y="29044"/>
                </a:lnTo>
                <a:cubicBezTo>
                  <a:pt x="64151" y="26639"/>
                  <a:pt x="67426" y="25389"/>
                  <a:pt x="70701" y="25389"/>
                </a:cubicBezTo>
                <a:cubicBezTo>
                  <a:pt x="73976" y="25389"/>
                  <a:pt x="77155" y="26639"/>
                  <a:pt x="79659" y="29140"/>
                </a:cubicBezTo>
                <a:lnTo>
                  <a:pt x="98153" y="47509"/>
                </a:lnTo>
                <a:cubicBezTo>
                  <a:pt x="104896" y="44047"/>
                  <a:pt x="111927" y="41065"/>
                  <a:pt x="119248" y="38757"/>
                </a:cubicBezTo>
                <a:lnTo>
                  <a:pt x="119248" y="12695"/>
                </a:lnTo>
                <a:cubicBezTo>
                  <a:pt x="119248" y="5674"/>
                  <a:pt x="125027" y="0"/>
                  <a:pt x="131962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  <p:sp>
        <p:nvSpPr>
          <p:cNvPr id="39" name="science-book_71286"/>
          <p:cNvSpPr>
            <a:spLocks noChangeAspect="1"/>
          </p:cNvSpPr>
          <p:nvPr userDrawn="1"/>
        </p:nvSpPr>
        <p:spPr bwMode="auto">
          <a:xfrm>
            <a:off x="4704697" y="4192102"/>
            <a:ext cx="548717" cy="512457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  <p:sp>
        <p:nvSpPr>
          <p:cNvPr id="40" name="文本占位符 26"/>
          <p:cNvSpPr>
            <a:spLocks noGrp="1"/>
          </p:cNvSpPr>
          <p:nvPr/>
        </p:nvSpPr>
        <p:spPr>
          <a:xfrm>
            <a:off x="612775" y="5267325"/>
            <a:ext cx="1565910" cy="6597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单击输入该标题下的扩展内容。</a:t>
            </a:r>
            <a:endParaRPr lang="zh-CN" altLang="en-US" strike="noStrike" noProof="1"/>
          </a:p>
        </p:txBody>
      </p:sp>
      <p:sp>
        <p:nvSpPr>
          <p:cNvPr id="41" name="文本占位符 27"/>
          <p:cNvSpPr>
            <a:spLocks noGrp="1"/>
          </p:cNvSpPr>
          <p:nvPr/>
        </p:nvSpPr>
        <p:spPr>
          <a:xfrm>
            <a:off x="2407920" y="5267325"/>
            <a:ext cx="1565910" cy="6597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单击输入该标题下的扩展内容。</a:t>
            </a:r>
            <a:endParaRPr lang="zh-CN" altLang="en-US" strike="noStrike" noProof="1"/>
          </a:p>
        </p:txBody>
      </p:sp>
      <p:sp>
        <p:nvSpPr>
          <p:cNvPr id="42" name="文本占位符 28"/>
          <p:cNvSpPr>
            <a:spLocks noGrp="1"/>
          </p:cNvSpPr>
          <p:nvPr/>
        </p:nvSpPr>
        <p:spPr>
          <a:xfrm>
            <a:off x="4196080" y="5267325"/>
            <a:ext cx="1565910" cy="6597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单击输入该标题下的扩展内容。</a:t>
            </a:r>
            <a:endParaRPr lang="zh-CN" altLang="en-US" strike="noStrike" noProof="1"/>
          </a:p>
        </p:txBody>
      </p:sp>
      <p:sp>
        <p:nvSpPr>
          <p:cNvPr id="43" name="圆角矩形 42"/>
          <p:cNvSpPr/>
          <p:nvPr userDrawn="1"/>
        </p:nvSpPr>
        <p:spPr>
          <a:xfrm>
            <a:off x="6331585" y="4015740"/>
            <a:ext cx="864000" cy="864000"/>
          </a:xfrm>
          <a:prstGeom prst="roundRect">
            <a:avLst>
              <a:gd name="adj" fmla="val 14184"/>
            </a:avLst>
          </a:prstGeom>
          <a:noFill/>
          <a:ln w="1905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占位符 18"/>
          <p:cNvSpPr>
            <a:spLocks noGrp="1"/>
          </p:cNvSpPr>
          <p:nvPr/>
        </p:nvSpPr>
        <p:spPr>
          <a:xfrm>
            <a:off x="6170295" y="4946650"/>
            <a:ext cx="1186815" cy="3714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关键词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5" name="文本占位符 28"/>
          <p:cNvSpPr>
            <a:spLocks noGrp="1"/>
          </p:cNvSpPr>
          <p:nvPr/>
        </p:nvSpPr>
        <p:spPr>
          <a:xfrm>
            <a:off x="5981065" y="5267325"/>
            <a:ext cx="1565910" cy="6597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单击输入该标题下的扩展内容。</a:t>
            </a:r>
            <a:endParaRPr lang="zh-CN" altLang="en-US" strike="noStrike" noProof="1"/>
          </a:p>
        </p:txBody>
      </p:sp>
      <p:sp>
        <p:nvSpPr>
          <p:cNvPr id="96" name="settings_320253"/>
          <p:cNvSpPr>
            <a:spLocks noChangeAspect="1"/>
          </p:cNvSpPr>
          <p:nvPr userDrawn="1"/>
        </p:nvSpPr>
        <p:spPr bwMode="auto">
          <a:xfrm>
            <a:off x="6505213" y="4192561"/>
            <a:ext cx="516937" cy="516156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过往工作概述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sp>
        <p:nvSpPr>
          <p:cNvPr id="8" name="饼形 7"/>
          <p:cNvSpPr/>
          <p:nvPr userDrawn="1"/>
        </p:nvSpPr>
        <p:spPr>
          <a:xfrm>
            <a:off x="4856480" y="2739390"/>
            <a:ext cx="2160270" cy="2160270"/>
          </a:xfrm>
          <a:prstGeom prst="pie">
            <a:avLst>
              <a:gd name="adj1" fmla="val 10799672"/>
              <a:gd name="adj2" fmla="val 16200000"/>
            </a:avLst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饼形 8"/>
          <p:cNvSpPr/>
          <p:nvPr userDrawn="1"/>
        </p:nvSpPr>
        <p:spPr>
          <a:xfrm flipH="1">
            <a:off x="5172710" y="2739390"/>
            <a:ext cx="2160270" cy="2160270"/>
          </a:xfrm>
          <a:prstGeom prst="pie">
            <a:avLst>
              <a:gd name="adj1" fmla="val 10799672"/>
              <a:gd name="adj2" fmla="val 16200000"/>
            </a:avLst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饼形 9"/>
          <p:cNvSpPr/>
          <p:nvPr userDrawn="1"/>
        </p:nvSpPr>
        <p:spPr>
          <a:xfrm flipV="1">
            <a:off x="4856480" y="3046730"/>
            <a:ext cx="2160270" cy="2160270"/>
          </a:xfrm>
          <a:prstGeom prst="pie">
            <a:avLst>
              <a:gd name="adj1" fmla="val 10799672"/>
              <a:gd name="adj2" fmla="val 16200000"/>
            </a:avLst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饼形 11"/>
          <p:cNvSpPr/>
          <p:nvPr userDrawn="1"/>
        </p:nvSpPr>
        <p:spPr>
          <a:xfrm flipH="1" flipV="1">
            <a:off x="5175250" y="3046730"/>
            <a:ext cx="2160270" cy="2160270"/>
          </a:xfrm>
          <a:prstGeom prst="pie">
            <a:avLst>
              <a:gd name="adj1" fmla="val 10799672"/>
              <a:gd name="adj2" fmla="val 16200000"/>
            </a:avLst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文本占位符 44"/>
          <p:cNvSpPr>
            <a:spLocks noGrp="1"/>
          </p:cNvSpPr>
          <p:nvPr/>
        </p:nvSpPr>
        <p:spPr>
          <a:xfrm>
            <a:off x="2690495" y="2450465"/>
            <a:ext cx="2009140" cy="39497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6" name="文本占位符 45"/>
          <p:cNvSpPr>
            <a:spLocks noGrp="1"/>
          </p:cNvSpPr>
          <p:nvPr/>
        </p:nvSpPr>
        <p:spPr>
          <a:xfrm>
            <a:off x="1063625" y="2788285"/>
            <a:ext cx="3636010" cy="8223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单击此处输入你的正文，请言简意赅地阐述观点。</a:t>
            </a:r>
            <a:r>
              <a:rPr lang="zh-CN" altLang="en-US">
                <a:sym typeface="+mn-ea"/>
              </a:rPr>
              <a:t>单击此处输入你的正文，请言简意赅地阐述观点。</a:t>
            </a:r>
            <a:endParaRPr lang="zh-CN" altLang="en-US" strike="noStrike" noProof="1"/>
          </a:p>
        </p:txBody>
      </p:sp>
      <p:sp>
        <p:nvSpPr>
          <p:cNvPr id="47" name="文本占位符 46"/>
          <p:cNvSpPr>
            <a:spLocks noGrp="1"/>
          </p:cNvSpPr>
          <p:nvPr/>
        </p:nvSpPr>
        <p:spPr>
          <a:xfrm>
            <a:off x="2690495" y="4302760"/>
            <a:ext cx="2009140" cy="39497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8" name="文本占位符 47"/>
          <p:cNvSpPr>
            <a:spLocks noGrp="1"/>
          </p:cNvSpPr>
          <p:nvPr/>
        </p:nvSpPr>
        <p:spPr>
          <a:xfrm>
            <a:off x="1063625" y="4640580"/>
            <a:ext cx="3636010" cy="8223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单击此处输入你的正文，请言简意赅地阐述观点。</a:t>
            </a:r>
            <a:r>
              <a:rPr lang="zh-CN" altLang="en-US">
                <a:sym typeface="+mn-ea"/>
              </a:rPr>
              <a:t>单击此处输入你的正文，请言简意赅地阐述观点。</a:t>
            </a:r>
            <a:endParaRPr lang="zh-CN" altLang="en-US" strike="noStrike" noProof="1"/>
          </a:p>
        </p:txBody>
      </p:sp>
      <p:sp>
        <p:nvSpPr>
          <p:cNvPr id="49" name="文本占位符 48"/>
          <p:cNvSpPr>
            <a:spLocks noGrp="1"/>
          </p:cNvSpPr>
          <p:nvPr/>
        </p:nvSpPr>
        <p:spPr>
          <a:xfrm>
            <a:off x="7499985" y="4295140"/>
            <a:ext cx="2009140" cy="39497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50" name="文本占位符 49"/>
          <p:cNvSpPr>
            <a:spLocks noGrp="1"/>
          </p:cNvSpPr>
          <p:nvPr/>
        </p:nvSpPr>
        <p:spPr>
          <a:xfrm>
            <a:off x="7500620" y="4646930"/>
            <a:ext cx="3636010" cy="8223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单击此处输入你的正文，请言简意赅地阐述观点。</a:t>
            </a:r>
            <a:r>
              <a:rPr lang="zh-CN" altLang="en-US">
                <a:sym typeface="+mn-ea"/>
              </a:rPr>
              <a:t>单击此处输入你的正文，请言简意赅地阐述观点。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/>
        </p:nvSpPr>
        <p:spPr>
          <a:xfrm>
            <a:off x="7499985" y="2442845"/>
            <a:ext cx="2009140" cy="39497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52" name="文本占位符 51"/>
          <p:cNvSpPr>
            <a:spLocks noGrp="1"/>
          </p:cNvSpPr>
          <p:nvPr/>
        </p:nvSpPr>
        <p:spPr>
          <a:xfrm>
            <a:off x="7500620" y="2794635"/>
            <a:ext cx="3636010" cy="8223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单击此处输入你的正文，请言简意赅地阐述观点。</a:t>
            </a:r>
            <a:r>
              <a:rPr lang="zh-CN" altLang="en-US">
                <a:sym typeface="+mn-ea"/>
              </a:rPr>
              <a:t>单击此处输入你的正文，请言简意赅地阐述观点。</a:t>
            </a:r>
            <a:endParaRPr lang="zh-CN" altLang="en-US" strike="noStrike" noProof="1"/>
          </a:p>
        </p:txBody>
      </p:sp>
      <p:sp>
        <p:nvSpPr>
          <p:cNvPr id="30" name="analytics_237483"/>
          <p:cNvSpPr>
            <a:spLocks noChangeAspect="1"/>
          </p:cNvSpPr>
          <p:nvPr userDrawn="1"/>
        </p:nvSpPr>
        <p:spPr bwMode="auto">
          <a:xfrm>
            <a:off x="5299275" y="3226400"/>
            <a:ext cx="457264" cy="426092"/>
          </a:xfrm>
          <a:custGeom>
            <a:avLst/>
            <a:gdLst>
              <a:gd name="connsiteX0" fmla="*/ 261052 w 607639"/>
              <a:gd name="connsiteY0" fmla="*/ 444915 h 566217"/>
              <a:gd name="connsiteX1" fmla="*/ 245922 w 607639"/>
              <a:gd name="connsiteY1" fmla="*/ 505522 h 566217"/>
              <a:gd name="connsiteX2" fmla="*/ 361717 w 607639"/>
              <a:gd name="connsiteY2" fmla="*/ 505522 h 566217"/>
              <a:gd name="connsiteX3" fmla="*/ 346498 w 607639"/>
              <a:gd name="connsiteY3" fmla="*/ 444915 h 566217"/>
              <a:gd name="connsiteX4" fmla="*/ 0 w 607639"/>
              <a:gd name="connsiteY4" fmla="*/ 364047 h 566217"/>
              <a:gd name="connsiteX5" fmla="*/ 607639 w 607639"/>
              <a:gd name="connsiteY5" fmla="*/ 364047 h 566217"/>
              <a:gd name="connsiteX6" fmla="*/ 607639 w 607639"/>
              <a:gd name="connsiteY6" fmla="*/ 399416 h 566217"/>
              <a:gd name="connsiteX7" fmla="*/ 562068 w 607639"/>
              <a:gd name="connsiteY7" fmla="*/ 444915 h 566217"/>
              <a:gd name="connsiteX8" fmla="*/ 367414 w 607639"/>
              <a:gd name="connsiteY8" fmla="*/ 444915 h 566217"/>
              <a:gd name="connsiteX9" fmla="*/ 382634 w 607639"/>
              <a:gd name="connsiteY9" fmla="*/ 505522 h 566217"/>
              <a:gd name="connsiteX10" fmla="*/ 384859 w 607639"/>
              <a:gd name="connsiteY10" fmla="*/ 505522 h 566217"/>
              <a:gd name="connsiteX11" fmla="*/ 435414 w 607639"/>
              <a:gd name="connsiteY11" fmla="*/ 556086 h 566217"/>
              <a:gd name="connsiteX12" fmla="*/ 425356 w 607639"/>
              <a:gd name="connsiteY12" fmla="*/ 566217 h 566217"/>
              <a:gd name="connsiteX13" fmla="*/ 182283 w 607639"/>
              <a:gd name="connsiteY13" fmla="*/ 566217 h 566217"/>
              <a:gd name="connsiteX14" fmla="*/ 172136 w 607639"/>
              <a:gd name="connsiteY14" fmla="*/ 556086 h 566217"/>
              <a:gd name="connsiteX15" fmla="*/ 222780 w 607639"/>
              <a:gd name="connsiteY15" fmla="*/ 505522 h 566217"/>
              <a:gd name="connsiteX16" fmla="*/ 225005 w 607639"/>
              <a:gd name="connsiteY16" fmla="*/ 505522 h 566217"/>
              <a:gd name="connsiteX17" fmla="*/ 240225 w 607639"/>
              <a:gd name="connsiteY17" fmla="*/ 444915 h 566217"/>
              <a:gd name="connsiteX18" fmla="*/ 45571 w 607639"/>
              <a:gd name="connsiteY18" fmla="*/ 444915 h 566217"/>
              <a:gd name="connsiteX19" fmla="*/ 0 w 607639"/>
              <a:gd name="connsiteY19" fmla="*/ 399416 h 566217"/>
              <a:gd name="connsiteX20" fmla="*/ 101288 w 607639"/>
              <a:gd name="connsiteY20" fmla="*/ 283089 h 566217"/>
              <a:gd name="connsiteX21" fmla="*/ 91141 w 607639"/>
              <a:gd name="connsiteY21" fmla="*/ 293221 h 566217"/>
              <a:gd name="connsiteX22" fmla="*/ 101288 w 607639"/>
              <a:gd name="connsiteY22" fmla="*/ 303354 h 566217"/>
              <a:gd name="connsiteX23" fmla="*/ 141785 w 607639"/>
              <a:gd name="connsiteY23" fmla="*/ 303354 h 566217"/>
              <a:gd name="connsiteX24" fmla="*/ 151932 w 607639"/>
              <a:gd name="connsiteY24" fmla="*/ 293221 h 566217"/>
              <a:gd name="connsiteX25" fmla="*/ 141785 w 607639"/>
              <a:gd name="connsiteY25" fmla="*/ 283089 h 566217"/>
              <a:gd name="connsiteX26" fmla="*/ 101288 w 607639"/>
              <a:gd name="connsiteY26" fmla="*/ 242647 h 566217"/>
              <a:gd name="connsiteX27" fmla="*/ 91141 w 607639"/>
              <a:gd name="connsiteY27" fmla="*/ 252780 h 566217"/>
              <a:gd name="connsiteX28" fmla="*/ 101288 w 607639"/>
              <a:gd name="connsiteY28" fmla="*/ 262912 h 566217"/>
              <a:gd name="connsiteX29" fmla="*/ 121492 w 607639"/>
              <a:gd name="connsiteY29" fmla="*/ 262912 h 566217"/>
              <a:gd name="connsiteX30" fmla="*/ 131639 w 607639"/>
              <a:gd name="connsiteY30" fmla="*/ 252780 h 566217"/>
              <a:gd name="connsiteX31" fmla="*/ 121492 w 607639"/>
              <a:gd name="connsiteY31" fmla="*/ 242647 h 566217"/>
              <a:gd name="connsiteX32" fmla="*/ 101288 w 607639"/>
              <a:gd name="connsiteY32" fmla="*/ 202206 h 566217"/>
              <a:gd name="connsiteX33" fmla="*/ 91141 w 607639"/>
              <a:gd name="connsiteY33" fmla="*/ 212339 h 566217"/>
              <a:gd name="connsiteX34" fmla="*/ 101288 w 607639"/>
              <a:gd name="connsiteY34" fmla="*/ 222471 h 566217"/>
              <a:gd name="connsiteX35" fmla="*/ 141785 w 607639"/>
              <a:gd name="connsiteY35" fmla="*/ 222471 h 566217"/>
              <a:gd name="connsiteX36" fmla="*/ 151932 w 607639"/>
              <a:gd name="connsiteY36" fmla="*/ 212339 h 566217"/>
              <a:gd name="connsiteX37" fmla="*/ 141785 w 607639"/>
              <a:gd name="connsiteY37" fmla="*/ 202206 h 566217"/>
              <a:gd name="connsiteX38" fmla="*/ 101288 w 607639"/>
              <a:gd name="connsiteY38" fmla="*/ 161765 h 566217"/>
              <a:gd name="connsiteX39" fmla="*/ 91141 w 607639"/>
              <a:gd name="connsiteY39" fmla="*/ 171897 h 566217"/>
              <a:gd name="connsiteX40" fmla="*/ 101288 w 607639"/>
              <a:gd name="connsiteY40" fmla="*/ 182030 h 566217"/>
              <a:gd name="connsiteX41" fmla="*/ 121492 w 607639"/>
              <a:gd name="connsiteY41" fmla="*/ 182030 h 566217"/>
              <a:gd name="connsiteX42" fmla="*/ 131639 w 607639"/>
              <a:gd name="connsiteY42" fmla="*/ 171897 h 566217"/>
              <a:gd name="connsiteX43" fmla="*/ 121492 w 607639"/>
              <a:gd name="connsiteY43" fmla="*/ 161765 h 566217"/>
              <a:gd name="connsiteX44" fmla="*/ 101288 w 607639"/>
              <a:gd name="connsiteY44" fmla="*/ 121324 h 566217"/>
              <a:gd name="connsiteX45" fmla="*/ 91141 w 607639"/>
              <a:gd name="connsiteY45" fmla="*/ 131456 h 566217"/>
              <a:gd name="connsiteX46" fmla="*/ 101288 w 607639"/>
              <a:gd name="connsiteY46" fmla="*/ 141500 h 566217"/>
              <a:gd name="connsiteX47" fmla="*/ 141785 w 607639"/>
              <a:gd name="connsiteY47" fmla="*/ 141500 h 566217"/>
              <a:gd name="connsiteX48" fmla="*/ 151932 w 607639"/>
              <a:gd name="connsiteY48" fmla="*/ 131456 h 566217"/>
              <a:gd name="connsiteX49" fmla="*/ 141785 w 607639"/>
              <a:gd name="connsiteY49" fmla="*/ 121324 h 566217"/>
              <a:gd name="connsiteX50" fmla="*/ 476000 w 607639"/>
              <a:gd name="connsiteY50" fmla="*/ 101059 h 566217"/>
              <a:gd name="connsiteX51" fmla="*/ 465854 w 607639"/>
              <a:gd name="connsiteY51" fmla="*/ 111191 h 566217"/>
              <a:gd name="connsiteX52" fmla="*/ 476000 w 607639"/>
              <a:gd name="connsiteY52" fmla="*/ 121324 h 566217"/>
              <a:gd name="connsiteX53" fmla="*/ 522372 w 607639"/>
              <a:gd name="connsiteY53" fmla="*/ 121324 h 566217"/>
              <a:gd name="connsiteX54" fmla="*/ 401058 w 607639"/>
              <a:gd name="connsiteY54" fmla="*/ 242559 h 566217"/>
              <a:gd name="connsiteX55" fmla="*/ 317037 w 607639"/>
              <a:gd name="connsiteY55" fmla="*/ 158654 h 566217"/>
              <a:gd name="connsiteX56" fmla="*/ 316859 w 607639"/>
              <a:gd name="connsiteY56" fmla="*/ 158565 h 566217"/>
              <a:gd name="connsiteX57" fmla="*/ 316770 w 607639"/>
              <a:gd name="connsiteY57" fmla="*/ 158387 h 566217"/>
              <a:gd name="connsiteX58" fmla="*/ 315168 w 607639"/>
              <a:gd name="connsiteY58" fmla="*/ 157410 h 566217"/>
              <a:gd name="connsiteX59" fmla="*/ 313477 w 607639"/>
              <a:gd name="connsiteY59" fmla="*/ 156432 h 566217"/>
              <a:gd name="connsiteX60" fmla="*/ 311607 w 607639"/>
              <a:gd name="connsiteY60" fmla="*/ 155988 h 566217"/>
              <a:gd name="connsiteX61" fmla="*/ 309649 w 607639"/>
              <a:gd name="connsiteY61" fmla="*/ 155721 h 566217"/>
              <a:gd name="connsiteX62" fmla="*/ 307869 w 607639"/>
              <a:gd name="connsiteY62" fmla="*/ 156076 h 566217"/>
              <a:gd name="connsiteX63" fmla="*/ 305911 w 607639"/>
              <a:gd name="connsiteY63" fmla="*/ 156521 h 566217"/>
              <a:gd name="connsiteX64" fmla="*/ 304220 w 607639"/>
              <a:gd name="connsiteY64" fmla="*/ 157676 h 566217"/>
              <a:gd name="connsiteX65" fmla="*/ 302707 w 607639"/>
              <a:gd name="connsiteY65" fmla="*/ 158654 h 566217"/>
              <a:gd name="connsiteX66" fmla="*/ 302618 w 607639"/>
              <a:gd name="connsiteY66" fmla="*/ 158832 h 566217"/>
              <a:gd name="connsiteX67" fmla="*/ 302440 w 607639"/>
              <a:gd name="connsiteY67" fmla="*/ 158921 h 566217"/>
              <a:gd name="connsiteX68" fmla="*/ 184953 w 607639"/>
              <a:gd name="connsiteY68" fmla="*/ 286377 h 566217"/>
              <a:gd name="connsiteX69" fmla="*/ 185576 w 607639"/>
              <a:gd name="connsiteY69" fmla="*/ 300687 h 566217"/>
              <a:gd name="connsiteX70" fmla="*/ 192429 w 607639"/>
              <a:gd name="connsiteY70" fmla="*/ 303354 h 566217"/>
              <a:gd name="connsiteX71" fmla="*/ 199906 w 607639"/>
              <a:gd name="connsiteY71" fmla="*/ 300065 h 566217"/>
              <a:gd name="connsiteX72" fmla="*/ 310183 w 607639"/>
              <a:gd name="connsiteY72" fmla="*/ 180430 h 566217"/>
              <a:gd name="connsiteX73" fmla="*/ 393848 w 607639"/>
              <a:gd name="connsiteY73" fmla="*/ 263979 h 566217"/>
              <a:gd name="connsiteX74" fmla="*/ 401058 w 607639"/>
              <a:gd name="connsiteY74" fmla="*/ 266912 h 566217"/>
              <a:gd name="connsiteX75" fmla="*/ 408178 w 607639"/>
              <a:gd name="connsiteY75" fmla="*/ 263979 h 566217"/>
              <a:gd name="connsiteX76" fmla="*/ 536702 w 607639"/>
              <a:gd name="connsiteY76" fmla="*/ 135634 h 566217"/>
              <a:gd name="connsiteX77" fmla="*/ 536702 w 607639"/>
              <a:gd name="connsiteY77" fmla="*/ 182030 h 566217"/>
              <a:gd name="connsiteX78" fmla="*/ 546848 w 607639"/>
              <a:gd name="connsiteY78" fmla="*/ 192074 h 566217"/>
              <a:gd name="connsiteX79" fmla="*/ 556995 w 607639"/>
              <a:gd name="connsiteY79" fmla="*/ 182030 h 566217"/>
              <a:gd name="connsiteX80" fmla="*/ 556995 w 607639"/>
              <a:gd name="connsiteY80" fmla="*/ 111191 h 566217"/>
              <a:gd name="connsiteX81" fmla="*/ 556194 w 607639"/>
              <a:gd name="connsiteY81" fmla="*/ 107369 h 566217"/>
              <a:gd name="connsiteX82" fmla="*/ 550676 w 607639"/>
              <a:gd name="connsiteY82" fmla="*/ 101859 h 566217"/>
              <a:gd name="connsiteX83" fmla="*/ 546848 w 607639"/>
              <a:gd name="connsiteY83" fmla="*/ 101059 h 566217"/>
              <a:gd name="connsiteX84" fmla="*/ 101288 w 607639"/>
              <a:gd name="connsiteY84" fmla="*/ 80882 h 566217"/>
              <a:gd name="connsiteX85" fmla="*/ 91141 w 607639"/>
              <a:gd name="connsiteY85" fmla="*/ 91015 h 566217"/>
              <a:gd name="connsiteX86" fmla="*/ 101288 w 607639"/>
              <a:gd name="connsiteY86" fmla="*/ 101059 h 566217"/>
              <a:gd name="connsiteX87" fmla="*/ 121492 w 607639"/>
              <a:gd name="connsiteY87" fmla="*/ 101059 h 566217"/>
              <a:gd name="connsiteX88" fmla="*/ 131639 w 607639"/>
              <a:gd name="connsiteY88" fmla="*/ 91015 h 566217"/>
              <a:gd name="connsiteX89" fmla="*/ 121492 w 607639"/>
              <a:gd name="connsiteY89" fmla="*/ 80882 h 566217"/>
              <a:gd name="connsiteX90" fmla="*/ 60791 w 607639"/>
              <a:gd name="connsiteY90" fmla="*/ 70750 h 566217"/>
              <a:gd name="connsiteX91" fmla="*/ 50644 w 607639"/>
              <a:gd name="connsiteY91" fmla="*/ 80882 h 566217"/>
              <a:gd name="connsiteX92" fmla="*/ 50644 w 607639"/>
              <a:gd name="connsiteY92" fmla="*/ 303354 h 566217"/>
              <a:gd name="connsiteX93" fmla="*/ 60791 w 607639"/>
              <a:gd name="connsiteY93" fmla="*/ 313486 h 566217"/>
              <a:gd name="connsiteX94" fmla="*/ 70848 w 607639"/>
              <a:gd name="connsiteY94" fmla="*/ 303354 h 566217"/>
              <a:gd name="connsiteX95" fmla="*/ 70848 w 607639"/>
              <a:gd name="connsiteY95" fmla="*/ 80882 h 566217"/>
              <a:gd name="connsiteX96" fmla="*/ 60791 w 607639"/>
              <a:gd name="connsiteY96" fmla="*/ 70750 h 566217"/>
              <a:gd name="connsiteX97" fmla="*/ 45571 w 607639"/>
              <a:gd name="connsiteY97" fmla="*/ 0 h 566217"/>
              <a:gd name="connsiteX98" fmla="*/ 562068 w 607639"/>
              <a:gd name="connsiteY98" fmla="*/ 0 h 566217"/>
              <a:gd name="connsiteX99" fmla="*/ 607639 w 607639"/>
              <a:gd name="connsiteY99" fmla="*/ 45507 h 566217"/>
              <a:gd name="connsiteX100" fmla="*/ 607639 w 607639"/>
              <a:gd name="connsiteY100" fmla="*/ 343795 h 566217"/>
              <a:gd name="connsiteX101" fmla="*/ 0 w 607639"/>
              <a:gd name="connsiteY101" fmla="*/ 343795 h 566217"/>
              <a:gd name="connsiteX102" fmla="*/ 0 w 607639"/>
              <a:gd name="connsiteY102" fmla="*/ 45507 h 566217"/>
              <a:gd name="connsiteX103" fmla="*/ 45571 w 607639"/>
              <a:gd name="connsiteY103" fmla="*/ 0 h 5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566217">
                <a:moveTo>
                  <a:pt x="261052" y="444915"/>
                </a:moveTo>
                <a:lnTo>
                  <a:pt x="245922" y="505522"/>
                </a:lnTo>
                <a:lnTo>
                  <a:pt x="361717" y="505522"/>
                </a:lnTo>
                <a:lnTo>
                  <a:pt x="346498" y="444915"/>
                </a:lnTo>
                <a:close/>
                <a:moveTo>
                  <a:pt x="0" y="364047"/>
                </a:moveTo>
                <a:lnTo>
                  <a:pt x="607639" y="364047"/>
                </a:lnTo>
                <a:lnTo>
                  <a:pt x="607639" y="399416"/>
                </a:lnTo>
                <a:cubicBezTo>
                  <a:pt x="607639" y="424476"/>
                  <a:pt x="587168" y="444915"/>
                  <a:pt x="562068" y="444915"/>
                </a:cubicBezTo>
                <a:lnTo>
                  <a:pt x="367414" y="444915"/>
                </a:lnTo>
                <a:lnTo>
                  <a:pt x="382634" y="505522"/>
                </a:lnTo>
                <a:lnTo>
                  <a:pt x="384859" y="505522"/>
                </a:lnTo>
                <a:cubicBezTo>
                  <a:pt x="412717" y="505522"/>
                  <a:pt x="435414" y="528271"/>
                  <a:pt x="435414" y="556086"/>
                </a:cubicBezTo>
                <a:cubicBezTo>
                  <a:pt x="435414" y="561685"/>
                  <a:pt x="430875" y="566217"/>
                  <a:pt x="425356" y="566217"/>
                </a:cubicBezTo>
                <a:lnTo>
                  <a:pt x="182283" y="566217"/>
                </a:lnTo>
                <a:cubicBezTo>
                  <a:pt x="176675" y="566217"/>
                  <a:pt x="172136" y="561685"/>
                  <a:pt x="172136" y="556086"/>
                </a:cubicBezTo>
                <a:cubicBezTo>
                  <a:pt x="172136" y="528271"/>
                  <a:pt x="194833" y="505522"/>
                  <a:pt x="222780" y="505522"/>
                </a:cubicBezTo>
                <a:lnTo>
                  <a:pt x="225005" y="505522"/>
                </a:lnTo>
                <a:lnTo>
                  <a:pt x="240225" y="444915"/>
                </a:lnTo>
                <a:lnTo>
                  <a:pt x="45571" y="444915"/>
                </a:lnTo>
                <a:cubicBezTo>
                  <a:pt x="20471" y="444915"/>
                  <a:pt x="0" y="424476"/>
                  <a:pt x="0" y="399416"/>
                </a:cubicBezTo>
                <a:close/>
                <a:moveTo>
                  <a:pt x="101288" y="283089"/>
                </a:moveTo>
                <a:cubicBezTo>
                  <a:pt x="95681" y="283089"/>
                  <a:pt x="91141" y="287622"/>
                  <a:pt x="91141" y="293221"/>
                </a:cubicBezTo>
                <a:cubicBezTo>
                  <a:pt x="91141" y="298821"/>
                  <a:pt x="95681" y="303354"/>
                  <a:pt x="101288" y="303354"/>
                </a:cubicBezTo>
                <a:lnTo>
                  <a:pt x="141785" y="303354"/>
                </a:lnTo>
                <a:cubicBezTo>
                  <a:pt x="147393" y="303354"/>
                  <a:pt x="151932" y="298821"/>
                  <a:pt x="151932" y="293221"/>
                </a:cubicBezTo>
                <a:cubicBezTo>
                  <a:pt x="151932" y="287622"/>
                  <a:pt x="147393" y="283089"/>
                  <a:pt x="141785" y="283089"/>
                </a:cubicBezTo>
                <a:close/>
                <a:moveTo>
                  <a:pt x="101288" y="242647"/>
                </a:moveTo>
                <a:cubicBezTo>
                  <a:pt x="95681" y="242647"/>
                  <a:pt x="91141" y="247180"/>
                  <a:pt x="91141" y="252780"/>
                </a:cubicBezTo>
                <a:cubicBezTo>
                  <a:pt x="91141" y="258379"/>
                  <a:pt x="95681" y="262912"/>
                  <a:pt x="101288" y="262912"/>
                </a:cubicBezTo>
                <a:lnTo>
                  <a:pt x="121492" y="262912"/>
                </a:lnTo>
                <a:cubicBezTo>
                  <a:pt x="127100" y="262912"/>
                  <a:pt x="131639" y="258379"/>
                  <a:pt x="131639" y="252780"/>
                </a:cubicBezTo>
                <a:cubicBezTo>
                  <a:pt x="131639" y="247180"/>
                  <a:pt x="127100" y="242647"/>
                  <a:pt x="121492" y="242647"/>
                </a:cubicBezTo>
                <a:close/>
                <a:moveTo>
                  <a:pt x="101288" y="202206"/>
                </a:moveTo>
                <a:cubicBezTo>
                  <a:pt x="95681" y="202206"/>
                  <a:pt x="91141" y="206739"/>
                  <a:pt x="91141" y="212339"/>
                </a:cubicBezTo>
                <a:cubicBezTo>
                  <a:pt x="91141" y="217938"/>
                  <a:pt x="95681" y="222471"/>
                  <a:pt x="101288" y="222471"/>
                </a:cubicBezTo>
                <a:lnTo>
                  <a:pt x="141785" y="222471"/>
                </a:lnTo>
                <a:cubicBezTo>
                  <a:pt x="147393" y="222471"/>
                  <a:pt x="151932" y="217938"/>
                  <a:pt x="151932" y="212339"/>
                </a:cubicBezTo>
                <a:cubicBezTo>
                  <a:pt x="151932" y="206739"/>
                  <a:pt x="147393" y="202206"/>
                  <a:pt x="141785" y="202206"/>
                </a:cubicBezTo>
                <a:close/>
                <a:moveTo>
                  <a:pt x="101288" y="161765"/>
                </a:moveTo>
                <a:cubicBezTo>
                  <a:pt x="95681" y="161765"/>
                  <a:pt x="91141" y="166298"/>
                  <a:pt x="91141" y="171897"/>
                </a:cubicBezTo>
                <a:cubicBezTo>
                  <a:pt x="91141" y="177497"/>
                  <a:pt x="95681" y="182030"/>
                  <a:pt x="101288" y="182030"/>
                </a:cubicBezTo>
                <a:lnTo>
                  <a:pt x="121492" y="182030"/>
                </a:lnTo>
                <a:cubicBezTo>
                  <a:pt x="127100" y="182030"/>
                  <a:pt x="131639" y="177497"/>
                  <a:pt x="131639" y="171897"/>
                </a:cubicBezTo>
                <a:cubicBezTo>
                  <a:pt x="131639" y="166298"/>
                  <a:pt x="127100" y="161765"/>
                  <a:pt x="121492" y="161765"/>
                </a:cubicBezTo>
                <a:close/>
                <a:moveTo>
                  <a:pt x="101288" y="121324"/>
                </a:moveTo>
                <a:cubicBezTo>
                  <a:pt x="95681" y="121324"/>
                  <a:pt x="91141" y="125857"/>
                  <a:pt x="91141" y="131456"/>
                </a:cubicBezTo>
                <a:cubicBezTo>
                  <a:pt x="91141" y="136967"/>
                  <a:pt x="95681" y="141500"/>
                  <a:pt x="101288" y="141500"/>
                </a:cubicBezTo>
                <a:lnTo>
                  <a:pt x="141785" y="141500"/>
                </a:lnTo>
                <a:cubicBezTo>
                  <a:pt x="147393" y="141500"/>
                  <a:pt x="151932" y="136967"/>
                  <a:pt x="151932" y="131456"/>
                </a:cubicBezTo>
                <a:cubicBezTo>
                  <a:pt x="151932" y="125857"/>
                  <a:pt x="147393" y="121324"/>
                  <a:pt x="141785" y="121324"/>
                </a:cubicBezTo>
                <a:close/>
                <a:moveTo>
                  <a:pt x="476000" y="101059"/>
                </a:moveTo>
                <a:cubicBezTo>
                  <a:pt x="470393" y="101059"/>
                  <a:pt x="465854" y="105592"/>
                  <a:pt x="465854" y="111191"/>
                </a:cubicBezTo>
                <a:cubicBezTo>
                  <a:pt x="465854" y="116791"/>
                  <a:pt x="470393" y="121324"/>
                  <a:pt x="476000" y="121324"/>
                </a:cubicBezTo>
                <a:lnTo>
                  <a:pt x="522372" y="121324"/>
                </a:lnTo>
                <a:lnTo>
                  <a:pt x="401058" y="242559"/>
                </a:lnTo>
                <a:lnTo>
                  <a:pt x="317037" y="158654"/>
                </a:lnTo>
                <a:cubicBezTo>
                  <a:pt x="316948" y="158565"/>
                  <a:pt x="316948" y="158565"/>
                  <a:pt x="316859" y="158565"/>
                </a:cubicBezTo>
                <a:cubicBezTo>
                  <a:pt x="316859" y="158476"/>
                  <a:pt x="316770" y="158387"/>
                  <a:pt x="316770" y="158387"/>
                </a:cubicBezTo>
                <a:cubicBezTo>
                  <a:pt x="316236" y="157943"/>
                  <a:pt x="315702" y="157765"/>
                  <a:pt x="315168" y="157410"/>
                </a:cubicBezTo>
                <a:cubicBezTo>
                  <a:pt x="314634" y="157054"/>
                  <a:pt x="314100" y="156610"/>
                  <a:pt x="313477" y="156432"/>
                </a:cubicBezTo>
                <a:cubicBezTo>
                  <a:pt x="312854" y="156165"/>
                  <a:pt x="312231" y="156165"/>
                  <a:pt x="311607" y="155988"/>
                </a:cubicBezTo>
                <a:cubicBezTo>
                  <a:pt x="310984" y="155899"/>
                  <a:pt x="310361" y="155721"/>
                  <a:pt x="309649" y="155721"/>
                </a:cubicBezTo>
                <a:cubicBezTo>
                  <a:pt x="309026" y="155721"/>
                  <a:pt x="308403" y="155988"/>
                  <a:pt x="307869" y="156076"/>
                </a:cubicBezTo>
                <a:cubicBezTo>
                  <a:pt x="307157" y="156254"/>
                  <a:pt x="306534" y="156254"/>
                  <a:pt x="305911" y="156521"/>
                </a:cubicBezTo>
                <a:cubicBezTo>
                  <a:pt x="305288" y="156788"/>
                  <a:pt x="304754" y="157321"/>
                  <a:pt x="304220" y="157676"/>
                </a:cubicBezTo>
                <a:cubicBezTo>
                  <a:pt x="303686" y="158032"/>
                  <a:pt x="303152" y="158210"/>
                  <a:pt x="302707" y="158654"/>
                </a:cubicBezTo>
                <a:cubicBezTo>
                  <a:pt x="302707" y="158743"/>
                  <a:pt x="302618" y="158743"/>
                  <a:pt x="302618" y="158832"/>
                </a:cubicBezTo>
                <a:cubicBezTo>
                  <a:pt x="302529" y="158921"/>
                  <a:pt x="302440" y="158921"/>
                  <a:pt x="302440" y="158921"/>
                </a:cubicBezTo>
                <a:lnTo>
                  <a:pt x="184953" y="286377"/>
                </a:lnTo>
                <a:cubicBezTo>
                  <a:pt x="181126" y="290466"/>
                  <a:pt x="181482" y="296865"/>
                  <a:pt x="185576" y="300687"/>
                </a:cubicBezTo>
                <a:cubicBezTo>
                  <a:pt x="187534" y="302465"/>
                  <a:pt x="189937" y="303354"/>
                  <a:pt x="192429" y="303354"/>
                </a:cubicBezTo>
                <a:cubicBezTo>
                  <a:pt x="195100" y="303354"/>
                  <a:pt x="197859" y="302287"/>
                  <a:pt x="199906" y="300065"/>
                </a:cubicBezTo>
                <a:lnTo>
                  <a:pt x="310183" y="180430"/>
                </a:lnTo>
                <a:lnTo>
                  <a:pt x="393848" y="263979"/>
                </a:lnTo>
                <a:cubicBezTo>
                  <a:pt x="395806" y="265934"/>
                  <a:pt x="398388" y="266912"/>
                  <a:pt x="401058" y="266912"/>
                </a:cubicBezTo>
                <a:cubicBezTo>
                  <a:pt x="403639" y="266912"/>
                  <a:pt x="406220" y="265934"/>
                  <a:pt x="408178" y="263979"/>
                </a:cubicBezTo>
                <a:lnTo>
                  <a:pt x="536702" y="135634"/>
                </a:lnTo>
                <a:lnTo>
                  <a:pt x="536702" y="182030"/>
                </a:lnTo>
                <a:cubicBezTo>
                  <a:pt x="536702" y="187541"/>
                  <a:pt x="541241" y="192074"/>
                  <a:pt x="546848" y="192074"/>
                </a:cubicBezTo>
                <a:cubicBezTo>
                  <a:pt x="552456" y="192074"/>
                  <a:pt x="556995" y="187541"/>
                  <a:pt x="556995" y="182030"/>
                </a:cubicBezTo>
                <a:lnTo>
                  <a:pt x="556995" y="111191"/>
                </a:lnTo>
                <a:cubicBezTo>
                  <a:pt x="556995" y="109858"/>
                  <a:pt x="556728" y="108614"/>
                  <a:pt x="556194" y="107369"/>
                </a:cubicBezTo>
                <a:cubicBezTo>
                  <a:pt x="555126" y="104881"/>
                  <a:pt x="553168" y="102925"/>
                  <a:pt x="550676" y="101859"/>
                </a:cubicBezTo>
                <a:cubicBezTo>
                  <a:pt x="549519" y="101325"/>
                  <a:pt x="548184" y="101059"/>
                  <a:pt x="546848" y="101059"/>
                </a:cubicBezTo>
                <a:close/>
                <a:moveTo>
                  <a:pt x="101288" y="80882"/>
                </a:moveTo>
                <a:cubicBezTo>
                  <a:pt x="95681" y="80882"/>
                  <a:pt x="91141" y="85415"/>
                  <a:pt x="91141" y="91015"/>
                </a:cubicBezTo>
                <a:cubicBezTo>
                  <a:pt x="91141" y="96526"/>
                  <a:pt x="95681" y="101059"/>
                  <a:pt x="101288" y="101059"/>
                </a:cubicBezTo>
                <a:lnTo>
                  <a:pt x="121492" y="101059"/>
                </a:lnTo>
                <a:cubicBezTo>
                  <a:pt x="127100" y="101059"/>
                  <a:pt x="131639" y="96526"/>
                  <a:pt x="131639" y="91015"/>
                </a:cubicBezTo>
                <a:cubicBezTo>
                  <a:pt x="131639" y="85415"/>
                  <a:pt x="127100" y="80882"/>
                  <a:pt x="121492" y="80882"/>
                </a:cubicBezTo>
                <a:close/>
                <a:moveTo>
                  <a:pt x="60791" y="70750"/>
                </a:moveTo>
                <a:cubicBezTo>
                  <a:pt x="55183" y="70750"/>
                  <a:pt x="50644" y="75283"/>
                  <a:pt x="50644" y="80882"/>
                </a:cubicBezTo>
                <a:lnTo>
                  <a:pt x="50644" y="303354"/>
                </a:lnTo>
                <a:cubicBezTo>
                  <a:pt x="50644" y="308953"/>
                  <a:pt x="55183" y="313486"/>
                  <a:pt x="60791" y="313486"/>
                </a:cubicBezTo>
                <a:cubicBezTo>
                  <a:pt x="66309" y="313486"/>
                  <a:pt x="70848" y="308953"/>
                  <a:pt x="70848" y="303354"/>
                </a:cubicBezTo>
                <a:lnTo>
                  <a:pt x="70848" y="80882"/>
                </a:lnTo>
                <a:cubicBezTo>
                  <a:pt x="70848" y="75283"/>
                  <a:pt x="66309" y="70750"/>
                  <a:pt x="60791" y="70750"/>
                </a:cubicBezTo>
                <a:close/>
                <a:moveTo>
                  <a:pt x="45571" y="0"/>
                </a:moveTo>
                <a:lnTo>
                  <a:pt x="562068" y="0"/>
                </a:lnTo>
                <a:cubicBezTo>
                  <a:pt x="587168" y="0"/>
                  <a:pt x="607639" y="20354"/>
                  <a:pt x="607639" y="45507"/>
                </a:cubicBezTo>
                <a:lnTo>
                  <a:pt x="607639" y="343795"/>
                </a:lnTo>
                <a:lnTo>
                  <a:pt x="0" y="343795"/>
                </a:lnTo>
                <a:lnTo>
                  <a:pt x="0" y="45507"/>
                </a:lnTo>
                <a:cubicBezTo>
                  <a:pt x="0" y="20354"/>
                  <a:pt x="20471" y="0"/>
                  <a:pt x="455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1" name="admin-with-cogwheels_78948"/>
          <p:cNvSpPr>
            <a:spLocks noChangeAspect="1"/>
          </p:cNvSpPr>
          <p:nvPr userDrawn="1"/>
        </p:nvSpPr>
        <p:spPr bwMode="auto">
          <a:xfrm>
            <a:off x="5312509" y="4294646"/>
            <a:ext cx="431335" cy="457264"/>
          </a:xfrm>
          <a:custGeom>
            <a:avLst/>
            <a:gdLst>
              <a:gd name="connsiteX0" fmla="*/ 163934 w 574049"/>
              <a:gd name="connsiteY0" fmla="*/ 419229 h 608556"/>
              <a:gd name="connsiteX1" fmla="*/ 243204 w 574049"/>
              <a:gd name="connsiteY1" fmla="*/ 456825 h 608556"/>
              <a:gd name="connsiteX2" fmla="*/ 322474 w 574049"/>
              <a:gd name="connsiteY2" fmla="*/ 419229 h 608556"/>
              <a:gd name="connsiteX3" fmla="*/ 465217 w 574049"/>
              <a:gd name="connsiteY3" fmla="*/ 530768 h 608556"/>
              <a:gd name="connsiteX4" fmla="*/ 476968 w 574049"/>
              <a:gd name="connsiteY4" fmla="*/ 565383 h 608556"/>
              <a:gd name="connsiteX5" fmla="*/ 472634 w 574049"/>
              <a:gd name="connsiteY5" fmla="*/ 594902 h 608556"/>
              <a:gd name="connsiteX6" fmla="*/ 446050 w 574049"/>
              <a:gd name="connsiteY6" fmla="*/ 608556 h 608556"/>
              <a:gd name="connsiteX7" fmla="*/ 40358 w 574049"/>
              <a:gd name="connsiteY7" fmla="*/ 608556 h 608556"/>
              <a:gd name="connsiteX8" fmla="*/ 13871 w 574049"/>
              <a:gd name="connsiteY8" fmla="*/ 594902 h 608556"/>
              <a:gd name="connsiteX9" fmla="*/ 9440 w 574049"/>
              <a:gd name="connsiteY9" fmla="*/ 565383 h 608556"/>
              <a:gd name="connsiteX10" fmla="*/ 21191 w 574049"/>
              <a:gd name="connsiteY10" fmla="*/ 530768 h 608556"/>
              <a:gd name="connsiteX11" fmla="*/ 163934 w 574049"/>
              <a:gd name="connsiteY11" fmla="*/ 419229 h 608556"/>
              <a:gd name="connsiteX12" fmla="*/ 406631 w 574049"/>
              <a:gd name="connsiteY12" fmla="*/ 313875 h 608556"/>
              <a:gd name="connsiteX13" fmla="*/ 472435 w 574049"/>
              <a:gd name="connsiteY13" fmla="*/ 379473 h 608556"/>
              <a:gd name="connsiteX14" fmla="*/ 438040 w 574049"/>
              <a:gd name="connsiteY14" fmla="*/ 436800 h 608556"/>
              <a:gd name="connsiteX15" fmla="*/ 344006 w 574049"/>
              <a:gd name="connsiteY15" fmla="*/ 390920 h 608556"/>
              <a:gd name="connsiteX16" fmla="*/ 371946 w 574049"/>
              <a:gd name="connsiteY16" fmla="*/ 323974 h 608556"/>
              <a:gd name="connsiteX17" fmla="*/ 406631 w 574049"/>
              <a:gd name="connsiteY17" fmla="*/ 313875 h 608556"/>
              <a:gd name="connsiteX18" fmla="*/ 381817 w 574049"/>
              <a:gd name="connsiteY18" fmla="*/ 212472 h 608556"/>
              <a:gd name="connsiteX19" fmla="*/ 431512 w 574049"/>
              <a:gd name="connsiteY19" fmla="*/ 212472 h 608556"/>
              <a:gd name="connsiteX20" fmla="*/ 445284 w 574049"/>
              <a:gd name="connsiteY20" fmla="*/ 226127 h 608556"/>
              <a:gd name="connsiteX21" fmla="*/ 445284 w 574049"/>
              <a:gd name="connsiteY21" fmla="*/ 254301 h 608556"/>
              <a:gd name="connsiteX22" fmla="*/ 468013 w 574049"/>
              <a:gd name="connsiteY22" fmla="*/ 263725 h 608556"/>
              <a:gd name="connsiteX23" fmla="*/ 488045 w 574049"/>
              <a:gd name="connsiteY23" fmla="*/ 243820 h 608556"/>
              <a:gd name="connsiteX24" fmla="*/ 497773 w 574049"/>
              <a:gd name="connsiteY24" fmla="*/ 239781 h 608556"/>
              <a:gd name="connsiteX25" fmla="*/ 507403 w 574049"/>
              <a:gd name="connsiteY25" fmla="*/ 243820 h 608556"/>
              <a:gd name="connsiteX26" fmla="*/ 542556 w 574049"/>
              <a:gd name="connsiteY26" fmla="*/ 278918 h 608556"/>
              <a:gd name="connsiteX27" fmla="*/ 546601 w 574049"/>
              <a:gd name="connsiteY27" fmla="*/ 288630 h 608556"/>
              <a:gd name="connsiteX28" fmla="*/ 542556 w 574049"/>
              <a:gd name="connsiteY28" fmla="*/ 298246 h 608556"/>
              <a:gd name="connsiteX29" fmla="*/ 522620 w 574049"/>
              <a:gd name="connsiteY29" fmla="*/ 318247 h 608556"/>
              <a:gd name="connsiteX30" fmla="*/ 532155 w 574049"/>
              <a:gd name="connsiteY30" fmla="*/ 340941 h 608556"/>
              <a:gd name="connsiteX31" fmla="*/ 560277 w 574049"/>
              <a:gd name="connsiteY31" fmla="*/ 340941 h 608556"/>
              <a:gd name="connsiteX32" fmla="*/ 574049 w 574049"/>
              <a:gd name="connsiteY32" fmla="*/ 354692 h 608556"/>
              <a:gd name="connsiteX33" fmla="*/ 574049 w 574049"/>
              <a:gd name="connsiteY33" fmla="*/ 404310 h 608556"/>
              <a:gd name="connsiteX34" fmla="*/ 570004 w 574049"/>
              <a:gd name="connsiteY34" fmla="*/ 414022 h 608556"/>
              <a:gd name="connsiteX35" fmla="*/ 560277 w 574049"/>
              <a:gd name="connsiteY35" fmla="*/ 418060 h 608556"/>
              <a:gd name="connsiteX36" fmla="*/ 532155 w 574049"/>
              <a:gd name="connsiteY36" fmla="*/ 418060 h 608556"/>
              <a:gd name="connsiteX37" fmla="*/ 522620 w 574049"/>
              <a:gd name="connsiteY37" fmla="*/ 440754 h 608556"/>
              <a:gd name="connsiteX38" fmla="*/ 542652 w 574049"/>
              <a:gd name="connsiteY38" fmla="*/ 460755 h 608556"/>
              <a:gd name="connsiteX39" fmla="*/ 546601 w 574049"/>
              <a:gd name="connsiteY39" fmla="*/ 470371 h 608556"/>
              <a:gd name="connsiteX40" fmla="*/ 542652 w 574049"/>
              <a:gd name="connsiteY40" fmla="*/ 480083 h 608556"/>
              <a:gd name="connsiteX41" fmla="*/ 507500 w 574049"/>
              <a:gd name="connsiteY41" fmla="*/ 515181 h 608556"/>
              <a:gd name="connsiteX42" fmla="*/ 497773 w 574049"/>
              <a:gd name="connsiteY42" fmla="*/ 519220 h 608556"/>
              <a:gd name="connsiteX43" fmla="*/ 493246 w 574049"/>
              <a:gd name="connsiteY43" fmla="*/ 518355 h 608556"/>
              <a:gd name="connsiteX44" fmla="*/ 453182 w 574049"/>
              <a:gd name="connsiteY44" fmla="*/ 451716 h 608556"/>
              <a:gd name="connsiteX45" fmla="*/ 492861 w 574049"/>
              <a:gd name="connsiteY45" fmla="*/ 379501 h 608556"/>
              <a:gd name="connsiteX46" fmla="*/ 406665 w 574049"/>
              <a:gd name="connsiteY46" fmla="*/ 293534 h 608556"/>
              <a:gd name="connsiteX47" fmla="*/ 377098 w 574049"/>
              <a:gd name="connsiteY47" fmla="*/ 299015 h 608556"/>
              <a:gd name="connsiteX48" fmla="*/ 379698 w 574049"/>
              <a:gd name="connsiteY48" fmla="*/ 265167 h 608556"/>
              <a:gd name="connsiteX49" fmla="*/ 373149 w 574049"/>
              <a:gd name="connsiteY49" fmla="*/ 215741 h 608556"/>
              <a:gd name="connsiteX50" fmla="*/ 381817 w 574049"/>
              <a:gd name="connsiteY50" fmla="*/ 212472 h 608556"/>
              <a:gd name="connsiteX51" fmla="*/ 243227 w 574049"/>
              <a:gd name="connsiteY51" fmla="*/ 144222 h 608556"/>
              <a:gd name="connsiteX52" fmla="*/ 348920 w 574049"/>
              <a:gd name="connsiteY52" fmla="*/ 265117 h 608556"/>
              <a:gd name="connsiteX53" fmla="*/ 243190 w 574049"/>
              <a:gd name="connsiteY53" fmla="*/ 426215 h 608556"/>
              <a:gd name="connsiteX54" fmla="*/ 137461 w 574049"/>
              <a:gd name="connsiteY54" fmla="*/ 265117 h 608556"/>
              <a:gd name="connsiteX55" fmla="*/ 243227 w 574049"/>
              <a:gd name="connsiteY55" fmla="*/ 144222 h 608556"/>
              <a:gd name="connsiteX56" fmla="*/ 279862 w 574049"/>
              <a:gd name="connsiteY56" fmla="*/ 119148 h 608556"/>
              <a:gd name="connsiteX57" fmla="*/ 310064 w 574049"/>
              <a:gd name="connsiteY57" fmla="*/ 131181 h 608556"/>
              <a:gd name="connsiteX58" fmla="*/ 279862 w 574049"/>
              <a:gd name="connsiteY58" fmla="*/ 119148 h 608556"/>
              <a:gd name="connsiteX59" fmla="*/ 155080 w 574049"/>
              <a:gd name="connsiteY59" fmla="*/ 94840 h 608556"/>
              <a:gd name="connsiteX60" fmla="*/ 203722 w 574049"/>
              <a:gd name="connsiteY60" fmla="*/ 119842 h 608556"/>
              <a:gd name="connsiteX61" fmla="*/ 117804 w 574049"/>
              <a:gd name="connsiteY61" fmla="*/ 201676 h 608556"/>
              <a:gd name="connsiteX62" fmla="*/ 155080 w 574049"/>
              <a:gd name="connsiteY62" fmla="*/ 94840 h 608556"/>
              <a:gd name="connsiteX63" fmla="*/ 131962 w 574049"/>
              <a:gd name="connsiteY63" fmla="*/ 0 h 608556"/>
              <a:gd name="connsiteX64" fmla="*/ 178101 w 574049"/>
              <a:gd name="connsiteY64" fmla="*/ 0 h 608556"/>
              <a:gd name="connsiteX65" fmla="*/ 190816 w 574049"/>
              <a:gd name="connsiteY65" fmla="*/ 12695 h 608556"/>
              <a:gd name="connsiteX66" fmla="*/ 190816 w 574049"/>
              <a:gd name="connsiteY66" fmla="*/ 38757 h 608556"/>
              <a:gd name="connsiteX67" fmla="*/ 211911 w 574049"/>
              <a:gd name="connsiteY67" fmla="*/ 47509 h 608556"/>
              <a:gd name="connsiteX68" fmla="*/ 230501 w 574049"/>
              <a:gd name="connsiteY68" fmla="*/ 29044 h 608556"/>
              <a:gd name="connsiteX69" fmla="*/ 239459 w 574049"/>
              <a:gd name="connsiteY69" fmla="*/ 25389 h 608556"/>
              <a:gd name="connsiteX70" fmla="*/ 248417 w 574049"/>
              <a:gd name="connsiteY70" fmla="*/ 29044 h 608556"/>
              <a:gd name="connsiteX71" fmla="*/ 280975 w 574049"/>
              <a:gd name="connsiteY71" fmla="*/ 61646 h 608556"/>
              <a:gd name="connsiteX72" fmla="*/ 284731 w 574049"/>
              <a:gd name="connsiteY72" fmla="*/ 70590 h 608556"/>
              <a:gd name="connsiteX73" fmla="*/ 280975 w 574049"/>
              <a:gd name="connsiteY73" fmla="*/ 79534 h 608556"/>
              <a:gd name="connsiteX74" fmla="*/ 262481 w 574049"/>
              <a:gd name="connsiteY74" fmla="*/ 97999 h 608556"/>
              <a:gd name="connsiteX75" fmla="*/ 270379 w 574049"/>
              <a:gd name="connsiteY75" fmla="*/ 116848 h 608556"/>
              <a:gd name="connsiteX76" fmla="*/ 224915 w 574049"/>
              <a:gd name="connsiteY76" fmla="*/ 115502 h 608556"/>
              <a:gd name="connsiteX77" fmla="*/ 155080 w 574049"/>
              <a:gd name="connsiteY77" fmla="*/ 74437 h 608556"/>
              <a:gd name="connsiteX78" fmla="*/ 74458 w 574049"/>
              <a:gd name="connsiteY78" fmla="*/ 154836 h 608556"/>
              <a:gd name="connsiteX79" fmla="*/ 111638 w 574049"/>
              <a:gd name="connsiteY79" fmla="*/ 222445 h 608556"/>
              <a:gd name="connsiteX80" fmla="*/ 106822 w 574049"/>
              <a:gd name="connsiteY80" fmla="*/ 265145 h 608556"/>
              <a:gd name="connsiteX81" fmla="*/ 106822 w 574049"/>
              <a:gd name="connsiteY81" fmla="*/ 265818 h 608556"/>
              <a:gd name="connsiteX82" fmla="*/ 98153 w 574049"/>
              <a:gd name="connsiteY82" fmla="*/ 262163 h 608556"/>
              <a:gd name="connsiteX83" fmla="*/ 79659 w 574049"/>
              <a:gd name="connsiteY83" fmla="*/ 280628 h 608556"/>
              <a:gd name="connsiteX84" fmla="*/ 70701 w 574049"/>
              <a:gd name="connsiteY84" fmla="*/ 284379 h 608556"/>
              <a:gd name="connsiteX85" fmla="*/ 61647 w 574049"/>
              <a:gd name="connsiteY85" fmla="*/ 280628 h 608556"/>
              <a:gd name="connsiteX86" fmla="*/ 29089 w 574049"/>
              <a:gd name="connsiteY86" fmla="*/ 248122 h 608556"/>
              <a:gd name="connsiteX87" fmla="*/ 29089 w 574049"/>
              <a:gd name="connsiteY87" fmla="*/ 230138 h 608556"/>
              <a:gd name="connsiteX88" fmla="*/ 47583 w 574049"/>
              <a:gd name="connsiteY88" fmla="*/ 211673 h 608556"/>
              <a:gd name="connsiteX89" fmla="*/ 38722 w 574049"/>
              <a:gd name="connsiteY89" fmla="*/ 190612 h 608556"/>
              <a:gd name="connsiteX90" fmla="*/ 12715 w 574049"/>
              <a:gd name="connsiteY90" fmla="*/ 190612 h 608556"/>
              <a:gd name="connsiteX91" fmla="*/ 0 w 574049"/>
              <a:gd name="connsiteY91" fmla="*/ 177821 h 608556"/>
              <a:gd name="connsiteX92" fmla="*/ 0 w 574049"/>
              <a:gd name="connsiteY92" fmla="*/ 131851 h 608556"/>
              <a:gd name="connsiteX93" fmla="*/ 12715 w 574049"/>
              <a:gd name="connsiteY93" fmla="*/ 119156 h 608556"/>
              <a:gd name="connsiteX94" fmla="*/ 38818 w 574049"/>
              <a:gd name="connsiteY94" fmla="*/ 119156 h 608556"/>
              <a:gd name="connsiteX95" fmla="*/ 47583 w 574049"/>
              <a:gd name="connsiteY95" fmla="*/ 98095 h 608556"/>
              <a:gd name="connsiteX96" fmla="*/ 29089 w 574049"/>
              <a:gd name="connsiteY96" fmla="*/ 79630 h 608556"/>
              <a:gd name="connsiteX97" fmla="*/ 25333 w 574049"/>
              <a:gd name="connsiteY97" fmla="*/ 70590 h 608556"/>
              <a:gd name="connsiteX98" fmla="*/ 29089 w 574049"/>
              <a:gd name="connsiteY98" fmla="*/ 61646 h 608556"/>
              <a:gd name="connsiteX99" fmla="*/ 61647 w 574049"/>
              <a:gd name="connsiteY99" fmla="*/ 29044 h 608556"/>
              <a:gd name="connsiteX100" fmla="*/ 70701 w 574049"/>
              <a:gd name="connsiteY100" fmla="*/ 25389 h 608556"/>
              <a:gd name="connsiteX101" fmla="*/ 79659 w 574049"/>
              <a:gd name="connsiteY101" fmla="*/ 29140 h 608556"/>
              <a:gd name="connsiteX102" fmla="*/ 98153 w 574049"/>
              <a:gd name="connsiteY102" fmla="*/ 47509 h 608556"/>
              <a:gd name="connsiteX103" fmla="*/ 119248 w 574049"/>
              <a:gd name="connsiteY103" fmla="*/ 38757 h 608556"/>
              <a:gd name="connsiteX104" fmla="*/ 119248 w 574049"/>
              <a:gd name="connsiteY104" fmla="*/ 12695 h 608556"/>
              <a:gd name="connsiteX105" fmla="*/ 131962 w 574049"/>
              <a:gd name="connsiteY10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74049" h="608556">
                <a:moveTo>
                  <a:pt x="163934" y="419229"/>
                </a:moveTo>
                <a:cubicBezTo>
                  <a:pt x="185702" y="442210"/>
                  <a:pt x="212671" y="456825"/>
                  <a:pt x="243204" y="456825"/>
                </a:cubicBezTo>
                <a:cubicBezTo>
                  <a:pt x="273737" y="456825"/>
                  <a:pt x="300706" y="442210"/>
                  <a:pt x="322474" y="419229"/>
                </a:cubicBezTo>
                <a:cubicBezTo>
                  <a:pt x="387585" y="424998"/>
                  <a:pt x="443835" y="468075"/>
                  <a:pt x="465217" y="530768"/>
                </a:cubicBezTo>
                <a:lnTo>
                  <a:pt x="476968" y="565383"/>
                </a:lnTo>
                <a:cubicBezTo>
                  <a:pt x="480339" y="575383"/>
                  <a:pt x="478702" y="586344"/>
                  <a:pt x="472634" y="594902"/>
                </a:cubicBezTo>
                <a:cubicBezTo>
                  <a:pt x="466469" y="603460"/>
                  <a:pt x="456549" y="608556"/>
                  <a:pt x="446050" y="608556"/>
                </a:cubicBezTo>
                <a:lnTo>
                  <a:pt x="40358" y="608556"/>
                </a:lnTo>
                <a:cubicBezTo>
                  <a:pt x="29859" y="608556"/>
                  <a:pt x="19939" y="603460"/>
                  <a:pt x="13871" y="594902"/>
                </a:cubicBezTo>
                <a:cubicBezTo>
                  <a:pt x="7706" y="586344"/>
                  <a:pt x="6069" y="575383"/>
                  <a:pt x="9440" y="565383"/>
                </a:cubicBezTo>
                <a:lnTo>
                  <a:pt x="21191" y="530768"/>
                </a:lnTo>
                <a:cubicBezTo>
                  <a:pt x="42573" y="468075"/>
                  <a:pt x="98919" y="424998"/>
                  <a:pt x="163934" y="419229"/>
                </a:cubicBezTo>
                <a:close/>
                <a:moveTo>
                  <a:pt x="406631" y="313875"/>
                </a:moveTo>
                <a:cubicBezTo>
                  <a:pt x="442857" y="313875"/>
                  <a:pt x="472435" y="343308"/>
                  <a:pt x="472435" y="379473"/>
                </a:cubicBezTo>
                <a:cubicBezTo>
                  <a:pt x="472435" y="404289"/>
                  <a:pt x="458369" y="425642"/>
                  <a:pt x="438040" y="436800"/>
                </a:cubicBezTo>
                <a:cubicBezTo>
                  <a:pt x="411641" y="413523"/>
                  <a:pt x="379269" y="397556"/>
                  <a:pt x="344006" y="390920"/>
                </a:cubicBezTo>
                <a:cubicBezTo>
                  <a:pt x="356435" y="370913"/>
                  <a:pt x="365973" y="347925"/>
                  <a:pt x="371946" y="323974"/>
                </a:cubicBezTo>
                <a:cubicBezTo>
                  <a:pt x="382063" y="317626"/>
                  <a:pt x="393913" y="313875"/>
                  <a:pt x="406631" y="313875"/>
                </a:cubicBezTo>
                <a:close/>
                <a:moveTo>
                  <a:pt x="381817" y="212472"/>
                </a:moveTo>
                <a:lnTo>
                  <a:pt x="431512" y="212472"/>
                </a:lnTo>
                <a:cubicBezTo>
                  <a:pt x="439121" y="212472"/>
                  <a:pt x="445284" y="218530"/>
                  <a:pt x="445284" y="226127"/>
                </a:cubicBezTo>
                <a:lnTo>
                  <a:pt x="445284" y="254301"/>
                </a:lnTo>
                <a:cubicBezTo>
                  <a:pt x="453182" y="256705"/>
                  <a:pt x="460790" y="259879"/>
                  <a:pt x="468013" y="263725"/>
                </a:cubicBezTo>
                <a:lnTo>
                  <a:pt x="488045" y="243820"/>
                </a:lnTo>
                <a:cubicBezTo>
                  <a:pt x="490742" y="241127"/>
                  <a:pt x="494209" y="239781"/>
                  <a:pt x="497773" y="239781"/>
                </a:cubicBezTo>
                <a:cubicBezTo>
                  <a:pt x="501240" y="239781"/>
                  <a:pt x="504803" y="241127"/>
                  <a:pt x="507403" y="243820"/>
                </a:cubicBezTo>
                <a:lnTo>
                  <a:pt x="542556" y="278918"/>
                </a:lnTo>
                <a:cubicBezTo>
                  <a:pt x="545157" y="281514"/>
                  <a:pt x="546601" y="284976"/>
                  <a:pt x="546601" y="288630"/>
                </a:cubicBezTo>
                <a:cubicBezTo>
                  <a:pt x="546601" y="292188"/>
                  <a:pt x="545157" y="295746"/>
                  <a:pt x="542556" y="298246"/>
                </a:cubicBezTo>
                <a:lnTo>
                  <a:pt x="522620" y="318247"/>
                </a:lnTo>
                <a:cubicBezTo>
                  <a:pt x="526473" y="325459"/>
                  <a:pt x="529651" y="333056"/>
                  <a:pt x="532155" y="340941"/>
                </a:cubicBezTo>
                <a:lnTo>
                  <a:pt x="560277" y="340941"/>
                </a:lnTo>
                <a:cubicBezTo>
                  <a:pt x="567885" y="340941"/>
                  <a:pt x="574049" y="347095"/>
                  <a:pt x="574049" y="354692"/>
                </a:cubicBezTo>
                <a:lnTo>
                  <a:pt x="574049" y="404310"/>
                </a:lnTo>
                <a:cubicBezTo>
                  <a:pt x="574049" y="407964"/>
                  <a:pt x="572605" y="411425"/>
                  <a:pt x="570004" y="414022"/>
                </a:cubicBezTo>
                <a:cubicBezTo>
                  <a:pt x="567500" y="416618"/>
                  <a:pt x="563937" y="418060"/>
                  <a:pt x="560277" y="418060"/>
                </a:cubicBezTo>
                <a:lnTo>
                  <a:pt x="532155" y="418060"/>
                </a:lnTo>
                <a:cubicBezTo>
                  <a:pt x="529651" y="425946"/>
                  <a:pt x="526473" y="433542"/>
                  <a:pt x="522620" y="440754"/>
                </a:cubicBezTo>
                <a:lnTo>
                  <a:pt x="542652" y="460755"/>
                </a:lnTo>
                <a:cubicBezTo>
                  <a:pt x="545157" y="463255"/>
                  <a:pt x="546601" y="466813"/>
                  <a:pt x="546601" y="470371"/>
                </a:cubicBezTo>
                <a:cubicBezTo>
                  <a:pt x="546601" y="474025"/>
                  <a:pt x="545157" y="477487"/>
                  <a:pt x="542652" y="480083"/>
                </a:cubicBezTo>
                <a:lnTo>
                  <a:pt x="507500" y="515181"/>
                </a:lnTo>
                <a:cubicBezTo>
                  <a:pt x="504803" y="517874"/>
                  <a:pt x="501240" y="519220"/>
                  <a:pt x="497773" y="519220"/>
                </a:cubicBezTo>
                <a:cubicBezTo>
                  <a:pt x="496232" y="519220"/>
                  <a:pt x="494691" y="518835"/>
                  <a:pt x="493246" y="518355"/>
                </a:cubicBezTo>
                <a:cubicBezTo>
                  <a:pt x="484289" y="493161"/>
                  <a:pt x="470517" y="470660"/>
                  <a:pt x="453182" y="451716"/>
                </a:cubicBezTo>
                <a:cubicBezTo>
                  <a:pt x="476970" y="436331"/>
                  <a:pt x="492861" y="409791"/>
                  <a:pt x="492861" y="379501"/>
                </a:cubicBezTo>
                <a:cubicBezTo>
                  <a:pt x="492861" y="332094"/>
                  <a:pt x="454145" y="293534"/>
                  <a:pt x="406665" y="293534"/>
                </a:cubicBezTo>
                <a:cubicBezTo>
                  <a:pt x="396263" y="293534"/>
                  <a:pt x="386440" y="295650"/>
                  <a:pt x="377098" y="299015"/>
                </a:cubicBezTo>
                <a:cubicBezTo>
                  <a:pt x="378735" y="287765"/>
                  <a:pt x="379698" y="276418"/>
                  <a:pt x="379698" y="265167"/>
                </a:cubicBezTo>
                <a:cubicBezTo>
                  <a:pt x="379698" y="247570"/>
                  <a:pt x="377387" y="231031"/>
                  <a:pt x="373149" y="215741"/>
                </a:cubicBezTo>
                <a:cubicBezTo>
                  <a:pt x="375557" y="213818"/>
                  <a:pt x="378542" y="212472"/>
                  <a:pt x="381817" y="212472"/>
                </a:cubicBezTo>
                <a:close/>
                <a:moveTo>
                  <a:pt x="243227" y="144222"/>
                </a:moveTo>
                <a:cubicBezTo>
                  <a:pt x="296103" y="144270"/>
                  <a:pt x="348968" y="184617"/>
                  <a:pt x="348920" y="265117"/>
                </a:cubicBezTo>
                <a:cubicBezTo>
                  <a:pt x="348920" y="342829"/>
                  <a:pt x="301640" y="426215"/>
                  <a:pt x="243190" y="426215"/>
                </a:cubicBezTo>
                <a:cubicBezTo>
                  <a:pt x="184837" y="426215"/>
                  <a:pt x="137461" y="342829"/>
                  <a:pt x="137461" y="265117"/>
                </a:cubicBezTo>
                <a:cubicBezTo>
                  <a:pt x="137461" y="184424"/>
                  <a:pt x="190350" y="144174"/>
                  <a:pt x="243227" y="144222"/>
                </a:cubicBezTo>
                <a:close/>
                <a:moveTo>
                  <a:pt x="279862" y="119148"/>
                </a:moveTo>
                <a:cubicBezTo>
                  <a:pt x="294336" y="119148"/>
                  <a:pt x="309292" y="116645"/>
                  <a:pt x="310064" y="131181"/>
                </a:cubicBezTo>
                <a:cubicBezTo>
                  <a:pt x="300704" y="125983"/>
                  <a:pt x="290573" y="121940"/>
                  <a:pt x="279862" y="119148"/>
                </a:cubicBezTo>
                <a:close/>
                <a:moveTo>
                  <a:pt x="155080" y="94840"/>
                </a:moveTo>
                <a:cubicBezTo>
                  <a:pt x="175115" y="94840"/>
                  <a:pt x="192838" y="104745"/>
                  <a:pt x="203722" y="119842"/>
                </a:cubicBezTo>
                <a:cubicBezTo>
                  <a:pt x="163749" y="131478"/>
                  <a:pt x="133216" y="160807"/>
                  <a:pt x="117804" y="201676"/>
                </a:cubicBezTo>
                <a:cubicBezTo>
                  <a:pt x="72823" y="165904"/>
                  <a:pt x="98733" y="94840"/>
                  <a:pt x="155080" y="94840"/>
                </a:cubicBezTo>
                <a:close/>
                <a:moveTo>
                  <a:pt x="131962" y="0"/>
                </a:moveTo>
                <a:lnTo>
                  <a:pt x="178101" y="0"/>
                </a:lnTo>
                <a:cubicBezTo>
                  <a:pt x="185133" y="0"/>
                  <a:pt x="190816" y="5674"/>
                  <a:pt x="190816" y="12695"/>
                </a:cubicBezTo>
                <a:lnTo>
                  <a:pt x="190816" y="38757"/>
                </a:lnTo>
                <a:cubicBezTo>
                  <a:pt x="198233" y="41065"/>
                  <a:pt x="205265" y="44047"/>
                  <a:pt x="211911" y="47509"/>
                </a:cubicBezTo>
                <a:lnTo>
                  <a:pt x="230501" y="29044"/>
                </a:lnTo>
                <a:cubicBezTo>
                  <a:pt x="232909" y="26543"/>
                  <a:pt x="236184" y="25389"/>
                  <a:pt x="239459" y="25389"/>
                </a:cubicBezTo>
                <a:cubicBezTo>
                  <a:pt x="242734" y="25389"/>
                  <a:pt x="245913" y="26543"/>
                  <a:pt x="248417" y="29044"/>
                </a:cubicBezTo>
                <a:lnTo>
                  <a:pt x="280975" y="61646"/>
                </a:lnTo>
                <a:cubicBezTo>
                  <a:pt x="283383" y="63954"/>
                  <a:pt x="284731" y="67224"/>
                  <a:pt x="284731" y="70590"/>
                </a:cubicBezTo>
                <a:cubicBezTo>
                  <a:pt x="284731" y="73956"/>
                  <a:pt x="283383" y="77226"/>
                  <a:pt x="280975" y="79534"/>
                </a:cubicBezTo>
                <a:lnTo>
                  <a:pt x="262481" y="97999"/>
                </a:lnTo>
                <a:cubicBezTo>
                  <a:pt x="265659" y="103961"/>
                  <a:pt x="268260" y="110405"/>
                  <a:pt x="270379" y="116848"/>
                </a:cubicBezTo>
                <a:cubicBezTo>
                  <a:pt x="253619" y="113675"/>
                  <a:pt x="239748" y="113675"/>
                  <a:pt x="224915" y="115502"/>
                </a:cubicBezTo>
                <a:cubicBezTo>
                  <a:pt x="211044" y="91171"/>
                  <a:pt x="185133" y="74437"/>
                  <a:pt x="155080" y="74437"/>
                </a:cubicBezTo>
                <a:cubicBezTo>
                  <a:pt x="110675" y="74437"/>
                  <a:pt x="74458" y="110501"/>
                  <a:pt x="74458" y="154836"/>
                </a:cubicBezTo>
                <a:cubicBezTo>
                  <a:pt x="74458" y="183207"/>
                  <a:pt x="89388" y="208115"/>
                  <a:pt x="111638" y="222445"/>
                </a:cubicBezTo>
                <a:cubicBezTo>
                  <a:pt x="108556" y="235812"/>
                  <a:pt x="106822" y="250046"/>
                  <a:pt x="106822" y="265145"/>
                </a:cubicBezTo>
                <a:cubicBezTo>
                  <a:pt x="106822" y="265337"/>
                  <a:pt x="106822" y="265626"/>
                  <a:pt x="106822" y="265818"/>
                </a:cubicBezTo>
                <a:cubicBezTo>
                  <a:pt x="104029" y="264568"/>
                  <a:pt x="100946" y="263606"/>
                  <a:pt x="98153" y="262163"/>
                </a:cubicBezTo>
                <a:lnTo>
                  <a:pt x="79659" y="280628"/>
                </a:lnTo>
                <a:cubicBezTo>
                  <a:pt x="77251" y="283033"/>
                  <a:pt x="74072" y="284379"/>
                  <a:pt x="70701" y="284379"/>
                </a:cubicBezTo>
                <a:cubicBezTo>
                  <a:pt x="67330" y="284379"/>
                  <a:pt x="64055" y="283033"/>
                  <a:pt x="61647" y="280628"/>
                </a:cubicBezTo>
                <a:lnTo>
                  <a:pt x="29089" y="248122"/>
                </a:lnTo>
                <a:cubicBezTo>
                  <a:pt x="24081" y="243121"/>
                  <a:pt x="24081" y="235043"/>
                  <a:pt x="29089" y="230138"/>
                </a:cubicBezTo>
                <a:lnTo>
                  <a:pt x="47583" y="211673"/>
                </a:lnTo>
                <a:cubicBezTo>
                  <a:pt x="44020" y="204941"/>
                  <a:pt x="41034" y="197921"/>
                  <a:pt x="38722" y="190612"/>
                </a:cubicBezTo>
                <a:lnTo>
                  <a:pt x="12715" y="190612"/>
                </a:lnTo>
                <a:cubicBezTo>
                  <a:pt x="5683" y="190612"/>
                  <a:pt x="0" y="184842"/>
                  <a:pt x="0" y="177821"/>
                </a:cubicBezTo>
                <a:lnTo>
                  <a:pt x="0" y="131851"/>
                </a:lnTo>
                <a:cubicBezTo>
                  <a:pt x="0" y="124831"/>
                  <a:pt x="5683" y="119156"/>
                  <a:pt x="12715" y="119156"/>
                </a:cubicBezTo>
                <a:lnTo>
                  <a:pt x="38818" y="119156"/>
                </a:lnTo>
                <a:cubicBezTo>
                  <a:pt x="41034" y="111751"/>
                  <a:pt x="44020" y="104731"/>
                  <a:pt x="47583" y="98095"/>
                </a:cubicBezTo>
                <a:lnTo>
                  <a:pt x="29089" y="79630"/>
                </a:lnTo>
                <a:cubicBezTo>
                  <a:pt x="26681" y="77226"/>
                  <a:pt x="25333" y="73956"/>
                  <a:pt x="25333" y="70590"/>
                </a:cubicBezTo>
                <a:cubicBezTo>
                  <a:pt x="25333" y="67224"/>
                  <a:pt x="26681" y="63954"/>
                  <a:pt x="29089" y="61646"/>
                </a:cubicBezTo>
                <a:lnTo>
                  <a:pt x="61647" y="29044"/>
                </a:lnTo>
                <a:cubicBezTo>
                  <a:pt x="64151" y="26639"/>
                  <a:pt x="67426" y="25389"/>
                  <a:pt x="70701" y="25389"/>
                </a:cubicBezTo>
                <a:cubicBezTo>
                  <a:pt x="73976" y="25389"/>
                  <a:pt x="77155" y="26639"/>
                  <a:pt x="79659" y="29140"/>
                </a:cubicBezTo>
                <a:lnTo>
                  <a:pt x="98153" y="47509"/>
                </a:lnTo>
                <a:cubicBezTo>
                  <a:pt x="104896" y="44047"/>
                  <a:pt x="111927" y="41065"/>
                  <a:pt x="119248" y="38757"/>
                </a:cubicBezTo>
                <a:lnTo>
                  <a:pt x="119248" y="12695"/>
                </a:lnTo>
                <a:cubicBezTo>
                  <a:pt x="119248" y="5674"/>
                  <a:pt x="125027" y="0"/>
                  <a:pt x="1319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96" name="settings_320253"/>
          <p:cNvSpPr>
            <a:spLocks noChangeAspect="1"/>
          </p:cNvSpPr>
          <p:nvPr userDrawn="1"/>
        </p:nvSpPr>
        <p:spPr bwMode="auto">
          <a:xfrm>
            <a:off x="6410598" y="4294796"/>
            <a:ext cx="457264" cy="456573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97" name="tool-cross_13310"/>
          <p:cNvSpPr>
            <a:spLocks noChangeAspect="1"/>
          </p:cNvSpPr>
          <p:nvPr userDrawn="1"/>
        </p:nvSpPr>
        <p:spPr bwMode="auto">
          <a:xfrm>
            <a:off x="6410209" y="3226593"/>
            <a:ext cx="457264" cy="452963"/>
          </a:xfrm>
          <a:custGeom>
            <a:avLst/>
            <a:gdLst>
              <a:gd name="T0" fmla="*/ 477 w 631"/>
              <a:gd name="T1" fmla="*/ 282 h 626"/>
              <a:gd name="T2" fmla="*/ 554 w 631"/>
              <a:gd name="T3" fmla="*/ 197 h 626"/>
              <a:gd name="T4" fmla="*/ 623 w 631"/>
              <a:gd name="T5" fmla="*/ 79 h 626"/>
              <a:gd name="T6" fmla="*/ 615 w 631"/>
              <a:gd name="T7" fmla="*/ 28 h 626"/>
              <a:gd name="T8" fmla="*/ 593 w 631"/>
              <a:gd name="T9" fmla="*/ 12 h 626"/>
              <a:gd name="T10" fmla="*/ 541 w 631"/>
              <a:gd name="T11" fmla="*/ 21 h 626"/>
              <a:gd name="T12" fmla="*/ 451 w 631"/>
              <a:gd name="T13" fmla="*/ 123 h 626"/>
              <a:gd name="T14" fmla="*/ 395 w 631"/>
              <a:gd name="T15" fmla="*/ 223 h 626"/>
              <a:gd name="T16" fmla="*/ 396 w 631"/>
              <a:gd name="T17" fmla="*/ 267 h 626"/>
              <a:gd name="T18" fmla="*/ 388 w 631"/>
              <a:gd name="T19" fmla="*/ 278 h 626"/>
              <a:gd name="T20" fmla="*/ 346 w 631"/>
              <a:gd name="T21" fmla="*/ 249 h 626"/>
              <a:gd name="T22" fmla="*/ 275 w 631"/>
              <a:gd name="T23" fmla="*/ 176 h 626"/>
              <a:gd name="T24" fmla="*/ 290 w 631"/>
              <a:gd name="T25" fmla="*/ 132 h 626"/>
              <a:gd name="T26" fmla="*/ 254 w 631"/>
              <a:gd name="T27" fmla="*/ 48 h 626"/>
              <a:gd name="T28" fmla="*/ 236 w 631"/>
              <a:gd name="T29" fmla="*/ 34 h 626"/>
              <a:gd name="T30" fmla="*/ 174 w 631"/>
              <a:gd name="T31" fmla="*/ 19 h 626"/>
              <a:gd name="T32" fmla="*/ 125 w 631"/>
              <a:gd name="T33" fmla="*/ 28 h 626"/>
              <a:gd name="T34" fmla="*/ 121 w 631"/>
              <a:gd name="T35" fmla="*/ 35 h 626"/>
              <a:gd name="T36" fmla="*/ 126 w 631"/>
              <a:gd name="T37" fmla="*/ 49 h 626"/>
              <a:gd name="T38" fmla="*/ 167 w 631"/>
              <a:gd name="T39" fmla="*/ 89 h 626"/>
              <a:gd name="T40" fmla="*/ 167 w 631"/>
              <a:gd name="T41" fmla="*/ 141 h 626"/>
              <a:gd name="T42" fmla="*/ 124 w 631"/>
              <a:gd name="T43" fmla="*/ 184 h 626"/>
              <a:gd name="T44" fmla="*/ 98 w 631"/>
              <a:gd name="T45" fmla="*/ 195 h 626"/>
              <a:gd name="T46" fmla="*/ 72 w 631"/>
              <a:gd name="T47" fmla="*/ 184 h 626"/>
              <a:gd name="T48" fmla="*/ 31 w 631"/>
              <a:gd name="T49" fmla="*/ 144 h 626"/>
              <a:gd name="T50" fmla="*/ 18 w 631"/>
              <a:gd name="T51" fmla="*/ 138 h 626"/>
              <a:gd name="T52" fmla="*/ 11 w 631"/>
              <a:gd name="T53" fmla="*/ 142 h 626"/>
              <a:gd name="T54" fmla="*/ 2 w 631"/>
              <a:gd name="T55" fmla="*/ 191 h 626"/>
              <a:gd name="T56" fmla="*/ 14 w 631"/>
              <a:gd name="T57" fmla="*/ 253 h 626"/>
              <a:gd name="T58" fmla="*/ 68 w 631"/>
              <a:gd name="T59" fmla="*/ 296 h 626"/>
              <a:gd name="T60" fmla="*/ 115 w 631"/>
              <a:gd name="T61" fmla="*/ 307 h 626"/>
              <a:gd name="T62" fmla="*/ 159 w 631"/>
              <a:gd name="T63" fmla="*/ 292 h 626"/>
              <a:gd name="T64" fmla="*/ 238 w 631"/>
              <a:gd name="T65" fmla="*/ 367 h 626"/>
              <a:gd name="T66" fmla="*/ 284 w 631"/>
              <a:gd name="T67" fmla="*/ 426 h 626"/>
              <a:gd name="T68" fmla="*/ 176 w 631"/>
              <a:gd name="T69" fmla="*/ 578 h 626"/>
              <a:gd name="T70" fmla="*/ 183 w 631"/>
              <a:gd name="T71" fmla="*/ 615 h 626"/>
              <a:gd name="T72" fmla="*/ 198 w 631"/>
              <a:gd name="T73" fmla="*/ 620 h 626"/>
              <a:gd name="T74" fmla="*/ 220 w 631"/>
              <a:gd name="T75" fmla="*/ 609 h 626"/>
              <a:gd name="T76" fmla="*/ 325 w 631"/>
              <a:gd name="T77" fmla="*/ 460 h 626"/>
              <a:gd name="T78" fmla="*/ 353 w 631"/>
              <a:gd name="T79" fmla="*/ 481 h 626"/>
              <a:gd name="T80" fmla="*/ 406 w 631"/>
              <a:gd name="T81" fmla="*/ 521 h 626"/>
              <a:gd name="T82" fmla="*/ 406 w 631"/>
              <a:gd name="T83" fmla="*/ 524 h 626"/>
              <a:gd name="T84" fmla="*/ 507 w 631"/>
              <a:gd name="T85" fmla="*/ 626 h 626"/>
              <a:gd name="T86" fmla="*/ 609 w 631"/>
              <a:gd name="T87" fmla="*/ 524 h 626"/>
              <a:gd name="T88" fmla="*/ 507 w 631"/>
              <a:gd name="T89" fmla="*/ 423 h 626"/>
              <a:gd name="T90" fmla="*/ 504 w 631"/>
              <a:gd name="T91" fmla="*/ 423 h 626"/>
              <a:gd name="T92" fmla="*/ 466 w 631"/>
              <a:gd name="T93" fmla="*/ 360 h 626"/>
              <a:gd name="T94" fmla="*/ 428 w 631"/>
              <a:gd name="T95" fmla="*/ 314 h 626"/>
              <a:gd name="T96" fmla="*/ 441 w 631"/>
              <a:gd name="T97" fmla="*/ 296 h 626"/>
              <a:gd name="T98" fmla="*/ 477 w 631"/>
              <a:gd name="T99" fmla="*/ 282 h 626"/>
              <a:gd name="T100" fmla="*/ 469 w 631"/>
              <a:gd name="T101" fmla="*/ 487 h 626"/>
              <a:gd name="T102" fmla="*/ 507 w 631"/>
              <a:gd name="T103" fmla="*/ 471 h 626"/>
              <a:gd name="T104" fmla="*/ 560 w 631"/>
              <a:gd name="T105" fmla="*/ 524 h 626"/>
              <a:gd name="T106" fmla="*/ 507 w 631"/>
              <a:gd name="T107" fmla="*/ 577 h 626"/>
              <a:gd name="T108" fmla="*/ 454 w 631"/>
              <a:gd name="T109" fmla="*/ 524 h 626"/>
              <a:gd name="T110" fmla="*/ 469 w 631"/>
              <a:gd name="T111" fmla="*/ 487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1" h="626">
                <a:moveTo>
                  <a:pt x="477" y="282"/>
                </a:moveTo>
                <a:cubicBezTo>
                  <a:pt x="477" y="282"/>
                  <a:pt x="521" y="243"/>
                  <a:pt x="554" y="197"/>
                </a:cubicBezTo>
                <a:cubicBezTo>
                  <a:pt x="591" y="146"/>
                  <a:pt x="623" y="79"/>
                  <a:pt x="623" y="79"/>
                </a:cubicBezTo>
                <a:cubicBezTo>
                  <a:pt x="630" y="58"/>
                  <a:pt x="631" y="40"/>
                  <a:pt x="615" y="28"/>
                </a:cubicBezTo>
                <a:lnTo>
                  <a:pt x="593" y="12"/>
                </a:lnTo>
                <a:cubicBezTo>
                  <a:pt x="576" y="0"/>
                  <a:pt x="558" y="8"/>
                  <a:pt x="541" y="21"/>
                </a:cubicBezTo>
                <a:cubicBezTo>
                  <a:pt x="541" y="21"/>
                  <a:pt x="487" y="73"/>
                  <a:pt x="451" y="123"/>
                </a:cubicBezTo>
                <a:cubicBezTo>
                  <a:pt x="415" y="173"/>
                  <a:pt x="395" y="223"/>
                  <a:pt x="395" y="223"/>
                </a:cubicBezTo>
                <a:cubicBezTo>
                  <a:pt x="390" y="240"/>
                  <a:pt x="388" y="255"/>
                  <a:pt x="396" y="267"/>
                </a:cubicBezTo>
                <a:lnTo>
                  <a:pt x="388" y="278"/>
                </a:lnTo>
                <a:cubicBezTo>
                  <a:pt x="374" y="267"/>
                  <a:pt x="359" y="257"/>
                  <a:pt x="346" y="249"/>
                </a:cubicBezTo>
                <a:cubicBezTo>
                  <a:pt x="301" y="224"/>
                  <a:pt x="266" y="200"/>
                  <a:pt x="275" y="176"/>
                </a:cubicBezTo>
                <a:lnTo>
                  <a:pt x="290" y="132"/>
                </a:lnTo>
                <a:cubicBezTo>
                  <a:pt x="295" y="118"/>
                  <a:pt x="272" y="66"/>
                  <a:pt x="254" y="48"/>
                </a:cubicBezTo>
                <a:cubicBezTo>
                  <a:pt x="248" y="42"/>
                  <a:pt x="242" y="37"/>
                  <a:pt x="236" y="34"/>
                </a:cubicBezTo>
                <a:cubicBezTo>
                  <a:pt x="226" y="27"/>
                  <a:pt x="198" y="17"/>
                  <a:pt x="174" y="19"/>
                </a:cubicBezTo>
                <a:cubicBezTo>
                  <a:pt x="151" y="21"/>
                  <a:pt x="129" y="26"/>
                  <a:pt x="125" y="28"/>
                </a:cubicBezTo>
                <a:cubicBezTo>
                  <a:pt x="123" y="30"/>
                  <a:pt x="121" y="32"/>
                  <a:pt x="121" y="35"/>
                </a:cubicBezTo>
                <a:cubicBezTo>
                  <a:pt x="120" y="39"/>
                  <a:pt x="122" y="44"/>
                  <a:pt x="126" y="49"/>
                </a:cubicBezTo>
                <a:lnTo>
                  <a:pt x="167" y="89"/>
                </a:lnTo>
                <a:cubicBezTo>
                  <a:pt x="181" y="103"/>
                  <a:pt x="181" y="126"/>
                  <a:pt x="167" y="141"/>
                </a:cubicBezTo>
                <a:lnTo>
                  <a:pt x="124" y="184"/>
                </a:lnTo>
                <a:cubicBezTo>
                  <a:pt x="117" y="191"/>
                  <a:pt x="107" y="195"/>
                  <a:pt x="98" y="195"/>
                </a:cubicBezTo>
                <a:cubicBezTo>
                  <a:pt x="88" y="195"/>
                  <a:pt x="79" y="191"/>
                  <a:pt x="72" y="184"/>
                </a:cubicBezTo>
                <a:lnTo>
                  <a:pt x="31" y="144"/>
                </a:lnTo>
                <a:cubicBezTo>
                  <a:pt x="27" y="139"/>
                  <a:pt x="22" y="137"/>
                  <a:pt x="18" y="138"/>
                </a:cubicBezTo>
                <a:cubicBezTo>
                  <a:pt x="15" y="139"/>
                  <a:pt x="13" y="140"/>
                  <a:pt x="11" y="142"/>
                </a:cubicBezTo>
                <a:cubicBezTo>
                  <a:pt x="9" y="146"/>
                  <a:pt x="4" y="168"/>
                  <a:pt x="2" y="191"/>
                </a:cubicBezTo>
                <a:cubicBezTo>
                  <a:pt x="0" y="215"/>
                  <a:pt x="8" y="243"/>
                  <a:pt x="14" y="253"/>
                </a:cubicBezTo>
                <a:cubicBezTo>
                  <a:pt x="20" y="264"/>
                  <a:pt x="44" y="285"/>
                  <a:pt x="68" y="296"/>
                </a:cubicBezTo>
                <a:cubicBezTo>
                  <a:pt x="88" y="304"/>
                  <a:pt x="107" y="309"/>
                  <a:pt x="115" y="307"/>
                </a:cubicBezTo>
                <a:cubicBezTo>
                  <a:pt x="115" y="307"/>
                  <a:pt x="135" y="300"/>
                  <a:pt x="159" y="292"/>
                </a:cubicBezTo>
                <a:cubicBezTo>
                  <a:pt x="183" y="284"/>
                  <a:pt x="210" y="321"/>
                  <a:pt x="238" y="367"/>
                </a:cubicBezTo>
                <a:cubicBezTo>
                  <a:pt x="251" y="388"/>
                  <a:pt x="267" y="409"/>
                  <a:pt x="284" y="426"/>
                </a:cubicBezTo>
                <a:lnTo>
                  <a:pt x="176" y="578"/>
                </a:lnTo>
                <a:cubicBezTo>
                  <a:pt x="168" y="590"/>
                  <a:pt x="171" y="607"/>
                  <a:pt x="183" y="615"/>
                </a:cubicBezTo>
                <a:cubicBezTo>
                  <a:pt x="187" y="619"/>
                  <a:pt x="193" y="620"/>
                  <a:pt x="198" y="620"/>
                </a:cubicBezTo>
                <a:cubicBezTo>
                  <a:pt x="206" y="620"/>
                  <a:pt x="215" y="616"/>
                  <a:pt x="220" y="609"/>
                </a:cubicBezTo>
                <a:lnTo>
                  <a:pt x="325" y="460"/>
                </a:lnTo>
                <a:cubicBezTo>
                  <a:pt x="335" y="467"/>
                  <a:pt x="344" y="474"/>
                  <a:pt x="353" y="481"/>
                </a:cubicBezTo>
                <a:cubicBezTo>
                  <a:pt x="382" y="502"/>
                  <a:pt x="406" y="520"/>
                  <a:pt x="406" y="521"/>
                </a:cubicBezTo>
                <a:cubicBezTo>
                  <a:pt x="406" y="522"/>
                  <a:pt x="406" y="523"/>
                  <a:pt x="406" y="524"/>
                </a:cubicBezTo>
                <a:cubicBezTo>
                  <a:pt x="406" y="580"/>
                  <a:pt x="451" y="626"/>
                  <a:pt x="507" y="626"/>
                </a:cubicBezTo>
                <a:cubicBezTo>
                  <a:pt x="563" y="626"/>
                  <a:pt x="609" y="580"/>
                  <a:pt x="609" y="524"/>
                </a:cubicBezTo>
                <a:cubicBezTo>
                  <a:pt x="609" y="468"/>
                  <a:pt x="563" y="423"/>
                  <a:pt x="507" y="423"/>
                </a:cubicBezTo>
                <a:cubicBezTo>
                  <a:pt x="506" y="423"/>
                  <a:pt x="505" y="423"/>
                  <a:pt x="504" y="423"/>
                </a:cubicBezTo>
                <a:cubicBezTo>
                  <a:pt x="503" y="423"/>
                  <a:pt x="489" y="392"/>
                  <a:pt x="466" y="360"/>
                </a:cubicBezTo>
                <a:cubicBezTo>
                  <a:pt x="456" y="346"/>
                  <a:pt x="443" y="330"/>
                  <a:pt x="428" y="314"/>
                </a:cubicBezTo>
                <a:lnTo>
                  <a:pt x="441" y="296"/>
                </a:lnTo>
                <a:cubicBezTo>
                  <a:pt x="453" y="298"/>
                  <a:pt x="465" y="291"/>
                  <a:pt x="477" y="282"/>
                </a:cubicBezTo>
                <a:close/>
                <a:moveTo>
                  <a:pt x="469" y="487"/>
                </a:moveTo>
                <a:cubicBezTo>
                  <a:pt x="479" y="476"/>
                  <a:pt x="493" y="471"/>
                  <a:pt x="507" y="471"/>
                </a:cubicBezTo>
                <a:cubicBezTo>
                  <a:pt x="536" y="471"/>
                  <a:pt x="560" y="495"/>
                  <a:pt x="560" y="524"/>
                </a:cubicBezTo>
                <a:cubicBezTo>
                  <a:pt x="560" y="553"/>
                  <a:pt x="536" y="577"/>
                  <a:pt x="507" y="577"/>
                </a:cubicBezTo>
                <a:cubicBezTo>
                  <a:pt x="478" y="577"/>
                  <a:pt x="454" y="553"/>
                  <a:pt x="454" y="524"/>
                </a:cubicBezTo>
                <a:cubicBezTo>
                  <a:pt x="454" y="510"/>
                  <a:pt x="459" y="497"/>
                  <a:pt x="469" y="4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过往工作概述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sp>
        <p:nvSpPr>
          <p:cNvPr id="5" name="文本占位符 1"/>
          <p:cNvSpPr>
            <a:spLocks noGrp="1"/>
          </p:cNvSpPr>
          <p:nvPr/>
        </p:nvSpPr>
        <p:spPr>
          <a:xfrm>
            <a:off x="7056755" y="1939290"/>
            <a:ext cx="1854835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" name="文本占位符 3"/>
          <p:cNvSpPr>
            <a:spLocks noGrp="1"/>
          </p:cNvSpPr>
          <p:nvPr/>
        </p:nvSpPr>
        <p:spPr>
          <a:xfrm>
            <a:off x="4195445" y="2458720"/>
            <a:ext cx="7578090" cy="106108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单击此处输入你的正文，请尽量言简意赅地阐述观点。单击此处输入你的正文，请尽量言简意赅地阐述观点。</a:t>
            </a:r>
            <a:r>
              <a:rPr lang="zh-CN" altLang="en-US">
                <a:sym typeface="+mn-ea"/>
              </a:rPr>
              <a:t>单击此处输入你的正文，请尽量言简意赅地阐述观点。单击此处输入你的正文，请尽量言简意赅地阐述观点。单击此处输入你的正文，请尽量言简意赅地阐述观点。单击此处输入你的正文，请尽量言简意赅地阐述观点。</a:t>
            </a:r>
            <a:endParaRPr lang="zh-CN" altLang="en-US" strike="noStrike" noProof="1"/>
          </a:p>
        </p:txBody>
      </p:sp>
      <p:grpSp>
        <p:nvGrpSpPr>
          <p:cNvPr id="32" name="组合 31"/>
          <p:cNvGrpSpPr/>
          <p:nvPr userDrawn="1"/>
        </p:nvGrpSpPr>
        <p:grpSpPr>
          <a:xfrm flipH="1">
            <a:off x="0" y="1736725"/>
            <a:ext cx="4135755" cy="4545330"/>
            <a:chOff x="12687" y="2905"/>
            <a:chExt cx="6513" cy="7158"/>
          </a:xfrm>
        </p:grpSpPr>
        <p:pic>
          <p:nvPicPr>
            <p:cNvPr id="107" name="Рисунок 2"/>
            <p:cNvPicPr>
              <a:picLocks noChangeAspect="1"/>
            </p:cNvPicPr>
            <p:nvPr userDrawn="1"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227"/>
            <a:stretch>
              <a:fillRect/>
            </a:stretch>
          </p:blipFill>
          <p:spPr>
            <a:xfrm>
              <a:off x="12687" y="2905"/>
              <a:ext cx="6513" cy="715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513" h="7159">
                  <a:moveTo>
                    <a:pt x="0" y="0"/>
                  </a:moveTo>
                  <a:lnTo>
                    <a:pt x="6513" y="0"/>
                  </a:lnTo>
                  <a:lnTo>
                    <a:pt x="6513" y="7159"/>
                  </a:lnTo>
                  <a:lnTo>
                    <a:pt x="0" y="7159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33" name="图片 32" descr="7"/>
            <p:cNvPicPr>
              <a:picLocks noChangeAspect="1"/>
            </p:cNvPicPr>
            <p:nvPr userDrawn="1"/>
          </p:nvPicPr>
          <p:blipFill>
            <a:blip r:embed="rId2"/>
            <a:srcRect l="1618" t="15060" r="38995" b="6411"/>
            <a:stretch>
              <a:fillRect/>
            </a:stretch>
          </p:blipFill>
          <p:spPr>
            <a:xfrm>
              <a:off x="15010" y="3964"/>
              <a:ext cx="4190" cy="367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90" h="3670">
                  <a:moveTo>
                    <a:pt x="0" y="0"/>
                  </a:moveTo>
                  <a:lnTo>
                    <a:pt x="4190" y="0"/>
                  </a:lnTo>
                  <a:lnTo>
                    <a:pt x="4190" y="3670"/>
                  </a:lnTo>
                  <a:lnTo>
                    <a:pt x="0" y="3670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2" name="圆角矩形 1"/>
          <p:cNvSpPr/>
          <p:nvPr userDrawn="1"/>
        </p:nvSpPr>
        <p:spPr>
          <a:xfrm>
            <a:off x="7623810" y="2383155"/>
            <a:ext cx="720000" cy="36000"/>
          </a:xfrm>
          <a:prstGeom prst="roundRect">
            <a:avLst>
              <a:gd name="adj" fmla="val 50000"/>
            </a:avLst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04B83"/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4195445" y="3744595"/>
            <a:ext cx="3674110" cy="995045"/>
          </a:xfrm>
          <a:prstGeom prst="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8099425" y="3744595"/>
            <a:ext cx="3674110" cy="994410"/>
          </a:xfrm>
          <a:prstGeom prst="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4195445" y="4951095"/>
            <a:ext cx="3674110" cy="995045"/>
          </a:xfrm>
          <a:prstGeom prst="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8099425" y="4951095"/>
            <a:ext cx="3674110" cy="994410"/>
          </a:xfrm>
          <a:prstGeom prst="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占位符 34"/>
          <p:cNvSpPr>
            <a:spLocks noGrp="1"/>
          </p:cNvSpPr>
          <p:nvPr/>
        </p:nvSpPr>
        <p:spPr>
          <a:xfrm>
            <a:off x="4987925" y="3897630"/>
            <a:ext cx="2734310" cy="6724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42" name="文本占位符 41"/>
          <p:cNvSpPr>
            <a:spLocks noGrp="1"/>
          </p:cNvSpPr>
          <p:nvPr/>
        </p:nvSpPr>
        <p:spPr>
          <a:xfrm>
            <a:off x="4987925" y="5104130"/>
            <a:ext cx="2734310" cy="6724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43" name="文本占位符 42"/>
          <p:cNvSpPr>
            <a:spLocks noGrp="1"/>
          </p:cNvSpPr>
          <p:nvPr/>
        </p:nvSpPr>
        <p:spPr>
          <a:xfrm>
            <a:off x="8891270" y="3897630"/>
            <a:ext cx="2734310" cy="6724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44" name="文本占位符 43"/>
          <p:cNvSpPr>
            <a:spLocks noGrp="1"/>
          </p:cNvSpPr>
          <p:nvPr/>
        </p:nvSpPr>
        <p:spPr>
          <a:xfrm>
            <a:off x="8891270" y="5103495"/>
            <a:ext cx="2734310" cy="6724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11" name="folders_329388"/>
          <p:cNvSpPr>
            <a:spLocks noChangeAspect="1"/>
          </p:cNvSpPr>
          <p:nvPr userDrawn="1"/>
        </p:nvSpPr>
        <p:spPr bwMode="auto">
          <a:xfrm>
            <a:off x="4347035" y="4019529"/>
            <a:ext cx="428675" cy="428073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455839 w 606244"/>
              <a:gd name="T53" fmla="*/ 455839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0" h="800">
                <a:moveTo>
                  <a:pt x="787" y="373"/>
                </a:moveTo>
                <a:lnTo>
                  <a:pt x="773" y="373"/>
                </a:lnTo>
                <a:lnTo>
                  <a:pt x="773" y="253"/>
                </a:lnTo>
                <a:lnTo>
                  <a:pt x="733" y="253"/>
                </a:lnTo>
                <a:lnTo>
                  <a:pt x="707" y="253"/>
                </a:lnTo>
                <a:lnTo>
                  <a:pt x="667" y="253"/>
                </a:lnTo>
                <a:lnTo>
                  <a:pt x="667" y="373"/>
                </a:lnTo>
                <a:lnTo>
                  <a:pt x="440" y="373"/>
                </a:lnTo>
                <a:lnTo>
                  <a:pt x="440" y="333"/>
                </a:lnTo>
                <a:lnTo>
                  <a:pt x="609" y="333"/>
                </a:lnTo>
                <a:cubicBezTo>
                  <a:pt x="626" y="333"/>
                  <a:pt x="640" y="319"/>
                  <a:pt x="640" y="302"/>
                </a:cubicBezTo>
                <a:lnTo>
                  <a:pt x="640" y="280"/>
                </a:lnTo>
                <a:lnTo>
                  <a:pt x="640" y="253"/>
                </a:lnTo>
                <a:lnTo>
                  <a:pt x="640" y="31"/>
                </a:lnTo>
                <a:cubicBezTo>
                  <a:pt x="640" y="14"/>
                  <a:pt x="626" y="0"/>
                  <a:pt x="609" y="0"/>
                </a:cubicBezTo>
                <a:lnTo>
                  <a:pt x="191" y="0"/>
                </a:lnTo>
                <a:cubicBezTo>
                  <a:pt x="174" y="0"/>
                  <a:pt x="160" y="14"/>
                  <a:pt x="160" y="31"/>
                </a:cubicBezTo>
                <a:lnTo>
                  <a:pt x="160" y="253"/>
                </a:lnTo>
                <a:lnTo>
                  <a:pt x="160" y="280"/>
                </a:lnTo>
                <a:lnTo>
                  <a:pt x="160" y="302"/>
                </a:lnTo>
                <a:cubicBezTo>
                  <a:pt x="160" y="319"/>
                  <a:pt x="174" y="333"/>
                  <a:pt x="191" y="333"/>
                </a:cubicBezTo>
                <a:lnTo>
                  <a:pt x="360" y="333"/>
                </a:lnTo>
                <a:lnTo>
                  <a:pt x="360" y="373"/>
                </a:lnTo>
                <a:lnTo>
                  <a:pt x="13" y="373"/>
                </a:lnTo>
                <a:cubicBezTo>
                  <a:pt x="6" y="373"/>
                  <a:pt x="0" y="379"/>
                  <a:pt x="0" y="387"/>
                </a:cubicBezTo>
                <a:lnTo>
                  <a:pt x="0" y="440"/>
                </a:lnTo>
                <a:cubicBezTo>
                  <a:pt x="0" y="447"/>
                  <a:pt x="6" y="453"/>
                  <a:pt x="13" y="453"/>
                </a:cubicBezTo>
                <a:lnTo>
                  <a:pt x="27" y="453"/>
                </a:lnTo>
                <a:lnTo>
                  <a:pt x="27" y="787"/>
                </a:lnTo>
                <a:cubicBezTo>
                  <a:pt x="27" y="794"/>
                  <a:pt x="33" y="800"/>
                  <a:pt x="40" y="800"/>
                </a:cubicBezTo>
                <a:lnTo>
                  <a:pt x="74" y="800"/>
                </a:lnTo>
                <a:cubicBezTo>
                  <a:pt x="81" y="800"/>
                  <a:pt x="86" y="795"/>
                  <a:pt x="87" y="788"/>
                </a:cubicBezTo>
                <a:lnTo>
                  <a:pt x="109" y="453"/>
                </a:lnTo>
                <a:lnTo>
                  <a:pt x="691" y="453"/>
                </a:lnTo>
                <a:lnTo>
                  <a:pt x="713" y="788"/>
                </a:lnTo>
                <a:cubicBezTo>
                  <a:pt x="714" y="795"/>
                  <a:pt x="719" y="800"/>
                  <a:pt x="726" y="800"/>
                </a:cubicBezTo>
                <a:lnTo>
                  <a:pt x="760" y="800"/>
                </a:lnTo>
                <a:cubicBezTo>
                  <a:pt x="767" y="800"/>
                  <a:pt x="773" y="794"/>
                  <a:pt x="773" y="787"/>
                </a:cubicBezTo>
                <a:lnTo>
                  <a:pt x="773" y="453"/>
                </a:lnTo>
                <a:lnTo>
                  <a:pt x="787" y="453"/>
                </a:lnTo>
                <a:cubicBezTo>
                  <a:pt x="794" y="453"/>
                  <a:pt x="800" y="447"/>
                  <a:pt x="800" y="440"/>
                </a:cubicBezTo>
                <a:lnTo>
                  <a:pt x="800" y="387"/>
                </a:lnTo>
                <a:cubicBezTo>
                  <a:pt x="800" y="379"/>
                  <a:pt x="794" y="373"/>
                  <a:pt x="787" y="373"/>
                </a:cubicBezTo>
                <a:close/>
                <a:moveTo>
                  <a:pt x="733" y="280"/>
                </a:moveTo>
                <a:lnTo>
                  <a:pt x="747" y="280"/>
                </a:lnTo>
                <a:lnTo>
                  <a:pt x="747" y="373"/>
                </a:lnTo>
                <a:lnTo>
                  <a:pt x="733" y="373"/>
                </a:lnTo>
                <a:lnTo>
                  <a:pt x="733" y="280"/>
                </a:lnTo>
                <a:close/>
                <a:moveTo>
                  <a:pt x="693" y="280"/>
                </a:moveTo>
                <a:lnTo>
                  <a:pt x="707" y="280"/>
                </a:lnTo>
                <a:lnTo>
                  <a:pt x="707" y="373"/>
                </a:lnTo>
                <a:lnTo>
                  <a:pt x="693" y="373"/>
                </a:lnTo>
                <a:lnTo>
                  <a:pt x="693" y="280"/>
                </a:lnTo>
                <a:close/>
                <a:moveTo>
                  <a:pt x="187" y="31"/>
                </a:moveTo>
                <a:cubicBezTo>
                  <a:pt x="187" y="29"/>
                  <a:pt x="189" y="27"/>
                  <a:pt x="191" y="27"/>
                </a:cubicBezTo>
                <a:lnTo>
                  <a:pt x="609" y="27"/>
                </a:lnTo>
                <a:cubicBezTo>
                  <a:pt x="611" y="27"/>
                  <a:pt x="613" y="29"/>
                  <a:pt x="613" y="31"/>
                </a:cubicBezTo>
                <a:lnTo>
                  <a:pt x="613" y="253"/>
                </a:lnTo>
                <a:lnTo>
                  <a:pt x="187" y="253"/>
                </a:lnTo>
                <a:lnTo>
                  <a:pt x="187" y="31"/>
                </a:lnTo>
                <a:close/>
                <a:moveTo>
                  <a:pt x="191" y="307"/>
                </a:moveTo>
                <a:cubicBezTo>
                  <a:pt x="189" y="307"/>
                  <a:pt x="187" y="305"/>
                  <a:pt x="187" y="302"/>
                </a:cubicBezTo>
                <a:lnTo>
                  <a:pt x="187" y="280"/>
                </a:lnTo>
                <a:lnTo>
                  <a:pt x="613" y="280"/>
                </a:lnTo>
                <a:lnTo>
                  <a:pt x="613" y="302"/>
                </a:lnTo>
                <a:cubicBezTo>
                  <a:pt x="613" y="305"/>
                  <a:pt x="611" y="307"/>
                  <a:pt x="609" y="307"/>
                </a:cubicBezTo>
                <a:lnTo>
                  <a:pt x="440" y="307"/>
                </a:lnTo>
                <a:lnTo>
                  <a:pt x="360" y="307"/>
                </a:lnTo>
                <a:lnTo>
                  <a:pt x="191" y="307"/>
                </a:lnTo>
                <a:close/>
                <a:moveTo>
                  <a:pt x="387" y="333"/>
                </a:moveTo>
                <a:lnTo>
                  <a:pt x="413" y="333"/>
                </a:lnTo>
                <a:lnTo>
                  <a:pt x="413" y="373"/>
                </a:lnTo>
                <a:lnTo>
                  <a:pt x="387" y="373"/>
                </a:lnTo>
                <a:lnTo>
                  <a:pt x="387" y="333"/>
                </a:lnTo>
                <a:close/>
                <a:moveTo>
                  <a:pt x="773" y="427"/>
                </a:moveTo>
                <a:lnTo>
                  <a:pt x="760" y="427"/>
                </a:lnTo>
                <a:cubicBezTo>
                  <a:pt x="753" y="427"/>
                  <a:pt x="747" y="433"/>
                  <a:pt x="747" y="440"/>
                </a:cubicBezTo>
                <a:lnTo>
                  <a:pt x="747" y="773"/>
                </a:lnTo>
                <a:lnTo>
                  <a:pt x="739" y="773"/>
                </a:lnTo>
                <a:lnTo>
                  <a:pt x="717" y="439"/>
                </a:lnTo>
                <a:cubicBezTo>
                  <a:pt x="716" y="432"/>
                  <a:pt x="710" y="427"/>
                  <a:pt x="703" y="427"/>
                </a:cubicBezTo>
                <a:lnTo>
                  <a:pt x="97" y="427"/>
                </a:lnTo>
                <a:cubicBezTo>
                  <a:pt x="90" y="427"/>
                  <a:pt x="84" y="432"/>
                  <a:pt x="83" y="439"/>
                </a:cubicBezTo>
                <a:lnTo>
                  <a:pt x="61" y="773"/>
                </a:lnTo>
                <a:lnTo>
                  <a:pt x="53" y="773"/>
                </a:lnTo>
                <a:lnTo>
                  <a:pt x="53" y="440"/>
                </a:lnTo>
                <a:cubicBezTo>
                  <a:pt x="53" y="433"/>
                  <a:pt x="47" y="427"/>
                  <a:pt x="40" y="427"/>
                </a:cubicBezTo>
                <a:lnTo>
                  <a:pt x="27" y="427"/>
                </a:lnTo>
                <a:lnTo>
                  <a:pt x="27" y="400"/>
                </a:lnTo>
                <a:lnTo>
                  <a:pt x="360" y="400"/>
                </a:lnTo>
                <a:lnTo>
                  <a:pt x="440" y="400"/>
                </a:lnTo>
                <a:lnTo>
                  <a:pt x="667" y="400"/>
                </a:lnTo>
                <a:lnTo>
                  <a:pt x="707" y="400"/>
                </a:lnTo>
                <a:lnTo>
                  <a:pt x="733" y="400"/>
                </a:lnTo>
                <a:lnTo>
                  <a:pt x="773" y="400"/>
                </a:lnTo>
                <a:lnTo>
                  <a:pt x="773" y="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322935"/>
              </a:solidFill>
            </a:endParaRPr>
          </a:p>
        </p:txBody>
      </p:sp>
      <p:sp>
        <p:nvSpPr>
          <p:cNvPr id="34" name="book-outline_30010"/>
          <p:cNvSpPr>
            <a:spLocks noChangeAspect="1"/>
          </p:cNvSpPr>
          <p:nvPr userDrawn="1"/>
        </p:nvSpPr>
        <p:spPr bwMode="auto">
          <a:xfrm>
            <a:off x="4359560" y="5222468"/>
            <a:ext cx="404001" cy="434492"/>
          </a:xfrm>
          <a:custGeom>
            <a:avLst/>
            <a:gdLst>
              <a:gd name="T0" fmla="*/ 33 w 1959"/>
              <a:gd name="T1" fmla="*/ 2111 h 2111"/>
              <a:gd name="T2" fmla="*/ 0 w 1959"/>
              <a:gd name="T3" fmla="*/ 33 h 2111"/>
              <a:gd name="T4" fmla="*/ 1550 w 1959"/>
              <a:gd name="T5" fmla="*/ 0 h 2111"/>
              <a:gd name="T6" fmla="*/ 1584 w 1959"/>
              <a:gd name="T7" fmla="*/ 2078 h 2111"/>
              <a:gd name="T8" fmla="*/ 67 w 1959"/>
              <a:gd name="T9" fmla="*/ 2045 h 2111"/>
              <a:gd name="T10" fmla="*/ 1517 w 1959"/>
              <a:gd name="T11" fmla="*/ 67 h 2111"/>
              <a:gd name="T12" fmla="*/ 67 w 1959"/>
              <a:gd name="T13" fmla="*/ 2045 h 2111"/>
              <a:gd name="T14" fmla="*/ 1776 w 1959"/>
              <a:gd name="T15" fmla="*/ 1942 h 2111"/>
              <a:gd name="T16" fmla="*/ 1742 w 1959"/>
              <a:gd name="T17" fmla="*/ 470 h 2111"/>
              <a:gd name="T18" fmla="*/ 1818 w 1959"/>
              <a:gd name="T19" fmla="*/ 145 h 2111"/>
              <a:gd name="T20" fmla="*/ 1883 w 1959"/>
              <a:gd name="T21" fmla="*/ 145 h 2111"/>
              <a:gd name="T22" fmla="*/ 1959 w 1959"/>
              <a:gd name="T23" fmla="*/ 470 h 2111"/>
              <a:gd name="T24" fmla="*/ 1926 w 1959"/>
              <a:gd name="T25" fmla="*/ 1942 h 2111"/>
              <a:gd name="T26" fmla="*/ 1892 w 1959"/>
              <a:gd name="T27" fmla="*/ 1875 h 2111"/>
              <a:gd name="T28" fmla="*/ 1809 w 1959"/>
              <a:gd name="T29" fmla="*/ 499 h 2111"/>
              <a:gd name="T30" fmla="*/ 1818 w 1959"/>
              <a:gd name="T31" fmla="*/ 432 h 2111"/>
              <a:gd name="T32" fmla="*/ 1851 w 1959"/>
              <a:gd name="T33" fmla="*/ 295 h 2111"/>
              <a:gd name="T34" fmla="*/ 1320 w 1959"/>
              <a:gd name="T35" fmla="*/ 1683 h 2111"/>
              <a:gd name="T36" fmla="*/ 231 w 1959"/>
              <a:gd name="T37" fmla="*/ 1650 h 2111"/>
              <a:gd name="T38" fmla="*/ 1320 w 1959"/>
              <a:gd name="T39" fmla="*/ 1616 h 2111"/>
              <a:gd name="T40" fmla="*/ 1320 w 1959"/>
              <a:gd name="T41" fmla="*/ 1683 h 2111"/>
              <a:gd name="T42" fmla="*/ 264 w 1959"/>
              <a:gd name="T43" fmla="*/ 1441 h 2111"/>
              <a:gd name="T44" fmla="*/ 264 w 1959"/>
              <a:gd name="T45" fmla="*/ 1374 h 2111"/>
              <a:gd name="T46" fmla="*/ 1353 w 1959"/>
              <a:gd name="T47" fmla="*/ 1407 h 2111"/>
              <a:gd name="T48" fmla="*/ 1320 w 1959"/>
              <a:gd name="T49" fmla="*/ 815 h 2111"/>
              <a:gd name="T50" fmla="*/ 231 w 1959"/>
              <a:gd name="T51" fmla="*/ 782 h 2111"/>
              <a:gd name="T52" fmla="*/ 1320 w 1959"/>
              <a:gd name="T53" fmla="*/ 748 h 2111"/>
              <a:gd name="T54" fmla="*/ 1320 w 1959"/>
              <a:gd name="T55" fmla="*/ 815 h 2111"/>
              <a:gd name="T56" fmla="*/ 264 w 1959"/>
              <a:gd name="T57" fmla="*/ 573 h 2111"/>
              <a:gd name="T58" fmla="*/ 264 w 1959"/>
              <a:gd name="T59" fmla="*/ 506 h 2111"/>
              <a:gd name="T60" fmla="*/ 1353 w 1959"/>
              <a:gd name="T61" fmla="*/ 539 h 2111"/>
              <a:gd name="T62" fmla="*/ 1320 w 1959"/>
              <a:gd name="T63" fmla="*/ 330 h 2111"/>
              <a:gd name="T64" fmla="*/ 231 w 1959"/>
              <a:gd name="T65" fmla="*/ 297 h 2111"/>
              <a:gd name="T66" fmla="*/ 1320 w 1959"/>
              <a:gd name="T67" fmla="*/ 264 h 2111"/>
              <a:gd name="T68" fmla="*/ 1320 w 1959"/>
              <a:gd name="T69" fmla="*/ 330 h 2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59" h="2111">
                <a:moveTo>
                  <a:pt x="1550" y="2111"/>
                </a:moveTo>
                <a:lnTo>
                  <a:pt x="33" y="2111"/>
                </a:lnTo>
                <a:cubicBezTo>
                  <a:pt x="15" y="2111"/>
                  <a:pt x="0" y="2096"/>
                  <a:pt x="0" y="2078"/>
                </a:cubicBezTo>
                <a:lnTo>
                  <a:pt x="0" y="33"/>
                </a:lnTo>
                <a:cubicBezTo>
                  <a:pt x="0" y="15"/>
                  <a:pt x="15" y="0"/>
                  <a:pt x="33" y="0"/>
                </a:cubicBezTo>
                <a:lnTo>
                  <a:pt x="1550" y="0"/>
                </a:lnTo>
                <a:cubicBezTo>
                  <a:pt x="1569" y="0"/>
                  <a:pt x="1584" y="15"/>
                  <a:pt x="1584" y="33"/>
                </a:cubicBezTo>
                <a:lnTo>
                  <a:pt x="1584" y="2078"/>
                </a:lnTo>
                <a:cubicBezTo>
                  <a:pt x="1584" y="2096"/>
                  <a:pt x="1569" y="2111"/>
                  <a:pt x="1550" y="2111"/>
                </a:cubicBezTo>
                <a:close/>
                <a:moveTo>
                  <a:pt x="67" y="2045"/>
                </a:moveTo>
                <a:lnTo>
                  <a:pt x="1517" y="2045"/>
                </a:lnTo>
                <a:lnTo>
                  <a:pt x="1517" y="67"/>
                </a:lnTo>
                <a:lnTo>
                  <a:pt x="67" y="67"/>
                </a:lnTo>
                <a:lnTo>
                  <a:pt x="67" y="2045"/>
                </a:lnTo>
                <a:close/>
                <a:moveTo>
                  <a:pt x="1926" y="1942"/>
                </a:moveTo>
                <a:lnTo>
                  <a:pt x="1776" y="1942"/>
                </a:lnTo>
                <a:cubicBezTo>
                  <a:pt x="1757" y="1942"/>
                  <a:pt x="1742" y="1927"/>
                  <a:pt x="1742" y="1909"/>
                </a:cubicBezTo>
                <a:lnTo>
                  <a:pt x="1742" y="470"/>
                </a:lnTo>
                <a:cubicBezTo>
                  <a:pt x="1742" y="466"/>
                  <a:pt x="1742" y="462"/>
                  <a:pt x="1743" y="458"/>
                </a:cubicBezTo>
                <a:lnTo>
                  <a:pt x="1818" y="145"/>
                </a:lnTo>
                <a:cubicBezTo>
                  <a:pt x="1822" y="130"/>
                  <a:pt x="1835" y="119"/>
                  <a:pt x="1851" y="119"/>
                </a:cubicBezTo>
                <a:cubicBezTo>
                  <a:pt x="1866" y="119"/>
                  <a:pt x="1880" y="130"/>
                  <a:pt x="1883" y="145"/>
                </a:cubicBezTo>
                <a:lnTo>
                  <a:pt x="1958" y="458"/>
                </a:lnTo>
                <a:cubicBezTo>
                  <a:pt x="1959" y="462"/>
                  <a:pt x="1959" y="466"/>
                  <a:pt x="1959" y="470"/>
                </a:cubicBezTo>
                <a:lnTo>
                  <a:pt x="1959" y="1909"/>
                </a:lnTo>
                <a:cubicBezTo>
                  <a:pt x="1959" y="1927"/>
                  <a:pt x="1944" y="1942"/>
                  <a:pt x="1926" y="1942"/>
                </a:cubicBezTo>
                <a:close/>
                <a:moveTo>
                  <a:pt x="1809" y="1875"/>
                </a:moveTo>
                <a:lnTo>
                  <a:pt x="1892" y="1875"/>
                </a:lnTo>
                <a:lnTo>
                  <a:pt x="1892" y="499"/>
                </a:lnTo>
                <a:lnTo>
                  <a:pt x="1809" y="499"/>
                </a:lnTo>
                <a:lnTo>
                  <a:pt x="1809" y="1875"/>
                </a:lnTo>
                <a:close/>
                <a:moveTo>
                  <a:pt x="1818" y="432"/>
                </a:moveTo>
                <a:lnTo>
                  <a:pt x="1884" y="432"/>
                </a:lnTo>
                <a:lnTo>
                  <a:pt x="1851" y="295"/>
                </a:lnTo>
                <a:lnTo>
                  <a:pt x="1818" y="432"/>
                </a:lnTo>
                <a:close/>
                <a:moveTo>
                  <a:pt x="1320" y="1683"/>
                </a:moveTo>
                <a:lnTo>
                  <a:pt x="264" y="1683"/>
                </a:lnTo>
                <a:cubicBezTo>
                  <a:pt x="246" y="1683"/>
                  <a:pt x="231" y="1668"/>
                  <a:pt x="231" y="1650"/>
                </a:cubicBezTo>
                <a:cubicBezTo>
                  <a:pt x="231" y="1631"/>
                  <a:pt x="246" y="1616"/>
                  <a:pt x="264" y="1616"/>
                </a:cubicBezTo>
                <a:lnTo>
                  <a:pt x="1320" y="1616"/>
                </a:lnTo>
                <a:cubicBezTo>
                  <a:pt x="1338" y="1616"/>
                  <a:pt x="1353" y="1631"/>
                  <a:pt x="1353" y="1650"/>
                </a:cubicBezTo>
                <a:cubicBezTo>
                  <a:pt x="1353" y="1668"/>
                  <a:pt x="1338" y="1683"/>
                  <a:pt x="1320" y="1683"/>
                </a:cubicBezTo>
                <a:close/>
                <a:moveTo>
                  <a:pt x="1320" y="1441"/>
                </a:moveTo>
                <a:lnTo>
                  <a:pt x="264" y="1441"/>
                </a:lnTo>
                <a:cubicBezTo>
                  <a:pt x="246" y="1441"/>
                  <a:pt x="231" y="1426"/>
                  <a:pt x="231" y="1407"/>
                </a:cubicBezTo>
                <a:cubicBezTo>
                  <a:pt x="231" y="1389"/>
                  <a:pt x="246" y="1374"/>
                  <a:pt x="264" y="1374"/>
                </a:cubicBezTo>
                <a:lnTo>
                  <a:pt x="1320" y="1374"/>
                </a:lnTo>
                <a:cubicBezTo>
                  <a:pt x="1338" y="1374"/>
                  <a:pt x="1353" y="1389"/>
                  <a:pt x="1353" y="1407"/>
                </a:cubicBezTo>
                <a:cubicBezTo>
                  <a:pt x="1353" y="1426"/>
                  <a:pt x="1338" y="1441"/>
                  <a:pt x="1320" y="1441"/>
                </a:cubicBezTo>
                <a:close/>
                <a:moveTo>
                  <a:pt x="1320" y="815"/>
                </a:moveTo>
                <a:lnTo>
                  <a:pt x="264" y="815"/>
                </a:lnTo>
                <a:cubicBezTo>
                  <a:pt x="246" y="815"/>
                  <a:pt x="231" y="800"/>
                  <a:pt x="231" y="782"/>
                </a:cubicBezTo>
                <a:cubicBezTo>
                  <a:pt x="231" y="763"/>
                  <a:pt x="246" y="748"/>
                  <a:pt x="264" y="748"/>
                </a:cubicBezTo>
                <a:lnTo>
                  <a:pt x="1320" y="748"/>
                </a:lnTo>
                <a:cubicBezTo>
                  <a:pt x="1338" y="748"/>
                  <a:pt x="1353" y="763"/>
                  <a:pt x="1353" y="782"/>
                </a:cubicBezTo>
                <a:cubicBezTo>
                  <a:pt x="1353" y="800"/>
                  <a:pt x="1338" y="815"/>
                  <a:pt x="1320" y="815"/>
                </a:cubicBezTo>
                <a:close/>
                <a:moveTo>
                  <a:pt x="1320" y="573"/>
                </a:moveTo>
                <a:lnTo>
                  <a:pt x="264" y="573"/>
                </a:lnTo>
                <a:cubicBezTo>
                  <a:pt x="246" y="573"/>
                  <a:pt x="231" y="558"/>
                  <a:pt x="231" y="539"/>
                </a:cubicBezTo>
                <a:cubicBezTo>
                  <a:pt x="231" y="521"/>
                  <a:pt x="246" y="506"/>
                  <a:pt x="264" y="506"/>
                </a:cubicBezTo>
                <a:lnTo>
                  <a:pt x="1320" y="506"/>
                </a:lnTo>
                <a:cubicBezTo>
                  <a:pt x="1338" y="506"/>
                  <a:pt x="1353" y="521"/>
                  <a:pt x="1353" y="539"/>
                </a:cubicBezTo>
                <a:cubicBezTo>
                  <a:pt x="1353" y="558"/>
                  <a:pt x="1338" y="573"/>
                  <a:pt x="1320" y="573"/>
                </a:cubicBezTo>
                <a:close/>
                <a:moveTo>
                  <a:pt x="1320" y="330"/>
                </a:moveTo>
                <a:lnTo>
                  <a:pt x="264" y="330"/>
                </a:lnTo>
                <a:cubicBezTo>
                  <a:pt x="246" y="330"/>
                  <a:pt x="231" y="315"/>
                  <a:pt x="231" y="297"/>
                </a:cubicBezTo>
                <a:cubicBezTo>
                  <a:pt x="231" y="278"/>
                  <a:pt x="246" y="264"/>
                  <a:pt x="264" y="264"/>
                </a:cubicBezTo>
                <a:lnTo>
                  <a:pt x="1320" y="264"/>
                </a:lnTo>
                <a:cubicBezTo>
                  <a:pt x="1338" y="264"/>
                  <a:pt x="1353" y="278"/>
                  <a:pt x="1353" y="297"/>
                </a:cubicBezTo>
                <a:cubicBezTo>
                  <a:pt x="1353" y="315"/>
                  <a:pt x="1338" y="330"/>
                  <a:pt x="1320" y="3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322935"/>
              </a:solidFill>
            </a:endParaRPr>
          </a:p>
        </p:txBody>
      </p:sp>
      <p:sp>
        <p:nvSpPr>
          <p:cNvPr id="15" name="home_86623"/>
          <p:cNvSpPr>
            <a:spLocks noChangeAspect="1"/>
          </p:cNvSpPr>
          <p:nvPr userDrawn="1"/>
        </p:nvSpPr>
        <p:spPr bwMode="auto">
          <a:xfrm>
            <a:off x="8261273" y="5212226"/>
            <a:ext cx="467094" cy="444428"/>
          </a:xfrm>
          <a:custGeom>
            <a:avLst/>
            <a:gdLst>
              <a:gd name="connsiteX0" fmla="*/ 454548 w 606441"/>
              <a:gd name="connsiteY0" fmla="*/ 302103 h 577014"/>
              <a:gd name="connsiteX1" fmla="*/ 454548 w 606441"/>
              <a:gd name="connsiteY1" fmla="*/ 407595 h 577014"/>
              <a:gd name="connsiteX2" fmla="*/ 493728 w 606441"/>
              <a:gd name="connsiteY2" fmla="*/ 407595 h 577014"/>
              <a:gd name="connsiteX3" fmla="*/ 493728 w 606441"/>
              <a:gd name="connsiteY3" fmla="*/ 302103 h 577014"/>
              <a:gd name="connsiteX4" fmla="*/ 112781 w 606441"/>
              <a:gd name="connsiteY4" fmla="*/ 302103 h 577014"/>
              <a:gd name="connsiteX5" fmla="*/ 112781 w 606441"/>
              <a:gd name="connsiteY5" fmla="*/ 407595 h 577014"/>
              <a:gd name="connsiteX6" fmla="*/ 151925 w 606441"/>
              <a:gd name="connsiteY6" fmla="*/ 407595 h 577014"/>
              <a:gd name="connsiteX7" fmla="*/ 151925 w 606441"/>
              <a:gd name="connsiteY7" fmla="*/ 302103 h 577014"/>
              <a:gd name="connsiteX8" fmla="*/ 454548 w 606441"/>
              <a:gd name="connsiteY8" fmla="*/ 254734 h 577014"/>
              <a:gd name="connsiteX9" fmla="*/ 454548 w 606441"/>
              <a:gd name="connsiteY9" fmla="*/ 284328 h 577014"/>
              <a:gd name="connsiteX10" fmla="*/ 493728 w 606441"/>
              <a:gd name="connsiteY10" fmla="*/ 284328 h 577014"/>
              <a:gd name="connsiteX11" fmla="*/ 493728 w 606441"/>
              <a:gd name="connsiteY11" fmla="*/ 254734 h 577014"/>
              <a:gd name="connsiteX12" fmla="*/ 112781 w 606441"/>
              <a:gd name="connsiteY12" fmla="*/ 254734 h 577014"/>
              <a:gd name="connsiteX13" fmla="*/ 112781 w 606441"/>
              <a:gd name="connsiteY13" fmla="*/ 284328 h 577014"/>
              <a:gd name="connsiteX14" fmla="*/ 151925 w 606441"/>
              <a:gd name="connsiteY14" fmla="*/ 284328 h 577014"/>
              <a:gd name="connsiteX15" fmla="*/ 151925 w 606441"/>
              <a:gd name="connsiteY15" fmla="*/ 254734 h 577014"/>
              <a:gd name="connsiteX16" fmla="*/ 445643 w 606441"/>
              <a:gd name="connsiteY16" fmla="*/ 236959 h 577014"/>
              <a:gd name="connsiteX17" fmla="*/ 502633 w 606441"/>
              <a:gd name="connsiteY17" fmla="*/ 236959 h 577014"/>
              <a:gd name="connsiteX18" fmla="*/ 511537 w 606441"/>
              <a:gd name="connsiteY18" fmla="*/ 245847 h 577014"/>
              <a:gd name="connsiteX19" fmla="*/ 511537 w 606441"/>
              <a:gd name="connsiteY19" fmla="*/ 416482 h 577014"/>
              <a:gd name="connsiteX20" fmla="*/ 502633 w 606441"/>
              <a:gd name="connsiteY20" fmla="*/ 425369 h 577014"/>
              <a:gd name="connsiteX21" fmla="*/ 445643 w 606441"/>
              <a:gd name="connsiteY21" fmla="*/ 425369 h 577014"/>
              <a:gd name="connsiteX22" fmla="*/ 436738 w 606441"/>
              <a:gd name="connsiteY22" fmla="*/ 416482 h 577014"/>
              <a:gd name="connsiteX23" fmla="*/ 436738 w 606441"/>
              <a:gd name="connsiteY23" fmla="*/ 245847 h 577014"/>
              <a:gd name="connsiteX24" fmla="*/ 445643 w 606441"/>
              <a:gd name="connsiteY24" fmla="*/ 236959 h 577014"/>
              <a:gd name="connsiteX25" fmla="*/ 103885 w 606441"/>
              <a:gd name="connsiteY25" fmla="*/ 236959 h 577014"/>
              <a:gd name="connsiteX26" fmla="*/ 160821 w 606441"/>
              <a:gd name="connsiteY26" fmla="*/ 236959 h 577014"/>
              <a:gd name="connsiteX27" fmla="*/ 169718 w 606441"/>
              <a:gd name="connsiteY27" fmla="*/ 245847 h 577014"/>
              <a:gd name="connsiteX28" fmla="*/ 169718 w 606441"/>
              <a:gd name="connsiteY28" fmla="*/ 416482 h 577014"/>
              <a:gd name="connsiteX29" fmla="*/ 160821 w 606441"/>
              <a:gd name="connsiteY29" fmla="*/ 425369 h 577014"/>
              <a:gd name="connsiteX30" fmla="*/ 103885 w 606441"/>
              <a:gd name="connsiteY30" fmla="*/ 425369 h 577014"/>
              <a:gd name="connsiteX31" fmla="*/ 94989 w 606441"/>
              <a:gd name="connsiteY31" fmla="*/ 416482 h 577014"/>
              <a:gd name="connsiteX32" fmla="*/ 94989 w 606441"/>
              <a:gd name="connsiteY32" fmla="*/ 245847 h 577014"/>
              <a:gd name="connsiteX33" fmla="*/ 103885 w 606441"/>
              <a:gd name="connsiteY33" fmla="*/ 236959 h 577014"/>
              <a:gd name="connsiteX34" fmla="*/ 360392 w 606441"/>
              <a:gd name="connsiteY34" fmla="*/ 77270 h 577014"/>
              <a:gd name="connsiteX35" fmla="*/ 374806 w 606441"/>
              <a:gd name="connsiteY35" fmla="*/ 86684 h 577014"/>
              <a:gd name="connsiteX36" fmla="*/ 377387 w 606441"/>
              <a:gd name="connsiteY36" fmla="*/ 98939 h 577014"/>
              <a:gd name="connsiteX37" fmla="*/ 370002 w 606441"/>
              <a:gd name="connsiteY37" fmla="*/ 103025 h 577014"/>
              <a:gd name="connsiteX38" fmla="*/ 365108 w 606441"/>
              <a:gd name="connsiteY38" fmla="*/ 101515 h 577014"/>
              <a:gd name="connsiteX39" fmla="*/ 350605 w 606441"/>
              <a:gd name="connsiteY39" fmla="*/ 92101 h 577014"/>
              <a:gd name="connsiteX40" fmla="*/ 348114 w 606441"/>
              <a:gd name="connsiteY40" fmla="*/ 79845 h 577014"/>
              <a:gd name="connsiteX41" fmla="*/ 360392 w 606441"/>
              <a:gd name="connsiteY41" fmla="*/ 77270 h 577014"/>
              <a:gd name="connsiteX42" fmla="*/ 303139 w 606441"/>
              <a:gd name="connsiteY42" fmla="*/ 17773 h 577014"/>
              <a:gd name="connsiteX43" fmla="*/ 302872 w 606441"/>
              <a:gd name="connsiteY43" fmla="*/ 17862 h 577014"/>
              <a:gd name="connsiteX44" fmla="*/ 301626 w 606441"/>
              <a:gd name="connsiteY44" fmla="*/ 17951 h 577014"/>
              <a:gd name="connsiteX45" fmla="*/ 301270 w 606441"/>
              <a:gd name="connsiteY45" fmla="*/ 17951 h 577014"/>
              <a:gd name="connsiteX46" fmla="*/ 300914 w 606441"/>
              <a:gd name="connsiteY46" fmla="*/ 18129 h 577014"/>
              <a:gd name="connsiteX47" fmla="*/ 300291 w 606441"/>
              <a:gd name="connsiteY47" fmla="*/ 18306 h 577014"/>
              <a:gd name="connsiteX48" fmla="*/ 299578 w 606441"/>
              <a:gd name="connsiteY48" fmla="*/ 18484 h 577014"/>
              <a:gd name="connsiteX49" fmla="*/ 299311 w 606441"/>
              <a:gd name="connsiteY49" fmla="*/ 18573 h 577014"/>
              <a:gd name="connsiteX50" fmla="*/ 298065 w 606441"/>
              <a:gd name="connsiteY50" fmla="*/ 19195 h 577014"/>
              <a:gd name="connsiteX51" fmla="*/ 297353 w 606441"/>
              <a:gd name="connsiteY51" fmla="*/ 19639 h 577014"/>
              <a:gd name="connsiteX52" fmla="*/ 22322 w 606441"/>
              <a:gd name="connsiteY52" fmla="*/ 199506 h 577014"/>
              <a:gd name="connsiteX53" fmla="*/ 17960 w 606441"/>
              <a:gd name="connsiteY53" fmla="*/ 205905 h 577014"/>
              <a:gd name="connsiteX54" fmla="*/ 19473 w 606441"/>
              <a:gd name="connsiteY54" fmla="*/ 213459 h 577014"/>
              <a:gd name="connsiteX55" fmla="*/ 27929 w 606441"/>
              <a:gd name="connsiteY55" fmla="*/ 217991 h 577014"/>
              <a:gd name="connsiteX56" fmla="*/ 33447 w 606441"/>
              <a:gd name="connsiteY56" fmla="*/ 216391 h 577014"/>
              <a:gd name="connsiteX57" fmla="*/ 298332 w 606441"/>
              <a:gd name="connsiteY57" fmla="*/ 43100 h 577014"/>
              <a:gd name="connsiteX58" fmla="*/ 308123 w 606441"/>
              <a:gd name="connsiteY58" fmla="*/ 43100 h 577014"/>
              <a:gd name="connsiteX59" fmla="*/ 331443 w 606441"/>
              <a:gd name="connsiteY59" fmla="*/ 58385 h 577014"/>
              <a:gd name="connsiteX60" fmla="*/ 334024 w 606441"/>
              <a:gd name="connsiteY60" fmla="*/ 70649 h 577014"/>
              <a:gd name="connsiteX61" fmla="*/ 321652 w 606441"/>
              <a:gd name="connsiteY61" fmla="*/ 73226 h 577014"/>
              <a:gd name="connsiteX62" fmla="*/ 303228 w 606441"/>
              <a:gd name="connsiteY62" fmla="*/ 61140 h 577014"/>
              <a:gd name="connsiteX63" fmla="*/ 65223 w 606441"/>
              <a:gd name="connsiteY63" fmla="*/ 216835 h 577014"/>
              <a:gd name="connsiteX64" fmla="*/ 65223 w 606441"/>
              <a:gd name="connsiteY64" fmla="*/ 217458 h 577014"/>
              <a:gd name="connsiteX65" fmla="*/ 65223 w 606441"/>
              <a:gd name="connsiteY65" fmla="*/ 502366 h 577014"/>
              <a:gd name="connsiteX66" fmla="*/ 170251 w 606441"/>
              <a:gd name="connsiteY66" fmla="*/ 502366 h 577014"/>
              <a:gd name="connsiteX67" fmla="*/ 179152 w 606441"/>
              <a:gd name="connsiteY67" fmla="*/ 511253 h 577014"/>
              <a:gd name="connsiteX68" fmla="*/ 170251 w 606441"/>
              <a:gd name="connsiteY68" fmla="*/ 520139 h 577014"/>
              <a:gd name="connsiteX69" fmla="*/ 65223 w 606441"/>
              <a:gd name="connsiteY69" fmla="*/ 520139 h 577014"/>
              <a:gd name="connsiteX70" fmla="*/ 65223 w 606441"/>
              <a:gd name="connsiteY70" fmla="*/ 559241 h 577014"/>
              <a:gd name="connsiteX71" fmla="*/ 199357 w 606441"/>
              <a:gd name="connsiteY71" fmla="*/ 559241 h 577014"/>
              <a:gd name="connsiteX72" fmla="*/ 199357 w 606441"/>
              <a:gd name="connsiteY72" fmla="*/ 245895 h 577014"/>
              <a:gd name="connsiteX73" fmla="*/ 208257 w 606441"/>
              <a:gd name="connsiteY73" fmla="*/ 237009 h 577014"/>
              <a:gd name="connsiteX74" fmla="*/ 398109 w 606441"/>
              <a:gd name="connsiteY74" fmla="*/ 237009 h 577014"/>
              <a:gd name="connsiteX75" fmla="*/ 407010 w 606441"/>
              <a:gd name="connsiteY75" fmla="*/ 245895 h 577014"/>
              <a:gd name="connsiteX76" fmla="*/ 407010 w 606441"/>
              <a:gd name="connsiteY76" fmla="*/ 559241 h 577014"/>
              <a:gd name="connsiteX77" fmla="*/ 541144 w 606441"/>
              <a:gd name="connsiteY77" fmla="*/ 559241 h 577014"/>
              <a:gd name="connsiteX78" fmla="*/ 541144 w 606441"/>
              <a:gd name="connsiteY78" fmla="*/ 520139 h 577014"/>
              <a:gd name="connsiteX79" fmla="*/ 436115 w 606441"/>
              <a:gd name="connsiteY79" fmla="*/ 520139 h 577014"/>
              <a:gd name="connsiteX80" fmla="*/ 427215 w 606441"/>
              <a:gd name="connsiteY80" fmla="*/ 511253 h 577014"/>
              <a:gd name="connsiteX81" fmla="*/ 436115 w 606441"/>
              <a:gd name="connsiteY81" fmla="*/ 502366 h 577014"/>
              <a:gd name="connsiteX82" fmla="*/ 541144 w 606441"/>
              <a:gd name="connsiteY82" fmla="*/ 502366 h 577014"/>
              <a:gd name="connsiteX83" fmla="*/ 541144 w 606441"/>
              <a:gd name="connsiteY83" fmla="*/ 217458 h 577014"/>
              <a:gd name="connsiteX84" fmla="*/ 541144 w 606441"/>
              <a:gd name="connsiteY84" fmla="*/ 216835 h 577014"/>
              <a:gd name="connsiteX85" fmla="*/ 394104 w 606441"/>
              <a:gd name="connsiteY85" fmla="*/ 120592 h 577014"/>
              <a:gd name="connsiteX86" fmla="*/ 391523 w 606441"/>
              <a:gd name="connsiteY86" fmla="*/ 108329 h 577014"/>
              <a:gd name="connsiteX87" fmla="*/ 403895 w 606441"/>
              <a:gd name="connsiteY87" fmla="*/ 105752 h 577014"/>
              <a:gd name="connsiteX88" fmla="*/ 573009 w 606441"/>
              <a:gd name="connsiteY88" fmla="*/ 216391 h 577014"/>
              <a:gd name="connsiteX89" fmla="*/ 578527 w 606441"/>
              <a:gd name="connsiteY89" fmla="*/ 217991 h 577014"/>
              <a:gd name="connsiteX90" fmla="*/ 586983 w 606441"/>
              <a:gd name="connsiteY90" fmla="*/ 213459 h 577014"/>
              <a:gd name="connsiteX91" fmla="*/ 588407 w 606441"/>
              <a:gd name="connsiteY91" fmla="*/ 205905 h 577014"/>
              <a:gd name="connsiteX92" fmla="*/ 584045 w 606441"/>
              <a:gd name="connsiteY92" fmla="*/ 199506 h 577014"/>
              <a:gd name="connsiteX93" fmla="*/ 309102 w 606441"/>
              <a:gd name="connsiteY93" fmla="*/ 19639 h 577014"/>
              <a:gd name="connsiteX94" fmla="*/ 308301 w 606441"/>
              <a:gd name="connsiteY94" fmla="*/ 19195 h 577014"/>
              <a:gd name="connsiteX95" fmla="*/ 307055 w 606441"/>
              <a:gd name="connsiteY95" fmla="*/ 18573 h 577014"/>
              <a:gd name="connsiteX96" fmla="*/ 306877 w 606441"/>
              <a:gd name="connsiteY96" fmla="*/ 18484 h 577014"/>
              <a:gd name="connsiteX97" fmla="*/ 306076 w 606441"/>
              <a:gd name="connsiteY97" fmla="*/ 18306 h 577014"/>
              <a:gd name="connsiteX98" fmla="*/ 305542 w 606441"/>
              <a:gd name="connsiteY98" fmla="*/ 18129 h 577014"/>
              <a:gd name="connsiteX99" fmla="*/ 305186 w 606441"/>
              <a:gd name="connsiteY99" fmla="*/ 17951 h 577014"/>
              <a:gd name="connsiteX100" fmla="*/ 304741 w 606441"/>
              <a:gd name="connsiteY100" fmla="*/ 17951 h 577014"/>
              <a:gd name="connsiteX101" fmla="*/ 303495 w 606441"/>
              <a:gd name="connsiteY101" fmla="*/ 17862 h 577014"/>
              <a:gd name="connsiteX102" fmla="*/ 303139 w 606441"/>
              <a:gd name="connsiteY102" fmla="*/ 17773 h 577014"/>
              <a:gd name="connsiteX103" fmla="*/ 303228 w 606441"/>
              <a:gd name="connsiteY103" fmla="*/ 0 h 577014"/>
              <a:gd name="connsiteX104" fmla="*/ 305542 w 606441"/>
              <a:gd name="connsiteY104" fmla="*/ 177 h 577014"/>
              <a:gd name="connsiteX105" fmla="*/ 306165 w 606441"/>
              <a:gd name="connsiteY105" fmla="*/ 266 h 577014"/>
              <a:gd name="connsiteX106" fmla="*/ 308568 w 606441"/>
              <a:gd name="connsiteY106" fmla="*/ 533 h 577014"/>
              <a:gd name="connsiteX107" fmla="*/ 310971 w 606441"/>
              <a:gd name="connsiteY107" fmla="*/ 1155 h 577014"/>
              <a:gd name="connsiteX108" fmla="*/ 311594 w 606441"/>
              <a:gd name="connsiteY108" fmla="*/ 1422 h 577014"/>
              <a:gd name="connsiteX109" fmla="*/ 313731 w 606441"/>
              <a:gd name="connsiteY109" fmla="*/ 2044 h 577014"/>
              <a:gd name="connsiteX110" fmla="*/ 317113 w 606441"/>
              <a:gd name="connsiteY110" fmla="*/ 3821 h 577014"/>
              <a:gd name="connsiteX111" fmla="*/ 318448 w 606441"/>
              <a:gd name="connsiteY111" fmla="*/ 4532 h 577014"/>
              <a:gd name="connsiteX112" fmla="*/ 318804 w 606441"/>
              <a:gd name="connsiteY112" fmla="*/ 4799 h 577014"/>
              <a:gd name="connsiteX113" fmla="*/ 593836 w 606441"/>
              <a:gd name="connsiteY113" fmla="*/ 184666 h 577014"/>
              <a:gd name="connsiteX114" fmla="*/ 605852 w 606441"/>
              <a:gd name="connsiteY114" fmla="*/ 202261 h 577014"/>
              <a:gd name="connsiteX115" fmla="*/ 601847 w 606441"/>
              <a:gd name="connsiteY115" fmla="*/ 223234 h 577014"/>
              <a:gd name="connsiteX116" fmla="*/ 578527 w 606441"/>
              <a:gd name="connsiteY116" fmla="*/ 235764 h 577014"/>
              <a:gd name="connsiteX117" fmla="*/ 563218 w 606441"/>
              <a:gd name="connsiteY117" fmla="*/ 231232 h 577014"/>
              <a:gd name="connsiteX118" fmla="*/ 558945 w 606441"/>
              <a:gd name="connsiteY118" fmla="*/ 228388 h 577014"/>
              <a:gd name="connsiteX119" fmla="*/ 558945 w 606441"/>
              <a:gd name="connsiteY119" fmla="*/ 559241 h 577014"/>
              <a:gd name="connsiteX120" fmla="*/ 569003 w 606441"/>
              <a:gd name="connsiteY120" fmla="*/ 559241 h 577014"/>
              <a:gd name="connsiteX121" fmla="*/ 577904 w 606441"/>
              <a:gd name="connsiteY121" fmla="*/ 568128 h 577014"/>
              <a:gd name="connsiteX122" fmla="*/ 569003 w 606441"/>
              <a:gd name="connsiteY122" fmla="*/ 577014 h 577014"/>
              <a:gd name="connsiteX123" fmla="*/ 379151 w 606441"/>
              <a:gd name="connsiteY123" fmla="*/ 577014 h 577014"/>
              <a:gd name="connsiteX124" fmla="*/ 370250 w 606441"/>
              <a:gd name="connsiteY124" fmla="*/ 568128 h 577014"/>
              <a:gd name="connsiteX125" fmla="*/ 379151 w 606441"/>
              <a:gd name="connsiteY125" fmla="*/ 559241 h 577014"/>
              <a:gd name="connsiteX126" fmla="*/ 389209 w 606441"/>
              <a:gd name="connsiteY126" fmla="*/ 559241 h 577014"/>
              <a:gd name="connsiteX127" fmla="*/ 389209 w 606441"/>
              <a:gd name="connsiteY127" fmla="*/ 254782 h 577014"/>
              <a:gd name="connsiteX128" fmla="*/ 217158 w 606441"/>
              <a:gd name="connsiteY128" fmla="*/ 254782 h 577014"/>
              <a:gd name="connsiteX129" fmla="*/ 217158 w 606441"/>
              <a:gd name="connsiteY129" fmla="*/ 559241 h 577014"/>
              <a:gd name="connsiteX130" fmla="*/ 227216 w 606441"/>
              <a:gd name="connsiteY130" fmla="*/ 559241 h 577014"/>
              <a:gd name="connsiteX131" fmla="*/ 236116 w 606441"/>
              <a:gd name="connsiteY131" fmla="*/ 568128 h 577014"/>
              <a:gd name="connsiteX132" fmla="*/ 227216 w 606441"/>
              <a:gd name="connsiteY132" fmla="*/ 577014 h 577014"/>
              <a:gd name="connsiteX133" fmla="*/ 37364 w 606441"/>
              <a:gd name="connsiteY133" fmla="*/ 577014 h 577014"/>
              <a:gd name="connsiteX134" fmla="*/ 28463 w 606441"/>
              <a:gd name="connsiteY134" fmla="*/ 568128 h 577014"/>
              <a:gd name="connsiteX135" fmla="*/ 37364 w 606441"/>
              <a:gd name="connsiteY135" fmla="*/ 559241 h 577014"/>
              <a:gd name="connsiteX136" fmla="*/ 47422 w 606441"/>
              <a:gd name="connsiteY136" fmla="*/ 559241 h 577014"/>
              <a:gd name="connsiteX137" fmla="*/ 47422 w 606441"/>
              <a:gd name="connsiteY137" fmla="*/ 228388 h 577014"/>
              <a:gd name="connsiteX138" fmla="*/ 43149 w 606441"/>
              <a:gd name="connsiteY138" fmla="*/ 231232 h 577014"/>
              <a:gd name="connsiteX139" fmla="*/ 27929 w 606441"/>
              <a:gd name="connsiteY139" fmla="*/ 235764 h 577014"/>
              <a:gd name="connsiteX140" fmla="*/ 4520 w 606441"/>
              <a:gd name="connsiteY140" fmla="*/ 223234 h 577014"/>
              <a:gd name="connsiteX141" fmla="*/ 604 w 606441"/>
              <a:gd name="connsiteY141" fmla="*/ 202261 h 577014"/>
              <a:gd name="connsiteX142" fmla="*/ 12620 w 606441"/>
              <a:gd name="connsiteY142" fmla="*/ 184666 h 577014"/>
              <a:gd name="connsiteX143" fmla="*/ 287652 w 606441"/>
              <a:gd name="connsiteY143" fmla="*/ 4710 h 577014"/>
              <a:gd name="connsiteX144" fmla="*/ 287830 w 606441"/>
              <a:gd name="connsiteY144" fmla="*/ 4621 h 577014"/>
              <a:gd name="connsiteX145" fmla="*/ 287919 w 606441"/>
              <a:gd name="connsiteY145" fmla="*/ 4532 h 577014"/>
              <a:gd name="connsiteX146" fmla="*/ 289343 w 606441"/>
              <a:gd name="connsiteY146" fmla="*/ 3821 h 577014"/>
              <a:gd name="connsiteX147" fmla="*/ 292725 w 606441"/>
              <a:gd name="connsiteY147" fmla="*/ 2044 h 577014"/>
              <a:gd name="connsiteX148" fmla="*/ 294772 w 606441"/>
              <a:gd name="connsiteY148" fmla="*/ 1333 h 577014"/>
              <a:gd name="connsiteX149" fmla="*/ 295484 w 606441"/>
              <a:gd name="connsiteY149" fmla="*/ 1155 h 577014"/>
              <a:gd name="connsiteX150" fmla="*/ 297798 w 606441"/>
              <a:gd name="connsiteY150" fmla="*/ 533 h 577014"/>
              <a:gd name="connsiteX151" fmla="*/ 300202 w 606441"/>
              <a:gd name="connsiteY151" fmla="*/ 266 h 577014"/>
              <a:gd name="connsiteX152" fmla="*/ 300914 w 606441"/>
              <a:gd name="connsiteY152" fmla="*/ 177 h 577014"/>
              <a:gd name="connsiteX153" fmla="*/ 303228 w 606441"/>
              <a:gd name="connsiteY153" fmla="*/ 0 h 5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606441" h="577014">
                <a:moveTo>
                  <a:pt x="454548" y="302103"/>
                </a:moveTo>
                <a:lnTo>
                  <a:pt x="454548" y="407595"/>
                </a:lnTo>
                <a:lnTo>
                  <a:pt x="493728" y="407595"/>
                </a:lnTo>
                <a:lnTo>
                  <a:pt x="493728" y="302103"/>
                </a:lnTo>
                <a:close/>
                <a:moveTo>
                  <a:pt x="112781" y="302103"/>
                </a:moveTo>
                <a:lnTo>
                  <a:pt x="112781" y="407595"/>
                </a:lnTo>
                <a:lnTo>
                  <a:pt x="151925" y="407595"/>
                </a:lnTo>
                <a:lnTo>
                  <a:pt x="151925" y="302103"/>
                </a:lnTo>
                <a:close/>
                <a:moveTo>
                  <a:pt x="454548" y="254734"/>
                </a:moveTo>
                <a:lnTo>
                  <a:pt x="454548" y="284328"/>
                </a:lnTo>
                <a:lnTo>
                  <a:pt x="493728" y="284328"/>
                </a:lnTo>
                <a:lnTo>
                  <a:pt x="493728" y="254734"/>
                </a:lnTo>
                <a:close/>
                <a:moveTo>
                  <a:pt x="112781" y="254734"/>
                </a:moveTo>
                <a:lnTo>
                  <a:pt x="112781" y="284328"/>
                </a:lnTo>
                <a:lnTo>
                  <a:pt x="151925" y="284328"/>
                </a:lnTo>
                <a:lnTo>
                  <a:pt x="151925" y="254734"/>
                </a:lnTo>
                <a:close/>
                <a:moveTo>
                  <a:pt x="445643" y="236959"/>
                </a:moveTo>
                <a:lnTo>
                  <a:pt x="502633" y="236959"/>
                </a:lnTo>
                <a:cubicBezTo>
                  <a:pt x="507530" y="236959"/>
                  <a:pt x="511537" y="240870"/>
                  <a:pt x="511537" y="245847"/>
                </a:cubicBezTo>
                <a:lnTo>
                  <a:pt x="511537" y="416482"/>
                </a:lnTo>
                <a:cubicBezTo>
                  <a:pt x="511537" y="421370"/>
                  <a:pt x="507530" y="425369"/>
                  <a:pt x="502633" y="425369"/>
                </a:cubicBezTo>
                <a:lnTo>
                  <a:pt x="445643" y="425369"/>
                </a:lnTo>
                <a:cubicBezTo>
                  <a:pt x="440745" y="425369"/>
                  <a:pt x="436738" y="421370"/>
                  <a:pt x="436738" y="416482"/>
                </a:cubicBezTo>
                <a:lnTo>
                  <a:pt x="436738" y="245847"/>
                </a:lnTo>
                <a:cubicBezTo>
                  <a:pt x="436738" y="240870"/>
                  <a:pt x="440745" y="236959"/>
                  <a:pt x="445643" y="236959"/>
                </a:cubicBezTo>
                <a:close/>
                <a:moveTo>
                  <a:pt x="103885" y="236959"/>
                </a:moveTo>
                <a:lnTo>
                  <a:pt x="160821" y="236959"/>
                </a:lnTo>
                <a:cubicBezTo>
                  <a:pt x="165714" y="236959"/>
                  <a:pt x="169718" y="240870"/>
                  <a:pt x="169718" y="245847"/>
                </a:cubicBezTo>
                <a:lnTo>
                  <a:pt x="169718" y="416482"/>
                </a:lnTo>
                <a:cubicBezTo>
                  <a:pt x="169718" y="421370"/>
                  <a:pt x="165714" y="425369"/>
                  <a:pt x="160821" y="425369"/>
                </a:cubicBezTo>
                <a:lnTo>
                  <a:pt x="103885" y="425369"/>
                </a:lnTo>
                <a:cubicBezTo>
                  <a:pt x="98992" y="425369"/>
                  <a:pt x="94989" y="421370"/>
                  <a:pt x="94989" y="416482"/>
                </a:cubicBezTo>
                <a:lnTo>
                  <a:pt x="94989" y="245847"/>
                </a:lnTo>
                <a:cubicBezTo>
                  <a:pt x="94989" y="240870"/>
                  <a:pt x="98992" y="236959"/>
                  <a:pt x="103885" y="236959"/>
                </a:cubicBezTo>
                <a:close/>
                <a:moveTo>
                  <a:pt x="360392" y="77270"/>
                </a:moveTo>
                <a:lnTo>
                  <a:pt x="374806" y="86684"/>
                </a:lnTo>
                <a:cubicBezTo>
                  <a:pt x="378988" y="89348"/>
                  <a:pt x="380145" y="94854"/>
                  <a:pt x="377387" y="98939"/>
                </a:cubicBezTo>
                <a:cubicBezTo>
                  <a:pt x="375696" y="101604"/>
                  <a:pt x="372849" y="103025"/>
                  <a:pt x="370002" y="103025"/>
                </a:cubicBezTo>
                <a:cubicBezTo>
                  <a:pt x="368311" y="103025"/>
                  <a:pt x="366621" y="102492"/>
                  <a:pt x="365108" y="101515"/>
                </a:cubicBezTo>
                <a:lnTo>
                  <a:pt x="350605" y="92101"/>
                </a:lnTo>
                <a:cubicBezTo>
                  <a:pt x="346512" y="89437"/>
                  <a:pt x="345356" y="83931"/>
                  <a:pt x="348114" y="79845"/>
                </a:cubicBezTo>
                <a:cubicBezTo>
                  <a:pt x="350783" y="75671"/>
                  <a:pt x="356300" y="74517"/>
                  <a:pt x="360392" y="77270"/>
                </a:cubicBezTo>
                <a:close/>
                <a:moveTo>
                  <a:pt x="303139" y="17773"/>
                </a:moveTo>
                <a:cubicBezTo>
                  <a:pt x="303139" y="17773"/>
                  <a:pt x="302961" y="17862"/>
                  <a:pt x="302872" y="17862"/>
                </a:cubicBezTo>
                <a:lnTo>
                  <a:pt x="301626" y="17951"/>
                </a:lnTo>
                <a:cubicBezTo>
                  <a:pt x="301537" y="17951"/>
                  <a:pt x="301359" y="17951"/>
                  <a:pt x="301270" y="17951"/>
                </a:cubicBezTo>
                <a:cubicBezTo>
                  <a:pt x="301181" y="18040"/>
                  <a:pt x="301003" y="18040"/>
                  <a:pt x="300914" y="18129"/>
                </a:cubicBezTo>
                <a:lnTo>
                  <a:pt x="300291" y="18306"/>
                </a:lnTo>
                <a:cubicBezTo>
                  <a:pt x="300024" y="18395"/>
                  <a:pt x="299845" y="18395"/>
                  <a:pt x="299578" y="18484"/>
                </a:cubicBezTo>
                <a:cubicBezTo>
                  <a:pt x="299489" y="18484"/>
                  <a:pt x="299400" y="18573"/>
                  <a:pt x="299311" y="18573"/>
                </a:cubicBezTo>
                <a:cubicBezTo>
                  <a:pt x="298955" y="18751"/>
                  <a:pt x="298421" y="19017"/>
                  <a:pt x="298065" y="19195"/>
                </a:cubicBezTo>
                <a:cubicBezTo>
                  <a:pt x="297887" y="19373"/>
                  <a:pt x="297620" y="19551"/>
                  <a:pt x="297353" y="19639"/>
                </a:cubicBezTo>
                <a:lnTo>
                  <a:pt x="22322" y="199506"/>
                </a:lnTo>
                <a:cubicBezTo>
                  <a:pt x="20096" y="201017"/>
                  <a:pt x="18583" y="203239"/>
                  <a:pt x="17960" y="205905"/>
                </a:cubicBezTo>
                <a:cubicBezTo>
                  <a:pt x="17426" y="208571"/>
                  <a:pt x="17960" y="211237"/>
                  <a:pt x="19473" y="213459"/>
                </a:cubicBezTo>
                <a:cubicBezTo>
                  <a:pt x="21343" y="216302"/>
                  <a:pt x="24458" y="217991"/>
                  <a:pt x="27929" y="217991"/>
                </a:cubicBezTo>
                <a:cubicBezTo>
                  <a:pt x="29887" y="217991"/>
                  <a:pt x="31756" y="217458"/>
                  <a:pt x="33447" y="216391"/>
                </a:cubicBezTo>
                <a:lnTo>
                  <a:pt x="298332" y="43100"/>
                </a:lnTo>
                <a:cubicBezTo>
                  <a:pt x="301270" y="41145"/>
                  <a:pt x="305097" y="41145"/>
                  <a:pt x="308123" y="43100"/>
                </a:cubicBezTo>
                <a:lnTo>
                  <a:pt x="331443" y="58385"/>
                </a:lnTo>
                <a:cubicBezTo>
                  <a:pt x="335537" y="61051"/>
                  <a:pt x="336694" y="66561"/>
                  <a:pt x="334024" y="70649"/>
                </a:cubicBezTo>
                <a:cubicBezTo>
                  <a:pt x="331265" y="74737"/>
                  <a:pt x="325747" y="75892"/>
                  <a:pt x="321652" y="73226"/>
                </a:cubicBezTo>
                <a:lnTo>
                  <a:pt x="303228" y="61140"/>
                </a:lnTo>
                <a:lnTo>
                  <a:pt x="65223" y="216835"/>
                </a:lnTo>
                <a:cubicBezTo>
                  <a:pt x="65223" y="217013"/>
                  <a:pt x="65223" y="217191"/>
                  <a:pt x="65223" y="217458"/>
                </a:cubicBezTo>
                <a:lnTo>
                  <a:pt x="65223" y="502366"/>
                </a:lnTo>
                <a:lnTo>
                  <a:pt x="170251" y="502366"/>
                </a:lnTo>
                <a:cubicBezTo>
                  <a:pt x="175236" y="502366"/>
                  <a:pt x="179152" y="506365"/>
                  <a:pt x="179152" y="511253"/>
                </a:cubicBezTo>
                <a:cubicBezTo>
                  <a:pt x="179152" y="516229"/>
                  <a:pt x="175236" y="520139"/>
                  <a:pt x="170251" y="520139"/>
                </a:cubicBezTo>
                <a:lnTo>
                  <a:pt x="65223" y="520139"/>
                </a:lnTo>
                <a:lnTo>
                  <a:pt x="65223" y="559241"/>
                </a:lnTo>
                <a:lnTo>
                  <a:pt x="199357" y="559241"/>
                </a:lnTo>
                <a:lnTo>
                  <a:pt x="199357" y="245895"/>
                </a:lnTo>
                <a:cubicBezTo>
                  <a:pt x="199357" y="240919"/>
                  <a:pt x="203362" y="237009"/>
                  <a:pt x="208257" y="237009"/>
                </a:cubicBezTo>
                <a:lnTo>
                  <a:pt x="398109" y="237009"/>
                </a:lnTo>
                <a:cubicBezTo>
                  <a:pt x="403094" y="237009"/>
                  <a:pt x="407010" y="240919"/>
                  <a:pt x="407010" y="245895"/>
                </a:cubicBezTo>
                <a:lnTo>
                  <a:pt x="407010" y="559241"/>
                </a:lnTo>
                <a:lnTo>
                  <a:pt x="541144" y="559241"/>
                </a:lnTo>
                <a:lnTo>
                  <a:pt x="541144" y="520139"/>
                </a:lnTo>
                <a:lnTo>
                  <a:pt x="436115" y="520139"/>
                </a:lnTo>
                <a:cubicBezTo>
                  <a:pt x="431220" y="520139"/>
                  <a:pt x="427215" y="516229"/>
                  <a:pt x="427215" y="511253"/>
                </a:cubicBezTo>
                <a:cubicBezTo>
                  <a:pt x="427215" y="506365"/>
                  <a:pt x="431220" y="502366"/>
                  <a:pt x="436115" y="502366"/>
                </a:cubicBezTo>
                <a:lnTo>
                  <a:pt x="541144" y="502366"/>
                </a:lnTo>
                <a:lnTo>
                  <a:pt x="541144" y="217458"/>
                </a:lnTo>
                <a:cubicBezTo>
                  <a:pt x="541144" y="217191"/>
                  <a:pt x="541144" y="217013"/>
                  <a:pt x="541144" y="216835"/>
                </a:cubicBezTo>
                <a:lnTo>
                  <a:pt x="394104" y="120592"/>
                </a:lnTo>
                <a:cubicBezTo>
                  <a:pt x="390010" y="117926"/>
                  <a:pt x="388853" y="112417"/>
                  <a:pt x="391523" y="108329"/>
                </a:cubicBezTo>
                <a:cubicBezTo>
                  <a:pt x="394193" y="104152"/>
                  <a:pt x="399711" y="102997"/>
                  <a:pt x="403895" y="105752"/>
                </a:cubicBezTo>
                <a:lnTo>
                  <a:pt x="573009" y="216391"/>
                </a:lnTo>
                <a:cubicBezTo>
                  <a:pt x="574611" y="217458"/>
                  <a:pt x="576569" y="217991"/>
                  <a:pt x="578527" y="217991"/>
                </a:cubicBezTo>
                <a:cubicBezTo>
                  <a:pt x="581909" y="217991"/>
                  <a:pt x="585113" y="216302"/>
                  <a:pt x="586983" y="213459"/>
                </a:cubicBezTo>
                <a:cubicBezTo>
                  <a:pt x="588407" y="211237"/>
                  <a:pt x="588941" y="208571"/>
                  <a:pt x="588407" y="205905"/>
                </a:cubicBezTo>
                <a:cubicBezTo>
                  <a:pt x="587873" y="203239"/>
                  <a:pt x="586271" y="201017"/>
                  <a:pt x="584045" y="199506"/>
                </a:cubicBezTo>
                <a:lnTo>
                  <a:pt x="309102" y="19639"/>
                </a:lnTo>
                <a:cubicBezTo>
                  <a:pt x="308835" y="19551"/>
                  <a:pt x="308568" y="19373"/>
                  <a:pt x="308301" y="19195"/>
                </a:cubicBezTo>
                <a:cubicBezTo>
                  <a:pt x="308034" y="19017"/>
                  <a:pt x="307411" y="18751"/>
                  <a:pt x="307055" y="18573"/>
                </a:cubicBezTo>
                <a:cubicBezTo>
                  <a:pt x="307055" y="18573"/>
                  <a:pt x="306966" y="18484"/>
                  <a:pt x="306877" y="18484"/>
                </a:cubicBezTo>
                <a:cubicBezTo>
                  <a:pt x="306610" y="18395"/>
                  <a:pt x="306343" y="18395"/>
                  <a:pt x="306076" y="18306"/>
                </a:cubicBezTo>
                <a:lnTo>
                  <a:pt x="305542" y="18129"/>
                </a:lnTo>
                <a:cubicBezTo>
                  <a:pt x="305453" y="18040"/>
                  <a:pt x="305275" y="18040"/>
                  <a:pt x="305186" y="17951"/>
                </a:cubicBezTo>
                <a:cubicBezTo>
                  <a:pt x="305008" y="17951"/>
                  <a:pt x="304919" y="17951"/>
                  <a:pt x="304741" y="17951"/>
                </a:cubicBezTo>
                <a:lnTo>
                  <a:pt x="303495" y="17862"/>
                </a:lnTo>
                <a:cubicBezTo>
                  <a:pt x="303406" y="17862"/>
                  <a:pt x="303317" y="17773"/>
                  <a:pt x="303139" y="17773"/>
                </a:cubicBezTo>
                <a:close/>
                <a:moveTo>
                  <a:pt x="303228" y="0"/>
                </a:moveTo>
                <a:cubicBezTo>
                  <a:pt x="304118" y="0"/>
                  <a:pt x="304919" y="89"/>
                  <a:pt x="305542" y="177"/>
                </a:cubicBezTo>
                <a:lnTo>
                  <a:pt x="306165" y="266"/>
                </a:lnTo>
                <a:cubicBezTo>
                  <a:pt x="306788" y="266"/>
                  <a:pt x="307589" y="355"/>
                  <a:pt x="308568" y="533"/>
                </a:cubicBezTo>
                <a:cubicBezTo>
                  <a:pt x="309547" y="711"/>
                  <a:pt x="310348" y="977"/>
                  <a:pt x="310971" y="1155"/>
                </a:cubicBezTo>
                <a:lnTo>
                  <a:pt x="311594" y="1422"/>
                </a:lnTo>
                <a:cubicBezTo>
                  <a:pt x="312128" y="1510"/>
                  <a:pt x="312841" y="1688"/>
                  <a:pt x="313731" y="2044"/>
                </a:cubicBezTo>
                <a:cubicBezTo>
                  <a:pt x="315066" y="2577"/>
                  <a:pt x="316134" y="3199"/>
                  <a:pt x="317113" y="3821"/>
                </a:cubicBezTo>
                <a:cubicBezTo>
                  <a:pt x="317469" y="3910"/>
                  <a:pt x="317914" y="4177"/>
                  <a:pt x="318448" y="4532"/>
                </a:cubicBezTo>
                <a:lnTo>
                  <a:pt x="318804" y="4799"/>
                </a:lnTo>
                <a:lnTo>
                  <a:pt x="593836" y="184666"/>
                </a:lnTo>
                <a:cubicBezTo>
                  <a:pt x="600067" y="188753"/>
                  <a:pt x="604339" y="194974"/>
                  <a:pt x="605852" y="202261"/>
                </a:cubicBezTo>
                <a:cubicBezTo>
                  <a:pt x="607365" y="209548"/>
                  <a:pt x="605941" y="217013"/>
                  <a:pt x="601847" y="223234"/>
                </a:cubicBezTo>
                <a:cubicBezTo>
                  <a:pt x="596684" y="231054"/>
                  <a:pt x="587962" y="235764"/>
                  <a:pt x="578527" y="235764"/>
                </a:cubicBezTo>
                <a:cubicBezTo>
                  <a:pt x="573098" y="235764"/>
                  <a:pt x="567846" y="234253"/>
                  <a:pt x="563218" y="231232"/>
                </a:cubicBezTo>
                <a:lnTo>
                  <a:pt x="558945" y="228388"/>
                </a:lnTo>
                <a:lnTo>
                  <a:pt x="558945" y="559241"/>
                </a:lnTo>
                <a:lnTo>
                  <a:pt x="569003" y="559241"/>
                </a:lnTo>
                <a:cubicBezTo>
                  <a:pt x="573988" y="559241"/>
                  <a:pt x="577904" y="563240"/>
                  <a:pt x="577904" y="568128"/>
                </a:cubicBezTo>
                <a:cubicBezTo>
                  <a:pt x="577904" y="573104"/>
                  <a:pt x="573988" y="577014"/>
                  <a:pt x="569003" y="577014"/>
                </a:cubicBezTo>
                <a:lnTo>
                  <a:pt x="379151" y="577014"/>
                </a:lnTo>
                <a:cubicBezTo>
                  <a:pt x="374255" y="577014"/>
                  <a:pt x="370250" y="573104"/>
                  <a:pt x="370250" y="568128"/>
                </a:cubicBezTo>
                <a:cubicBezTo>
                  <a:pt x="370250" y="563240"/>
                  <a:pt x="374255" y="559241"/>
                  <a:pt x="379151" y="559241"/>
                </a:cubicBezTo>
                <a:lnTo>
                  <a:pt x="389209" y="559241"/>
                </a:lnTo>
                <a:lnTo>
                  <a:pt x="389209" y="254782"/>
                </a:lnTo>
                <a:lnTo>
                  <a:pt x="217158" y="254782"/>
                </a:lnTo>
                <a:lnTo>
                  <a:pt x="217158" y="559241"/>
                </a:lnTo>
                <a:lnTo>
                  <a:pt x="227216" y="559241"/>
                </a:lnTo>
                <a:cubicBezTo>
                  <a:pt x="232200" y="559241"/>
                  <a:pt x="236116" y="563240"/>
                  <a:pt x="236116" y="568128"/>
                </a:cubicBezTo>
                <a:cubicBezTo>
                  <a:pt x="236116" y="573104"/>
                  <a:pt x="232200" y="577014"/>
                  <a:pt x="227216" y="577014"/>
                </a:cubicBezTo>
                <a:lnTo>
                  <a:pt x="37364" y="577014"/>
                </a:lnTo>
                <a:cubicBezTo>
                  <a:pt x="32468" y="577014"/>
                  <a:pt x="28463" y="573104"/>
                  <a:pt x="28463" y="568128"/>
                </a:cubicBezTo>
                <a:cubicBezTo>
                  <a:pt x="28463" y="563240"/>
                  <a:pt x="32468" y="559241"/>
                  <a:pt x="37364" y="559241"/>
                </a:cubicBezTo>
                <a:lnTo>
                  <a:pt x="47422" y="559241"/>
                </a:lnTo>
                <a:lnTo>
                  <a:pt x="47422" y="228388"/>
                </a:lnTo>
                <a:lnTo>
                  <a:pt x="43149" y="231232"/>
                </a:lnTo>
                <a:cubicBezTo>
                  <a:pt x="38610" y="234253"/>
                  <a:pt x="33358" y="235764"/>
                  <a:pt x="27929" y="235764"/>
                </a:cubicBezTo>
                <a:cubicBezTo>
                  <a:pt x="18405" y="235764"/>
                  <a:pt x="9683" y="231054"/>
                  <a:pt x="4520" y="223234"/>
                </a:cubicBezTo>
                <a:cubicBezTo>
                  <a:pt x="426" y="217013"/>
                  <a:pt x="-909" y="209548"/>
                  <a:pt x="604" y="202261"/>
                </a:cubicBezTo>
                <a:cubicBezTo>
                  <a:pt x="2117" y="194974"/>
                  <a:pt x="6389" y="188753"/>
                  <a:pt x="12620" y="184666"/>
                </a:cubicBezTo>
                <a:lnTo>
                  <a:pt x="287652" y="4710"/>
                </a:lnTo>
                <a:cubicBezTo>
                  <a:pt x="287741" y="4710"/>
                  <a:pt x="287741" y="4621"/>
                  <a:pt x="287830" y="4621"/>
                </a:cubicBezTo>
                <a:lnTo>
                  <a:pt x="287919" y="4532"/>
                </a:lnTo>
                <a:cubicBezTo>
                  <a:pt x="288453" y="4177"/>
                  <a:pt x="288987" y="3910"/>
                  <a:pt x="289343" y="3821"/>
                </a:cubicBezTo>
                <a:cubicBezTo>
                  <a:pt x="290322" y="3199"/>
                  <a:pt x="291390" y="2577"/>
                  <a:pt x="292725" y="2044"/>
                </a:cubicBezTo>
                <a:cubicBezTo>
                  <a:pt x="293526" y="1688"/>
                  <a:pt x="294327" y="1510"/>
                  <a:pt x="294772" y="1333"/>
                </a:cubicBezTo>
                <a:lnTo>
                  <a:pt x="295484" y="1155"/>
                </a:lnTo>
                <a:cubicBezTo>
                  <a:pt x="296018" y="977"/>
                  <a:pt x="296819" y="711"/>
                  <a:pt x="297798" y="533"/>
                </a:cubicBezTo>
                <a:cubicBezTo>
                  <a:pt x="298777" y="355"/>
                  <a:pt x="299578" y="266"/>
                  <a:pt x="300202" y="266"/>
                </a:cubicBezTo>
                <a:lnTo>
                  <a:pt x="300914" y="177"/>
                </a:lnTo>
                <a:cubicBezTo>
                  <a:pt x="301448" y="89"/>
                  <a:pt x="302249" y="0"/>
                  <a:pt x="3032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shopping-cart_201307"/>
          <p:cNvSpPr>
            <a:spLocks noChangeAspect="1"/>
          </p:cNvSpPr>
          <p:nvPr userDrawn="1"/>
        </p:nvSpPr>
        <p:spPr bwMode="auto">
          <a:xfrm>
            <a:off x="8278951" y="4016446"/>
            <a:ext cx="431774" cy="431170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67" h="3867">
                <a:moveTo>
                  <a:pt x="333" y="0"/>
                </a:moveTo>
                <a:cubicBezTo>
                  <a:pt x="150" y="0"/>
                  <a:pt x="0" y="150"/>
                  <a:pt x="0" y="333"/>
                </a:cubicBezTo>
                <a:lnTo>
                  <a:pt x="0" y="3000"/>
                </a:lnTo>
                <a:cubicBezTo>
                  <a:pt x="0" y="3184"/>
                  <a:pt x="150" y="3333"/>
                  <a:pt x="333" y="3333"/>
                </a:cubicBezTo>
                <a:lnTo>
                  <a:pt x="533" y="3333"/>
                </a:lnTo>
                <a:lnTo>
                  <a:pt x="533" y="3800"/>
                </a:lnTo>
                <a:cubicBezTo>
                  <a:pt x="533" y="3837"/>
                  <a:pt x="563" y="3867"/>
                  <a:pt x="600" y="3867"/>
                </a:cubicBezTo>
                <a:cubicBezTo>
                  <a:pt x="615" y="3867"/>
                  <a:pt x="630" y="3862"/>
                  <a:pt x="642" y="3852"/>
                </a:cubicBezTo>
                <a:lnTo>
                  <a:pt x="1290" y="3333"/>
                </a:lnTo>
                <a:lnTo>
                  <a:pt x="3533" y="3333"/>
                </a:lnTo>
                <a:cubicBezTo>
                  <a:pt x="3717" y="3333"/>
                  <a:pt x="3867" y="3184"/>
                  <a:pt x="3867" y="3000"/>
                </a:cubicBezTo>
                <a:lnTo>
                  <a:pt x="3867" y="333"/>
                </a:lnTo>
                <a:cubicBezTo>
                  <a:pt x="3867" y="150"/>
                  <a:pt x="3717" y="0"/>
                  <a:pt x="3533" y="0"/>
                </a:cubicBezTo>
                <a:lnTo>
                  <a:pt x="333" y="0"/>
                </a:lnTo>
                <a:close/>
                <a:moveTo>
                  <a:pt x="333" y="133"/>
                </a:moveTo>
                <a:lnTo>
                  <a:pt x="3533" y="133"/>
                </a:lnTo>
                <a:cubicBezTo>
                  <a:pt x="3645" y="133"/>
                  <a:pt x="3733" y="221"/>
                  <a:pt x="3733" y="333"/>
                </a:cubicBezTo>
                <a:lnTo>
                  <a:pt x="3733" y="3000"/>
                </a:lnTo>
                <a:cubicBezTo>
                  <a:pt x="3733" y="3112"/>
                  <a:pt x="3645" y="3200"/>
                  <a:pt x="3533" y="3200"/>
                </a:cubicBezTo>
                <a:lnTo>
                  <a:pt x="1267" y="3200"/>
                </a:lnTo>
                <a:cubicBezTo>
                  <a:pt x="1252" y="3200"/>
                  <a:pt x="1237" y="3205"/>
                  <a:pt x="1225" y="3215"/>
                </a:cubicBezTo>
                <a:lnTo>
                  <a:pt x="667" y="3661"/>
                </a:lnTo>
                <a:lnTo>
                  <a:pt x="667" y="3267"/>
                </a:lnTo>
                <a:cubicBezTo>
                  <a:pt x="667" y="3230"/>
                  <a:pt x="637" y="3200"/>
                  <a:pt x="600" y="3200"/>
                </a:cubicBezTo>
                <a:lnTo>
                  <a:pt x="333" y="3200"/>
                </a:lnTo>
                <a:cubicBezTo>
                  <a:pt x="221" y="3200"/>
                  <a:pt x="133" y="3112"/>
                  <a:pt x="133" y="3000"/>
                </a:cubicBezTo>
                <a:lnTo>
                  <a:pt x="133" y="333"/>
                </a:lnTo>
                <a:cubicBezTo>
                  <a:pt x="133" y="221"/>
                  <a:pt x="221" y="133"/>
                  <a:pt x="333" y="133"/>
                </a:cubicBezTo>
                <a:close/>
                <a:moveTo>
                  <a:pt x="333" y="300"/>
                </a:moveTo>
                <a:cubicBezTo>
                  <a:pt x="315" y="300"/>
                  <a:pt x="300" y="315"/>
                  <a:pt x="300" y="333"/>
                </a:cubicBezTo>
                <a:lnTo>
                  <a:pt x="300" y="1267"/>
                </a:lnTo>
                <a:cubicBezTo>
                  <a:pt x="300" y="1285"/>
                  <a:pt x="314" y="1300"/>
                  <a:pt x="333" y="1300"/>
                </a:cubicBezTo>
                <a:cubicBezTo>
                  <a:pt x="351" y="1301"/>
                  <a:pt x="366" y="1286"/>
                  <a:pt x="367" y="1268"/>
                </a:cubicBezTo>
                <a:lnTo>
                  <a:pt x="367" y="1267"/>
                </a:lnTo>
                <a:lnTo>
                  <a:pt x="367" y="367"/>
                </a:lnTo>
                <a:lnTo>
                  <a:pt x="1267" y="367"/>
                </a:lnTo>
                <a:cubicBezTo>
                  <a:pt x="1285" y="367"/>
                  <a:pt x="1300" y="352"/>
                  <a:pt x="1300" y="334"/>
                </a:cubicBezTo>
                <a:cubicBezTo>
                  <a:pt x="1301" y="315"/>
                  <a:pt x="1286" y="300"/>
                  <a:pt x="1268" y="300"/>
                </a:cubicBezTo>
                <a:lnTo>
                  <a:pt x="1267" y="300"/>
                </a:lnTo>
                <a:lnTo>
                  <a:pt x="333" y="300"/>
                </a:lnTo>
                <a:close/>
                <a:moveTo>
                  <a:pt x="933" y="933"/>
                </a:moveTo>
                <a:cubicBezTo>
                  <a:pt x="897" y="933"/>
                  <a:pt x="866" y="962"/>
                  <a:pt x="866" y="999"/>
                </a:cubicBezTo>
                <a:cubicBezTo>
                  <a:pt x="865" y="1036"/>
                  <a:pt x="895" y="1066"/>
                  <a:pt x="931" y="1067"/>
                </a:cubicBezTo>
                <a:cubicBezTo>
                  <a:pt x="932" y="1067"/>
                  <a:pt x="933" y="1067"/>
                  <a:pt x="933" y="1067"/>
                </a:cubicBezTo>
                <a:lnTo>
                  <a:pt x="2933" y="1067"/>
                </a:lnTo>
                <a:cubicBezTo>
                  <a:pt x="2970" y="1067"/>
                  <a:pt x="3000" y="1038"/>
                  <a:pt x="3001" y="1001"/>
                </a:cubicBezTo>
                <a:cubicBezTo>
                  <a:pt x="3001" y="964"/>
                  <a:pt x="2972" y="934"/>
                  <a:pt x="2935" y="933"/>
                </a:cubicBezTo>
                <a:cubicBezTo>
                  <a:pt x="2935" y="933"/>
                  <a:pt x="2934" y="933"/>
                  <a:pt x="2933" y="933"/>
                </a:cubicBezTo>
                <a:lnTo>
                  <a:pt x="933" y="933"/>
                </a:lnTo>
                <a:close/>
                <a:moveTo>
                  <a:pt x="933" y="1600"/>
                </a:moveTo>
                <a:cubicBezTo>
                  <a:pt x="897" y="1599"/>
                  <a:pt x="866" y="1629"/>
                  <a:pt x="866" y="1666"/>
                </a:cubicBezTo>
                <a:cubicBezTo>
                  <a:pt x="865" y="1703"/>
                  <a:pt x="895" y="1733"/>
                  <a:pt x="931" y="1733"/>
                </a:cubicBezTo>
                <a:cubicBezTo>
                  <a:pt x="932" y="1733"/>
                  <a:pt x="933" y="1733"/>
                  <a:pt x="933" y="1733"/>
                </a:cubicBezTo>
                <a:lnTo>
                  <a:pt x="2933" y="1733"/>
                </a:lnTo>
                <a:cubicBezTo>
                  <a:pt x="2970" y="1734"/>
                  <a:pt x="3000" y="1704"/>
                  <a:pt x="3001" y="1668"/>
                </a:cubicBezTo>
                <a:cubicBezTo>
                  <a:pt x="3001" y="1631"/>
                  <a:pt x="2972" y="1601"/>
                  <a:pt x="2935" y="1600"/>
                </a:cubicBezTo>
                <a:cubicBezTo>
                  <a:pt x="2935" y="1600"/>
                  <a:pt x="2934" y="1600"/>
                  <a:pt x="2933" y="1600"/>
                </a:cubicBezTo>
                <a:lnTo>
                  <a:pt x="933" y="1600"/>
                </a:lnTo>
                <a:close/>
                <a:moveTo>
                  <a:pt x="933" y="2267"/>
                </a:moveTo>
                <a:cubicBezTo>
                  <a:pt x="897" y="2266"/>
                  <a:pt x="866" y="2296"/>
                  <a:pt x="866" y="2332"/>
                </a:cubicBezTo>
                <a:cubicBezTo>
                  <a:pt x="865" y="2369"/>
                  <a:pt x="895" y="2399"/>
                  <a:pt x="931" y="2400"/>
                </a:cubicBezTo>
                <a:cubicBezTo>
                  <a:pt x="932" y="2400"/>
                  <a:pt x="933" y="2400"/>
                  <a:pt x="933" y="2400"/>
                </a:cubicBezTo>
                <a:lnTo>
                  <a:pt x="2933" y="2400"/>
                </a:lnTo>
                <a:cubicBezTo>
                  <a:pt x="2970" y="2401"/>
                  <a:pt x="3000" y="2371"/>
                  <a:pt x="3001" y="2334"/>
                </a:cubicBezTo>
                <a:cubicBezTo>
                  <a:pt x="3001" y="2297"/>
                  <a:pt x="2972" y="2267"/>
                  <a:pt x="2935" y="2267"/>
                </a:cubicBezTo>
                <a:cubicBezTo>
                  <a:pt x="2935" y="2267"/>
                  <a:pt x="2934" y="2267"/>
                  <a:pt x="2933" y="2267"/>
                </a:cubicBezTo>
                <a:lnTo>
                  <a:pt x="933" y="2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322935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工作完成情况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sp>
        <p:nvSpPr>
          <p:cNvPr id="30" name="同侧圆角矩形 29"/>
          <p:cNvSpPr/>
          <p:nvPr userDrawn="1"/>
        </p:nvSpPr>
        <p:spPr>
          <a:xfrm rot="5400000">
            <a:off x="1713865" y="945515"/>
            <a:ext cx="2677795" cy="610616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手表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flipH="1">
            <a:off x="609600" y="2076450"/>
            <a:ext cx="3378060" cy="3845719"/>
          </a:xfrm>
          <a:prstGeom prst="rect">
            <a:avLst/>
          </a:prstGeom>
        </p:spPr>
      </p:pic>
      <p:sp>
        <p:nvSpPr>
          <p:cNvPr id="32" name="圆角矩形 31"/>
          <p:cNvSpPr/>
          <p:nvPr userDrawn="1"/>
        </p:nvSpPr>
        <p:spPr>
          <a:xfrm>
            <a:off x="6673215" y="1990090"/>
            <a:ext cx="791845" cy="791845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 userDrawn="1"/>
        </p:nvSpPr>
        <p:spPr>
          <a:xfrm>
            <a:off x="6673215" y="3068955"/>
            <a:ext cx="791845" cy="791845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 userDrawn="1"/>
        </p:nvSpPr>
        <p:spPr>
          <a:xfrm>
            <a:off x="6673215" y="4141470"/>
            <a:ext cx="791845" cy="791845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 userDrawn="1"/>
        </p:nvSpPr>
        <p:spPr>
          <a:xfrm>
            <a:off x="6673215" y="5217795"/>
            <a:ext cx="791845" cy="791845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占位符 43"/>
          <p:cNvSpPr>
            <a:spLocks noGrp="1"/>
          </p:cNvSpPr>
          <p:nvPr/>
        </p:nvSpPr>
        <p:spPr>
          <a:xfrm>
            <a:off x="7647940" y="2261235"/>
            <a:ext cx="3766820" cy="56007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单击此处输入你的正文，文字是您思想的提炼，请尽量言简意赅地阐述观点。</a:t>
            </a:r>
            <a:endParaRPr lang="zh-CN" altLang="en-US" strike="noStrike" noProof="1"/>
          </a:p>
        </p:txBody>
      </p:sp>
      <p:sp>
        <p:nvSpPr>
          <p:cNvPr id="48" name="文本占位符 47"/>
          <p:cNvSpPr>
            <a:spLocks noGrp="1"/>
          </p:cNvSpPr>
          <p:nvPr/>
        </p:nvSpPr>
        <p:spPr>
          <a:xfrm>
            <a:off x="7647940" y="1949450"/>
            <a:ext cx="2267585" cy="3422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B0F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53" name="文本占位符 52"/>
          <p:cNvSpPr>
            <a:spLocks noGrp="1"/>
          </p:cNvSpPr>
          <p:nvPr/>
        </p:nvSpPr>
        <p:spPr>
          <a:xfrm>
            <a:off x="7647940" y="3342005"/>
            <a:ext cx="3766820" cy="56007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单击此处输入你的正文，文字是您思想的提炼，请尽量言简意赅地阐述观点。</a:t>
            </a:r>
            <a:endParaRPr lang="zh-CN" altLang="en-US" strike="noStrike" noProof="1"/>
          </a:p>
        </p:txBody>
      </p:sp>
      <p:sp>
        <p:nvSpPr>
          <p:cNvPr id="54" name="文本占位符 53"/>
          <p:cNvSpPr>
            <a:spLocks noGrp="1"/>
          </p:cNvSpPr>
          <p:nvPr/>
        </p:nvSpPr>
        <p:spPr>
          <a:xfrm>
            <a:off x="7647940" y="3030220"/>
            <a:ext cx="2267585" cy="3422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B0F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59" name="文本占位符 58"/>
          <p:cNvSpPr>
            <a:spLocks noGrp="1"/>
          </p:cNvSpPr>
          <p:nvPr/>
        </p:nvSpPr>
        <p:spPr>
          <a:xfrm>
            <a:off x="7647940" y="5490845"/>
            <a:ext cx="3766820" cy="56007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单击此处输入你的正文，文字是您思想的提炼，请尽量言简意赅地阐述观点。</a:t>
            </a:r>
            <a:endParaRPr lang="zh-CN" altLang="en-US" strike="noStrike" noProof="1"/>
          </a:p>
        </p:txBody>
      </p:sp>
      <p:sp>
        <p:nvSpPr>
          <p:cNvPr id="60" name="文本占位符 59"/>
          <p:cNvSpPr>
            <a:spLocks noGrp="1"/>
          </p:cNvSpPr>
          <p:nvPr/>
        </p:nvSpPr>
        <p:spPr>
          <a:xfrm>
            <a:off x="7647940" y="5179060"/>
            <a:ext cx="2267585" cy="3422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B0F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1" name="文本占位符 60"/>
          <p:cNvSpPr>
            <a:spLocks noGrp="1"/>
          </p:cNvSpPr>
          <p:nvPr/>
        </p:nvSpPr>
        <p:spPr>
          <a:xfrm>
            <a:off x="7647940" y="4416425"/>
            <a:ext cx="3766820" cy="56007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单击此处输入你的正文，文字是您思想的提炼，请尽量言简意赅地阐述观点。</a:t>
            </a:r>
            <a:endParaRPr lang="zh-CN" altLang="en-US" strike="noStrike" noProof="1"/>
          </a:p>
        </p:txBody>
      </p:sp>
      <p:sp>
        <p:nvSpPr>
          <p:cNvPr id="62" name="文本占位符 61"/>
          <p:cNvSpPr>
            <a:spLocks noGrp="1"/>
          </p:cNvSpPr>
          <p:nvPr/>
        </p:nvSpPr>
        <p:spPr>
          <a:xfrm>
            <a:off x="7647940" y="4104640"/>
            <a:ext cx="2267585" cy="3422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00B0F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72" name="文本占位符 71"/>
          <p:cNvSpPr>
            <a:spLocks noGrp="1"/>
          </p:cNvSpPr>
          <p:nvPr/>
        </p:nvSpPr>
        <p:spPr>
          <a:xfrm>
            <a:off x="4432300" y="3275965"/>
            <a:ext cx="1061720" cy="36512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latin typeface="阿里巴巴普惠体 R" panose="00020600040101010101" charset="-122"/>
                <a:ea typeface="阿里巴巴普惠体 R" panose="00020600040101010101" charset="-122"/>
              </a:rPr>
              <a:t>关键词</a:t>
            </a:r>
            <a:endParaRPr lang="zh-CN" altLang="en-US" strike="noStrike" noProof="1"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  <p:sp>
        <p:nvSpPr>
          <p:cNvPr id="85" name="圆角矩形 84"/>
          <p:cNvSpPr/>
          <p:nvPr userDrawn="1"/>
        </p:nvSpPr>
        <p:spPr>
          <a:xfrm rot="5400000">
            <a:off x="4210610" y="3431590"/>
            <a:ext cx="270000" cy="5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占位符 72"/>
          <p:cNvSpPr>
            <a:spLocks noGrp="1"/>
          </p:cNvSpPr>
          <p:nvPr/>
        </p:nvSpPr>
        <p:spPr>
          <a:xfrm>
            <a:off x="4206875" y="3616960"/>
            <a:ext cx="1572260" cy="113474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spcAft>
                <a:spcPts val="0"/>
              </a:spcAft>
              <a:buNone/>
              <a:defRPr sz="13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63" name="文本占位符 62"/>
          <p:cNvSpPr>
            <a:spLocks noGrp="1"/>
          </p:cNvSpPr>
          <p:nvPr/>
        </p:nvSpPr>
        <p:spPr>
          <a:xfrm>
            <a:off x="6642735" y="2173605"/>
            <a:ext cx="718820" cy="4864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2400" strike="noStrike" noProof="1"/>
              <a:t>33</a:t>
            </a:r>
            <a:endParaRPr lang="zh-CN" altLang="en-US" sz="2400" strike="noStrike" noProof="1"/>
          </a:p>
        </p:txBody>
      </p:sp>
      <p:sp>
        <p:nvSpPr>
          <p:cNvPr id="64" name="文本占位符 63"/>
          <p:cNvSpPr>
            <a:spLocks noGrp="1"/>
          </p:cNvSpPr>
          <p:nvPr/>
        </p:nvSpPr>
        <p:spPr>
          <a:xfrm>
            <a:off x="7063105" y="2316480"/>
            <a:ext cx="418465" cy="2825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1200" strike="noStrike" noProof="1"/>
              <a:t>%</a:t>
            </a:r>
            <a:endParaRPr lang="zh-CN" altLang="en-US" sz="1200" strike="noStrike" noProof="1"/>
          </a:p>
        </p:txBody>
      </p:sp>
      <p:sp>
        <p:nvSpPr>
          <p:cNvPr id="65" name="文本占位符 64"/>
          <p:cNvSpPr>
            <a:spLocks noGrp="1"/>
          </p:cNvSpPr>
          <p:nvPr/>
        </p:nvSpPr>
        <p:spPr>
          <a:xfrm>
            <a:off x="6642735" y="3242310"/>
            <a:ext cx="718820" cy="4864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2400" strike="noStrike" noProof="1"/>
              <a:t>60</a:t>
            </a:r>
            <a:endParaRPr lang="zh-CN" altLang="en-US" sz="2400" strike="noStrike" noProof="1"/>
          </a:p>
        </p:txBody>
      </p:sp>
      <p:sp>
        <p:nvSpPr>
          <p:cNvPr id="66" name="文本占位符 65"/>
          <p:cNvSpPr>
            <a:spLocks noGrp="1"/>
          </p:cNvSpPr>
          <p:nvPr/>
        </p:nvSpPr>
        <p:spPr>
          <a:xfrm>
            <a:off x="7063105" y="3392805"/>
            <a:ext cx="418465" cy="2825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1200" strike="noStrike" noProof="1"/>
              <a:t>%</a:t>
            </a:r>
            <a:endParaRPr lang="zh-CN" altLang="en-US" sz="1200" strike="noStrike" noProof="1"/>
          </a:p>
        </p:txBody>
      </p:sp>
      <p:sp>
        <p:nvSpPr>
          <p:cNvPr id="67" name="文本占位符 66"/>
          <p:cNvSpPr>
            <a:spLocks noGrp="1"/>
          </p:cNvSpPr>
          <p:nvPr/>
        </p:nvSpPr>
        <p:spPr>
          <a:xfrm>
            <a:off x="6642735" y="4314825"/>
            <a:ext cx="718820" cy="4864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2400" strike="noStrike" noProof="1"/>
              <a:t>96</a:t>
            </a:r>
            <a:endParaRPr lang="zh-CN" altLang="en-US" sz="2400" strike="noStrike" noProof="1"/>
          </a:p>
        </p:txBody>
      </p:sp>
      <p:sp>
        <p:nvSpPr>
          <p:cNvPr id="68" name="文本占位符 67"/>
          <p:cNvSpPr>
            <a:spLocks noGrp="1"/>
          </p:cNvSpPr>
          <p:nvPr/>
        </p:nvSpPr>
        <p:spPr>
          <a:xfrm>
            <a:off x="7063105" y="4467225"/>
            <a:ext cx="418465" cy="2825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1200" strike="noStrike" noProof="1"/>
              <a:t>%</a:t>
            </a:r>
            <a:endParaRPr lang="zh-CN" altLang="en-US" sz="1200" strike="noStrike" noProof="1"/>
          </a:p>
        </p:txBody>
      </p:sp>
      <p:sp>
        <p:nvSpPr>
          <p:cNvPr id="69" name="文本占位符 68"/>
          <p:cNvSpPr>
            <a:spLocks noGrp="1"/>
          </p:cNvSpPr>
          <p:nvPr/>
        </p:nvSpPr>
        <p:spPr>
          <a:xfrm>
            <a:off x="6642735" y="5401310"/>
            <a:ext cx="718820" cy="4864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2400" strike="noStrike" noProof="1"/>
              <a:t>55</a:t>
            </a:r>
            <a:endParaRPr lang="zh-CN" altLang="en-US" sz="2400" strike="noStrike" noProof="1"/>
          </a:p>
        </p:txBody>
      </p:sp>
      <p:sp>
        <p:nvSpPr>
          <p:cNvPr id="70" name="文本占位符 69"/>
          <p:cNvSpPr>
            <a:spLocks noGrp="1"/>
          </p:cNvSpPr>
          <p:nvPr/>
        </p:nvSpPr>
        <p:spPr>
          <a:xfrm>
            <a:off x="7063105" y="5551805"/>
            <a:ext cx="418465" cy="2825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z="1200" strike="noStrike" noProof="1"/>
              <a:t>%</a:t>
            </a:r>
            <a:endParaRPr lang="zh-CN" altLang="en-US" sz="1200" strike="noStrike" noProof="1"/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工作完成情况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sp>
        <p:nvSpPr>
          <p:cNvPr id="19" name="矩形 18"/>
          <p:cNvSpPr/>
          <p:nvPr userDrawn="1"/>
        </p:nvSpPr>
        <p:spPr>
          <a:xfrm>
            <a:off x="349250" y="1937385"/>
            <a:ext cx="2667000" cy="3947795"/>
          </a:xfrm>
          <a:prstGeom prst="rect">
            <a:avLst/>
          </a:prstGeom>
          <a:noFill/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3291840" y="1937385"/>
            <a:ext cx="2667000" cy="3947795"/>
          </a:xfrm>
          <a:prstGeom prst="rect">
            <a:avLst/>
          </a:prstGeom>
          <a:noFill/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同心圆 22"/>
          <p:cNvSpPr/>
          <p:nvPr userDrawn="1"/>
        </p:nvSpPr>
        <p:spPr>
          <a:xfrm>
            <a:off x="1052830" y="3056255"/>
            <a:ext cx="1260000" cy="1260000"/>
          </a:xfrm>
          <a:prstGeom prst="donut">
            <a:avLst>
              <a:gd name="adj" fmla="val 17420"/>
            </a:avLst>
          </a:prstGeom>
          <a:solidFill>
            <a:schemeClr val="bg2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同心圆 23"/>
          <p:cNvSpPr/>
          <p:nvPr userDrawn="1"/>
        </p:nvSpPr>
        <p:spPr>
          <a:xfrm>
            <a:off x="3995420" y="3056255"/>
            <a:ext cx="1260000" cy="1260000"/>
          </a:xfrm>
          <a:prstGeom prst="donut">
            <a:avLst>
              <a:gd name="adj" fmla="val 17420"/>
            </a:avLst>
          </a:prstGeom>
          <a:solidFill>
            <a:schemeClr val="bg2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空心弧 30"/>
          <p:cNvSpPr/>
          <p:nvPr userDrawn="1"/>
        </p:nvSpPr>
        <p:spPr>
          <a:xfrm>
            <a:off x="1052830" y="3057525"/>
            <a:ext cx="1260000" cy="1260000"/>
          </a:xfrm>
          <a:prstGeom prst="blockArc">
            <a:avLst>
              <a:gd name="adj1" fmla="val 2173966"/>
              <a:gd name="adj2" fmla="val 16204551"/>
              <a:gd name="adj3" fmla="val 16731"/>
            </a:avLst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 userDrawn="1"/>
        </p:nvSpPr>
        <p:spPr>
          <a:xfrm>
            <a:off x="3995420" y="3057525"/>
            <a:ext cx="1260000" cy="1260000"/>
          </a:xfrm>
          <a:prstGeom prst="blockArc">
            <a:avLst>
              <a:gd name="adj1" fmla="val 6840704"/>
              <a:gd name="adj2" fmla="val 16204551"/>
              <a:gd name="adj3" fmla="val 16731"/>
            </a:avLst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占位符 27"/>
          <p:cNvSpPr>
            <a:spLocks noGrp="1"/>
          </p:cNvSpPr>
          <p:nvPr/>
        </p:nvSpPr>
        <p:spPr>
          <a:xfrm>
            <a:off x="678180" y="4451350"/>
            <a:ext cx="2009140" cy="3663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5" name="文本占位符 24"/>
          <p:cNvSpPr>
            <a:spLocks noGrp="1"/>
          </p:cNvSpPr>
          <p:nvPr/>
        </p:nvSpPr>
        <p:spPr>
          <a:xfrm>
            <a:off x="3620770" y="4451350"/>
            <a:ext cx="2009140" cy="3663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30" name="文本占位符 29"/>
          <p:cNvSpPr>
            <a:spLocks noGrp="1"/>
          </p:cNvSpPr>
          <p:nvPr/>
        </p:nvSpPr>
        <p:spPr>
          <a:xfrm>
            <a:off x="3484880" y="4780915"/>
            <a:ext cx="2280920" cy="87503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单击此处输入你的正文，文字是您思想的提炼，请言简意赅地阐述观点。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50" name="文本占位符 49"/>
          <p:cNvSpPr>
            <a:spLocks noGrp="1"/>
          </p:cNvSpPr>
          <p:nvPr/>
        </p:nvSpPr>
        <p:spPr>
          <a:xfrm>
            <a:off x="542290" y="4780915"/>
            <a:ext cx="2280920" cy="87503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单击此处输入你的正文，文字是您思想的提炼，请言简意赅地阐述观点。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15" name="文本占位符 14"/>
          <p:cNvSpPr>
            <a:spLocks noGrp="1"/>
          </p:cNvSpPr>
          <p:nvPr/>
        </p:nvSpPr>
        <p:spPr>
          <a:xfrm>
            <a:off x="1073150" y="2327275"/>
            <a:ext cx="1079500" cy="4648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M" panose="00020600040101010101" charset="-122"/>
                <a:ea typeface="阿里巴巴普惠体 M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66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1" name="文本占位符 40"/>
          <p:cNvSpPr>
            <a:spLocks noGrp="1"/>
          </p:cNvSpPr>
          <p:nvPr/>
        </p:nvSpPr>
        <p:spPr>
          <a:xfrm>
            <a:off x="1651635" y="2490470"/>
            <a:ext cx="598170" cy="25273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%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47" name="文本占位符 46"/>
          <p:cNvSpPr>
            <a:spLocks noGrp="1"/>
          </p:cNvSpPr>
          <p:nvPr/>
        </p:nvSpPr>
        <p:spPr>
          <a:xfrm>
            <a:off x="4015740" y="2327275"/>
            <a:ext cx="1079500" cy="4648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M" panose="00020600040101010101" charset="-122"/>
                <a:ea typeface="阿里巴巴普惠体 M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37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4" name="文本占位符 63"/>
          <p:cNvSpPr>
            <a:spLocks noGrp="1"/>
          </p:cNvSpPr>
          <p:nvPr/>
        </p:nvSpPr>
        <p:spPr>
          <a:xfrm>
            <a:off x="4594225" y="2490470"/>
            <a:ext cx="598170" cy="25273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%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9" name="analytics_237483"/>
          <p:cNvSpPr>
            <a:spLocks noChangeAspect="1"/>
          </p:cNvSpPr>
          <p:nvPr userDrawn="1"/>
        </p:nvSpPr>
        <p:spPr bwMode="auto">
          <a:xfrm>
            <a:off x="1454350" y="3473415"/>
            <a:ext cx="457264" cy="426092"/>
          </a:xfrm>
          <a:custGeom>
            <a:avLst/>
            <a:gdLst>
              <a:gd name="connsiteX0" fmla="*/ 261052 w 607639"/>
              <a:gd name="connsiteY0" fmla="*/ 444915 h 566217"/>
              <a:gd name="connsiteX1" fmla="*/ 245922 w 607639"/>
              <a:gd name="connsiteY1" fmla="*/ 505522 h 566217"/>
              <a:gd name="connsiteX2" fmla="*/ 361717 w 607639"/>
              <a:gd name="connsiteY2" fmla="*/ 505522 h 566217"/>
              <a:gd name="connsiteX3" fmla="*/ 346498 w 607639"/>
              <a:gd name="connsiteY3" fmla="*/ 444915 h 566217"/>
              <a:gd name="connsiteX4" fmla="*/ 0 w 607639"/>
              <a:gd name="connsiteY4" fmla="*/ 364047 h 566217"/>
              <a:gd name="connsiteX5" fmla="*/ 607639 w 607639"/>
              <a:gd name="connsiteY5" fmla="*/ 364047 h 566217"/>
              <a:gd name="connsiteX6" fmla="*/ 607639 w 607639"/>
              <a:gd name="connsiteY6" fmla="*/ 399416 h 566217"/>
              <a:gd name="connsiteX7" fmla="*/ 562068 w 607639"/>
              <a:gd name="connsiteY7" fmla="*/ 444915 h 566217"/>
              <a:gd name="connsiteX8" fmla="*/ 367414 w 607639"/>
              <a:gd name="connsiteY8" fmla="*/ 444915 h 566217"/>
              <a:gd name="connsiteX9" fmla="*/ 382634 w 607639"/>
              <a:gd name="connsiteY9" fmla="*/ 505522 h 566217"/>
              <a:gd name="connsiteX10" fmla="*/ 384859 w 607639"/>
              <a:gd name="connsiteY10" fmla="*/ 505522 h 566217"/>
              <a:gd name="connsiteX11" fmla="*/ 435414 w 607639"/>
              <a:gd name="connsiteY11" fmla="*/ 556086 h 566217"/>
              <a:gd name="connsiteX12" fmla="*/ 425356 w 607639"/>
              <a:gd name="connsiteY12" fmla="*/ 566217 h 566217"/>
              <a:gd name="connsiteX13" fmla="*/ 182283 w 607639"/>
              <a:gd name="connsiteY13" fmla="*/ 566217 h 566217"/>
              <a:gd name="connsiteX14" fmla="*/ 172136 w 607639"/>
              <a:gd name="connsiteY14" fmla="*/ 556086 h 566217"/>
              <a:gd name="connsiteX15" fmla="*/ 222780 w 607639"/>
              <a:gd name="connsiteY15" fmla="*/ 505522 h 566217"/>
              <a:gd name="connsiteX16" fmla="*/ 225005 w 607639"/>
              <a:gd name="connsiteY16" fmla="*/ 505522 h 566217"/>
              <a:gd name="connsiteX17" fmla="*/ 240225 w 607639"/>
              <a:gd name="connsiteY17" fmla="*/ 444915 h 566217"/>
              <a:gd name="connsiteX18" fmla="*/ 45571 w 607639"/>
              <a:gd name="connsiteY18" fmla="*/ 444915 h 566217"/>
              <a:gd name="connsiteX19" fmla="*/ 0 w 607639"/>
              <a:gd name="connsiteY19" fmla="*/ 399416 h 566217"/>
              <a:gd name="connsiteX20" fmla="*/ 101288 w 607639"/>
              <a:gd name="connsiteY20" fmla="*/ 283089 h 566217"/>
              <a:gd name="connsiteX21" fmla="*/ 91141 w 607639"/>
              <a:gd name="connsiteY21" fmla="*/ 293221 h 566217"/>
              <a:gd name="connsiteX22" fmla="*/ 101288 w 607639"/>
              <a:gd name="connsiteY22" fmla="*/ 303354 h 566217"/>
              <a:gd name="connsiteX23" fmla="*/ 141785 w 607639"/>
              <a:gd name="connsiteY23" fmla="*/ 303354 h 566217"/>
              <a:gd name="connsiteX24" fmla="*/ 151932 w 607639"/>
              <a:gd name="connsiteY24" fmla="*/ 293221 h 566217"/>
              <a:gd name="connsiteX25" fmla="*/ 141785 w 607639"/>
              <a:gd name="connsiteY25" fmla="*/ 283089 h 566217"/>
              <a:gd name="connsiteX26" fmla="*/ 101288 w 607639"/>
              <a:gd name="connsiteY26" fmla="*/ 242647 h 566217"/>
              <a:gd name="connsiteX27" fmla="*/ 91141 w 607639"/>
              <a:gd name="connsiteY27" fmla="*/ 252780 h 566217"/>
              <a:gd name="connsiteX28" fmla="*/ 101288 w 607639"/>
              <a:gd name="connsiteY28" fmla="*/ 262912 h 566217"/>
              <a:gd name="connsiteX29" fmla="*/ 121492 w 607639"/>
              <a:gd name="connsiteY29" fmla="*/ 262912 h 566217"/>
              <a:gd name="connsiteX30" fmla="*/ 131639 w 607639"/>
              <a:gd name="connsiteY30" fmla="*/ 252780 h 566217"/>
              <a:gd name="connsiteX31" fmla="*/ 121492 w 607639"/>
              <a:gd name="connsiteY31" fmla="*/ 242647 h 566217"/>
              <a:gd name="connsiteX32" fmla="*/ 101288 w 607639"/>
              <a:gd name="connsiteY32" fmla="*/ 202206 h 566217"/>
              <a:gd name="connsiteX33" fmla="*/ 91141 w 607639"/>
              <a:gd name="connsiteY33" fmla="*/ 212339 h 566217"/>
              <a:gd name="connsiteX34" fmla="*/ 101288 w 607639"/>
              <a:gd name="connsiteY34" fmla="*/ 222471 h 566217"/>
              <a:gd name="connsiteX35" fmla="*/ 141785 w 607639"/>
              <a:gd name="connsiteY35" fmla="*/ 222471 h 566217"/>
              <a:gd name="connsiteX36" fmla="*/ 151932 w 607639"/>
              <a:gd name="connsiteY36" fmla="*/ 212339 h 566217"/>
              <a:gd name="connsiteX37" fmla="*/ 141785 w 607639"/>
              <a:gd name="connsiteY37" fmla="*/ 202206 h 566217"/>
              <a:gd name="connsiteX38" fmla="*/ 101288 w 607639"/>
              <a:gd name="connsiteY38" fmla="*/ 161765 h 566217"/>
              <a:gd name="connsiteX39" fmla="*/ 91141 w 607639"/>
              <a:gd name="connsiteY39" fmla="*/ 171897 h 566217"/>
              <a:gd name="connsiteX40" fmla="*/ 101288 w 607639"/>
              <a:gd name="connsiteY40" fmla="*/ 182030 h 566217"/>
              <a:gd name="connsiteX41" fmla="*/ 121492 w 607639"/>
              <a:gd name="connsiteY41" fmla="*/ 182030 h 566217"/>
              <a:gd name="connsiteX42" fmla="*/ 131639 w 607639"/>
              <a:gd name="connsiteY42" fmla="*/ 171897 h 566217"/>
              <a:gd name="connsiteX43" fmla="*/ 121492 w 607639"/>
              <a:gd name="connsiteY43" fmla="*/ 161765 h 566217"/>
              <a:gd name="connsiteX44" fmla="*/ 101288 w 607639"/>
              <a:gd name="connsiteY44" fmla="*/ 121324 h 566217"/>
              <a:gd name="connsiteX45" fmla="*/ 91141 w 607639"/>
              <a:gd name="connsiteY45" fmla="*/ 131456 h 566217"/>
              <a:gd name="connsiteX46" fmla="*/ 101288 w 607639"/>
              <a:gd name="connsiteY46" fmla="*/ 141500 h 566217"/>
              <a:gd name="connsiteX47" fmla="*/ 141785 w 607639"/>
              <a:gd name="connsiteY47" fmla="*/ 141500 h 566217"/>
              <a:gd name="connsiteX48" fmla="*/ 151932 w 607639"/>
              <a:gd name="connsiteY48" fmla="*/ 131456 h 566217"/>
              <a:gd name="connsiteX49" fmla="*/ 141785 w 607639"/>
              <a:gd name="connsiteY49" fmla="*/ 121324 h 566217"/>
              <a:gd name="connsiteX50" fmla="*/ 476000 w 607639"/>
              <a:gd name="connsiteY50" fmla="*/ 101059 h 566217"/>
              <a:gd name="connsiteX51" fmla="*/ 465854 w 607639"/>
              <a:gd name="connsiteY51" fmla="*/ 111191 h 566217"/>
              <a:gd name="connsiteX52" fmla="*/ 476000 w 607639"/>
              <a:gd name="connsiteY52" fmla="*/ 121324 h 566217"/>
              <a:gd name="connsiteX53" fmla="*/ 522372 w 607639"/>
              <a:gd name="connsiteY53" fmla="*/ 121324 h 566217"/>
              <a:gd name="connsiteX54" fmla="*/ 401058 w 607639"/>
              <a:gd name="connsiteY54" fmla="*/ 242559 h 566217"/>
              <a:gd name="connsiteX55" fmla="*/ 317037 w 607639"/>
              <a:gd name="connsiteY55" fmla="*/ 158654 h 566217"/>
              <a:gd name="connsiteX56" fmla="*/ 316859 w 607639"/>
              <a:gd name="connsiteY56" fmla="*/ 158565 h 566217"/>
              <a:gd name="connsiteX57" fmla="*/ 316770 w 607639"/>
              <a:gd name="connsiteY57" fmla="*/ 158387 h 566217"/>
              <a:gd name="connsiteX58" fmla="*/ 315168 w 607639"/>
              <a:gd name="connsiteY58" fmla="*/ 157410 h 566217"/>
              <a:gd name="connsiteX59" fmla="*/ 313477 w 607639"/>
              <a:gd name="connsiteY59" fmla="*/ 156432 h 566217"/>
              <a:gd name="connsiteX60" fmla="*/ 311607 w 607639"/>
              <a:gd name="connsiteY60" fmla="*/ 155988 h 566217"/>
              <a:gd name="connsiteX61" fmla="*/ 309649 w 607639"/>
              <a:gd name="connsiteY61" fmla="*/ 155721 h 566217"/>
              <a:gd name="connsiteX62" fmla="*/ 307869 w 607639"/>
              <a:gd name="connsiteY62" fmla="*/ 156076 h 566217"/>
              <a:gd name="connsiteX63" fmla="*/ 305911 w 607639"/>
              <a:gd name="connsiteY63" fmla="*/ 156521 h 566217"/>
              <a:gd name="connsiteX64" fmla="*/ 304220 w 607639"/>
              <a:gd name="connsiteY64" fmla="*/ 157676 h 566217"/>
              <a:gd name="connsiteX65" fmla="*/ 302707 w 607639"/>
              <a:gd name="connsiteY65" fmla="*/ 158654 h 566217"/>
              <a:gd name="connsiteX66" fmla="*/ 302618 w 607639"/>
              <a:gd name="connsiteY66" fmla="*/ 158832 h 566217"/>
              <a:gd name="connsiteX67" fmla="*/ 302440 w 607639"/>
              <a:gd name="connsiteY67" fmla="*/ 158921 h 566217"/>
              <a:gd name="connsiteX68" fmla="*/ 184953 w 607639"/>
              <a:gd name="connsiteY68" fmla="*/ 286377 h 566217"/>
              <a:gd name="connsiteX69" fmla="*/ 185576 w 607639"/>
              <a:gd name="connsiteY69" fmla="*/ 300687 h 566217"/>
              <a:gd name="connsiteX70" fmla="*/ 192429 w 607639"/>
              <a:gd name="connsiteY70" fmla="*/ 303354 h 566217"/>
              <a:gd name="connsiteX71" fmla="*/ 199906 w 607639"/>
              <a:gd name="connsiteY71" fmla="*/ 300065 h 566217"/>
              <a:gd name="connsiteX72" fmla="*/ 310183 w 607639"/>
              <a:gd name="connsiteY72" fmla="*/ 180430 h 566217"/>
              <a:gd name="connsiteX73" fmla="*/ 393848 w 607639"/>
              <a:gd name="connsiteY73" fmla="*/ 263979 h 566217"/>
              <a:gd name="connsiteX74" fmla="*/ 401058 w 607639"/>
              <a:gd name="connsiteY74" fmla="*/ 266912 h 566217"/>
              <a:gd name="connsiteX75" fmla="*/ 408178 w 607639"/>
              <a:gd name="connsiteY75" fmla="*/ 263979 h 566217"/>
              <a:gd name="connsiteX76" fmla="*/ 536702 w 607639"/>
              <a:gd name="connsiteY76" fmla="*/ 135634 h 566217"/>
              <a:gd name="connsiteX77" fmla="*/ 536702 w 607639"/>
              <a:gd name="connsiteY77" fmla="*/ 182030 h 566217"/>
              <a:gd name="connsiteX78" fmla="*/ 546848 w 607639"/>
              <a:gd name="connsiteY78" fmla="*/ 192074 h 566217"/>
              <a:gd name="connsiteX79" fmla="*/ 556995 w 607639"/>
              <a:gd name="connsiteY79" fmla="*/ 182030 h 566217"/>
              <a:gd name="connsiteX80" fmla="*/ 556995 w 607639"/>
              <a:gd name="connsiteY80" fmla="*/ 111191 h 566217"/>
              <a:gd name="connsiteX81" fmla="*/ 556194 w 607639"/>
              <a:gd name="connsiteY81" fmla="*/ 107369 h 566217"/>
              <a:gd name="connsiteX82" fmla="*/ 550676 w 607639"/>
              <a:gd name="connsiteY82" fmla="*/ 101859 h 566217"/>
              <a:gd name="connsiteX83" fmla="*/ 546848 w 607639"/>
              <a:gd name="connsiteY83" fmla="*/ 101059 h 566217"/>
              <a:gd name="connsiteX84" fmla="*/ 101288 w 607639"/>
              <a:gd name="connsiteY84" fmla="*/ 80882 h 566217"/>
              <a:gd name="connsiteX85" fmla="*/ 91141 w 607639"/>
              <a:gd name="connsiteY85" fmla="*/ 91015 h 566217"/>
              <a:gd name="connsiteX86" fmla="*/ 101288 w 607639"/>
              <a:gd name="connsiteY86" fmla="*/ 101059 h 566217"/>
              <a:gd name="connsiteX87" fmla="*/ 121492 w 607639"/>
              <a:gd name="connsiteY87" fmla="*/ 101059 h 566217"/>
              <a:gd name="connsiteX88" fmla="*/ 131639 w 607639"/>
              <a:gd name="connsiteY88" fmla="*/ 91015 h 566217"/>
              <a:gd name="connsiteX89" fmla="*/ 121492 w 607639"/>
              <a:gd name="connsiteY89" fmla="*/ 80882 h 566217"/>
              <a:gd name="connsiteX90" fmla="*/ 60791 w 607639"/>
              <a:gd name="connsiteY90" fmla="*/ 70750 h 566217"/>
              <a:gd name="connsiteX91" fmla="*/ 50644 w 607639"/>
              <a:gd name="connsiteY91" fmla="*/ 80882 h 566217"/>
              <a:gd name="connsiteX92" fmla="*/ 50644 w 607639"/>
              <a:gd name="connsiteY92" fmla="*/ 303354 h 566217"/>
              <a:gd name="connsiteX93" fmla="*/ 60791 w 607639"/>
              <a:gd name="connsiteY93" fmla="*/ 313486 h 566217"/>
              <a:gd name="connsiteX94" fmla="*/ 70848 w 607639"/>
              <a:gd name="connsiteY94" fmla="*/ 303354 h 566217"/>
              <a:gd name="connsiteX95" fmla="*/ 70848 w 607639"/>
              <a:gd name="connsiteY95" fmla="*/ 80882 h 566217"/>
              <a:gd name="connsiteX96" fmla="*/ 60791 w 607639"/>
              <a:gd name="connsiteY96" fmla="*/ 70750 h 566217"/>
              <a:gd name="connsiteX97" fmla="*/ 45571 w 607639"/>
              <a:gd name="connsiteY97" fmla="*/ 0 h 566217"/>
              <a:gd name="connsiteX98" fmla="*/ 562068 w 607639"/>
              <a:gd name="connsiteY98" fmla="*/ 0 h 566217"/>
              <a:gd name="connsiteX99" fmla="*/ 607639 w 607639"/>
              <a:gd name="connsiteY99" fmla="*/ 45507 h 566217"/>
              <a:gd name="connsiteX100" fmla="*/ 607639 w 607639"/>
              <a:gd name="connsiteY100" fmla="*/ 343795 h 566217"/>
              <a:gd name="connsiteX101" fmla="*/ 0 w 607639"/>
              <a:gd name="connsiteY101" fmla="*/ 343795 h 566217"/>
              <a:gd name="connsiteX102" fmla="*/ 0 w 607639"/>
              <a:gd name="connsiteY102" fmla="*/ 45507 h 566217"/>
              <a:gd name="connsiteX103" fmla="*/ 45571 w 607639"/>
              <a:gd name="connsiteY103" fmla="*/ 0 h 5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566217">
                <a:moveTo>
                  <a:pt x="261052" y="444915"/>
                </a:moveTo>
                <a:lnTo>
                  <a:pt x="245922" y="505522"/>
                </a:lnTo>
                <a:lnTo>
                  <a:pt x="361717" y="505522"/>
                </a:lnTo>
                <a:lnTo>
                  <a:pt x="346498" y="444915"/>
                </a:lnTo>
                <a:close/>
                <a:moveTo>
                  <a:pt x="0" y="364047"/>
                </a:moveTo>
                <a:lnTo>
                  <a:pt x="607639" y="364047"/>
                </a:lnTo>
                <a:lnTo>
                  <a:pt x="607639" y="399416"/>
                </a:lnTo>
                <a:cubicBezTo>
                  <a:pt x="607639" y="424476"/>
                  <a:pt x="587168" y="444915"/>
                  <a:pt x="562068" y="444915"/>
                </a:cubicBezTo>
                <a:lnTo>
                  <a:pt x="367414" y="444915"/>
                </a:lnTo>
                <a:lnTo>
                  <a:pt x="382634" y="505522"/>
                </a:lnTo>
                <a:lnTo>
                  <a:pt x="384859" y="505522"/>
                </a:lnTo>
                <a:cubicBezTo>
                  <a:pt x="412717" y="505522"/>
                  <a:pt x="435414" y="528271"/>
                  <a:pt x="435414" y="556086"/>
                </a:cubicBezTo>
                <a:cubicBezTo>
                  <a:pt x="435414" y="561685"/>
                  <a:pt x="430875" y="566217"/>
                  <a:pt x="425356" y="566217"/>
                </a:cubicBezTo>
                <a:lnTo>
                  <a:pt x="182283" y="566217"/>
                </a:lnTo>
                <a:cubicBezTo>
                  <a:pt x="176675" y="566217"/>
                  <a:pt x="172136" y="561685"/>
                  <a:pt x="172136" y="556086"/>
                </a:cubicBezTo>
                <a:cubicBezTo>
                  <a:pt x="172136" y="528271"/>
                  <a:pt x="194833" y="505522"/>
                  <a:pt x="222780" y="505522"/>
                </a:cubicBezTo>
                <a:lnTo>
                  <a:pt x="225005" y="505522"/>
                </a:lnTo>
                <a:lnTo>
                  <a:pt x="240225" y="444915"/>
                </a:lnTo>
                <a:lnTo>
                  <a:pt x="45571" y="444915"/>
                </a:lnTo>
                <a:cubicBezTo>
                  <a:pt x="20471" y="444915"/>
                  <a:pt x="0" y="424476"/>
                  <a:pt x="0" y="399416"/>
                </a:cubicBezTo>
                <a:close/>
                <a:moveTo>
                  <a:pt x="101288" y="283089"/>
                </a:moveTo>
                <a:cubicBezTo>
                  <a:pt x="95681" y="283089"/>
                  <a:pt x="91141" y="287622"/>
                  <a:pt x="91141" y="293221"/>
                </a:cubicBezTo>
                <a:cubicBezTo>
                  <a:pt x="91141" y="298821"/>
                  <a:pt x="95681" y="303354"/>
                  <a:pt x="101288" y="303354"/>
                </a:cubicBezTo>
                <a:lnTo>
                  <a:pt x="141785" y="303354"/>
                </a:lnTo>
                <a:cubicBezTo>
                  <a:pt x="147393" y="303354"/>
                  <a:pt x="151932" y="298821"/>
                  <a:pt x="151932" y="293221"/>
                </a:cubicBezTo>
                <a:cubicBezTo>
                  <a:pt x="151932" y="287622"/>
                  <a:pt x="147393" y="283089"/>
                  <a:pt x="141785" y="283089"/>
                </a:cubicBezTo>
                <a:close/>
                <a:moveTo>
                  <a:pt x="101288" y="242647"/>
                </a:moveTo>
                <a:cubicBezTo>
                  <a:pt x="95681" y="242647"/>
                  <a:pt x="91141" y="247180"/>
                  <a:pt x="91141" y="252780"/>
                </a:cubicBezTo>
                <a:cubicBezTo>
                  <a:pt x="91141" y="258379"/>
                  <a:pt x="95681" y="262912"/>
                  <a:pt x="101288" y="262912"/>
                </a:cubicBezTo>
                <a:lnTo>
                  <a:pt x="121492" y="262912"/>
                </a:lnTo>
                <a:cubicBezTo>
                  <a:pt x="127100" y="262912"/>
                  <a:pt x="131639" y="258379"/>
                  <a:pt x="131639" y="252780"/>
                </a:cubicBezTo>
                <a:cubicBezTo>
                  <a:pt x="131639" y="247180"/>
                  <a:pt x="127100" y="242647"/>
                  <a:pt x="121492" y="242647"/>
                </a:cubicBezTo>
                <a:close/>
                <a:moveTo>
                  <a:pt x="101288" y="202206"/>
                </a:moveTo>
                <a:cubicBezTo>
                  <a:pt x="95681" y="202206"/>
                  <a:pt x="91141" y="206739"/>
                  <a:pt x="91141" y="212339"/>
                </a:cubicBezTo>
                <a:cubicBezTo>
                  <a:pt x="91141" y="217938"/>
                  <a:pt x="95681" y="222471"/>
                  <a:pt x="101288" y="222471"/>
                </a:cubicBezTo>
                <a:lnTo>
                  <a:pt x="141785" y="222471"/>
                </a:lnTo>
                <a:cubicBezTo>
                  <a:pt x="147393" y="222471"/>
                  <a:pt x="151932" y="217938"/>
                  <a:pt x="151932" y="212339"/>
                </a:cubicBezTo>
                <a:cubicBezTo>
                  <a:pt x="151932" y="206739"/>
                  <a:pt x="147393" y="202206"/>
                  <a:pt x="141785" y="202206"/>
                </a:cubicBezTo>
                <a:close/>
                <a:moveTo>
                  <a:pt x="101288" y="161765"/>
                </a:moveTo>
                <a:cubicBezTo>
                  <a:pt x="95681" y="161765"/>
                  <a:pt x="91141" y="166298"/>
                  <a:pt x="91141" y="171897"/>
                </a:cubicBezTo>
                <a:cubicBezTo>
                  <a:pt x="91141" y="177497"/>
                  <a:pt x="95681" y="182030"/>
                  <a:pt x="101288" y="182030"/>
                </a:cubicBezTo>
                <a:lnTo>
                  <a:pt x="121492" y="182030"/>
                </a:lnTo>
                <a:cubicBezTo>
                  <a:pt x="127100" y="182030"/>
                  <a:pt x="131639" y="177497"/>
                  <a:pt x="131639" y="171897"/>
                </a:cubicBezTo>
                <a:cubicBezTo>
                  <a:pt x="131639" y="166298"/>
                  <a:pt x="127100" y="161765"/>
                  <a:pt x="121492" y="161765"/>
                </a:cubicBezTo>
                <a:close/>
                <a:moveTo>
                  <a:pt x="101288" y="121324"/>
                </a:moveTo>
                <a:cubicBezTo>
                  <a:pt x="95681" y="121324"/>
                  <a:pt x="91141" y="125857"/>
                  <a:pt x="91141" y="131456"/>
                </a:cubicBezTo>
                <a:cubicBezTo>
                  <a:pt x="91141" y="136967"/>
                  <a:pt x="95681" y="141500"/>
                  <a:pt x="101288" y="141500"/>
                </a:cubicBezTo>
                <a:lnTo>
                  <a:pt x="141785" y="141500"/>
                </a:lnTo>
                <a:cubicBezTo>
                  <a:pt x="147393" y="141500"/>
                  <a:pt x="151932" y="136967"/>
                  <a:pt x="151932" y="131456"/>
                </a:cubicBezTo>
                <a:cubicBezTo>
                  <a:pt x="151932" y="125857"/>
                  <a:pt x="147393" y="121324"/>
                  <a:pt x="141785" y="121324"/>
                </a:cubicBezTo>
                <a:close/>
                <a:moveTo>
                  <a:pt x="476000" y="101059"/>
                </a:moveTo>
                <a:cubicBezTo>
                  <a:pt x="470393" y="101059"/>
                  <a:pt x="465854" y="105592"/>
                  <a:pt x="465854" y="111191"/>
                </a:cubicBezTo>
                <a:cubicBezTo>
                  <a:pt x="465854" y="116791"/>
                  <a:pt x="470393" y="121324"/>
                  <a:pt x="476000" y="121324"/>
                </a:cubicBezTo>
                <a:lnTo>
                  <a:pt x="522372" y="121324"/>
                </a:lnTo>
                <a:lnTo>
                  <a:pt x="401058" y="242559"/>
                </a:lnTo>
                <a:lnTo>
                  <a:pt x="317037" y="158654"/>
                </a:lnTo>
                <a:cubicBezTo>
                  <a:pt x="316948" y="158565"/>
                  <a:pt x="316948" y="158565"/>
                  <a:pt x="316859" y="158565"/>
                </a:cubicBezTo>
                <a:cubicBezTo>
                  <a:pt x="316859" y="158476"/>
                  <a:pt x="316770" y="158387"/>
                  <a:pt x="316770" y="158387"/>
                </a:cubicBezTo>
                <a:cubicBezTo>
                  <a:pt x="316236" y="157943"/>
                  <a:pt x="315702" y="157765"/>
                  <a:pt x="315168" y="157410"/>
                </a:cubicBezTo>
                <a:cubicBezTo>
                  <a:pt x="314634" y="157054"/>
                  <a:pt x="314100" y="156610"/>
                  <a:pt x="313477" y="156432"/>
                </a:cubicBezTo>
                <a:cubicBezTo>
                  <a:pt x="312854" y="156165"/>
                  <a:pt x="312231" y="156165"/>
                  <a:pt x="311607" y="155988"/>
                </a:cubicBezTo>
                <a:cubicBezTo>
                  <a:pt x="310984" y="155899"/>
                  <a:pt x="310361" y="155721"/>
                  <a:pt x="309649" y="155721"/>
                </a:cubicBezTo>
                <a:cubicBezTo>
                  <a:pt x="309026" y="155721"/>
                  <a:pt x="308403" y="155988"/>
                  <a:pt x="307869" y="156076"/>
                </a:cubicBezTo>
                <a:cubicBezTo>
                  <a:pt x="307157" y="156254"/>
                  <a:pt x="306534" y="156254"/>
                  <a:pt x="305911" y="156521"/>
                </a:cubicBezTo>
                <a:cubicBezTo>
                  <a:pt x="305288" y="156788"/>
                  <a:pt x="304754" y="157321"/>
                  <a:pt x="304220" y="157676"/>
                </a:cubicBezTo>
                <a:cubicBezTo>
                  <a:pt x="303686" y="158032"/>
                  <a:pt x="303152" y="158210"/>
                  <a:pt x="302707" y="158654"/>
                </a:cubicBezTo>
                <a:cubicBezTo>
                  <a:pt x="302707" y="158743"/>
                  <a:pt x="302618" y="158743"/>
                  <a:pt x="302618" y="158832"/>
                </a:cubicBezTo>
                <a:cubicBezTo>
                  <a:pt x="302529" y="158921"/>
                  <a:pt x="302440" y="158921"/>
                  <a:pt x="302440" y="158921"/>
                </a:cubicBezTo>
                <a:lnTo>
                  <a:pt x="184953" y="286377"/>
                </a:lnTo>
                <a:cubicBezTo>
                  <a:pt x="181126" y="290466"/>
                  <a:pt x="181482" y="296865"/>
                  <a:pt x="185576" y="300687"/>
                </a:cubicBezTo>
                <a:cubicBezTo>
                  <a:pt x="187534" y="302465"/>
                  <a:pt x="189937" y="303354"/>
                  <a:pt x="192429" y="303354"/>
                </a:cubicBezTo>
                <a:cubicBezTo>
                  <a:pt x="195100" y="303354"/>
                  <a:pt x="197859" y="302287"/>
                  <a:pt x="199906" y="300065"/>
                </a:cubicBezTo>
                <a:lnTo>
                  <a:pt x="310183" y="180430"/>
                </a:lnTo>
                <a:lnTo>
                  <a:pt x="393848" y="263979"/>
                </a:lnTo>
                <a:cubicBezTo>
                  <a:pt x="395806" y="265934"/>
                  <a:pt x="398388" y="266912"/>
                  <a:pt x="401058" y="266912"/>
                </a:cubicBezTo>
                <a:cubicBezTo>
                  <a:pt x="403639" y="266912"/>
                  <a:pt x="406220" y="265934"/>
                  <a:pt x="408178" y="263979"/>
                </a:cubicBezTo>
                <a:lnTo>
                  <a:pt x="536702" y="135634"/>
                </a:lnTo>
                <a:lnTo>
                  <a:pt x="536702" y="182030"/>
                </a:lnTo>
                <a:cubicBezTo>
                  <a:pt x="536702" y="187541"/>
                  <a:pt x="541241" y="192074"/>
                  <a:pt x="546848" y="192074"/>
                </a:cubicBezTo>
                <a:cubicBezTo>
                  <a:pt x="552456" y="192074"/>
                  <a:pt x="556995" y="187541"/>
                  <a:pt x="556995" y="182030"/>
                </a:cubicBezTo>
                <a:lnTo>
                  <a:pt x="556995" y="111191"/>
                </a:lnTo>
                <a:cubicBezTo>
                  <a:pt x="556995" y="109858"/>
                  <a:pt x="556728" y="108614"/>
                  <a:pt x="556194" y="107369"/>
                </a:cubicBezTo>
                <a:cubicBezTo>
                  <a:pt x="555126" y="104881"/>
                  <a:pt x="553168" y="102925"/>
                  <a:pt x="550676" y="101859"/>
                </a:cubicBezTo>
                <a:cubicBezTo>
                  <a:pt x="549519" y="101325"/>
                  <a:pt x="548184" y="101059"/>
                  <a:pt x="546848" y="101059"/>
                </a:cubicBezTo>
                <a:close/>
                <a:moveTo>
                  <a:pt x="101288" y="80882"/>
                </a:moveTo>
                <a:cubicBezTo>
                  <a:pt x="95681" y="80882"/>
                  <a:pt x="91141" y="85415"/>
                  <a:pt x="91141" y="91015"/>
                </a:cubicBezTo>
                <a:cubicBezTo>
                  <a:pt x="91141" y="96526"/>
                  <a:pt x="95681" y="101059"/>
                  <a:pt x="101288" y="101059"/>
                </a:cubicBezTo>
                <a:lnTo>
                  <a:pt x="121492" y="101059"/>
                </a:lnTo>
                <a:cubicBezTo>
                  <a:pt x="127100" y="101059"/>
                  <a:pt x="131639" y="96526"/>
                  <a:pt x="131639" y="91015"/>
                </a:cubicBezTo>
                <a:cubicBezTo>
                  <a:pt x="131639" y="85415"/>
                  <a:pt x="127100" y="80882"/>
                  <a:pt x="121492" y="80882"/>
                </a:cubicBezTo>
                <a:close/>
                <a:moveTo>
                  <a:pt x="60791" y="70750"/>
                </a:moveTo>
                <a:cubicBezTo>
                  <a:pt x="55183" y="70750"/>
                  <a:pt x="50644" y="75283"/>
                  <a:pt x="50644" y="80882"/>
                </a:cubicBezTo>
                <a:lnTo>
                  <a:pt x="50644" y="303354"/>
                </a:lnTo>
                <a:cubicBezTo>
                  <a:pt x="50644" y="308953"/>
                  <a:pt x="55183" y="313486"/>
                  <a:pt x="60791" y="313486"/>
                </a:cubicBezTo>
                <a:cubicBezTo>
                  <a:pt x="66309" y="313486"/>
                  <a:pt x="70848" y="308953"/>
                  <a:pt x="70848" y="303354"/>
                </a:cubicBezTo>
                <a:lnTo>
                  <a:pt x="70848" y="80882"/>
                </a:lnTo>
                <a:cubicBezTo>
                  <a:pt x="70848" y="75283"/>
                  <a:pt x="66309" y="70750"/>
                  <a:pt x="60791" y="70750"/>
                </a:cubicBezTo>
                <a:close/>
                <a:moveTo>
                  <a:pt x="45571" y="0"/>
                </a:moveTo>
                <a:lnTo>
                  <a:pt x="562068" y="0"/>
                </a:lnTo>
                <a:cubicBezTo>
                  <a:pt x="587168" y="0"/>
                  <a:pt x="607639" y="20354"/>
                  <a:pt x="607639" y="45507"/>
                </a:cubicBezTo>
                <a:lnTo>
                  <a:pt x="607639" y="343795"/>
                </a:lnTo>
                <a:lnTo>
                  <a:pt x="0" y="343795"/>
                </a:lnTo>
                <a:lnTo>
                  <a:pt x="0" y="45507"/>
                </a:lnTo>
                <a:cubicBezTo>
                  <a:pt x="0" y="20354"/>
                  <a:pt x="20471" y="0"/>
                  <a:pt x="45571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  <p:sp>
        <p:nvSpPr>
          <p:cNvPr id="71" name="science-book_71286"/>
          <p:cNvSpPr>
            <a:spLocks noChangeAspect="1"/>
          </p:cNvSpPr>
          <p:nvPr userDrawn="1"/>
        </p:nvSpPr>
        <p:spPr bwMode="auto">
          <a:xfrm>
            <a:off x="4396722" y="3473282"/>
            <a:ext cx="457264" cy="427048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  <p:sp>
        <p:nvSpPr>
          <p:cNvPr id="27" name="矩形 26"/>
          <p:cNvSpPr/>
          <p:nvPr userDrawn="1"/>
        </p:nvSpPr>
        <p:spPr>
          <a:xfrm>
            <a:off x="6234430" y="1937385"/>
            <a:ext cx="2667000" cy="3947795"/>
          </a:xfrm>
          <a:prstGeom prst="rect">
            <a:avLst/>
          </a:prstGeom>
          <a:noFill/>
          <a:ln w="25400">
            <a:solidFill>
              <a:srgbClr val="003F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同心圆 31"/>
          <p:cNvSpPr/>
          <p:nvPr userDrawn="1"/>
        </p:nvSpPr>
        <p:spPr>
          <a:xfrm>
            <a:off x="6938010" y="3056255"/>
            <a:ext cx="1260000" cy="1260000"/>
          </a:xfrm>
          <a:prstGeom prst="donut">
            <a:avLst>
              <a:gd name="adj" fmla="val 17420"/>
            </a:avLst>
          </a:prstGeom>
          <a:solidFill>
            <a:schemeClr val="bg2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 userDrawn="1"/>
        </p:nvSpPr>
        <p:spPr>
          <a:xfrm>
            <a:off x="6938010" y="3057525"/>
            <a:ext cx="1260000" cy="1260000"/>
          </a:xfrm>
          <a:prstGeom prst="blockArc">
            <a:avLst>
              <a:gd name="adj1" fmla="val 6676"/>
              <a:gd name="adj2" fmla="val 16204551"/>
              <a:gd name="adj3" fmla="val 16731"/>
            </a:avLst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文本占位符 52"/>
          <p:cNvSpPr>
            <a:spLocks noGrp="1"/>
          </p:cNvSpPr>
          <p:nvPr/>
        </p:nvSpPr>
        <p:spPr>
          <a:xfrm>
            <a:off x="6563360" y="4451350"/>
            <a:ext cx="2009140" cy="3663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单击输入标题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54" name="文本占位符 53"/>
          <p:cNvSpPr>
            <a:spLocks noGrp="1"/>
          </p:cNvSpPr>
          <p:nvPr/>
        </p:nvSpPr>
        <p:spPr>
          <a:xfrm>
            <a:off x="6427470" y="4780915"/>
            <a:ext cx="2280920" cy="87503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chemeClr val="tx1"/>
                </a:solidFill>
              </a:rPr>
              <a:t>单击此处输入你的正文，文字是您思想的提炼，请言简意赅地阐述观点。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67" name="文本占位符 66"/>
          <p:cNvSpPr>
            <a:spLocks noGrp="1"/>
          </p:cNvSpPr>
          <p:nvPr/>
        </p:nvSpPr>
        <p:spPr>
          <a:xfrm>
            <a:off x="6958330" y="2327275"/>
            <a:ext cx="1079500" cy="46482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M" panose="00020600040101010101" charset="-122"/>
                <a:ea typeface="阿里巴巴普惠体 M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74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8" name="文本占位符 67"/>
          <p:cNvSpPr>
            <a:spLocks noGrp="1"/>
          </p:cNvSpPr>
          <p:nvPr/>
        </p:nvSpPr>
        <p:spPr>
          <a:xfrm>
            <a:off x="7536815" y="2490470"/>
            <a:ext cx="598170" cy="25273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%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70" name="admin-with-cogwheels_78948"/>
          <p:cNvSpPr>
            <a:spLocks noChangeAspect="1"/>
          </p:cNvSpPr>
          <p:nvPr userDrawn="1"/>
        </p:nvSpPr>
        <p:spPr bwMode="auto">
          <a:xfrm>
            <a:off x="7352764" y="3458986"/>
            <a:ext cx="431335" cy="457264"/>
          </a:xfrm>
          <a:custGeom>
            <a:avLst/>
            <a:gdLst>
              <a:gd name="connsiteX0" fmla="*/ 163934 w 574049"/>
              <a:gd name="connsiteY0" fmla="*/ 419229 h 608556"/>
              <a:gd name="connsiteX1" fmla="*/ 243204 w 574049"/>
              <a:gd name="connsiteY1" fmla="*/ 456825 h 608556"/>
              <a:gd name="connsiteX2" fmla="*/ 322474 w 574049"/>
              <a:gd name="connsiteY2" fmla="*/ 419229 h 608556"/>
              <a:gd name="connsiteX3" fmla="*/ 465217 w 574049"/>
              <a:gd name="connsiteY3" fmla="*/ 530768 h 608556"/>
              <a:gd name="connsiteX4" fmla="*/ 476968 w 574049"/>
              <a:gd name="connsiteY4" fmla="*/ 565383 h 608556"/>
              <a:gd name="connsiteX5" fmla="*/ 472634 w 574049"/>
              <a:gd name="connsiteY5" fmla="*/ 594902 h 608556"/>
              <a:gd name="connsiteX6" fmla="*/ 446050 w 574049"/>
              <a:gd name="connsiteY6" fmla="*/ 608556 h 608556"/>
              <a:gd name="connsiteX7" fmla="*/ 40358 w 574049"/>
              <a:gd name="connsiteY7" fmla="*/ 608556 h 608556"/>
              <a:gd name="connsiteX8" fmla="*/ 13871 w 574049"/>
              <a:gd name="connsiteY8" fmla="*/ 594902 h 608556"/>
              <a:gd name="connsiteX9" fmla="*/ 9440 w 574049"/>
              <a:gd name="connsiteY9" fmla="*/ 565383 h 608556"/>
              <a:gd name="connsiteX10" fmla="*/ 21191 w 574049"/>
              <a:gd name="connsiteY10" fmla="*/ 530768 h 608556"/>
              <a:gd name="connsiteX11" fmla="*/ 163934 w 574049"/>
              <a:gd name="connsiteY11" fmla="*/ 419229 h 608556"/>
              <a:gd name="connsiteX12" fmla="*/ 406631 w 574049"/>
              <a:gd name="connsiteY12" fmla="*/ 313875 h 608556"/>
              <a:gd name="connsiteX13" fmla="*/ 472435 w 574049"/>
              <a:gd name="connsiteY13" fmla="*/ 379473 h 608556"/>
              <a:gd name="connsiteX14" fmla="*/ 438040 w 574049"/>
              <a:gd name="connsiteY14" fmla="*/ 436800 h 608556"/>
              <a:gd name="connsiteX15" fmla="*/ 344006 w 574049"/>
              <a:gd name="connsiteY15" fmla="*/ 390920 h 608556"/>
              <a:gd name="connsiteX16" fmla="*/ 371946 w 574049"/>
              <a:gd name="connsiteY16" fmla="*/ 323974 h 608556"/>
              <a:gd name="connsiteX17" fmla="*/ 406631 w 574049"/>
              <a:gd name="connsiteY17" fmla="*/ 313875 h 608556"/>
              <a:gd name="connsiteX18" fmla="*/ 381817 w 574049"/>
              <a:gd name="connsiteY18" fmla="*/ 212472 h 608556"/>
              <a:gd name="connsiteX19" fmla="*/ 431512 w 574049"/>
              <a:gd name="connsiteY19" fmla="*/ 212472 h 608556"/>
              <a:gd name="connsiteX20" fmla="*/ 445284 w 574049"/>
              <a:gd name="connsiteY20" fmla="*/ 226127 h 608556"/>
              <a:gd name="connsiteX21" fmla="*/ 445284 w 574049"/>
              <a:gd name="connsiteY21" fmla="*/ 254301 h 608556"/>
              <a:gd name="connsiteX22" fmla="*/ 468013 w 574049"/>
              <a:gd name="connsiteY22" fmla="*/ 263725 h 608556"/>
              <a:gd name="connsiteX23" fmla="*/ 488045 w 574049"/>
              <a:gd name="connsiteY23" fmla="*/ 243820 h 608556"/>
              <a:gd name="connsiteX24" fmla="*/ 497773 w 574049"/>
              <a:gd name="connsiteY24" fmla="*/ 239781 h 608556"/>
              <a:gd name="connsiteX25" fmla="*/ 507403 w 574049"/>
              <a:gd name="connsiteY25" fmla="*/ 243820 h 608556"/>
              <a:gd name="connsiteX26" fmla="*/ 542556 w 574049"/>
              <a:gd name="connsiteY26" fmla="*/ 278918 h 608556"/>
              <a:gd name="connsiteX27" fmla="*/ 546601 w 574049"/>
              <a:gd name="connsiteY27" fmla="*/ 288630 h 608556"/>
              <a:gd name="connsiteX28" fmla="*/ 542556 w 574049"/>
              <a:gd name="connsiteY28" fmla="*/ 298246 h 608556"/>
              <a:gd name="connsiteX29" fmla="*/ 522620 w 574049"/>
              <a:gd name="connsiteY29" fmla="*/ 318247 h 608556"/>
              <a:gd name="connsiteX30" fmla="*/ 532155 w 574049"/>
              <a:gd name="connsiteY30" fmla="*/ 340941 h 608556"/>
              <a:gd name="connsiteX31" fmla="*/ 560277 w 574049"/>
              <a:gd name="connsiteY31" fmla="*/ 340941 h 608556"/>
              <a:gd name="connsiteX32" fmla="*/ 574049 w 574049"/>
              <a:gd name="connsiteY32" fmla="*/ 354692 h 608556"/>
              <a:gd name="connsiteX33" fmla="*/ 574049 w 574049"/>
              <a:gd name="connsiteY33" fmla="*/ 404310 h 608556"/>
              <a:gd name="connsiteX34" fmla="*/ 570004 w 574049"/>
              <a:gd name="connsiteY34" fmla="*/ 414022 h 608556"/>
              <a:gd name="connsiteX35" fmla="*/ 560277 w 574049"/>
              <a:gd name="connsiteY35" fmla="*/ 418060 h 608556"/>
              <a:gd name="connsiteX36" fmla="*/ 532155 w 574049"/>
              <a:gd name="connsiteY36" fmla="*/ 418060 h 608556"/>
              <a:gd name="connsiteX37" fmla="*/ 522620 w 574049"/>
              <a:gd name="connsiteY37" fmla="*/ 440754 h 608556"/>
              <a:gd name="connsiteX38" fmla="*/ 542652 w 574049"/>
              <a:gd name="connsiteY38" fmla="*/ 460755 h 608556"/>
              <a:gd name="connsiteX39" fmla="*/ 546601 w 574049"/>
              <a:gd name="connsiteY39" fmla="*/ 470371 h 608556"/>
              <a:gd name="connsiteX40" fmla="*/ 542652 w 574049"/>
              <a:gd name="connsiteY40" fmla="*/ 480083 h 608556"/>
              <a:gd name="connsiteX41" fmla="*/ 507500 w 574049"/>
              <a:gd name="connsiteY41" fmla="*/ 515181 h 608556"/>
              <a:gd name="connsiteX42" fmla="*/ 497773 w 574049"/>
              <a:gd name="connsiteY42" fmla="*/ 519220 h 608556"/>
              <a:gd name="connsiteX43" fmla="*/ 493246 w 574049"/>
              <a:gd name="connsiteY43" fmla="*/ 518355 h 608556"/>
              <a:gd name="connsiteX44" fmla="*/ 453182 w 574049"/>
              <a:gd name="connsiteY44" fmla="*/ 451716 h 608556"/>
              <a:gd name="connsiteX45" fmla="*/ 492861 w 574049"/>
              <a:gd name="connsiteY45" fmla="*/ 379501 h 608556"/>
              <a:gd name="connsiteX46" fmla="*/ 406665 w 574049"/>
              <a:gd name="connsiteY46" fmla="*/ 293534 h 608556"/>
              <a:gd name="connsiteX47" fmla="*/ 377098 w 574049"/>
              <a:gd name="connsiteY47" fmla="*/ 299015 h 608556"/>
              <a:gd name="connsiteX48" fmla="*/ 379698 w 574049"/>
              <a:gd name="connsiteY48" fmla="*/ 265167 h 608556"/>
              <a:gd name="connsiteX49" fmla="*/ 373149 w 574049"/>
              <a:gd name="connsiteY49" fmla="*/ 215741 h 608556"/>
              <a:gd name="connsiteX50" fmla="*/ 381817 w 574049"/>
              <a:gd name="connsiteY50" fmla="*/ 212472 h 608556"/>
              <a:gd name="connsiteX51" fmla="*/ 243227 w 574049"/>
              <a:gd name="connsiteY51" fmla="*/ 144222 h 608556"/>
              <a:gd name="connsiteX52" fmla="*/ 348920 w 574049"/>
              <a:gd name="connsiteY52" fmla="*/ 265117 h 608556"/>
              <a:gd name="connsiteX53" fmla="*/ 243190 w 574049"/>
              <a:gd name="connsiteY53" fmla="*/ 426215 h 608556"/>
              <a:gd name="connsiteX54" fmla="*/ 137461 w 574049"/>
              <a:gd name="connsiteY54" fmla="*/ 265117 h 608556"/>
              <a:gd name="connsiteX55" fmla="*/ 243227 w 574049"/>
              <a:gd name="connsiteY55" fmla="*/ 144222 h 608556"/>
              <a:gd name="connsiteX56" fmla="*/ 279862 w 574049"/>
              <a:gd name="connsiteY56" fmla="*/ 119148 h 608556"/>
              <a:gd name="connsiteX57" fmla="*/ 310064 w 574049"/>
              <a:gd name="connsiteY57" fmla="*/ 131181 h 608556"/>
              <a:gd name="connsiteX58" fmla="*/ 279862 w 574049"/>
              <a:gd name="connsiteY58" fmla="*/ 119148 h 608556"/>
              <a:gd name="connsiteX59" fmla="*/ 155080 w 574049"/>
              <a:gd name="connsiteY59" fmla="*/ 94840 h 608556"/>
              <a:gd name="connsiteX60" fmla="*/ 203722 w 574049"/>
              <a:gd name="connsiteY60" fmla="*/ 119842 h 608556"/>
              <a:gd name="connsiteX61" fmla="*/ 117804 w 574049"/>
              <a:gd name="connsiteY61" fmla="*/ 201676 h 608556"/>
              <a:gd name="connsiteX62" fmla="*/ 155080 w 574049"/>
              <a:gd name="connsiteY62" fmla="*/ 94840 h 608556"/>
              <a:gd name="connsiteX63" fmla="*/ 131962 w 574049"/>
              <a:gd name="connsiteY63" fmla="*/ 0 h 608556"/>
              <a:gd name="connsiteX64" fmla="*/ 178101 w 574049"/>
              <a:gd name="connsiteY64" fmla="*/ 0 h 608556"/>
              <a:gd name="connsiteX65" fmla="*/ 190816 w 574049"/>
              <a:gd name="connsiteY65" fmla="*/ 12695 h 608556"/>
              <a:gd name="connsiteX66" fmla="*/ 190816 w 574049"/>
              <a:gd name="connsiteY66" fmla="*/ 38757 h 608556"/>
              <a:gd name="connsiteX67" fmla="*/ 211911 w 574049"/>
              <a:gd name="connsiteY67" fmla="*/ 47509 h 608556"/>
              <a:gd name="connsiteX68" fmla="*/ 230501 w 574049"/>
              <a:gd name="connsiteY68" fmla="*/ 29044 h 608556"/>
              <a:gd name="connsiteX69" fmla="*/ 239459 w 574049"/>
              <a:gd name="connsiteY69" fmla="*/ 25389 h 608556"/>
              <a:gd name="connsiteX70" fmla="*/ 248417 w 574049"/>
              <a:gd name="connsiteY70" fmla="*/ 29044 h 608556"/>
              <a:gd name="connsiteX71" fmla="*/ 280975 w 574049"/>
              <a:gd name="connsiteY71" fmla="*/ 61646 h 608556"/>
              <a:gd name="connsiteX72" fmla="*/ 284731 w 574049"/>
              <a:gd name="connsiteY72" fmla="*/ 70590 h 608556"/>
              <a:gd name="connsiteX73" fmla="*/ 280975 w 574049"/>
              <a:gd name="connsiteY73" fmla="*/ 79534 h 608556"/>
              <a:gd name="connsiteX74" fmla="*/ 262481 w 574049"/>
              <a:gd name="connsiteY74" fmla="*/ 97999 h 608556"/>
              <a:gd name="connsiteX75" fmla="*/ 270379 w 574049"/>
              <a:gd name="connsiteY75" fmla="*/ 116848 h 608556"/>
              <a:gd name="connsiteX76" fmla="*/ 224915 w 574049"/>
              <a:gd name="connsiteY76" fmla="*/ 115502 h 608556"/>
              <a:gd name="connsiteX77" fmla="*/ 155080 w 574049"/>
              <a:gd name="connsiteY77" fmla="*/ 74437 h 608556"/>
              <a:gd name="connsiteX78" fmla="*/ 74458 w 574049"/>
              <a:gd name="connsiteY78" fmla="*/ 154836 h 608556"/>
              <a:gd name="connsiteX79" fmla="*/ 111638 w 574049"/>
              <a:gd name="connsiteY79" fmla="*/ 222445 h 608556"/>
              <a:gd name="connsiteX80" fmla="*/ 106822 w 574049"/>
              <a:gd name="connsiteY80" fmla="*/ 265145 h 608556"/>
              <a:gd name="connsiteX81" fmla="*/ 106822 w 574049"/>
              <a:gd name="connsiteY81" fmla="*/ 265818 h 608556"/>
              <a:gd name="connsiteX82" fmla="*/ 98153 w 574049"/>
              <a:gd name="connsiteY82" fmla="*/ 262163 h 608556"/>
              <a:gd name="connsiteX83" fmla="*/ 79659 w 574049"/>
              <a:gd name="connsiteY83" fmla="*/ 280628 h 608556"/>
              <a:gd name="connsiteX84" fmla="*/ 70701 w 574049"/>
              <a:gd name="connsiteY84" fmla="*/ 284379 h 608556"/>
              <a:gd name="connsiteX85" fmla="*/ 61647 w 574049"/>
              <a:gd name="connsiteY85" fmla="*/ 280628 h 608556"/>
              <a:gd name="connsiteX86" fmla="*/ 29089 w 574049"/>
              <a:gd name="connsiteY86" fmla="*/ 248122 h 608556"/>
              <a:gd name="connsiteX87" fmla="*/ 29089 w 574049"/>
              <a:gd name="connsiteY87" fmla="*/ 230138 h 608556"/>
              <a:gd name="connsiteX88" fmla="*/ 47583 w 574049"/>
              <a:gd name="connsiteY88" fmla="*/ 211673 h 608556"/>
              <a:gd name="connsiteX89" fmla="*/ 38722 w 574049"/>
              <a:gd name="connsiteY89" fmla="*/ 190612 h 608556"/>
              <a:gd name="connsiteX90" fmla="*/ 12715 w 574049"/>
              <a:gd name="connsiteY90" fmla="*/ 190612 h 608556"/>
              <a:gd name="connsiteX91" fmla="*/ 0 w 574049"/>
              <a:gd name="connsiteY91" fmla="*/ 177821 h 608556"/>
              <a:gd name="connsiteX92" fmla="*/ 0 w 574049"/>
              <a:gd name="connsiteY92" fmla="*/ 131851 h 608556"/>
              <a:gd name="connsiteX93" fmla="*/ 12715 w 574049"/>
              <a:gd name="connsiteY93" fmla="*/ 119156 h 608556"/>
              <a:gd name="connsiteX94" fmla="*/ 38818 w 574049"/>
              <a:gd name="connsiteY94" fmla="*/ 119156 h 608556"/>
              <a:gd name="connsiteX95" fmla="*/ 47583 w 574049"/>
              <a:gd name="connsiteY95" fmla="*/ 98095 h 608556"/>
              <a:gd name="connsiteX96" fmla="*/ 29089 w 574049"/>
              <a:gd name="connsiteY96" fmla="*/ 79630 h 608556"/>
              <a:gd name="connsiteX97" fmla="*/ 25333 w 574049"/>
              <a:gd name="connsiteY97" fmla="*/ 70590 h 608556"/>
              <a:gd name="connsiteX98" fmla="*/ 29089 w 574049"/>
              <a:gd name="connsiteY98" fmla="*/ 61646 h 608556"/>
              <a:gd name="connsiteX99" fmla="*/ 61647 w 574049"/>
              <a:gd name="connsiteY99" fmla="*/ 29044 h 608556"/>
              <a:gd name="connsiteX100" fmla="*/ 70701 w 574049"/>
              <a:gd name="connsiteY100" fmla="*/ 25389 h 608556"/>
              <a:gd name="connsiteX101" fmla="*/ 79659 w 574049"/>
              <a:gd name="connsiteY101" fmla="*/ 29140 h 608556"/>
              <a:gd name="connsiteX102" fmla="*/ 98153 w 574049"/>
              <a:gd name="connsiteY102" fmla="*/ 47509 h 608556"/>
              <a:gd name="connsiteX103" fmla="*/ 119248 w 574049"/>
              <a:gd name="connsiteY103" fmla="*/ 38757 h 608556"/>
              <a:gd name="connsiteX104" fmla="*/ 119248 w 574049"/>
              <a:gd name="connsiteY104" fmla="*/ 12695 h 608556"/>
              <a:gd name="connsiteX105" fmla="*/ 131962 w 574049"/>
              <a:gd name="connsiteY10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74049" h="608556">
                <a:moveTo>
                  <a:pt x="163934" y="419229"/>
                </a:moveTo>
                <a:cubicBezTo>
                  <a:pt x="185702" y="442210"/>
                  <a:pt x="212671" y="456825"/>
                  <a:pt x="243204" y="456825"/>
                </a:cubicBezTo>
                <a:cubicBezTo>
                  <a:pt x="273737" y="456825"/>
                  <a:pt x="300706" y="442210"/>
                  <a:pt x="322474" y="419229"/>
                </a:cubicBezTo>
                <a:cubicBezTo>
                  <a:pt x="387585" y="424998"/>
                  <a:pt x="443835" y="468075"/>
                  <a:pt x="465217" y="530768"/>
                </a:cubicBezTo>
                <a:lnTo>
                  <a:pt x="476968" y="565383"/>
                </a:lnTo>
                <a:cubicBezTo>
                  <a:pt x="480339" y="575383"/>
                  <a:pt x="478702" y="586344"/>
                  <a:pt x="472634" y="594902"/>
                </a:cubicBezTo>
                <a:cubicBezTo>
                  <a:pt x="466469" y="603460"/>
                  <a:pt x="456549" y="608556"/>
                  <a:pt x="446050" y="608556"/>
                </a:cubicBezTo>
                <a:lnTo>
                  <a:pt x="40358" y="608556"/>
                </a:lnTo>
                <a:cubicBezTo>
                  <a:pt x="29859" y="608556"/>
                  <a:pt x="19939" y="603460"/>
                  <a:pt x="13871" y="594902"/>
                </a:cubicBezTo>
                <a:cubicBezTo>
                  <a:pt x="7706" y="586344"/>
                  <a:pt x="6069" y="575383"/>
                  <a:pt x="9440" y="565383"/>
                </a:cubicBezTo>
                <a:lnTo>
                  <a:pt x="21191" y="530768"/>
                </a:lnTo>
                <a:cubicBezTo>
                  <a:pt x="42573" y="468075"/>
                  <a:pt x="98919" y="424998"/>
                  <a:pt x="163934" y="419229"/>
                </a:cubicBezTo>
                <a:close/>
                <a:moveTo>
                  <a:pt x="406631" y="313875"/>
                </a:moveTo>
                <a:cubicBezTo>
                  <a:pt x="442857" y="313875"/>
                  <a:pt x="472435" y="343308"/>
                  <a:pt x="472435" y="379473"/>
                </a:cubicBezTo>
                <a:cubicBezTo>
                  <a:pt x="472435" y="404289"/>
                  <a:pt x="458369" y="425642"/>
                  <a:pt x="438040" y="436800"/>
                </a:cubicBezTo>
                <a:cubicBezTo>
                  <a:pt x="411641" y="413523"/>
                  <a:pt x="379269" y="397556"/>
                  <a:pt x="344006" y="390920"/>
                </a:cubicBezTo>
                <a:cubicBezTo>
                  <a:pt x="356435" y="370913"/>
                  <a:pt x="365973" y="347925"/>
                  <a:pt x="371946" y="323974"/>
                </a:cubicBezTo>
                <a:cubicBezTo>
                  <a:pt x="382063" y="317626"/>
                  <a:pt x="393913" y="313875"/>
                  <a:pt x="406631" y="313875"/>
                </a:cubicBezTo>
                <a:close/>
                <a:moveTo>
                  <a:pt x="381817" y="212472"/>
                </a:moveTo>
                <a:lnTo>
                  <a:pt x="431512" y="212472"/>
                </a:lnTo>
                <a:cubicBezTo>
                  <a:pt x="439121" y="212472"/>
                  <a:pt x="445284" y="218530"/>
                  <a:pt x="445284" y="226127"/>
                </a:cubicBezTo>
                <a:lnTo>
                  <a:pt x="445284" y="254301"/>
                </a:lnTo>
                <a:cubicBezTo>
                  <a:pt x="453182" y="256705"/>
                  <a:pt x="460790" y="259879"/>
                  <a:pt x="468013" y="263725"/>
                </a:cubicBezTo>
                <a:lnTo>
                  <a:pt x="488045" y="243820"/>
                </a:lnTo>
                <a:cubicBezTo>
                  <a:pt x="490742" y="241127"/>
                  <a:pt x="494209" y="239781"/>
                  <a:pt x="497773" y="239781"/>
                </a:cubicBezTo>
                <a:cubicBezTo>
                  <a:pt x="501240" y="239781"/>
                  <a:pt x="504803" y="241127"/>
                  <a:pt x="507403" y="243820"/>
                </a:cubicBezTo>
                <a:lnTo>
                  <a:pt x="542556" y="278918"/>
                </a:lnTo>
                <a:cubicBezTo>
                  <a:pt x="545157" y="281514"/>
                  <a:pt x="546601" y="284976"/>
                  <a:pt x="546601" y="288630"/>
                </a:cubicBezTo>
                <a:cubicBezTo>
                  <a:pt x="546601" y="292188"/>
                  <a:pt x="545157" y="295746"/>
                  <a:pt x="542556" y="298246"/>
                </a:cubicBezTo>
                <a:lnTo>
                  <a:pt x="522620" y="318247"/>
                </a:lnTo>
                <a:cubicBezTo>
                  <a:pt x="526473" y="325459"/>
                  <a:pt x="529651" y="333056"/>
                  <a:pt x="532155" y="340941"/>
                </a:cubicBezTo>
                <a:lnTo>
                  <a:pt x="560277" y="340941"/>
                </a:lnTo>
                <a:cubicBezTo>
                  <a:pt x="567885" y="340941"/>
                  <a:pt x="574049" y="347095"/>
                  <a:pt x="574049" y="354692"/>
                </a:cubicBezTo>
                <a:lnTo>
                  <a:pt x="574049" y="404310"/>
                </a:lnTo>
                <a:cubicBezTo>
                  <a:pt x="574049" y="407964"/>
                  <a:pt x="572605" y="411425"/>
                  <a:pt x="570004" y="414022"/>
                </a:cubicBezTo>
                <a:cubicBezTo>
                  <a:pt x="567500" y="416618"/>
                  <a:pt x="563937" y="418060"/>
                  <a:pt x="560277" y="418060"/>
                </a:cubicBezTo>
                <a:lnTo>
                  <a:pt x="532155" y="418060"/>
                </a:lnTo>
                <a:cubicBezTo>
                  <a:pt x="529651" y="425946"/>
                  <a:pt x="526473" y="433542"/>
                  <a:pt x="522620" y="440754"/>
                </a:cubicBezTo>
                <a:lnTo>
                  <a:pt x="542652" y="460755"/>
                </a:lnTo>
                <a:cubicBezTo>
                  <a:pt x="545157" y="463255"/>
                  <a:pt x="546601" y="466813"/>
                  <a:pt x="546601" y="470371"/>
                </a:cubicBezTo>
                <a:cubicBezTo>
                  <a:pt x="546601" y="474025"/>
                  <a:pt x="545157" y="477487"/>
                  <a:pt x="542652" y="480083"/>
                </a:cubicBezTo>
                <a:lnTo>
                  <a:pt x="507500" y="515181"/>
                </a:lnTo>
                <a:cubicBezTo>
                  <a:pt x="504803" y="517874"/>
                  <a:pt x="501240" y="519220"/>
                  <a:pt x="497773" y="519220"/>
                </a:cubicBezTo>
                <a:cubicBezTo>
                  <a:pt x="496232" y="519220"/>
                  <a:pt x="494691" y="518835"/>
                  <a:pt x="493246" y="518355"/>
                </a:cubicBezTo>
                <a:cubicBezTo>
                  <a:pt x="484289" y="493161"/>
                  <a:pt x="470517" y="470660"/>
                  <a:pt x="453182" y="451716"/>
                </a:cubicBezTo>
                <a:cubicBezTo>
                  <a:pt x="476970" y="436331"/>
                  <a:pt x="492861" y="409791"/>
                  <a:pt x="492861" y="379501"/>
                </a:cubicBezTo>
                <a:cubicBezTo>
                  <a:pt x="492861" y="332094"/>
                  <a:pt x="454145" y="293534"/>
                  <a:pt x="406665" y="293534"/>
                </a:cubicBezTo>
                <a:cubicBezTo>
                  <a:pt x="396263" y="293534"/>
                  <a:pt x="386440" y="295650"/>
                  <a:pt x="377098" y="299015"/>
                </a:cubicBezTo>
                <a:cubicBezTo>
                  <a:pt x="378735" y="287765"/>
                  <a:pt x="379698" y="276418"/>
                  <a:pt x="379698" y="265167"/>
                </a:cubicBezTo>
                <a:cubicBezTo>
                  <a:pt x="379698" y="247570"/>
                  <a:pt x="377387" y="231031"/>
                  <a:pt x="373149" y="215741"/>
                </a:cubicBezTo>
                <a:cubicBezTo>
                  <a:pt x="375557" y="213818"/>
                  <a:pt x="378542" y="212472"/>
                  <a:pt x="381817" y="212472"/>
                </a:cubicBezTo>
                <a:close/>
                <a:moveTo>
                  <a:pt x="243227" y="144222"/>
                </a:moveTo>
                <a:cubicBezTo>
                  <a:pt x="296103" y="144270"/>
                  <a:pt x="348968" y="184617"/>
                  <a:pt x="348920" y="265117"/>
                </a:cubicBezTo>
                <a:cubicBezTo>
                  <a:pt x="348920" y="342829"/>
                  <a:pt x="301640" y="426215"/>
                  <a:pt x="243190" y="426215"/>
                </a:cubicBezTo>
                <a:cubicBezTo>
                  <a:pt x="184837" y="426215"/>
                  <a:pt x="137461" y="342829"/>
                  <a:pt x="137461" y="265117"/>
                </a:cubicBezTo>
                <a:cubicBezTo>
                  <a:pt x="137461" y="184424"/>
                  <a:pt x="190350" y="144174"/>
                  <a:pt x="243227" y="144222"/>
                </a:cubicBezTo>
                <a:close/>
                <a:moveTo>
                  <a:pt x="279862" y="119148"/>
                </a:moveTo>
                <a:cubicBezTo>
                  <a:pt x="294336" y="119148"/>
                  <a:pt x="309292" y="116645"/>
                  <a:pt x="310064" y="131181"/>
                </a:cubicBezTo>
                <a:cubicBezTo>
                  <a:pt x="300704" y="125983"/>
                  <a:pt x="290573" y="121940"/>
                  <a:pt x="279862" y="119148"/>
                </a:cubicBezTo>
                <a:close/>
                <a:moveTo>
                  <a:pt x="155080" y="94840"/>
                </a:moveTo>
                <a:cubicBezTo>
                  <a:pt x="175115" y="94840"/>
                  <a:pt x="192838" y="104745"/>
                  <a:pt x="203722" y="119842"/>
                </a:cubicBezTo>
                <a:cubicBezTo>
                  <a:pt x="163749" y="131478"/>
                  <a:pt x="133216" y="160807"/>
                  <a:pt x="117804" y="201676"/>
                </a:cubicBezTo>
                <a:cubicBezTo>
                  <a:pt x="72823" y="165904"/>
                  <a:pt x="98733" y="94840"/>
                  <a:pt x="155080" y="94840"/>
                </a:cubicBezTo>
                <a:close/>
                <a:moveTo>
                  <a:pt x="131962" y="0"/>
                </a:moveTo>
                <a:lnTo>
                  <a:pt x="178101" y="0"/>
                </a:lnTo>
                <a:cubicBezTo>
                  <a:pt x="185133" y="0"/>
                  <a:pt x="190816" y="5674"/>
                  <a:pt x="190816" y="12695"/>
                </a:cubicBezTo>
                <a:lnTo>
                  <a:pt x="190816" y="38757"/>
                </a:lnTo>
                <a:cubicBezTo>
                  <a:pt x="198233" y="41065"/>
                  <a:pt x="205265" y="44047"/>
                  <a:pt x="211911" y="47509"/>
                </a:cubicBezTo>
                <a:lnTo>
                  <a:pt x="230501" y="29044"/>
                </a:lnTo>
                <a:cubicBezTo>
                  <a:pt x="232909" y="26543"/>
                  <a:pt x="236184" y="25389"/>
                  <a:pt x="239459" y="25389"/>
                </a:cubicBezTo>
                <a:cubicBezTo>
                  <a:pt x="242734" y="25389"/>
                  <a:pt x="245913" y="26543"/>
                  <a:pt x="248417" y="29044"/>
                </a:cubicBezTo>
                <a:lnTo>
                  <a:pt x="280975" y="61646"/>
                </a:lnTo>
                <a:cubicBezTo>
                  <a:pt x="283383" y="63954"/>
                  <a:pt x="284731" y="67224"/>
                  <a:pt x="284731" y="70590"/>
                </a:cubicBezTo>
                <a:cubicBezTo>
                  <a:pt x="284731" y="73956"/>
                  <a:pt x="283383" y="77226"/>
                  <a:pt x="280975" y="79534"/>
                </a:cubicBezTo>
                <a:lnTo>
                  <a:pt x="262481" y="97999"/>
                </a:lnTo>
                <a:cubicBezTo>
                  <a:pt x="265659" y="103961"/>
                  <a:pt x="268260" y="110405"/>
                  <a:pt x="270379" y="116848"/>
                </a:cubicBezTo>
                <a:cubicBezTo>
                  <a:pt x="253619" y="113675"/>
                  <a:pt x="239748" y="113675"/>
                  <a:pt x="224915" y="115502"/>
                </a:cubicBezTo>
                <a:cubicBezTo>
                  <a:pt x="211044" y="91171"/>
                  <a:pt x="185133" y="74437"/>
                  <a:pt x="155080" y="74437"/>
                </a:cubicBezTo>
                <a:cubicBezTo>
                  <a:pt x="110675" y="74437"/>
                  <a:pt x="74458" y="110501"/>
                  <a:pt x="74458" y="154836"/>
                </a:cubicBezTo>
                <a:cubicBezTo>
                  <a:pt x="74458" y="183207"/>
                  <a:pt x="89388" y="208115"/>
                  <a:pt x="111638" y="222445"/>
                </a:cubicBezTo>
                <a:cubicBezTo>
                  <a:pt x="108556" y="235812"/>
                  <a:pt x="106822" y="250046"/>
                  <a:pt x="106822" y="265145"/>
                </a:cubicBezTo>
                <a:cubicBezTo>
                  <a:pt x="106822" y="265337"/>
                  <a:pt x="106822" y="265626"/>
                  <a:pt x="106822" y="265818"/>
                </a:cubicBezTo>
                <a:cubicBezTo>
                  <a:pt x="104029" y="264568"/>
                  <a:pt x="100946" y="263606"/>
                  <a:pt x="98153" y="262163"/>
                </a:cubicBezTo>
                <a:lnTo>
                  <a:pt x="79659" y="280628"/>
                </a:lnTo>
                <a:cubicBezTo>
                  <a:pt x="77251" y="283033"/>
                  <a:pt x="74072" y="284379"/>
                  <a:pt x="70701" y="284379"/>
                </a:cubicBezTo>
                <a:cubicBezTo>
                  <a:pt x="67330" y="284379"/>
                  <a:pt x="64055" y="283033"/>
                  <a:pt x="61647" y="280628"/>
                </a:cubicBezTo>
                <a:lnTo>
                  <a:pt x="29089" y="248122"/>
                </a:lnTo>
                <a:cubicBezTo>
                  <a:pt x="24081" y="243121"/>
                  <a:pt x="24081" y="235043"/>
                  <a:pt x="29089" y="230138"/>
                </a:cubicBezTo>
                <a:lnTo>
                  <a:pt x="47583" y="211673"/>
                </a:lnTo>
                <a:cubicBezTo>
                  <a:pt x="44020" y="204941"/>
                  <a:pt x="41034" y="197921"/>
                  <a:pt x="38722" y="190612"/>
                </a:cubicBezTo>
                <a:lnTo>
                  <a:pt x="12715" y="190612"/>
                </a:lnTo>
                <a:cubicBezTo>
                  <a:pt x="5683" y="190612"/>
                  <a:pt x="0" y="184842"/>
                  <a:pt x="0" y="177821"/>
                </a:cubicBezTo>
                <a:lnTo>
                  <a:pt x="0" y="131851"/>
                </a:lnTo>
                <a:cubicBezTo>
                  <a:pt x="0" y="124831"/>
                  <a:pt x="5683" y="119156"/>
                  <a:pt x="12715" y="119156"/>
                </a:cubicBezTo>
                <a:lnTo>
                  <a:pt x="38818" y="119156"/>
                </a:lnTo>
                <a:cubicBezTo>
                  <a:pt x="41034" y="111751"/>
                  <a:pt x="44020" y="104731"/>
                  <a:pt x="47583" y="98095"/>
                </a:cubicBezTo>
                <a:lnTo>
                  <a:pt x="29089" y="79630"/>
                </a:lnTo>
                <a:cubicBezTo>
                  <a:pt x="26681" y="77226"/>
                  <a:pt x="25333" y="73956"/>
                  <a:pt x="25333" y="70590"/>
                </a:cubicBezTo>
                <a:cubicBezTo>
                  <a:pt x="25333" y="67224"/>
                  <a:pt x="26681" y="63954"/>
                  <a:pt x="29089" y="61646"/>
                </a:cubicBezTo>
                <a:lnTo>
                  <a:pt x="61647" y="29044"/>
                </a:lnTo>
                <a:cubicBezTo>
                  <a:pt x="64151" y="26639"/>
                  <a:pt x="67426" y="25389"/>
                  <a:pt x="70701" y="25389"/>
                </a:cubicBezTo>
                <a:cubicBezTo>
                  <a:pt x="73976" y="25389"/>
                  <a:pt x="77155" y="26639"/>
                  <a:pt x="79659" y="29140"/>
                </a:cubicBezTo>
                <a:lnTo>
                  <a:pt x="98153" y="47509"/>
                </a:lnTo>
                <a:cubicBezTo>
                  <a:pt x="104896" y="44047"/>
                  <a:pt x="111927" y="41065"/>
                  <a:pt x="119248" y="38757"/>
                </a:cubicBezTo>
                <a:lnTo>
                  <a:pt x="119248" y="12695"/>
                </a:lnTo>
                <a:cubicBezTo>
                  <a:pt x="119248" y="5674"/>
                  <a:pt x="125027" y="0"/>
                  <a:pt x="131962" y="0"/>
                </a:cubicBezTo>
                <a:close/>
              </a:path>
            </a:pathLst>
          </a:custGeom>
          <a:solidFill>
            <a:srgbClr val="003F80"/>
          </a:solidFill>
          <a:ln>
            <a:noFill/>
          </a:ln>
        </p:spPr>
      </p:sp>
      <p:sp>
        <p:nvSpPr>
          <p:cNvPr id="18" name="矩形 17"/>
          <p:cNvSpPr/>
          <p:nvPr userDrawn="1"/>
        </p:nvSpPr>
        <p:spPr>
          <a:xfrm>
            <a:off x="9176385" y="1937385"/>
            <a:ext cx="2667000" cy="3947795"/>
          </a:xfrm>
          <a:prstGeom prst="rect">
            <a:avLst/>
          </a:prstGeom>
          <a:solidFill>
            <a:srgbClr val="003F80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占位符 35"/>
          <p:cNvSpPr>
            <a:spLocks noGrp="1"/>
          </p:cNvSpPr>
          <p:nvPr/>
        </p:nvSpPr>
        <p:spPr>
          <a:xfrm>
            <a:off x="9347835" y="2806700"/>
            <a:ext cx="1736090" cy="37147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单击输入标题</a:t>
            </a:r>
            <a:endParaRPr lang="zh-CN" altLang="en-US" strike="noStrike" noProof="1"/>
          </a:p>
        </p:txBody>
      </p:sp>
      <p:sp>
        <p:nvSpPr>
          <p:cNvPr id="73" name="文本占位符 72"/>
          <p:cNvSpPr>
            <a:spLocks noGrp="1"/>
          </p:cNvSpPr>
          <p:nvPr/>
        </p:nvSpPr>
        <p:spPr>
          <a:xfrm>
            <a:off x="9347835" y="3218180"/>
            <a:ext cx="2317750" cy="169926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bg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单击此处输入你的正文，文字是您思想的提炼，请尽量言简意赅地阐述观点。单击此处输入你的正文，文字是您思想的提炼，请尽量言简意赅地阐述观点。</a:t>
            </a:r>
            <a:endParaRPr lang="zh-CN" altLang="en-US" strike="noStrike" noProof="1"/>
          </a:p>
        </p:txBody>
      </p:sp>
      <p:sp>
        <p:nvSpPr>
          <p:cNvPr id="2" name="矩形: 圆角 4"/>
          <p:cNvSpPr/>
          <p:nvPr userDrawn="1"/>
        </p:nvSpPr>
        <p:spPr>
          <a:xfrm rot="10800000" flipV="1">
            <a:off x="9453924" y="4963300"/>
            <a:ext cx="360000" cy="43200"/>
          </a:xfrm>
          <a:prstGeom prst="roundRect">
            <a:avLst>
              <a:gd name="adj" fmla="val 50000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任意多边形 36"/>
          <p:cNvSpPr>
            <a:spLocks noChangeAspect="1"/>
          </p:cNvSpPr>
          <p:nvPr userDrawn="1"/>
        </p:nvSpPr>
        <p:spPr>
          <a:xfrm rot="18900000">
            <a:off x="305435" y="574675"/>
            <a:ext cx="467995" cy="4673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74" h="8853">
                <a:moveTo>
                  <a:pt x="3202" y="3795"/>
                </a:moveTo>
                <a:lnTo>
                  <a:pt x="3204" y="3795"/>
                </a:lnTo>
                <a:lnTo>
                  <a:pt x="3204" y="5685"/>
                </a:lnTo>
                <a:lnTo>
                  <a:pt x="3202" y="5685"/>
                </a:lnTo>
                <a:lnTo>
                  <a:pt x="3202" y="3795"/>
                </a:lnTo>
                <a:close/>
                <a:moveTo>
                  <a:pt x="0" y="3795"/>
                </a:moveTo>
                <a:lnTo>
                  <a:pt x="3000" y="3795"/>
                </a:lnTo>
                <a:lnTo>
                  <a:pt x="3000" y="5685"/>
                </a:lnTo>
                <a:lnTo>
                  <a:pt x="0" y="5685"/>
                </a:lnTo>
                <a:lnTo>
                  <a:pt x="945" y="4740"/>
                </a:lnTo>
                <a:lnTo>
                  <a:pt x="0" y="3795"/>
                </a:lnTo>
                <a:close/>
                <a:moveTo>
                  <a:pt x="4150" y="0"/>
                </a:moveTo>
                <a:lnTo>
                  <a:pt x="4150" y="1"/>
                </a:lnTo>
                <a:lnTo>
                  <a:pt x="8874" y="1"/>
                </a:lnTo>
                <a:lnTo>
                  <a:pt x="8874" y="1892"/>
                </a:lnTo>
                <a:lnTo>
                  <a:pt x="8868" y="1892"/>
                </a:lnTo>
                <a:lnTo>
                  <a:pt x="8868" y="5672"/>
                </a:lnTo>
                <a:lnTo>
                  <a:pt x="6978" y="5672"/>
                </a:lnTo>
                <a:lnTo>
                  <a:pt x="5298" y="5672"/>
                </a:lnTo>
                <a:lnTo>
                  <a:pt x="5298" y="3782"/>
                </a:lnTo>
                <a:lnTo>
                  <a:pt x="6978" y="3782"/>
                </a:lnTo>
                <a:lnTo>
                  <a:pt x="6978" y="2230"/>
                </a:lnTo>
                <a:lnTo>
                  <a:pt x="6978" y="2230"/>
                </a:lnTo>
                <a:lnTo>
                  <a:pt x="6978" y="1892"/>
                </a:lnTo>
                <a:lnTo>
                  <a:pt x="5095" y="1892"/>
                </a:lnTo>
                <a:lnTo>
                  <a:pt x="5095" y="8853"/>
                </a:lnTo>
                <a:lnTo>
                  <a:pt x="4150" y="7908"/>
                </a:lnTo>
                <a:lnTo>
                  <a:pt x="3205" y="8853"/>
                </a:lnTo>
                <a:lnTo>
                  <a:pt x="3205" y="1892"/>
                </a:lnTo>
                <a:lnTo>
                  <a:pt x="3204" y="1892"/>
                </a:lnTo>
                <a:lnTo>
                  <a:pt x="3204" y="1"/>
                </a:lnTo>
                <a:lnTo>
                  <a:pt x="4149" y="1"/>
                </a:lnTo>
                <a:lnTo>
                  <a:pt x="4150" y="0"/>
                </a:lnTo>
                <a:close/>
              </a:path>
            </a:pathLst>
          </a:custGeom>
          <a:solidFill>
            <a:srgbClr val="003F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3" hasCustomPrompt="1"/>
          </p:nvPr>
        </p:nvSpPr>
        <p:spPr>
          <a:xfrm>
            <a:off x="739775" y="503555"/>
            <a:ext cx="2466340" cy="476885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600" b="0" u="none" strike="noStrike" kern="1200" cap="none" spc="200" normalizeH="0" baseline="0">
                <a:solidFill>
                  <a:srgbClr val="426126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工作完成情况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21" name="文本占位符 20"/>
          <p:cNvSpPr>
            <a:spLocks noGrp="1"/>
          </p:cNvSpPr>
          <p:nvPr/>
        </p:nvSpPr>
        <p:spPr>
          <a:xfrm>
            <a:off x="832485" y="929640"/>
            <a:ext cx="2794000" cy="249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000" b="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阿里巴巴普惠体 R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Lorem ipsum dolor sit am.</a:t>
            </a:r>
            <a:endParaRPr lang="zh-CN" altLang="en-US" strike="noStrike" noProof="1"/>
          </a:p>
        </p:txBody>
      </p:sp>
      <p:sp>
        <p:nvSpPr>
          <p:cNvPr id="6" name="圆角矩形 5"/>
          <p:cNvSpPr/>
          <p:nvPr userDrawn="1"/>
        </p:nvSpPr>
        <p:spPr>
          <a:xfrm>
            <a:off x="988060" y="1930400"/>
            <a:ext cx="361950" cy="4210050"/>
          </a:xfrm>
          <a:prstGeom prst="roundRect">
            <a:avLst>
              <a:gd name="adj" fmla="val 42116"/>
            </a:avLst>
          </a:prstGeom>
          <a:gradFill>
            <a:gsLst>
              <a:gs pos="72000">
                <a:schemeClr val="bg1"/>
              </a:gs>
              <a:gs pos="68000">
                <a:srgbClr val="003F80"/>
              </a:gs>
            </a:gsLst>
            <a:lin ang="16200000" scaled="0"/>
          </a:gradFill>
          <a:ln>
            <a:noFill/>
          </a:ln>
          <a:effectLst>
            <a:innerShdw blurRad="127000">
              <a:schemeClr val="bg1">
                <a:lumMod val="65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2105660" y="1930400"/>
            <a:ext cx="361950" cy="4210050"/>
          </a:xfrm>
          <a:prstGeom prst="roundRect">
            <a:avLst>
              <a:gd name="adj" fmla="val 42116"/>
            </a:avLst>
          </a:prstGeom>
          <a:gradFill>
            <a:gsLst>
              <a:gs pos="39000">
                <a:schemeClr val="bg1"/>
              </a:gs>
              <a:gs pos="35000">
                <a:srgbClr val="003F80"/>
              </a:gs>
            </a:gsLst>
            <a:lin ang="16200000" scaled="0"/>
          </a:gradFill>
          <a:ln>
            <a:noFill/>
          </a:ln>
          <a:effectLst>
            <a:innerShdw blurRad="127000">
              <a:schemeClr val="bg1">
                <a:lumMod val="65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 userDrawn="1"/>
        </p:nvSpPr>
        <p:spPr>
          <a:xfrm>
            <a:off x="3232785" y="1930400"/>
            <a:ext cx="361950" cy="4210050"/>
          </a:xfrm>
          <a:prstGeom prst="roundRect">
            <a:avLst>
              <a:gd name="adj" fmla="val 42116"/>
            </a:avLst>
          </a:prstGeom>
          <a:gradFill>
            <a:gsLst>
              <a:gs pos="60000">
                <a:schemeClr val="bg1"/>
              </a:gs>
              <a:gs pos="54000">
                <a:srgbClr val="003F80"/>
              </a:gs>
            </a:gsLst>
            <a:lin ang="16200000" scaled="0"/>
          </a:gradFill>
          <a:ln>
            <a:noFill/>
          </a:ln>
          <a:effectLst>
            <a:innerShdw blurRad="127000">
              <a:schemeClr val="bg1">
                <a:lumMod val="65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 userDrawn="1"/>
        </p:nvSpPr>
        <p:spPr>
          <a:xfrm>
            <a:off x="4369435" y="1930400"/>
            <a:ext cx="361950" cy="4210050"/>
          </a:xfrm>
          <a:prstGeom prst="roundRect">
            <a:avLst>
              <a:gd name="adj" fmla="val 42116"/>
            </a:avLst>
          </a:prstGeom>
          <a:gradFill>
            <a:gsLst>
              <a:gs pos="36000">
                <a:schemeClr val="bg1"/>
              </a:gs>
              <a:gs pos="31000">
                <a:srgbClr val="003F80"/>
              </a:gs>
            </a:gsLst>
            <a:lin ang="16200000" scaled="0"/>
          </a:gradFill>
          <a:ln>
            <a:noFill/>
          </a:ln>
          <a:effectLst>
            <a:innerShdw blurRad="127000">
              <a:schemeClr val="bg1">
                <a:lumMod val="65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 userDrawn="1"/>
        </p:nvSpPr>
        <p:spPr>
          <a:xfrm>
            <a:off x="4190365" y="4295775"/>
            <a:ext cx="720000" cy="720000"/>
          </a:xfrm>
          <a:prstGeom prst="ellipse">
            <a:avLst/>
          </a:prstGeom>
          <a:solidFill>
            <a:srgbClr val="003F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808990" y="2740025"/>
            <a:ext cx="720000" cy="720000"/>
          </a:xfrm>
          <a:prstGeom prst="ellipse">
            <a:avLst/>
          </a:prstGeom>
          <a:solidFill>
            <a:srgbClr val="003F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926590" y="4219575"/>
            <a:ext cx="720000" cy="720000"/>
          </a:xfrm>
          <a:prstGeom prst="ellipse">
            <a:avLst/>
          </a:prstGeom>
          <a:solidFill>
            <a:srgbClr val="003F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3053715" y="3318510"/>
            <a:ext cx="720000" cy="720000"/>
          </a:xfrm>
          <a:prstGeom prst="ellipse">
            <a:avLst/>
          </a:prstGeom>
          <a:solidFill>
            <a:srgbClr val="003F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占位符 45"/>
          <p:cNvSpPr>
            <a:spLocks noGrp="1"/>
          </p:cNvSpPr>
          <p:nvPr/>
        </p:nvSpPr>
        <p:spPr>
          <a:xfrm>
            <a:off x="835660" y="2880360"/>
            <a:ext cx="667385" cy="4400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bg1"/>
                </a:solidFill>
                <a:effectLst/>
                <a:uFillTx/>
                <a:latin typeface="Impact" panose="020B0806030902050204" charset="0"/>
                <a:ea typeface="阿里巴巴普惠体 B" panose="00020600040101010101" charset="-122"/>
                <a:cs typeface="Impact" panose="020B080603090205020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80</a:t>
            </a:r>
            <a:endParaRPr lang="zh-CN" altLang="en-US" strike="noStrike" noProof="1"/>
          </a:p>
        </p:txBody>
      </p:sp>
      <p:sp>
        <p:nvSpPr>
          <p:cNvPr id="47" name="文本占位符 46"/>
          <p:cNvSpPr>
            <a:spLocks noGrp="1"/>
          </p:cNvSpPr>
          <p:nvPr/>
        </p:nvSpPr>
        <p:spPr>
          <a:xfrm>
            <a:off x="1953260" y="4359910"/>
            <a:ext cx="667385" cy="4400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bg1"/>
                </a:solidFill>
                <a:effectLst/>
                <a:uFillTx/>
                <a:latin typeface="Impact" panose="020B0806030902050204" charset="0"/>
                <a:ea typeface="阿里巴巴普惠体 B" panose="00020600040101010101" charset="-122"/>
                <a:cs typeface="Impact" panose="020B080603090205020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30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/>
        </p:nvSpPr>
        <p:spPr>
          <a:xfrm>
            <a:off x="3079750" y="3460115"/>
            <a:ext cx="667385" cy="4400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bg1"/>
                </a:solidFill>
                <a:effectLst/>
                <a:uFillTx/>
                <a:latin typeface="Impact" panose="020B0806030902050204" charset="0"/>
                <a:ea typeface="阿里巴巴普惠体 B" panose="00020600040101010101" charset="-122"/>
                <a:cs typeface="Impact" panose="020B080603090205020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55</a:t>
            </a:r>
            <a:endParaRPr lang="zh-CN" altLang="en-US" strike="noStrike" noProof="1"/>
          </a:p>
        </p:txBody>
      </p:sp>
      <p:sp>
        <p:nvSpPr>
          <p:cNvPr id="49" name="文本占位符 48"/>
          <p:cNvSpPr>
            <a:spLocks noGrp="1"/>
          </p:cNvSpPr>
          <p:nvPr/>
        </p:nvSpPr>
        <p:spPr>
          <a:xfrm>
            <a:off x="4216400" y="4436110"/>
            <a:ext cx="667385" cy="4400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bg1"/>
                </a:solidFill>
                <a:effectLst/>
                <a:uFillTx/>
                <a:latin typeface="Impact" panose="020B0806030902050204" charset="0"/>
                <a:ea typeface="阿里巴巴普惠体 B" panose="00020600040101010101" charset="-122"/>
                <a:cs typeface="Impact" panose="020B080603090205020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28</a:t>
            </a:r>
            <a:endParaRPr lang="zh-CN" altLang="en-US" strike="noStrike" noProof="1"/>
          </a:p>
        </p:txBody>
      </p:sp>
      <p:sp>
        <p:nvSpPr>
          <p:cNvPr id="15" name="矩形 14"/>
          <p:cNvSpPr/>
          <p:nvPr userDrawn="1"/>
        </p:nvSpPr>
        <p:spPr>
          <a:xfrm>
            <a:off x="5551170" y="2445385"/>
            <a:ext cx="2661285" cy="1466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551170" y="4476750"/>
            <a:ext cx="2661285" cy="1466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 userDrawn="1"/>
        </p:nvSpPr>
        <p:spPr>
          <a:xfrm>
            <a:off x="8526145" y="2445385"/>
            <a:ext cx="2661285" cy="1466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 userDrawn="1"/>
        </p:nvSpPr>
        <p:spPr>
          <a:xfrm>
            <a:off x="8526145" y="4476750"/>
            <a:ext cx="2661285" cy="1466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>
            <a:spLocks noChangeAspect="1"/>
          </p:cNvSpPr>
          <p:nvPr userDrawn="1"/>
        </p:nvSpPr>
        <p:spPr>
          <a:xfrm>
            <a:off x="6565265" y="2117725"/>
            <a:ext cx="633476" cy="633476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>
            <a:spLocks noChangeAspect="1"/>
          </p:cNvSpPr>
          <p:nvPr userDrawn="1"/>
        </p:nvSpPr>
        <p:spPr>
          <a:xfrm>
            <a:off x="6565265" y="4147185"/>
            <a:ext cx="633476" cy="633476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>
            <a:spLocks noChangeAspect="1"/>
          </p:cNvSpPr>
          <p:nvPr userDrawn="1"/>
        </p:nvSpPr>
        <p:spPr>
          <a:xfrm>
            <a:off x="9539605" y="4146550"/>
            <a:ext cx="633476" cy="633476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>
            <a:spLocks noChangeAspect="1"/>
          </p:cNvSpPr>
          <p:nvPr userDrawn="1"/>
        </p:nvSpPr>
        <p:spPr>
          <a:xfrm>
            <a:off x="9539605" y="2117725"/>
            <a:ext cx="633476" cy="633476"/>
          </a:xfrm>
          <a:prstGeom prst="roundRect">
            <a:avLst/>
          </a:prstGeom>
          <a:solidFill>
            <a:srgbClr val="003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olders_329388"/>
          <p:cNvSpPr>
            <a:spLocks noChangeAspect="1"/>
          </p:cNvSpPr>
          <p:nvPr userDrawn="1"/>
        </p:nvSpPr>
        <p:spPr bwMode="auto">
          <a:xfrm>
            <a:off x="6707965" y="2261849"/>
            <a:ext cx="346404" cy="345918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455839 w 606244"/>
              <a:gd name="T53" fmla="*/ 455839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0" h="800">
                <a:moveTo>
                  <a:pt x="787" y="373"/>
                </a:moveTo>
                <a:lnTo>
                  <a:pt x="773" y="373"/>
                </a:lnTo>
                <a:lnTo>
                  <a:pt x="773" y="253"/>
                </a:lnTo>
                <a:lnTo>
                  <a:pt x="733" y="253"/>
                </a:lnTo>
                <a:lnTo>
                  <a:pt x="707" y="253"/>
                </a:lnTo>
                <a:lnTo>
                  <a:pt x="667" y="253"/>
                </a:lnTo>
                <a:lnTo>
                  <a:pt x="667" y="373"/>
                </a:lnTo>
                <a:lnTo>
                  <a:pt x="440" y="373"/>
                </a:lnTo>
                <a:lnTo>
                  <a:pt x="440" y="333"/>
                </a:lnTo>
                <a:lnTo>
                  <a:pt x="609" y="333"/>
                </a:lnTo>
                <a:cubicBezTo>
                  <a:pt x="626" y="333"/>
                  <a:pt x="640" y="319"/>
                  <a:pt x="640" y="302"/>
                </a:cubicBezTo>
                <a:lnTo>
                  <a:pt x="640" y="280"/>
                </a:lnTo>
                <a:lnTo>
                  <a:pt x="640" y="253"/>
                </a:lnTo>
                <a:lnTo>
                  <a:pt x="640" y="31"/>
                </a:lnTo>
                <a:cubicBezTo>
                  <a:pt x="640" y="14"/>
                  <a:pt x="626" y="0"/>
                  <a:pt x="609" y="0"/>
                </a:cubicBezTo>
                <a:lnTo>
                  <a:pt x="191" y="0"/>
                </a:lnTo>
                <a:cubicBezTo>
                  <a:pt x="174" y="0"/>
                  <a:pt x="160" y="14"/>
                  <a:pt x="160" y="31"/>
                </a:cubicBezTo>
                <a:lnTo>
                  <a:pt x="160" y="253"/>
                </a:lnTo>
                <a:lnTo>
                  <a:pt x="160" y="280"/>
                </a:lnTo>
                <a:lnTo>
                  <a:pt x="160" y="302"/>
                </a:lnTo>
                <a:cubicBezTo>
                  <a:pt x="160" y="319"/>
                  <a:pt x="174" y="333"/>
                  <a:pt x="191" y="333"/>
                </a:cubicBezTo>
                <a:lnTo>
                  <a:pt x="360" y="333"/>
                </a:lnTo>
                <a:lnTo>
                  <a:pt x="360" y="373"/>
                </a:lnTo>
                <a:lnTo>
                  <a:pt x="13" y="373"/>
                </a:lnTo>
                <a:cubicBezTo>
                  <a:pt x="6" y="373"/>
                  <a:pt x="0" y="379"/>
                  <a:pt x="0" y="387"/>
                </a:cubicBezTo>
                <a:lnTo>
                  <a:pt x="0" y="440"/>
                </a:lnTo>
                <a:cubicBezTo>
                  <a:pt x="0" y="447"/>
                  <a:pt x="6" y="453"/>
                  <a:pt x="13" y="453"/>
                </a:cubicBezTo>
                <a:lnTo>
                  <a:pt x="27" y="453"/>
                </a:lnTo>
                <a:lnTo>
                  <a:pt x="27" y="787"/>
                </a:lnTo>
                <a:cubicBezTo>
                  <a:pt x="27" y="794"/>
                  <a:pt x="33" y="800"/>
                  <a:pt x="40" y="800"/>
                </a:cubicBezTo>
                <a:lnTo>
                  <a:pt x="74" y="800"/>
                </a:lnTo>
                <a:cubicBezTo>
                  <a:pt x="81" y="800"/>
                  <a:pt x="86" y="795"/>
                  <a:pt x="87" y="788"/>
                </a:cubicBezTo>
                <a:lnTo>
                  <a:pt x="109" y="453"/>
                </a:lnTo>
                <a:lnTo>
                  <a:pt x="691" y="453"/>
                </a:lnTo>
                <a:lnTo>
                  <a:pt x="713" y="788"/>
                </a:lnTo>
                <a:cubicBezTo>
                  <a:pt x="714" y="795"/>
                  <a:pt x="719" y="800"/>
                  <a:pt x="726" y="800"/>
                </a:cubicBezTo>
                <a:lnTo>
                  <a:pt x="760" y="800"/>
                </a:lnTo>
                <a:cubicBezTo>
                  <a:pt x="767" y="800"/>
                  <a:pt x="773" y="794"/>
                  <a:pt x="773" y="787"/>
                </a:cubicBezTo>
                <a:lnTo>
                  <a:pt x="773" y="453"/>
                </a:lnTo>
                <a:lnTo>
                  <a:pt x="787" y="453"/>
                </a:lnTo>
                <a:cubicBezTo>
                  <a:pt x="794" y="453"/>
                  <a:pt x="800" y="447"/>
                  <a:pt x="800" y="440"/>
                </a:cubicBezTo>
                <a:lnTo>
                  <a:pt x="800" y="387"/>
                </a:lnTo>
                <a:cubicBezTo>
                  <a:pt x="800" y="379"/>
                  <a:pt x="794" y="373"/>
                  <a:pt x="787" y="373"/>
                </a:cubicBezTo>
                <a:close/>
                <a:moveTo>
                  <a:pt x="733" y="280"/>
                </a:moveTo>
                <a:lnTo>
                  <a:pt x="747" y="280"/>
                </a:lnTo>
                <a:lnTo>
                  <a:pt x="747" y="373"/>
                </a:lnTo>
                <a:lnTo>
                  <a:pt x="733" y="373"/>
                </a:lnTo>
                <a:lnTo>
                  <a:pt x="733" y="280"/>
                </a:lnTo>
                <a:close/>
                <a:moveTo>
                  <a:pt x="693" y="280"/>
                </a:moveTo>
                <a:lnTo>
                  <a:pt x="707" y="280"/>
                </a:lnTo>
                <a:lnTo>
                  <a:pt x="707" y="373"/>
                </a:lnTo>
                <a:lnTo>
                  <a:pt x="693" y="373"/>
                </a:lnTo>
                <a:lnTo>
                  <a:pt x="693" y="280"/>
                </a:lnTo>
                <a:close/>
                <a:moveTo>
                  <a:pt x="187" y="31"/>
                </a:moveTo>
                <a:cubicBezTo>
                  <a:pt x="187" y="29"/>
                  <a:pt x="189" y="27"/>
                  <a:pt x="191" y="27"/>
                </a:cubicBezTo>
                <a:lnTo>
                  <a:pt x="609" y="27"/>
                </a:lnTo>
                <a:cubicBezTo>
                  <a:pt x="611" y="27"/>
                  <a:pt x="613" y="29"/>
                  <a:pt x="613" y="31"/>
                </a:cubicBezTo>
                <a:lnTo>
                  <a:pt x="613" y="253"/>
                </a:lnTo>
                <a:lnTo>
                  <a:pt x="187" y="253"/>
                </a:lnTo>
                <a:lnTo>
                  <a:pt x="187" y="31"/>
                </a:lnTo>
                <a:close/>
                <a:moveTo>
                  <a:pt x="191" y="307"/>
                </a:moveTo>
                <a:cubicBezTo>
                  <a:pt x="189" y="307"/>
                  <a:pt x="187" y="305"/>
                  <a:pt x="187" y="302"/>
                </a:cubicBezTo>
                <a:lnTo>
                  <a:pt x="187" y="280"/>
                </a:lnTo>
                <a:lnTo>
                  <a:pt x="613" y="280"/>
                </a:lnTo>
                <a:lnTo>
                  <a:pt x="613" y="302"/>
                </a:lnTo>
                <a:cubicBezTo>
                  <a:pt x="613" y="305"/>
                  <a:pt x="611" y="307"/>
                  <a:pt x="609" y="307"/>
                </a:cubicBezTo>
                <a:lnTo>
                  <a:pt x="440" y="307"/>
                </a:lnTo>
                <a:lnTo>
                  <a:pt x="360" y="307"/>
                </a:lnTo>
                <a:lnTo>
                  <a:pt x="191" y="307"/>
                </a:lnTo>
                <a:close/>
                <a:moveTo>
                  <a:pt x="387" y="333"/>
                </a:moveTo>
                <a:lnTo>
                  <a:pt x="413" y="333"/>
                </a:lnTo>
                <a:lnTo>
                  <a:pt x="413" y="373"/>
                </a:lnTo>
                <a:lnTo>
                  <a:pt x="387" y="373"/>
                </a:lnTo>
                <a:lnTo>
                  <a:pt x="387" y="333"/>
                </a:lnTo>
                <a:close/>
                <a:moveTo>
                  <a:pt x="773" y="427"/>
                </a:moveTo>
                <a:lnTo>
                  <a:pt x="760" y="427"/>
                </a:lnTo>
                <a:cubicBezTo>
                  <a:pt x="753" y="427"/>
                  <a:pt x="747" y="433"/>
                  <a:pt x="747" y="440"/>
                </a:cubicBezTo>
                <a:lnTo>
                  <a:pt x="747" y="773"/>
                </a:lnTo>
                <a:lnTo>
                  <a:pt x="739" y="773"/>
                </a:lnTo>
                <a:lnTo>
                  <a:pt x="717" y="439"/>
                </a:lnTo>
                <a:cubicBezTo>
                  <a:pt x="716" y="432"/>
                  <a:pt x="710" y="427"/>
                  <a:pt x="703" y="427"/>
                </a:cubicBezTo>
                <a:lnTo>
                  <a:pt x="97" y="427"/>
                </a:lnTo>
                <a:cubicBezTo>
                  <a:pt x="90" y="427"/>
                  <a:pt x="84" y="432"/>
                  <a:pt x="83" y="439"/>
                </a:cubicBezTo>
                <a:lnTo>
                  <a:pt x="61" y="773"/>
                </a:lnTo>
                <a:lnTo>
                  <a:pt x="53" y="773"/>
                </a:lnTo>
                <a:lnTo>
                  <a:pt x="53" y="440"/>
                </a:lnTo>
                <a:cubicBezTo>
                  <a:pt x="53" y="433"/>
                  <a:pt x="47" y="427"/>
                  <a:pt x="40" y="427"/>
                </a:cubicBezTo>
                <a:lnTo>
                  <a:pt x="27" y="427"/>
                </a:lnTo>
                <a:lnTo>
                  <a:pt x="27" y="400"/>
                </a:lnTo>
                <a:lnTo>
                  <a:pt x="360" y="400"/>
                </a:lnTo>
                <a:lnTo>
                  <a:pt x="440" y="400"/>
                </a:lnTo>
                <a:lnTo>
                  <a:pt x="667" y="400"/>
                </a:lnTo>
                <a:lnTo>
                  <a:pt x="707" y="400"/>
                </a:lnTo>
                <a:lnTo>
                  <a:pt x="733" y="400"/>
                </a:lnTo>
                <a:lnTo>
                  <a:pt x="773" y="400"/>
                </a:lnTo>
                <a:lnTo>
                  <a:pt x="773" y="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book-outline_30010"/>
          <p:cNvSpPr>
            <a:spLocks noChangeAspect="1"/>
          </p:cNvSpPr>
          <p:nvPr userDrawn="1"/>
        </p:nvSpPr>
        <p:spPr bwMode="auto">
          <a:xfrm>
            <a:off x="9693560" y="2259558"/>
            <a:ext cx="326466" cy="351105"/>
          </a:xfrm>
          <a:custGeom>
            <a:avLst/>
            <a:gdLst>
              <a:gd name="T0" fmla="*/ 33 w 1959"/>
              <a:gd name="T1" fmla="*/ 2111 h 2111"/>
              <a:gd name="T2" fmla="*/ 0 w 1959"/>
              <a:gd name="T3" fmla="*/ 33 h 2111"/>
              <a:gd name="T4" fmla="*/ 1550 w 1959"/>
              <a:gd name="T5" fmla="*/ 0 h 2111"/>
              <a:gd name="T6" fmla="*/ 1584 w 1959"/>
              <a:gd name="T7" fmla="*/ 2078 h 2111"/>
              <a:gd name="T8" fmla="*/ 67 w 1959"/>
              <a:gd name="T9" fmla="*/ 2045 h 2111"/>
              <a:gd name="T10" fmla="*/ 1517 w 1959"/>
              <a:gd name="T11" fmla="*/ 67 h 2111"/>
              <a:gd name="T12" fmla="*/ 67 w 1959"/>
              <a:gd name="T13" fmla="*/ 2045 h 2111"/>
              <a:gd name="T14" fmla="*/ 1776 w 1959"/>
              <a:gd name="T15" fmla="*/ 1942 h 2111"/>
              <a:gd name="T16" fmla="*/ 1742 w 1959"/>
              <a:gd name="T17" fmla="*/ 470 h 2111"/>
              <a:gd name="T18" fmla="*/ 1818 w 1959"/>
              <a:gd name="T19" fmla="*/ 145 h 2111"/>
              <a:gd name="T20" fmla="*/ 1883 w 1959"/>
              <a:gd name="T21" fmla="*/ 145 h 2111"/>
              <a:gd name="T22" fmla="*/ 1959 w 1959"/>
              <a:gd name="T23" fmla="*/ 470 h 2111"/>
              <a:gd name="T24" fmla="*/ 1926 w 1959"/>
              <a:gd name="T25" fmla="*/ 1942 h 2111"/>
              <a:gd name="T26" fmla="*/ 1892 w 1959"/>
              <a:gd name="T27" fmla="*/ 1875 h 2111"/>
              <a:gd name="T28" fmla="*/ 1809 w 1959"/>
              <a:gd name="T29" fmla="*/ 499 h 2111"/>
              <a:gd name="T30" fmla="*/ 1818 w 1959"/>
              <a:gd name="T31" fmla="*/ 432 h 2111"/>
              <a:gd name="T32" fmla="*/ 1851 w 1959"/>
              <a:gd name="T33" fmla="*/ 295 h 2111"/>
              <a:gd name="T34" fmla="*/ 1320 w 1959"/>
              <a:gd name="T35" fmla="*/ 1683 h 2111"/>
              <a:gd name="T36" fmla="*/ 231 w 1959"/>
              <a:gd name="T37" fmla="*/ 1650 h 2111"/>
              <a:gd name="T38" fmla="*/ 1320 w 1959"/>
              <a:gd name="T39" fmla="*/ 1616 h 2111"/>
              <a:gd name="T40" fmla="*/ 1320 w 1959"/>
              <a:gd name="T41" fmla="*/ 1683 h 2111"/>
              <a:gd name="T42" fmla="*/ 264 w 1959"/>
              <a:gd name="T43" fmla="*/ 1441 h 2111"/>
              <a:gd name="T44" fmla="*/ 264 w 1959"/>
              <a:gd name="T45" fmla="*/ 1374 h 2111"/>
              <a:gd name="T46" fmla="*/ 1353 w 1959"/>
              <a:gd name="T47" fmla="*/ 1407 h 2111"/>
              <a:gd name="T48" fmla="*/ 1320 w 1959"/>
              <a:gd name="T49" fmla="*/ 815 h 2111"/>
              <a:gd name="T50" fmla="*/ 231 w 1959"/>
              <a:gd name="T51" fmla="*/ 782 h 2111"/>
              <a:gd name="T52" fmla="*/ 1320 w 1959"/>
              <a:gd name="T53" fmla="*/ 748 h 2111"/>
              <a:gd name="T54" fmla="*/ 1320 w 1959"/>
              <a:gd name="T55" fmla="*/ 815 h 2111"/>
              <a:gd name="T56" fmla="*/ 264 w 1959"/>
              <a:gd name="T57" fmla="*/ 573 h 2111"/>
              <a:gd name="T58" fmla="*/ 264 w 1959"/>
              <a:gd name="T59" fmla="*/ 506 h 2111"/>
              <a:gd name="T60" fmla="*/ 1353 w 1959"/>
              <a:gd name="T61" fmla="*/ 539 h 2111"/>
              <a:gd name="T62" fmla="*/ 1320 w 1959"/>
              <a:gd name="T63" fmla="*/ 330 h 2111"/>
              <a:gd name="T64" fmla="*/ 231 w 1959"/>
              <a:gd name="T65" fmla="*/ 297 h 2111"/>
              <a:gd name="T66" fmla="*/ 1320 w 1959"/>
              <a:gd name="T67" fmla="*/ 264 h 2111"/>
              <a:gd name="T68" fmla="*/ 1320 w 1959"/>
              <a:gd name="T69" fmla="*/ 330 h 2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59" h="2111">
                <a:moveTo>
                  <a:pt x="1550" y="2111"/>
                </a:moveTo>
                <a:lnTo>
                  <a:pt x="33" y="2111"/>
                </a:lnTo>
                <a:cubicBezTo>
                  <a:pt x="15" y="2111"/>
                  <a:pt x="0" y="2096"/>
                  <a:pt x="0" y="2078"/>
                </a:cubicBezTo>
                <a:lnTo>
                  <a:pt x="0" y="33"/>
                </a:lnTo>
                <a:cubicBezTo>
                  <a:pt x="0" y="15"/>
                  <a:pt x="15" y="0"/>
                  <a:pt x="33" y="0"/>
                </a:cubicBezTo>
                <a:lnTo>
                  <a:pt x="1550" y="0"/>
                </a:lnTo>
                <a:cubicBezTo>
                  <a:pt x="1569" y="0"/>
                  <a:pt x="1584" y="15"/>
                  <a:pt x="1584" y="33"/>
                </a:cubicBezTo>
                <a:lnTo>
                  <a:pt x="1584" y="2078"/>
                </a:lnTo>
                <a:cubicBezTo>
                  <a:pt x="1584" y="2096"/>
                  <a:pt x="1569" y="2111"/>
                  <a:pt x="1550" y="2111"/>
                </a:cubicBezTo>
                <a:close/>
                <a:moveTo>
                  <a:pt x="67" y="2045"/>
                </a:moveTo>
                <a:lnTo>
                  <a:pt x="1517" y="2045"/>
                </a:lnTo>
                <a:lnTo>
                  <a:pt x="1517" y="67"/>
                </a:lnTo>
                <a:lnTo>
                  <a:pt x="67" y="67"/>
                </a:lnTo>
                <a:lnTo>
                  <a:pt x="67" y="2045"/>
                </a:lnTo>
                <a:close/>
                <a:moveTo>
                  <a:pt x="1926" y="1942"/>
                </a:moveTo>
                <a:lnTo>
                  <a:pt x="1776" y="1942"/>
                </a:lnTo>
                <a:cubicBezTo>
                  <a:pt x="1757" y="1942"/>
                  <a:pt x="1742" y="1927"/>
                  <a:pt x="1742" y="1909"/>
                </a:cubicBezTo>
                <a:lnTo>
                  <a:pt x="1742" y="470"/>
                </a:lnTo>
                <a:cubicBezTo>
                  <a:pt x="1742" y="466"/>
                  <a:pt x="1742" y="462"/>
                  <a:pt x="1743" y="458"/>
                </a:cubicBezTo>
                <a:lnTo>
                  <a:pt x="1818" y="145"/>
                </a:lnTo>
                <a:cubicBezTo>
                  <a:pt x="1822" y="130"/>
                  <a:pt x="1835" y="119"/>
                  <a:pt x="1851" y="119"/>
                </a:cubicBezTo>
                <a:cubicBezTo>
                  <a:pt x="1866" y="119"/>
                  <a:pt x="1880" y="130"/>
                  <a:pt x="1883" y="145"/>
                </a:cubicBezTo>
                <a:lnTo>
                  <a:pt x="1958" y="458"/>
                </a:lnTo>
                <a:cubicBezTo>
                  <a:pt x="1959" y="462"/>
                  <a:pt x="1959" y="466"/>
                  <a:pt x="1959" y="470"/>
                </a:cubicBezTo>
                <a:lnTo>
                  <a:pt x="1959" y="1909"/>
                </a:lnTo>
                <a:cubicBezTo>
                  <a:pt x="1959" y="1927"/>
                  <a:pt x="1944" y="1942"/>
                  <a:pt x="1926" y="1942"/>
                </a:cubicBezTo>
                <a:close/>
                <a:moveTo>
                  <a:pt x="1809" y="1875"/>
                </a:moveTo>
                <a:lnTo>
                  <a:pt x="1892" y="1875"/>
                </a:lnTo>
                <a:lnTo>
                  <a:pt x="1892" y="499"/>
                </a:lnTo>
                <a:lnTo>
                  <a:pt x="1809" y="499"/>
                </a:lnTo>
                <a:lnTo>
                  <a:pt x="1809" y="1875"/>
                </a:lnTo>
                <a:close/>
                <a:moveTo>
                  <a:pt x="1818" y="432"/>
                </a:moveTo>
                <a:lnTo>
                  <a:pt x="1884" y="432"/>
                </a:lnTo>
                <a:lnTo>
                  <a:pt x="1851" y="295"/>
                </a:lnTo>
                <a:lnTo>
                  <a:pt x="1818" y="432"/>
                </a:lnTo>
                <a:close/>
                <a:moveTo>
                  <a:pt x="1320" y="1683"/>
                </a:moveTo>
                <a:lnTo>
                  <a:pt x="264" y="1683"/>
                </a:lnTo>
                <a:cubicBezTo>
                  <a:pt x="246" y="1683"/>
                  <a:pt x="231" y="1668"/>
                  <a:pt x="231" y="1650"/>
                </a:cubicBezTo>
                <a:cubicBezTo>
                  <a:pt x="231" y="1631"/>
                  <a:pt x="246" y="1616"/>
                  <a:pt x="264" y="1616"/>
                </a:cubicBezTo>
                <a:lnTo>
                  <a:pt x="1320" y="1616"/>
                </a:lnTo>
                <a:cubicBezTo>
                  <a:pt x="1338" y="1616"/>
                  <a:pt x="1353" y="1631"/>
                  <a:pt x="1353" y="1650"/>
                </a:cubicBezTo>
                <a:cubicBezTo>
                  <a:pt x="1353" y="1668"/>
                  <a:pt x="1338" y="1683"/>
                  <a:pt x="1320" y="1683"/>
                </a:cubicBezTo>
                <a:close/>
                <a:moveTo>
                  <a:pt x="1320" y="1441"/>
                </a:moveTo>
                <a:lnTo>
                  <a:pt x="264" y="1441"/>
                </a:lnTo>
                <a:cubicBezTo>
                  <a:pt x="246" y="1441"/>
                  <a:pt x="231" y="1426"/>
                  <a:pt x="231" y="1407"/>
                </a:cubicBezTo>
                <a:cubicBezTo>
                  <a:pt x="231" y="1389"/>
                  <a:pt x="246" y="1374"/>
                  <a:pt x="264" y="1374"/>
                </a:cubicBezTo>
                <a:lnTo>
                  <a:pt x="1320" y="1374"/>
                </a:lnTo>
                <a:cubicBezTo>
                  <a:pt x="1338" y="1374"/>
                  <a:pt x="1353" y="1389"/>
                  <a:pt x="1353" y="1407"/>
                </a:cubicBezTo>
                <a:cubicBezTo>
                  <a:pt x="1353" y="1426"/>
                  <a:pt x="1338" y="1441"/>
                  <a:pt x="1320" y="1441"/>
                </a:cubicBezTo>
                <a:close/>
                <a:moveTo>
                  <a:pt x="1320" y="815"/>
                </a:moveTo>
                <a:lnTo>
                  <a:pt x="264" y="815"/>
                </a:lnTo>
                <a:cubicBezTo>
                  <a:pt x="246" y="815"/>
                  <a:pt x="231" y="800"/>
                  <a:pt x="231" y="782"/>
                </a:cubicBezTo>
                <a:cubicBezTo>
                  <a:pt x="231" y="763"/>
                  <a:pt x="246" y="748"/>
                  <a:pt x="264" y="748"/>
                </a:cubicBezTo>
                <a:lnTo>
                  <a:pt x="1320" y="748"/>
                </a:lnTo>
                <a:cubicBezTo>
                  <a:pt x="1338" y="748"/>
                  <a:pt x="1353" y="763"/>
                  <a:pt x="1353" y="782"/>
                </a:cubicBezTo>
                <a:cubicBezTo>
                  <a:pt x="1353" y="800"/>
                  <a:pt x="1338" y="815"/>
                  <a:pt x="1320" y="815"/>
                </a:cubicBezTo>
                <a:close/>
                <a:moveTo>
                  <a:pt x="1320" y="573"/>
                </a:moveTo>
                <a:lnTo>
                  <a:pt x="264" y="573"/>
                </a:lnTo>
                <a:cubicBezTo>
                  <a:pt x="246" y="573"/>
                  <a:pt x="231" y="558"/>
                  <a:pt x="231" y="539"/>
                </a:cubicBezTo>
                <a:cubicBezTo>
                  <a:pt x="231" y="521"/>
                  <a:pt x="246" y="506"/>
                  <a:pt x="264" y="506"/>
                </a:cubicBezTo>
                <a:lnTo>
                  <a:pt x="1320" y="506"/>
                </a:lnTo>
                <a:cubicBezTo>
                  <a:pt x="1338" y="506"/>
                  <a:pt x="1353" y="521"/>
                  <a:pt x="1353" y="539"/>
                </a:cubicBezTo>
                <a:cubicBezTo>
                  <a:pt x="1353" y="558"/>
                  <a:pt x="1338" y="573"/>
                  <a:pt x="1320" y="573"/>
                </a:cubicBezTo>
                <a:close/>
                <a:moveTo>
                  <a:pt x="1320" y="330"/>
                </a:moveTo>
                <a:lnTo>
                  <a:pt x="264" y="330"/>
                </a:lnTo>
                <a:cubicBezTo>
                  <a:pt x="246" y="330"/>
                  <a:pt x="231" y="315"/>
                  <a:pt x="231" y="297"/>
                </a:cubicBezTo>
                <a:cubicBezTo>
                  <a:pt x="231" y="278"/>
                  <a:pt x="246" y="264"/>
                  <a:pt x="264" y="264"/>
                </a:cubicBezTo>
                <a:lnTo>
                  <a:pt x="1320" y="264"/>
                </a:lnTo>
                <a:cubicBezTo>
                  <a:pt x="1338" y="264"/>
                  <a:pt x="1353" y="278"/>
                  <a:pt x="1353" y="297"/>
                </a:cubicBezTo>
                <a:cubicBezTo>
                  <a:pt x="1353" y="315"/>
                  <a:pt x="1338" y="330"/>
                  <a:pt x="1320" y="3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shopping-cart_201307"/>
          <p:cNvSpPr>
            <a:spLocks noChangeAspect="1"/>
          </p:cNvSpPr>
          <p:nvPr userDrawn="1"/>
        </p:nvSpPr>
        <p:spPr bwMode="auto">
          <a:xfrm>
            <a:off x="6707961" y="4289496"/>
            <a:ext cx="348908" cy="348421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67" h="3867">
                <a:moveTo>
                  <a:pt x="333" y="0"/>
                </a:moveTo>
                <a:cubicBezTo>
                  <a:pt x="150" y="0"/>
                  <a:pt x="0" y="150"/>
                  <a:pt x="0" y="333"/>
                </a:cubicBezTo>
                <a:lnTo>
                  <a:pt x="0" y="3000"/>
                </a:lnTo>
                <a:cubicBezTo>
                  <a:pt x="0" y="3184"/>
                  <a:pt x="150" y="3333"/>
                  <a:pt x="333" y="3333"/>
                </a:cubicBezTo>
                <a:lnTo>
                  <a:pt x="533" y="3333"/>
                </a:lnTo>
                <a:lnTo>
                  <a:pt x="533" y="3800"/>
                </a:lnTo>
                <a:cubicBezTo>
                  <a:pt x="533" y="3837"/>
                  <a:pt x="563" y="3867"/>
                  <a:pt x="600" y="3867"/>
                </a:cubicBezTo>
                <a:cubicBezTo>
                  <a:pt x="615" y="3867"/>
                  <a:pt x="630" y="3862"/>
                  <a:pt x="642" y="3852"/>
                </a:cubicBezTo>
                <a:lnTo>
                  <a:pt x="1290" y="3333"/>
                </a:lnTo>
                <a:lnTo>
                  <a:pt x="3533" y="3333"/>
                </a:lnTo>
                <a:cubicBezTo>
                  <a:pt x="3717" y="3333"/>
                  <a:pt x="3867" y="3184"/>
                  <a:pt x="3867" y="3000"/>
                </a:cubicBezTo>
                <a:lnTo>
                  <a:pt x="3867" y="333"/>
                </a:lnTo>
                <a:cubicBezTo>
                  <a:pt x="3867" y="150"/>
                  <a:pt x="3717" y="0"/>
                  <a:pt x="3533" y="0"/>
                </a:cubicBezTo>
                <a:lnTo>
                  <a:pt x="333" y="0"/>
                </a:lnTo>
                <a:close/>
                <a:moveTo>
                  <a:pt x="333" y="133"/>
                </a:moveTo>
                <a:lnTo>
                  <a:pt x="3533" y="133"/>
                </a:lnTo>
                <a:cubicBezTo>
                  <a:pt x="3645" y="133"/>
                  <a:pt x="3733" y="221"/>
                  <a:pt x="3733" y="333"/>
                </a:cubicBezTo>
                <a:lnTo>
                  <a:pt x="3733" y="3000"/>
                </a:lnTo>
                <a:cubicBezTo>
                  <a:pt x="3733" y="3112"/>
                  <a:pt x="3645" y="3200"/>
                  <a:pt x="3533" y="3200"/>
                </a:cubicBezTo>
                <a:lnTo>
                  <a:pt x="1267" y="3200"/>
                </a:lnTo>
                <a:cubicBezTo>
                  <a:pt x="1252" y="3200"/>
                  <a:pt x="1237" y="3205"/>
                  <a:pt x="1225" y="3215"/>
                </a:cubicBezTo>
                <a:lnTo>
                  <a:pt x="667" y="3661"/>
                </a:lnTo>
                <a:lnTo>
                  <a:pt x="667" y="3267"/>
                </a:lnTo>
                <a:cubicBezTo>
                  <a:pt x="667" y="3230"/>
                  <a:pt x="637" y="3200"/>
                  <a:pt x="600" y="3200"/>
                </a:cubicBezTo>
                <a:lnTo>
                  <a:pt x="333" y="3200"/>
                </a:lnTo>
                <a:cubicBezTo>
                  <a:pt x="221" y="3200"/>
                  <a:pt x="133" y="3112"/>
                  <a:pt x="133" y="3000"/>
                </a:cubicBezTo>
                <a:lnTo>
                  <a:pt x="133" y="333"/>
                </a:lnTo>
                <a:cubicBezTo>
                  <a:pt x="133" y="221"/>
                  <a:pt x="221" y="133"/>
                  <a:pt x="333" y="133"/>
                </a:cubicBezTo>
                <a:close/>
                <a:moveTo>
                  <a:pt x="333" y="300"/>
                </a:moveTo>
                <a:cubicBezTo>
                  <a:pt x="315" y="300"/>
                  <a:pt x="300" y="315"/>
                  <a:pt x="300" y="333"/>
                </a:cubicBezTo>
                <a:lnTo>
                  <a:pt x="300" y="1267"/>
                </a:lnTo>
                <a:cubicBezTo>
                  <a:pt x="300" y="1285"/>
                  <a:pt x="314" y="1300"/>
                  <a:pt x="333" y="1300"/>
                </a:cubicBezTo>
                <a:cubicBezTo>
                  <a:pt x="351" y="1301"/>
                  <a:pt x="366" y="1286"/>
                  <a:pt x="367" y="1268"/>
                </a:cubicBezTo>
                <a:lnTo>
                  <a:pt x="367" y="1267"/>
                </a:lnTo>
                <a:lnTo>
                  <a:pt x="367" y="367"/>
                </a:lnTo>
                <a:lnTo>
                  <a:pt x="1267" y="367"/>
                </a:lnTo>
                <a:cubicBezTo>
                  <a:pt x="1285" y="367"/>
                  <a:pt x="1300" y="352"/>
                  <a:pt x="1300" y="334"/>
                </a:cubicBezTo>
                <a:cubicBezTo>
                  <a:pt x="1301" y="315"/>
                  <a:pt x="1286" y="300"/>
                  <a:pt x="1268" y="300"/>
                </a:cubicBezTo>
                <a:lnTo>
                  <a:pt x="1267" y="300"/>
                </a:lnTo>
                <a:lnTo>
                  <a:pt x="333" y="300"/>
                </a:lnTo>
                <a:close/>
                <a:moveTo>
                  <a:pt x="933" y="933"/>
                </a:moveTo>
                <a:cubicBezTo>
                  <a:pt x="897" y="933"/>
                  <a:pt x="866" y="962"/>
                  <a:pt x="866" y="999"/>
                </a:cubicBezTo>
                <a:cubicBezTo>
                  <a:pt x="865" y="1036"/>
                  <a:pt x="895" y="1066"/>
                  <a:pt x="931" y="1067"/>
                </a:cubicBezTo>
                <a:cubicBezTo>
                  <a:pt x="932" y="1067"/>
                  <a:pt x="933" y="1067"/>
                  <a:pt x="933" y="1067"/>
                </a:cubicBezTo>
                <a:lnTo>
                  <a:pt x="2933" y="1067"/>
                </a:lnTo>
                <a:cubicBezTo>
                  <a:pt x="2970" y="1067"/>
                  <a:pt x="3000" y="1038"/>
                  <a:pt x="3001" y="1001"/>
                </a:cubicBezTo>
                <a:cubicBezTo>
                  <a:pt x="3001" y="964"/>
                  <a:pt x="2972" y="934"/>
                  <a:pt x="2935" y="933"/>
                </a:cubicBezTo>
                <a:cubicBezTo>
                  <a:pt x="2935" y="933"/>
                  <a:pt x="2934" y="933"/>
                  <a:pt x="2933" y="933"/>
                </a:cubicBezTo>
                <a:lnTo>
                  <a:pt x="933" y="933"/>
                </a:lnTo>
                <a:close/>
                <a:moveTo>
                  <a:pt x="933" y="1600"/>
                </a:moveTo>
                <a:cubicBezTo>
                  <a:pt x="897" y="1599"/>
                  <a:pt x="866" y="1629"/>
                  <a:pt x="866" y="1666"/>
                </a:cubicBezTo>
                <a:cubicBezTo>
                  <a:pt x="865" y="1703"/>
                  <a:pt x="895" y="1733"/>
                  <a:pt x="931" y="1733"/>
                </a:cubicBezTo>
                <a:cubicBezTo>
                  <a:pt x="932" y="1733"/>
                  <a:pt x="933" y="1733"/>
                  <a:pt x="933" y="1733"/>
                </a:cubicBezTo>
                <a:lnTo>
                  <a:pt x="2933" y="1733"/>
                </a:lnTo>
                <a:cubicBezTo>
                  <a:pt x="2970" y="1734"/>
                  <a:pt x="3000" y="1704"/>
                  <a:pt x="3001" y="1668"/>
                </a:cubicBezTo>
                <a:cubicBezTo>
                  <a:pt x="3001" y="1631"/>
                  <a:pt x="2972" y="1601"/>
                  <a:pt x="2935" y="1600"/>
                </a:cubicBezTo>
                <a:cubicBezTo>
                  <a:pt x="2935" y="1600"/>
                  <a:pt x="2934" y="1600"/>
                  <a:pt x="2933" y="1600"/>
                </a:cubicBezTo>
                <a:lnTo>
                  <a:pt x="933" y="1600"/>
                </a:lnTo>
                <a:close/>
                <a:moveTo>
                  <a:pt x="933" y="2267"/>
                </a:moveTo>
                <a:cubicBezTo>
                  <a:pt x="897" y="2266"/>
                  <a:pt x="866" y="2296"/>
                  <a:pt x="866" y="2332"/>
                </a:cubicBezTo>
                <a:cubicBezTo>
                  <a:pt x="865" y="2369"/>
                  <a:pt x="895" y="2399"/>
                  <a:pt x="931" y="2400"/>
                </a:cubicBezTo>
                <a:cubicBezTo>
                  <a:pt x="932" y="2400"/>
                  <a:pt x="933" y="2400"/>
                  <a:pt x="933" y="2400"/>
                </a:cubicBezTo>
                <a:lnTo>
                  <a:pt x="2933" y="2400"/>
                </a:lnTo>
                <a:cubicBezTo>
                  <a:pt x="2970" y="2401"/>
                  <a:pt x="3000" y="2371"/>
                  <a:pt x="3001" y="2334"/>
                </a:cubicBezTo>
                <a:cubicBezTo>
                  <a:pt x="3001" y="2297"/>
                  <a:pt x="2972" y="2267"/>
                  <a:pt x="2935" y="2267"/>
                </a:cubicBezTo>
                <a:cubicBezTo>
                  <a:pt x="2935" y="2267"/>
                  <a:pt x="2934" y="2267"/>
                  <a:pt x="2933" y="2267"/>
                </a:cubicBezTo>
                <a:lnTo>
                  <a:pt x="933" y="2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home_86623"/>
          <p:cNvSpPr>
            <a:spLocks noChangeAspect="1"/>
          </p:cNvSpPr>
          <p:nvPr userDrawn="1"/>
        </p:nvSpPr>
        <p:spPr bwMode="auto">
          <a:xfrm>
            <a:off x="9667798" y="4283856"/>
            <a:ext cx="377450" cy="359134"/>
          </a:xfrm>
          <a:custGeom>
            <a:avLst/>
            <a:gdLst>
              <a:gd name="connsiteX0" fmla="*/ 454548 w 606441"/>
              <a:gd name="connsiteY0" fmla="*/ 302103 h 577014"/>
              <a:gd name="connsiteX1" fmla="*/ 454548 w 606441"/>
              <a:gd name="connsiteY1" fmla="*/ 407595 h 577014"/>
              <a:gd name="connsiteX2" fmla="*/ 493728 w 606441"/>
              <a:gd name="connsiteY2" fmla="*/ 407595 h 577014"/>
              <a:gd name="connsiteX3" fmla="*/ 493728 w 606441"/>
              <a:gd name="connsiteY3" fmla="*/ 302103 h 577014"/>
              <a:gd name="connsiteX4" fmla="*/ 112781 w 606441"/>
              <a:gd name="connsiteY4" fmla="*/ 302103 h 577014"/>
              <a:gd name="connsiteX5" fmla="*/ 112781 w 606441"/>
              <a:gd name="connsiteY5" fmla="*/ 407595 h 577014"/>
              <a:gd name="connsiteX6" fmla="*/ 151925 w 606441"/>
              <a:gd name="connsiteY6" fmla="*/ 407595 h 577014"/>
              <a:gd name="connsiteX7" fmla="*/ 151925 w 606441"/>
              <a:gd name="connsiteY7" fmla="*/ 302103 h 577014"/>
              <a:gd name="connsiteX8" fmla="*/ 454548 w 606441"/>
              <a:gd name="connsiteY8" fmla="*/ 254734 h 577014"/>
              <a:gd name="connsiteX9" fmla="*/ 454548 w 606441"/>
              <a:gd name="connsiteY9" fmla="*/ 284328 h 577014"/>
              <a:gd name="connsiteX10" fmla="*/ 493728 w 606441"/>
              <a:gd name="connsiteY10" fmla="*/ 284328 h 577014"/>
              <a:gd name="connsiteX11" fmla="*/ 493728 w 606441"/>
              <a:gd name="connsiteY11" fmla="*/ 254734 h 577014"/>
              <a:gd name="connsiteX12" fmla="*/ 112781 w 606441"/>
              <a:gd name="connsiteY12" fmla="*/ 254734 h 577014"/>
              <a:gd name="connsiteX13" fmla="*/ 112781 w 606441"/>
              <a:gd name="connsiteY13" fmla="*/ 284328 h 577014"/>
              <a:gd name="connsiteX14" fmla="*/ 151925 w 606441"/>
              <a:gd name="connsiteY14" fmla="*/ 284328 h 577014"/>
              <a:gd name="connsiteX15" fmla="*/ 151925 w 606441"/>
              <a:gd name="connsiteY15" fmla="*/ 254734 h 577014"/>
              <a:gd name="connsiteX16" fmla="*/ 445643 w 606441"/>
              <a:gd name="connsiteY16" fmla="*/ 236959 h 577014"/>
              <a:gd name="connsiteX17" fmla="*/ 502633 w 606441"/>
              <a:gd name="connsiteY17" fmla="*/ 236959 h 577014"/>
              <a:gd name="connsiteX18" fmla="*/ 511537 w 606441"/>
              <a:gd name="connsiteY18" fmla="*/ 245847 h 577014"/>
              <a:gd name="connsiteX19" fmla="*/ 511537 w 606441"/>
              <a:gd name="connsiteY19" fmla="*/ 416482 h 577014"/>
              <a:gd name="connsiteX20" fmla="*/ 502633 w 606441"/>
              <a:gd name="connsiteY20" fmla="*/ 425369 h 577014"/>
              <a:gd name="connsiteX21" fmla="*/ 445643 w 606441"/>
              <a:gd name="connsiteY21" fmla="*/ 425369 h 577014"/>
              <a:gd name="connsiteX22" fmla="*/ 436738 w 606441"/>
              <a:gd name="connsiteY22" fmla="*/ 416482 h 577014"/>
              <a:gd name="connsiteX23" fmla="*/ 436738 w 606441"/>
              <a:gd name="connsiteY23" fmla="*/ 245847 h 577014"/>
              <a:gd name="connsiteX24" fmla="*/ 445643 w 606441"/>
              <a:gd name="connsiteY24" fmla="*/ 236959 h 577014"/>
              <a:gd name="connsiteX25" fmla="*/ 103885 w 606441"/>
              <a:gd name="connsiteY25" fmla="*/ 236959 h 577014"/>
              <a:gd name="connsiteX26" fmla="*/ 160821 w 606441"/>
              <a:gd name="connsiteY26" fmla="*/ 236959 h 577014"/>
              <a:gd name="connsiteX27" fmla="*/ 169718 w 606441"/>
              <a:gd name="connsiteY27" fmla="*/ 245847 h 577014"/>
              <a:gd name="connsiteX28" fmla="*/ 169718 w 606441"/>
              <a:gd name="connsiteY28" fmla="*/ 416482 h 577014"/>
              <a:gd name="connsiteX29" fmla="*/ 160821 w 606441"/>
              <a:gd name="connsiteY29" fmla="*/ 425369 h 577014"/>
              <a:gd name="connsiteX30" fmla="*/ 103885 w 606441"/>
              <a:gd name="connsiteY30" fmla="*/ 425369 h 577014"/>
              <a:gd name="connsiteX31" fmla="*/ 94989 w 606441"/>
              <a:gd name="connsiteY31" fmla="*/ 416482 h 577014"/>
              <a:gd name="connsiteX32" fmla="*/ 94989 w 606441"/>
              <a:gd name="connsiteY32" fmla="*/ 245847 h 577014"/>
              <a:gd name="connsiteX33" fmla="*/ 103885 w 606441"/>
              <a:gd name="connsiteY33" fmla="*/ 236959 h 577014"/>
              <a:gd name="connsiteX34" fmla="*/ 360392 w 606441"/>
              <a:gd name="connsiteY34" fmla="*/ 77270 h 577014"/>
              <a:gd name="connsiteX35" fmla="*/ 374806 w 606441"/>
              <a:gd name="connsiteY35" fmla="*/ 86684 h 577014"/>
              <a:gd name="connsiteX36" fmla="*/ 377387 w 606441"/>
              <a:gd name="connsiteY36" fmla="*/ 98939 h 577014"/>
              <a:gd name="connsiteX37" fmla="*/ 370002 w 606441"/>
              <a:gd name="connsiteY37" fmla="*/ 103025 h 577014"/>
              <a:gd name="connsiteX38" fmla="*/ 365108 w 606441"/>
              <a:gd name="connsiteY38" fmla="*/ 101515 h 577014"/>
              <a:gd name="connsiteX39" fmla="*/ 350605 w 606441"/>
              <a:gd name="connsiteY39" fmla="*/ 92101 h 577014"/>
              <a:gd name="connsiteX40" fmla="*/ 348114 w 606441"/>
              <a:gd name="connsiteY40" fmla="*/ 79845 h 577014"/>
              <a:gd name="connsiteX41" fmla="*/ 360392 w 606441"/>
              <a:gd name="connsiteY41" fmla="*/ 77270 h 577014"/>
              <a:gd name="connsiteX42" fmla="*/ 303139 w 606441"/>
              <a:gd name="connsiteY42" fmla="*/ 17773 h 577014"/>
              <a:gd name="connsiteX43" fmla="*/ 302872 w 606441"/>
              <a:gd name="connsiteY43" fmla="*/ 17862 h 577014"/>
              <a:gd name="connsiteX44" fmla="*/ 301626 w 606441"/>
              <a:gd name="connsiteY44" fmla="*/ 17951 h 577014"/>
              <a:gd name="connsiteX45" fmla="*/ 301270 w 606441"/>
              <a:gd name="connsiteY45" fmla="*/ 17951 h 577014"/>
              <a:gd name="connsiteX46" fmla="*/ 300914 w 606441"/>
              <a:gd name="connsiteY46" fmla="*/ 18129 h 577014"/>
              <a:gd name="connsiteX47" fmla="*/ 300291 w 606441"/>
              <a:gd name="connsiteY47" fmla="*/ 18306 h 577014"/>
              <a:gd name="connsiteX48" fmla="*/ 299578 w 606441"/>
              <a:gd name="connsiteY48" fmla="*/ 18484 h 577014"/>
              <a:gd name="connsiteX49" fmla="*/ 299311 w 606441"/>
              <a:gd name="connsiteY49" fmla="*/ 18573 h 577014"/>
              <a:gd name="connsiteX50" fmla="*/ 298065 w 606441"/>
              <a:gd name="connsiteY50" fmla="*/ 19195 h 577014"/>
              <a:gd name="connsiteX51" fmla="*/ 297353 w 606441"/>
              <a:gd name="connsiteY51" fmla="*/ 19639 h 577014"/>
              <a:gd name="connsiteX52" fmla="*/ 22322 w 606441"/>
              <a:gd name="connsiteY52" fmla="*/ 199506 h 577014"/>
              <a:gd name="connsiteX53" fmla="*/ 17960 w 606441"/>
              <a:gd name="connsiteY53" fmla="*/ 205905 h 577014"/>
              <a:gd name="connsiteX54" fmla="*/ 19473 w 606441"/>
              <a:gd name="connsiteY54" fmla="*/ 213459 h 577014"/>
              <a:gd name="connsiteX55" fmla="*/ 27929 w 606441"/>
              <a:gd name="connsiteY55" fmla="*/ 217991 h 577014"/>
              <a:gd name="connsiteX56" fmla="*/ 33447 w 606441"/>
              <a:gd name="connsiteY56" fmla="*/ 216391 h 577014"/>
              <a:gd name="connsiteX57" fmla="*/ 298332 w 606441"/>
              <a:gd name="connsiteY57" fmla="*/ 43100 h 577014"/>
              <a:gd name="connsiteX58" fmla="*/ 308123 w 606441"/>
              <a:gd name="connsiteY58" fmla="*/ 43100 h 577014"/>
              <a:gd name="connsiteX59" fmla="*/ 331443 w 606441"/>
              <a:gd name="connsiteY59" fmla="*/ 58385 h 577014"/>
              <a:gd name="connsiteX60" fmla="*/ 334024 w 606441"/>
              <a:gd name="connsiteY60" fmla="*/ 70649 h 577014"/>
              <a:gd name="connsiteX61" fmla="*/ 321652 w 606441"/>
              <a:gd name="connsiteY61" fmla="*/ 73226 h 577014"/>
              <a:gd name="connsiteX62" fmla="*/ 303228 w 606441"/>
              <a:gd name="connsiteY62" fmla="*/ 61140 h 577014"/>
              <a:gd name="connsiteX63" fmla="*/ 65223 w 606441"/>
              <a:gd name="connsiteY63" fmla="*/ 216835 h 577014"/>
              <a:gd name="connsiteX64" fmla="*/ 65223 w 606441"/>
              <a:gd name="connsiteY64" fmla="*/ 217458 h 577014"/>
              <a:gd name="connsiteX65" fmla="*/ 65223 w 606441"/>
              <a:gd name="connsiteY65" fmla="*/ 502366 h 577014"/>
              <a:gd name="connsiteX66" fmla="*/ 170251 w 606441"/>
              <a:gd name="connsiteY66" fmla="*/ 502366 h 577014"/>
              <a:gd name="connsiteX67" fmla="*/ 179152 w 606441"/>
              <a:gd name="connsiteY67" fmla="*/ 511253 h 577014"/>
              <a:gd name="connsiteX68" fmla="*/ 170251 w 606441"/>
              <a:gd name="connsiteY68" fmla="*/ 520139 h 577014"/>
              <a:gd name="connsiteX69" fmla="*/ 65223 w 606441"/>
              <a:gd name="connsiteY69" fmla="*/ 520139 h 577014"/>
              <a:gd name="connsiteX70" fmla="*/ 65223 w 606441"/>
              <a:gd name="connsiteY70" fmla="*/ 559241 h 577014"/>
              <a:gd name="connsiteX71" fmla="*/ 199357 w 606441"/>
              <a:gd name="connsiteY71" fmla="*/ 559241 h 577014"/>
              <a:gd name="connsiteX72" fmla="*/ 199357 w 606441"/>
              <a:gd name="connsiteY72" fmla="*/ 245895 h 577014"/>
              <a:gd name="connsiteX73" fmla="*/ 208257 w 606441"/>
              <a:gd name="connsiteY73" fmla="*/ 237009 h 577014"/>
              <a:gd name="connsiteX74" fmla="*/ 398109 w 606441"/>
              <a:gd name="connsiteY74" fmla="*/ 237009 h 577014"/>
              <a:gd name="connsiteX75" fmla="*/ 407010 w 606441"/>
              <a:gd name="connsiteY75" fmla="*/ 245895 h 577014"/>
              <a:gd name="connsiteX76" fmla="*/ 407010 w 606441"/>
              <a:gd name="connsiteY76" fmla="*/ 559241 h 577014"/>
              <a:gd name="connsiteX77" fmla="*/ 541144 w 606441"/>
              <a:gd name="connsiteY77" fmla="*/ 559241 h 577014"/>
              <a:gd name="connsiteX78" fmla="*/ 541144 w 606441"/>
              <a:gd name="connsiteY78" fmla="*/ 520139 h 577014"/>
              <a:gd name="connsiteX79" fmla="*/ 436115 w 606441"/>
              <a:gd name="connsiteY79" fmla="*/ 520139 h 577014"/>
              <a:gd name="connsiteX80" fmla="*/ 427215 w 606441"/>
              <a:gd name="connsiteY80" fmla="*/ 511253 h 577014"/>
              <a:gd name="connsiteX81" fmla="*/ 436115 w 606441"/>
              <a:gd name="connsiteY81" fmla="*/ 502366 h 577014"/>
              <a:gd name="connsiteX82" fmla="*/ 541144 w 606441"/>
              <a:gd name="connsiteY82" fmla="*/ 502366 h 577014"/>
              <a:gd name="connsiteX83" fmla="*/ 541144 w 606441"/>
              <a:gd name="connsiteY83" fmla="*/ 217458 h 577014"/>
              <a:gd name="connsiteX84" fmla="*/ 541144 w 606441"/>
              <a:gd name="connsiteY84" fmla="*/ 216835 h 577014"/>
              <a:gd name="connsiteX85" fmla="*/ 394104 w 606441"/>
              <a:gd name="connsiteY85" fmla="*/ 120592 h 577014"/>
              <a:gd name="connsiteX86" fmla="*/ 391523 w 606441"/>
              <a:gd name="connsiteY86" fmla="*/ 108329 h 577014"/>
              <a:gd name="connsiteX87" fmla="*/ 403895 w 606441"/>
              <a:gd name="connsiteY87" fmla="*/ 105752 h 577014"/>
              <a:gd name="connsiteX88" fmla="*/ 573009 w 606441"/>
              <a:gd name="connsiteY88" fmla="*/ 216391 h 577014"/>
              <a:gd name="connsiteX89" fmla="*/ 578527 w 606441"/>
              <a:gd name="connsiteY89" fmla="*/ 217991 h 577014"/>
              <a:gd name="connsiteX90" fmla="*/ 586983 w 606441"/>
              <a:gd name="connsiteY90" fmla="*/ 213459 h 577014"/>
              <a:gd name="connsiteX91" fmla="*/ 588407 w 606441"/>
              <a:gd name="connsiteY91" fmla="*/ 205905 h 577014"/>
              <a:gd name="connsiteX92" fmla="*/ 584045 w 606441"/>
              <a:gd name="connsiteY92" fmla="*/ 199506 h 577014"/>
              <a:gd name="connsiteX93" fmla="*/ 309102 w 606441"/>
              <a:gd name="connsiteY93" fmla="*/ 19639 h 577014"/>
              <a:gd name="connsiteX94" fmla="*/ 308301 w 606441"/>
              <a:gd name="connsiteY94" fmla="*/ 19195 h 577014"/>
              <a:gd name="connsiteX95" fmla="*/ 307055 w 606441"/>
              <a:gd name="connsiteY95" fmla="*/ 18573 h 577014"/>
              <a:gd name="connsiteX96" fmla="*/ 306877 w 606441"/>
              <a:gd name="connsiteY96" fmla="*/ 18484 h 577014"/>
              <a:gd name="connsiteX97" fmla="*/ 306076 w 606441"/>
              <a:gd name="connsiteY97" fmla="*/ 18306 h 577014"/>
              <a:gd name="connsiteX98" fmla="*/ 305542 w 606441"/>
              <a:gd name="connsiteY98" fmla="*/ 18129 h 577014"/>
              <a:gd name="connsiteX99" fmla="*/ 305186 w 606441"/>
              <a:gd name="connsiteY99" fmla="*/ 17951 h 577014"/>
              <a:gd name="connsiteX100" fmla="*/ 304741 w 606441"/>
              <a:gd name="connsiteY100" fmla="*/ 17951 h 577014"/>
              <a:gd name="connsiteX101" fmla="*/ 303495 w 606441"/>
              <a:gd name="connsiteY101" fmla="*/ 17862 h 577014"/>
              <a:gd name="connsiteX102" fmla="*/ 303139 w 606441"/>
              <a:gd name="connsiteY102" fmla="*/ 17773 h 577014"/>
              <a:gd name="connsiteX103" fmla="*/ 303228 w 606441"/>
              <a:gd name="connsiteY103" fmla="*/ 0 h 577014"/>
              <a:gd name="connsiteX104" fmla="*/ 305542 w 606441"/>
              <a:gd name="connsiteY104" fmla="*/ 177 h 577014"/>
              <a:gd name="connsiteX105" fmla="*/ 306165 w 606441"/>
              <a:gd name="connsiteY105" fmla="*/ 266 h 577014"/>
              <a:gd name="connsiteX106" fmla="*/ 308568 w 606441"/>
              <a:gd name="connsiteY106" fmla="*/ 533 h 577014"/>
              <a:gd name="connsiteX107" fmla="*/ 310971 w 606441"/>
              <a:gd name="connsiteY107" fmla="*/ 1155 h 577014"/>
              <a:gd name="connsiteX108" fmla="*/ 311594 w 606441"/>
              <a:gd name="connsiteY108" fmla="*/ 1422 h 577014"/>
              <a:gd name="connsiteX109" fmla="*/ 313731 w 606441"/>
              <a:gd name="connsiteY109" fmla="*/ 2044 h 577014"/>
              <a:gd name="connsiteX110" fmla="*/ 317113 w 606441"/>
              <a:gd name="connsiteY110" fmla="*/ 3821 h 577014"/>
              <a:gd name="connsiteX111" fmla="*/ 318448 w 606441"/>
              <a:gd name="connsiteY111" fmla="*/ 4532 h 577014"/>
              <a:gd name="connsiteX112" fmla="*/ 318804 w 606441"/>
              <a:gd name="connsiteY112" fmla="*/ 4799 h 577014"/>
              <a:gd name="connsiteX113" fmla="*/ 593836 w 606441"/>
              <a:gd name="connsiteY113" fmla="*/ 184666 h 577014"/>
              <a:gd name="connsiteX114" fmla="*/ 605852 w 606441"/>
              <a:gd name="connsiteY114" fmla="*/ 202261 h 577014"/>
              <a:gd name="connsiteX115" fmla="*/ 601847 w 606441"/>
              <a:gd name="connsiteY115" fmla="*/ 223234 h 577014"/>
              <a:gd name="connsiteX116" fmla="*/ 578527 w 606441"/>
              <a:gd name="connsiteY116" fmla="*/ 235764 h 577014"/>
              <a:gd name="connsiteX117" fmla="*/ 563218 w 606441"/>
              <a:gd name="connsiteY117" fmla="*/ 231232 h 577014"/>
              <a:gd name="connsiteX118" fmla="*/ 558945 w 606441"/>
              <a:gd name="connsiteY118" fmla="*/ 228388 h 577014"/>
              <a:gd name="connsiteX119" fmla="*/ 558945 w 606441"/>
              <a:gd name="connsiteY119" fmla="*/ 559241 h 577014"/>
              <a:gd name="connsiteX120" fmla="*/ 569003 w 606441"/>
              <a:gd name="connsiteY120" fmla="*/ 559241 h 577014"/>
              <a:gd name="connsiteX121" fmla="*/ 577904 w 606441"/>
              <a:gd name="connsiteY121" fmla="*/ 568128 h 577014"/>
              <a:gd name="connsiteX122" fmla="*/ 569003 w 606441"/>
              <a:gd name="connsiteY122" fmla="*/ 577014 h 577014"/>
              <a:gd name="connsiteX123" fmla="*/ 379151 w 606441"/>
              <a:gd name="connsiteY123" fmla="*/ 577014 h 577014"/>
              <a:gd name="connsiteX124" fmla="*/ 370250 w 606441"/>
              <a:gd name="connsiteY124" fmla="*/ 568128 h 577014"/>
              <a:gd name="connsiteX125" fmla="*/ 379151 w 606441"/>
              <a:gd name="connsiteY125" fmla="*/ 559241 h 577014"/>
              <a:gd name="connsiteX126" fmla="*/ 389209 w 606441"/>
              <a:gd name="connsiteY126" fmla="*/ 559241 h 577014"/>
              <a:gd name="connsiteX127" fmla="*/ 389209 w 606441"/>
              <a:gd name="connsiteY127" fmla="*/ 254782 h 577014"/>
              <a:gd name="connsiteX128" fmla="*/ 217158 w 606441"/>
              <a:gd name="connsiteY128" fmla="*/ 254782 h 577014"/>
              <a:gd name="connsiteX129" fmla="*/ 217158 w 606441"/>
              <a:gd name="connsiteY129" fmla="*/ 559241 h 577014"/>
              <a:gd name="connsiteX130" fmla="*/ 227216 w 606441"/>
              <a:gd name="connsiteY130" fmla="*/ 559241 h 577014"/>
              <a:gd name="connsiteX131" fmla="*/ 236116 w 606441"/>
              <a:gd name="connsiteY131" fmla="*/ 568128 h 577014"/>
              <a:gd name="connsiteX132" fmla="*/ 227216 w 606441"/>
              <a:gd name="connsiteY132" fmla="*/ 577014 h 577014"/>
              <a:gd name="connsiteX133" fmla="*/ 37364 w 606441"/>
              <a:gd name="connsiteY133" fmla="*/ 577014 h 577014"/>
              <a:gd name="connsiteX134" fmla="*/ 28463 w 606441"/>
              <a:gd name="connsiteY134" fmla="*/ 568128 h 577014"/>
              <a:gd name="connsiteX135" fmla="*/ 37364 w 606441"/>
              <a:gd name="connsiteY135" fmla="*/ 559241 h 577014"/>
              <a:gd name="connsiteX136" fmla="*/ 47422 w 606441"/>
              <a:gd name="connsiteY136" fmla="*/ 559241 h 577014"/>
              <a:gd name="connsiteX137" fmla="*/ 47422 w 606441"/>
              <a:gd name="connsiteY137" fmla="*/ 228388 h 577014"/>
              <a:gd name="connsiteX138" fmla="*/ 43149 w 606441"/>
              <a:gd name="connsiteY138" fmla="*/ 231232 h 577014"/>
              <a:gd name="connsiteX139" fmla="*/ 27929 w 606441"/>
              <a:gd name="connsiteY139" fmla="*/ 235764 h 577014"/>
              <a:gd name="connsiteX140" fmla="*/ 4520 w 606441"/>
              <a:gd name="connsiteY140" fmla="*/ 223234 h 577014"/>
              <a:gd name="connsiteX141" fmla="*/ 604 w 606441"/>
              <a:gd name="connsiteY141" fmla="*/ 202261 h 577014"/>
              <a:gd name="connsiteX142" fmla="*/ 12620 w 606441"/>
              <a:gd name="connsiteY142" fmla="*/ 184666 h 577014"/>
              <a:gd name="connsiteX143" fmla="*/ 287652 w 606441"/>
              <a:gd name="connsiteY143" fmla="*/ 4710 h 577014"/>
              <a:gd name="connsiteX144" fmla="*/ 287830 w 606441"/>
              <a:gd name="connsiteY144" fmla="*/ 4621 h 577014"/>
              <a:gd name="connsiteX145" fmla="*/ 287919 w 606441"/>
              <a:gd name="connsiteY145" fmla="*/ 4532 h 577014"/>
              <a:gd name="connsiteX146" fmla="*/ 289343 w 606441"/>
              <a:gd name="connsiteY146" fmla="*/ 3821 h 577014"/>
              <a:gd name="connsiteX147" fmla="*/ 292725 w 606441"/>
              <a:gd name="connsiteY147" fmla="*/ 2044 h 577014"/>
              <a:gd name="connsiteX148" fmla="*/ 294772 w 606441"/>
              <a:gd name="connsiteY148" fmla="*/ 1333 h 577014"/>
              <a:gd name="connsiteX149" fmla="*/ 295484 w 606441"/>
              <a:gd name="connsiteY149" fmla="*/ 1155 h 577014"/>
              <a:gd name="connsiteX150" fmla="*/ 297798 w 606441"/>
              <a:gd name="connsiteY150" fmla="*/ 533 h 577014"/>
              <a:gd name="connsiteX151" fmla="*/ 300202 w 606441"/>
              <a:gd name="connsiteY151" fmla="*/ 266 h 577014"/>
              <a:gd name="connsiteX152" fmla="*/ 300914 w 606441"/>
              <a:gd name="connsiteY152" fmla="*/ 177 h 577014"/>
              <a:gd name="connsiteX153" fmla="*/ 303228 w 606441"/>
              <a:gd name="connsiteY153" fmla="*/ 0 h 57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606441" h="577014">
                <a:moveTo>
                  <a:pt x="454548" y="302103"/>
                </a:moveTo>
                <a:lnTo>
                  <a:pt x="454548" y="407595"/>
                </a:lnTo>
                <a:lnTo>
                  <a:pt x="493728" y="407595"/>
                </a:lnTo>
                <a:lnTo>
                  <a:pt x="493728" y="302103"/>
                </a:lnTo>
                <a:close/>
                <a:moveTo>
                  <a:pt x="112781" y="302103"/>
                </a:moveTo>
                <a:lnTo>
                  <a:pt x="112781" y="407595"/>
                </a:lnTo>
                <a:lnTo>
                  <a:pt x="151925" y="407595"/>
                </a:lnTo>
                <a:lnTo>
                  <a:pt x="151925" y="302103"/>
                </a:lnTo>
                <a:close/>
                <a:moveTo>
                  <a:pt x="454548" y="254734"/>
                </a:moveTo>
                <a:lnTo>
                  <a:pt x="454548" y="284328"/>
                </a:lnTo>
                <a:lnTo>
                  <a:pt x="493728" y="284328"/>
                </a:lnTo>
                <a:lnTo>
                  <a:pt x="493728" y="254734"/>
                </a:lnTo>
                <a:close/>
                <a:moveTo>
                  <a:pt x="112781" y="254734"/>
                </a:moveTo>
                <a:lnTo>
                  <a:pt x="112781" y="284328"/>
                </a:lnTo>
                <a:lnTo>
                  <a:pt x="151925" y="284328"/>
                </a:lnTo>
                <a:lnTo>
                  <a:pt x="151925" y="254734"/>
                </a:lnTo>
                <a:close/>
                <a:moveTo>
                  <a:pt x="445643" y="236959"/>
                </a:moveTo>
                <a:lnTo>
                  <a:pt x="502633" y="236959"/>
                </a:lnTo>
                <a:cubicBezTo>
                  <a:pt x="507530" y="236959"/>
                  <a:pt x="511537" y="240870"/>
                  <a:pt x="511537" y="245847"/>
                </a:cubicBezTo>
                <a:lnTo>
                  <a:pt x="511537" y="416482"/>
                </a:lnTo>
                <a:cubicBezTo>
                  <a:pt x="511537" y="421370"/>
                  <a:pt x="507530" y="425369"/>
                  <a:pt x="502633" y="425369"/>
                </a:cubicBezTo>
                <a:lnTo>
                  <a:pt x="445643" y="425369"/>
                </a:lnTo>
                <a:cubicBezTo>
                  <a:pt x="440745" y="425369"/>
                  <a:pt x="436738" y="421370"/>
                  <a:pt x="436738" y="416482"/>
                </a:cubicBezTo>
                <a:lnTo>
                  <a:pt x="436738" y="245847"/>
                </a:lnTo>
                <a:cubicBezTo>
                  <a:pt x="436738" y="240870"/>
                  <a:pt x="440745" y="236959"/>
                  <a:pt x="445643" y="236959"/>
                </a:cubicBezTo>
                <a:close/>
                <a:moveTo>
                  <a:pt x="103885" y="236959"/>
                </a:moveTo>
                <a:lnTo>
                  <a:pt x="160821" y="236959"/>
                </a:lnTo>
                <a:cubicBezTo>
                  <a:pt x="165714" y="236959"/>
                  <a:pt x="169718" y="240870"/>
                  <a:pt x="169718" y="245847"/>
                </a:cubicBezTo>
                <a:lnTo>
                  <a:pt x="169718" y="416482"/>
                </a:lnTo>
                <a:cubicBezTo>
                  <a:pt x="169718" y="421370"/>
                  <a:pt x="165714" y="425369"/>
                  <a:pt x="160821" y="425369"/>
                </a:cubicBezTo>
                <a:lnTo>
                  <a:pt x="103885" y="425369"/>
                </a:lnTo>
                <a:cubicBezTo>
                  <a:pt x="98992" y="425369"/>
                  <a:pt x="94989" y="421370"/>
                  <a:pt x="94989" y="416482"/>
                </a:cubicBezTo>
                <a:lnTo>
                  <a:pt x="94989" y="245847"/>
                </a:lnTo>
                <a:cubicBezTo>
                  <a:pt x="94989" y="240870"/>
                  <a:pt x="98992" y="236959"/>
                  <a:pt x="103885" y="236959"/>
                </a:cubicBezTo>
                <a:close/>
                <a:moveTo>
                  <a:pt x="360392" y="77270"/>
                </a:moveTo>
                <a:lnTo>
                  <a:pt x="374806" y="86684"/>
                </a:lnTo>
                <a:cubicBezTo>
                  <a:pt x="378988" y="89348"/>
                  <a:pt x="380145" y="94854"/>
                  <a:pt x="377387" y="98939"/>
                </a:cubicBezTo>
                <a:cubicBezTo>
                  <a:pt x="375696" y="101604"/>
                  <a:pt x="372849" y="103025"/>
                  <a:pt x="370002" y="103025"/>
                </a:cubicBezTo>
                <a:cubicBezTo>
                  <a:pt x="368311" y="103025"/>
                  <a:pt x="366621" y="102492"/>
                  <a:pt x="365108" y="101515"/>
                </a:cubicBezTo>
                <a:lnTo>
                  <a:pt x="350605" y="92101"/>
                </a:lnTo>
                <a:cubicBezTo>
                  <a:pt x="346512" y="89437"/>
                  <a:pt x="345356" y="83931"/>
                  <a:pt x="348114" y="79845"/>
                </a:cubicBezTo>
                <a:cubicBezTo>
                  <a:pt x="350783" y="75671"/>
                  <a:pt x="356300" y="74517"/>
                  <a:pt x="360392" y="77270"/>
                </a:cubicBezTo>
                <a:close/>
                <a:moveTo>
                  <a:pt x="303139" y="17773"/>
                </a:moveTo>
                <a:cubicBezTo>
                  <a:pt x="303139" y="17773"/>
                  <a:pt x="302961" y="17862"/>
                  <a:pt x="302872" y="17862"/>
                </a:cubicBezTo>
                <a:lnTo>
                  <a:pt x="301626" y="17951"/>
                </a:lnTo>
                <a:cubicBezTo>
                  <a:pt x="301537" y="17951"/>
                  <a:pt x="301359" y="17951"/>
                  <a:pt x="301270" y="17951"/>
                </a:cubicBezTo>
                <a:cubicBezTo>
                  <a:pt x="301181" y="18040"/>
                  <a:pt x="301003" y="18040"/>
                  <a:pt x="300914" y="18129"/>
                </a:cubicBezTo>
                <a:lnTo>
                  <a:pt x="300291" y="18306"/>
                </a:lnTo>
                <a:cubicBezTo>
                  <a:pt x="300024" y="18395"/>
                  <a:pt x="299845" y="18395"/>
                  <a:pt x="299578" y="18484"/>
                </a:cubicBezTo>
                <a:cubicBezTo>
                  <a:pt x="299489" y="18484"/>
                  <a:pt x="299400" y="18573"/>
                  <a:pt x="299311" y="18573"/>
                </a:cubicBezTo>
                <a:cubicBezTo>
                  <a:pt x="298955" y="18751"/>
                  <a:pt x="298421" y="19017"/>
                  <a:pt x="298065" y="19195"/>
                </a:cubicBezTo>
                <a:cubicBezTo>
                  <a:pt x="297887" y="19373"/>
                  <a:pt x="297620" y="19551"/>
                  <a:pt x="297353" y="19639"/>
                </a:cubicBezTo>
                <a:lnTo>
                  <a:pt x="22322" y="199506"/>
                </a:lnTo>
                <a:cubicBezTo>
                  <a:pt x="20096" y="201017"/>
                  <a:pt x="18583" y="203239"/>
                  <a:pt x="17960" y="205905"/>
                </a:cubicBezTo>
                <a:cubicBezTo>
                  <a:pt x="17426" y="208571"/>
                  <a:pt x="17960" y="211237"/>
                  <a:pt x="19473" y="213459"/>
                </a:cubicBezTo>
                <a:cubicBezTo>
                  <a:pt x="21343" y="216302"/>
                  <a:pt x="24458" y="217991"/>
                  <a:pt x="27929" y="217991"/>
                </a:cubicBezTo>
                <a:cubicBezTo>
                  <a:pt x="29887" y="217991"/>
                  <a:pt x="31756" y="217458"/>
                  <a:pt x="33447" y="216391"/>
                </a:cubicBezTo>
                <a:lnTo>
                  <a:pt x="298332" y="43100"/>
                </a:lnTo>
                <a:cubicBezTo>
                  <a:pt x="301270" y="41145"/>
                  <a:pt x="305097" y="41145"/>
                  <a:pt x="308123" y="43100"/>
                </a:cubicBezTo>
                <a:lnTo>
                  <a:pt x="331443" y="58385"/>
                </a:lnTo>
                <a:cubicBezTo>
                  <a:pt x="335537" y="61051"/>
                  <a:pt x="336694" y="66561"/>
                  <a:pt x="334024" y="70649"/>
                </a:cubicBezTo>
                <a:cubicBezTo>
                  <a:pt x="331265" y="74737"/>
                  <a:pt x="325747" y="75892"/>
                  <a:pt x="321652" y="73226"/>
                </a:cubicBezTo>
                <a:lnTo>
                  <a:pt x="303228" y="61140"/>
                </a:lnTo>
                <a:lnTo>
                  <a:pt x="65223" y="216835"/>
                </a:lnTo>
                <a:cubicBezTo>
                  <a:pt x="65223" y="217013"/>
                  <a:pt x="65223" y="217191"/>
                  <a:pt x="65223" y="217458"/>
                </a:cubicBezTo>
                <a:lnTo>
                  <a:pt x="65223" y="502366"/>
                </a:lnTo>
                <a:lnTo>
                  <a:pt x="170251" y="502366"/>
                </a:lnTo>
                <a:cubicBezTo>
                  <a:pt x="175236" y="502366"/>
                  <a:pt x="179152" y="506365"/>
                  <a:pt x="179152" y="511253"/>
                </a:cubicBezTo>
                <a:cubicBezTo>
                  <a:pt x="179152" y="516229"/>
                  <a:pt x="175236" y="520139"/>
                  <a:pt x="170251" y="520139"/>
                </a:cubicBezTo>
                <a:lnTo>
                  <a:pt x="65223" y="520139"/>
                </a:lnTo>
                <a:lnTo>
                  <a:pt x="65223" y="559241"/>
                </a:lnTo>
                <a:lnTo>
                  <a:pt x="199357" y="559241"/>
                </a:lnTo>
                <a:lnTo>
                  <a:pt x="199357" y="245895"/>
                </a:lnTo>
                <a:cubicBezTo>
                  <a:pt x="199357" y="240919"/>
                  <a:pt x="203362" y="237009"/>
                  <a:pt x="208257" y="237009"/>
                </a:cubicBezTo>
                <a:lnTo>
                  <a:pt x="398109" y="237009"/>
                </a:lnTo>
                <a:cubicBezTo>
                  <a:pt x="403094" y="237009"/>
                  <a:pt x="407010" y="240919"/>
                  <a:pt x="407010" y="245895"/>
                </a:cubicBezTo>
                <a:lnTo>
                  <a:pt x="407010" y="559241"/>
                </a:lnTo>
                <a:lnTo>
                  <a:pt x="541144" y="559241"/>
                </a:lnTo>
                <a:lnTo>
                  <a:pt x="541144" y="520139"/>
                </a:lnTo>
                <a:lnTo>
                  <a:pt x="436115" y="520139"/>
                </a:lnTo>
                <a:cubicBezTo>
                  <a:pt x="431220" y="520139"/>
                  <a:pt x="427215" y="516229"/>
                  <a:pt x="427215" y="511253"/>
                </a:cubicBezTo>
                <a:cubicBezTo>
                  <a:pt x="427215" y="506365"/>
                  <a:pt x="431220" y="502366"/>
                  <a:pt x="436115" y="502366"/>
                </a:cubicBezTo>
                <a:lnTo>
                  <a:pt x="541144" y="502366"/>
                </a:lnTo>
                <a:lnTo>
                  <a:pt x="541144" y="217458"/>
                </a:lnTo>
                <a:cubicBezTo>
                  <a:pt x="541144" y="217191"/>
                  <a:pt x="541144" y="217013"/>
                  <a:pt x="541144" y="216835"/>
                </a:cubicBezTo>
                <a:lnTo>
                  <a:pt x="394104" y="120592"/>
                </a:lnTo>
                <a:cubicBezTo>
                  <a:pt x="390010" y="117926"/>
                  <a:pt x="388853" y="112417"/>
                  <a:pt x="391523" y="108329"/>
                </a:cubicBezTo>
                <a:cubicBezTo>
                  <a:pt x="394193" y="104152"/>
                  <a:pt x="399711" y="102997"/>
                  <a:pt x="403895" y="105752"/>
                </a:cubicBezTo>
                <a:lnTo>
                  <a:pt x="573009" y="216391"/>
                </a:lnTo>
                <a:cubicBezTo>
                  <a:pt x="574611" y="217458"/>
                  <a:pt x="576569" y="217991"/>
                  <a:pt x="578527" y="217991"/>
                </a:cubicBezTo>
                <a:cubicBezTo>
                  <a:pt x="581909" y="217991"/>
                  <a:pt x="585113" y="216302"/>
                  <a:pt x="586983" y="213459"/>
                </a:cubicBezTo>
                <a:cubicBezTo>
                  <a:pt x="588407" y="211237"/>
                  <a:pt x="588941" y="208571"/>
                  <a:pt x="588407" y="205905"/>
                </a:cubicBezTo>
                <a:cubicBezTo>
                  <a:pt x="587873" y="203239"/>
                  <a:pt x="586271" y="201017"/>
                  <a:pt x="584045" y="199506"/>
                </a:cubicBezTo>
                <a:lnTo>
                  <a:pt x="309102" y="19639"/>
                </a:lnTo>
                <a:cubicBezTo>
                  <a:pt x="308835" y="19551"/>
                  <a:pt x="308568" y="19373"/>
                  <a:pt x="308301" y="19195"/>
                </a:cubicBezTo>
                <a:cubicBezTo>
                  <a:pt x="308034" y="19017"/>
                  <a:pt x="307411" y="18751"/>
                  <a:pt x="307055" y="18573"/>
                </a:cubicBezTo>
                <a:cubicBezTo>
                  <a:pt x="307055" y="18573"/>
                  <a:pt x="306966" y="18484"/>
                  <a:pt x="306877" y="18484"/>
                </a:cubicBezTo>
                <a:cubicBezTo>
                  <a:pt x="306610" y="18395"/>
                  <a:pt x="306343" y="18395"/>
                  <a:pt x="306076" y="18306"/>
                </a:cubicBezTo>
                <a:lnTo>
                  <a:pt x="305542" y="18129"/>
                </a:lnTo>
                <a:cubicBezTo>
                  <a:pt x="305453" y="18040"/>
                  <a:pt x="305275" y="18040"/>
                  <a:pt x="305186" y="17951"/>
                </a:cubicBezTo>
                <a:cubicBezTo>
                  <a:pt x="305008" y="17951"/>
                  <a:pt x="304919" y="17951"/>
                  <a:pt x="304741" y="17951"/>
                </a:cubicBezTo>
                <a:lnTo>
                  <a:pt x="303495" y="17862"/>
                </a:lnTo>
                <a:cubicBezTo>
                  <a:pt x="303406" y="17862"/>
                  <a:pt x="303317" y="17773"/>
                  <a:pt x="303139" y="17773"/>
                </a:cubicBezTo>
                <a:close/>
                <a:moveTo>
                  <a:pt x="303228" y="0"/>
                </a:moveTo>
                <a:cubicBezTo>
                  <a:pt x="304118" y="0"/>
                  <a:pt x="304919" y="89"/>
                  <a:pt x="305542" y="177"/>
                </a:cubicBezTo>
                <a:lnTo>
                  <a:pt x="306165" y="266"/>
                </a:lnTo>
                <a:cubicBezTo>
                  <a:pt x="306788" y="266"/>
                  <a:pt x="307589" y="355"/>
                  <a:pt x="308568" y="533"/>
                </a:cubicBezTo>
                <a:cubicBezTo>
                  <a:pt x="309547" y="711"/>
                  <a:pt x="310348" y="977"/>
                  <a:pt x="310971" y="1155"/>
                </a:cubicBezTo>
                <a:lnTo>
                  <a:pt x="311594" y="1422"/>
                </a:lnTo>
                <a:cubicBezTo>
                  <a:pt x="312128" y="1510"/>
                  <a:pt x="312841" y="1688"/>
                  <a:pt x="313731" y="2044"/>
                </a:cubicBezTo>
                <a:cubicBezTo>
                  <a:pt x="315066" y="2577"/>
                  <a:pt x="316134" y="3199"/>
                  <a:pt x="317113" y="3821"/>
                </a:cubicBezTo>
                <a:cubicBezTo>
                  <a:pt x="317469" y="3910"/>
                  <a:pt x="317914" y="4177"/>
                  <a:pt x="318448" y="4532"/>
                </a:cubicBezTo>
                <a:lnTo>
                  <a:pt x="318804" y="4799"/>
                </a:lnTo>
                <a:lnTo>
                  <a:pt x="593836" y="184666"/>
                </a:lnTo>
                <a:cubicBezTo>
                  <a:pt x="600067" y="188753"/>
                  <a:pt x="604339" y="194974"/>
                  <a:pt x="605852" y="202261"/>
                </a:cubicBezTo>
                <a:cubicBezTo>
                  <a:pt x="607365" y="209548"/>
                  <a:pt x="605941" y="217013"/>
                  <a:pt x="601847" y="223234"/>
                </a:cubicBezTo>
                <a:cubicBezTo>
                  <a:pt x="596684" y="231054"/>
                  <a:pt x="587962" y="235764"/>
                  <a:pt x="578527" y="235764"/>
                </a:cubicBezTo>
                <a:cubicBezTo>
                  <a:pt x="573098" y="235764"/>
                  <a:pt x="567846" y="234253"/>
                  <a:pt x="563218" y="231232"/>
                </a:cubicBezTo>
                <a:lnTo>
                  <a:pt x="558945" y="228388"/>
                </a:lnTo>
                <a:lnTo>
                  <a:pt x="558945" y="559241"/>
                </a:lnTo>
                <a:lnTo>
                  <a:pt x="569003" y="559241"/>
                </a:lnTo>
                <a:cubicBezTo>
                  <a:pt x="573988" y="559241"/>
                  <a:pt x="577904" y="563240"/>
                  <a:pt x="577904" y="568128"/>
                </a:cubicBezTo>
                <a:cubicBezTo>
                  <a:pt x="577904" y="573104"/>
                  <a:pt x="573988" y="577014"/>
                  <a:pt x="569003" y="577014"/>
                </a:cubicBezTo>
                <a:lnTo>
                  <a:pt x="379151" y="577014"/>
                </a:lnTo>
                <a:cubicBezTo>
                  <a:pt x="374255" y="577014"/>
                  <a:pt x="370250" y="573104"/>
                  <a:pt x="370250" y="568128"/>
                </a:cubicBezTo>
                <a:cubicBezTo>
                  <a:pt x="370250" y="563240"/>
                  <a:pt x="374255" y="559241"/>
                  <a:pt x="379151" y="559241"/>
                </a:cubicBezTo>
                <a:lnTo>
                  <a:pt x="389209" y="559241"/>
                </a:lnTo>
                <a:lnTo>
                  <a:pt x="389209" y="254782"/>
                </a:lnTo>
                <a:lnTo>
                  <a:pt x="217158" y="254782"/>
                </a:lnTo>
                <a:lnTo>
                  <a:pt x="217158" y="559241"/>
                </a:lnTo>
                <a:lnTo>
                  <a:pt x="227216" y="559241"/>
                </a:lnTo>
                <a:cubicBezTo>
                  <a:pt x="232200" y="559241"/>
                  <a:pt x="236116" y="563240"/>
                  <a:pt x="236116" y="568128"/>
                </a:cubicBezTo>
                <a:cubicBezTo>
                  <a:pt x="236116" y="573104"/>
                  <a:pt x="232200" y="577014"/>
                  <a:pt x="227216" y="577014"/>
                </a:cubicBezTo>
                <a:lnTo>
                  <a:pt x="37364" y="577014"/>
                </a:lnTo>
                <a:cubicBezTo>
                  <a:pt x="32468" y="577014"/>
                  <a:pt x="28463" y="573104"/>
                  <a:pt x="28463" y="568128"/>
                </a:cubicBezTo>
                <a:cubicBezTo>
                  <a:pt x="28463" y="563240"/>
                  <a:pt x="32468" y="559241"/>
                  <a:pt x="37364" y="559241"/>
                </a:cubicBezTo>
                <a:lnTo>
                  <a:pt x="47422" y="559241"/>
                </a:lnTo>
                <a:lnTo>
                  <a:pt x="47422" y="228388"/>
                </a:lnTo>
                <a:lnTo>
                  <a:pt x="43149" y="231232"/>
                </a:lnTo>
                <a:cubicBezTo>
                  <a:pt x="38610" y="234253"/>
                  <a:pt x="33358" y="235764"/>
                  <a:pt x="27929" y="235764"/>
                </a:cubicBezTo>
                <a:cubicBezTo>
                  <a:pt x="18405" y="235764"/>
                  <a:pt x="9683" y="231054"/>
                  <a:pt x="4520" y="223234"/>
                </a:cubicBezTo>
                <a:cubicBezTo>
                  <a:pt x="426" y="217013"/>
                  <a:pt x="-909" y="209548"/>
                  <a:pt x="604" y="202261"/>
                </a:cubicBezTo>
                <a:cubicBezTo>
                  <a:pt x="2117" y="194974"/>
                  <a:pt x="6389" y="188753"/>
                  <a:pt x="12620" y="184666"/>
                </a:cubicBezTo>
                <a:lnTo>
                  <a:pt x="287652" y="4710"/>
                </a:lnTo>
                <a:cubicBezTo>
                  <a:pt x="287741" y="4710"/>
                  <a:pt x="287741" y="4621"/>
                  <a:pt x="287830" y="4621"/>
                </a:cubicBezTo>
                <a:lnTo>
                  <a:pt x="287919" y="4532"/>
                </a:lnTo>
                <a:cubicBezTo>
                  <a:pt x="288453" y="4177"/>
                  <a:pt x="288987" y="3910"/>
                  <a:pt x="289343" y="3821"/>
                </a:cubicBezTo>
                <a:cubicBezTo>
                  <a:pt x="290322" y="3199"/>
                  <a:pt x="291390" y="2577"/>
                  <a:pt x="292725" y="2044"/>
                </a:cubicBezTo>
                <a:cubicBezTo>
                  <a:pt x="293526" y="1688"/>
                  <a:pt x="294327" y="1510"/>
                  <a:pt x="294772" y="1333"/>
                </a:cubicBezTo>
                <a:lnTo>
                  <a:pt x="295484" y="1155"/>
                </a:lnTo>
                <a:cubicBezTo>
                  <a:pt x="296018" y="977"/>
                  <a:pt x="296819" y="711"/>
                  <a:pt x="297798" y="533"/>
                </a:cubicBezTo>
                <a:cubicBezTo>
                  <a:pt x="298777" y="355"/>
                  <a:pt x="299578" y="266"/>
                  <a:pt x="300202" y="266"/>
                </a:cubicBezTo>
                <a:lnTo>
                  <a:pt x="300914" y="177"/>
                </a:lnTo>
                <a:cubicBezTo>
                  <a:pt x="301448" y="89"/>
                  <a:pt x="302249" y="0"/>
                  <a:pt x="3032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8" name="文本占位符 47"/>
          <p:cNvSpPr>
            <a:spLocks noGrp="1"/>
          </p:cNvSpPr>
          <p:nvPr/>
        </p:nvSpPr>
        <p:spPr>
          <a:xfrm>
            <a:off x="6082030" y="2822575"/>
            <a:ext cx="724535" cy="3422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80：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50" name="文本占位符 49"/>
          <p:cNvSpPr>
            <a:spLocks noGrp="1"/>
          </p:cNvSpPr>
          <p:nvPr/>
        </p:nvSpPr>
        <p:spPr>
          <a:xfrm>
            <a:off x="5700395" y="3161030"/>
            <a:ext cx="2364105" cy="630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51" name="文本占位符 50"/>
          <p:cNvSpPr>
            <a:spLocks noGrp="1"/>
          </p:cNvSpPr>
          <p:nvPr/>
        </p:nvSpPr>
        <p:spPr>
          <a:xfrm>
            <a:off x="6704965" y="2822575"/>
            <a:ext cx="961390" cy="3467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关键词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52" name="文本占位符 51"/>
          <p:cNvSpPr>
            <a:spLocks noGrp="1"/>
          </p:cNvSpPr>
          <p:nvPr/>
        </p:nvSpPr>
        <p:spPr>
          <a:xfrm>
            <a:off x="9056370" y="4853940"/>
            <a:ext cx="724535" cy="3422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55：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53" name="文本占位符 52"/>
          <p:cNvSpPr>
            <a:spLocks noGrp="1"/>
          </p:cNvSpPr>
          <p:nvPr/>
        </p:nvSpPr>
        <p:spPr>
          <a:xfrm>
            <a:off x="8674735" y="5192395"/>
            <a:ext cx="2364105" cy="630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54" name="文本占位符 53"/>
          <p:cNvSpPr>
            <a:spLocks noGrp="1"/>
          </p:cNvSpPr>
          <p:nvPr/>
        </p:nvSpPr>
        <p:spPr>
          <a:xfrm>
            <a:off x="9679305" y="4853940"/>
            <a:ext cx="961390" cy="3467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关键词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59" name="文本占位符 58"/>
          <p:cNvSpPr>
            <a:spLocks noGrp="1"/>
          </p:cNvSpPr>
          <p:nvPr/>
        </p:nvSpPr>
        <p:spPr>
          <a:xfrm>
            <a:off x="9055735" y="2822575"/>
            <a:ext cx="724535" cy="3422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30：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0" name="文本占位符 59"/>
          <p:cNvSpPr>
            <a:spLocks noGrp="1"/>
          </p:cNvSpPr>
          <p:nvPr/>
        </p:nvSpPr>
        <p:spPr>
          <a:xfrm>
            <a:off x="8674100" y="3161030"/>
            <a:ext cx="2364105" cy="630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61" name="文本占位符 60"/>
          <p:cNvSpPr>
            <a:spLocks noGrp="1"/>
          </p:cNvSpPr>
          <p:nvPr/>
        </p:nvSpPr>
        <p:spPr>
          <a:xfrm>
            <a:off x="9678670" y="2822575"/>
            <a:ext cx="961390" cy="3467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关键词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2" name="文本占位符 61"/>
          <p:cNvSpPr>
            <a:spLocks noGrp="1"/>
          </p:cNvSpPr>
          <p:nvPr/>
        </p:nvSpPr>
        <p:spPr>
          <a:xfrm>
            <a:off x="6082030" y="4853940"/>
            <a:ext cx="724535" cy="34226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28：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  <p:sp>
        <p:nvSpPr>
          <p:cNvPr id="63" name="文本占位符 62"/>
          <p:cNvSpPr>
            <a:spLocks noGrp="1"/>
          </p:cNvSpPr>
          <p:nvPr/>
        </p:nvSpPr>
        <p:spPr>
          <a:xfrm>
            <a:off x="5700395" y="5192395"/>
            <a:ext cx="2364105" cy="6305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单击此处输入你的正文，请尽量言简意赅地阐述观点。</a:t>
            </a:r>
            <a:endParaRPr lang="zh-CN" altLang="en-US" strike="noStrike" noProof="1"/>
          </a:p>
        </p:txBody>
      </p:sp>
      <p:sp>
        <p:nvSpPr>
          <p:cNvPr id="64" name="文本占位符 63"/>
          <p:cNvSpPr>
            <a:spLocks noGrp="1"/>
          </p:cNvSpPr>
          <p:nvPr/>
        </p:nvSpPr>
        <p:spPr>
          <a:xfrm>
            <a:off x="6704965" y="4853940"/>
            <a:ext cx="961390" cy="3467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0070C0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003F80"/>
                </a:solidFill>
              </a:rPr>
              <a:t>关键词</a:t>
            </a:r>
            <a:endParaRPr lang="zh-CN" altLang="en-US" strike="noStrike" noProof="1">
              <a:solidFill>
                <a:srgbClr val="003F8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3148</Words>
  <Application>WPS 演示</Application>
  <PresentationFormat>宽屏</PresentationFormat>
  <Paragraphs>368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Wingdings</vt:lpstr>
      <vt:lpstr>阿里巴巴普惠体 R</vt:lpstr>
      <vt:lpstr>思源黑体 HW Regular</vt:lpstr>
      <vt:lpstr>黑体</vt:lpstr>
      <vt:lpstr>阿里巴巴普惠体 B</vt:lpstr>
      <vt:lpstr>Impact</vt:lpstr>
      <vt:lpstr>阿里巴巴普惠体 M</vt:lpstr>
      <vt:lpstr>Arial Unicode MS</vt:lpstr>
      <vt:lpstr>Calibri</vt:lpstr>
      <vt:lpstr>Office 主题​​</vt:lpstr>
      <vt:lpstr>PowerPoint 演示文稿</vt:lpstr>
      <vt:lpstr>目录</vt:lpstr>
      <vt:lpstr>过往工作概述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铭</cp:lastModifiedBy>
  <cp:revision>152</cp:revision>
  <dcterms:created xsi:type="dcterms:W3CDTF">2019-06-19T02:08:00Z</dcterms:created>
  <dcterms:modified xsi:type="dcterms:W3CDTF">2022-01-19T02:56:55Z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v1.0_mb_JHeLirTdM96I01zUNtdeqw==</vt:lpwstr>
  </property>
  <property fmtid="{D5CDD505-2E9C-101B-9397-08002B2CF9AE}" pid="4" name="ICV">
    <vt:lpwstr>DDEED18F15CB4BBE9042F2DB2A1B6C9F</vt:lpwstr>
  </property>
</Properties>
</file>