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256" r:id="rId3"/>
    <p:sldId id="257" r:id="rId4"/>
    <p:sldId id="258" r:id="rId5"/>
    <p:sldId id="264" r:id="rId6"/>
    <p:sldId id="265" r:id="rId7"/>
    <p:sldId id="266" r:id="rId8"/>
    <p:sldId id="259" r:id="rId9"/>
    <p:sldId id="267" r:id="rId10"/>
    <p:sldId id="268" r:id="rId11"/>
    <p:sldId id="269" r:id="rId12"/>
    <p:sldId id="260" r:id="rId13"/>
    <p:sldId id="270" r:id="rId14"/>
    <p:sldId id="271" r:id="rId15"/>
    <p:sldId id="272" r:id="rId16"/>
    <p:sldId id="261" r:id="rId17"/>
    <p:sldId id="273" r:id="rId18"/>
    <p:sldId id="274" r:id="rId19"/>
    <p:sldId id="262" r:id="rId20"/>
    <p:sldId id="275" r:id="rId21"/>
    <p:sldId id="263"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C29A"/>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398" autoAdjust="0"/>
  </p:normalViewPr>
  <p:slideViewPr>
    <p:cSldViewPr snapToGrid="0">
      <p:cViewPr varScale="1">
        <p:scale>
          <a:sx n="61" d="100"/>
          <a:sy n="61" d="100"/>
        </p:scale>
        <p:origin x="88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notesMaster" Target="notesMasters/notesMaster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Series 1</c:v>
                </c:pt>
              </c:strCache>
            </c:strRef>
          </c:tx>
          <c:spPr>
            <a:solidFill>
              <a:schemeClr val="tx1">
                <a:lumMod val="75000"/>
                <a:lumOff val="25000"/>
              </a:schemeClr>
            </a:solidFill>
            <a:ln>
              <a:noFill/>
            </a:ln>
            <a:effectLst/>
          </c:spPr>
          <c:invertIfNegative val="0"/>
          <c:dLbls>
            <c:delete val="1"/>
          </c:dLbls>
          <c:cat>
            <c:strRef>
              <c:f>Sheet1!$A$2:$A$4</c:f>
              <c:strCache>
                <c:ptCount val="3"/>
                <c:pt idx="0">
                  <c:v>text</c:v>
                </c:pt>
                <c:pt idx="1">
                  <c:v>text</c:v>
                </c:pt>
                <c:pt idx="2">
                  <c:v>text</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Series 2</c:v>
                </c:pt>
              </c:strCache>
            </c:strRef>
          </c:tx>
          <c:spPr>
            <a:solidFill>
              <a:schemeClr val="tx1">
                <a:lumMod val="65000"/>
                <a:lumOff val="35000"/>
              </a:schemeClr>
            </a:solidFill>
            <a:ln>
              <a:noFill/>
            </a:ln>
            <a:effectLst/>
          </c:spPr>
          <c:invertIfNegative val="0"/>
          <c:dLbls>
            <c:delete val="1"/>
          </c:dLbls>
          <c:cat>
            <c:strRef>
              <c:f>Sheet1!$A$2:$A$4</c:f>
              <c:strCache>
                <c:ptCount val="3"/>
                <c:pt idx="0">
                  <c:v>text</c:v>
                </c:pt>
                <c:pt idx="1">
                  <c:v>text</c:v>
                </c:pt>
                <c:pt idx="2">
                  <c:v>text</c:v>
                </c:pt>
              </c:strCache>
            </c:strRef>
          </c:cat>
          <c:val>
            <c:numRef>
              <c:f>Sheet1!$C$2:$C$4</c:f>
              <c:numCache>
                <c:formatCode>General</c:formatCode>
                <c:ptCount val="3"/>
                <c:pt idx="0">
                  <c:v>2.4</c:v>
                </c:pt>
                <c:pt idx="1">
                  <c:v>4.4</c:v>
                </c:pt>
                <c:pt idx="2">
                  <c:v>1.8</c:v>
                </c:pt>
              </c:numCache>
            </c:numRef>
          </c:val>
        </c:ser>
        <c:ser>
          <c:idx val="2"/>
          <c:order val="2"/>
          <c:tx>
            <c:strRef>
              <c:f>Sheet1!$D$1</c:f>
              <c:strCache>
                <c:ptCount val="1"/>
                <c:pt idx="0">
                  <c:v>Series 3</c:v>
                </c:pt>
              </c:strCache>
            </c:strRef>
          </c:tx>
          <c:spPr>
            <a:solidFill>
              <a:schemeClr val="tx1">
                <a:lumMod val="50000"/>
                <a:lumOff val="50000"/>
              </a:schemeClr>
            </a:solidFill>
            <a:ln>
              <a:noFill/>
            </a:ln>
            <a:effectLst/>
          </c:spPr>
          <c:invertIfNegative val="0"/>
          <c:dLbls>
            <c:delete val="1"/>
          </c:dLbls>
          <c:cat>
            <c:strRef>
              <c:f>Sheet1!$A$2:$A$4</c:f>
              <c:strCache>
                <c:ptCount val="3"/>
                <c:pt idx="0">
                  <c:v>text</c:v>
                </c:pt>
                <c:pt idx="1">
                  <c:v>text</c:v>
                </c:pt>
                <c:pt idx="2">
                  <c:v>text</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00"/>
        <c:axId val="1190555472"/>
        <c:axId val="1190557104"/>
      </c:barChart>
      <c:catAx>
        <c:axId val="1190555472"/>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1190557104"/>
        <c:crosses val="autoZero"/>
        <c:auto val="1"/>
        <c:lblAlgn val="ctr"/>
        <c:lblOffset val="100"/>
        <c:noMultiLvlLbl val="0"/>
      </c:catAx>
      <c:valAx>
        <c:axId val="1190557104"/>
        <c:scaling>
          <c:orientation val="minMax"/>
        </c:scaling>
        <c:delete val="0"/>
        <c:axPos val="b"/>
        <c:majorGridlines>
          <c:spPr>
            <a:ln w="9525" cap="flat" cmpd="sng" algn="ctr">
              <a:solidFill>
                <a:schemeClr val="bg1">
                  <a:lumMod val="50000"/>
                </a:schemeClr>
              </a:solidFill>
              <a:round/>
            </a:ln>
            <a:effectLst/>
          </c:spPr>
        </c:majorGridlines>
        <c:numFmt formatCode="General" sourceLinked="1"/>
        <c:majorTickMark val="none"/>
        <c:minorTickMark val="none"/>
        <c:tickLblPos val="nextTo"/>
        <c:spPr>
          <a:noFill/>
          <a:ln>
            <a:solidFill>
              <a:schemeClr val="tx1">
                <a:lumMod val="50000"/>
                <a:lumOff val="50000"/>
              </a:schemeClr>
            </a:solid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1190555472"/>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0">
  <cs:axisTitle>
    <cs:lnRef idx="0"/>
    <cs:fillRef idx="0"/>
    <cs:effectRef idx="0"/>
    <cs:fontRef idx="minor">
      <a:schemeClr val="tx2"/>
    </cs:fontRef>
    <cs:defRPr sz="1195"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5"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5" kern="1200"/>
  </cs:chartArea>
  <cs:dataLabel>
    <cs:lnRef idx="0"/>
    <cs:fillRef idx="0"/>
    <cs:effectRef idx="0"/>
    <cs:fontRef idx="minor">
      <a:schemeClr val="tx2"/>
    </cs:fontRef>
    <cs:defRPr sz="1195"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5"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5"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3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5"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5"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89D0C1-F3A6-48C6-AFD6-D58CFE75B6D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351CC2-5EE8-43A2-A14A-0981298A420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F5B00B80-927E-46B7-96C5-2D8B98518006}"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D8EE1A3-CF5D-4C05-8ACF-2906E83023A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B00B80-927E-46B7-96C5-2D8B98518006}"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8EE1A3-CF5D-4C05-8ACF-2906E83023A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矩形 8"/>
          <p:cNvSpPr/>
          <p:nvPr/>
        </p:nvSpPr>
        <p:spPr>
          <a:xfrm>
            <a:off x="6009840" y="1234028"/>
            <a:ext cx="1031051" cy="1107996"/>
          </a:xfrm>
          <a:prstGeom prst="rect">
            <a:avLst/>
          </a:prstGeom>
        </p:spPr>
        <p:txBody>
          <a:bodyPr wrap="none">
            <a:spAutoFit/>
          </a:bodyPr>
          <a:lstStyle/>
          <a:p>
            <a:r>
              <a:rPr lang="zh-CN" altLang="en-US" sz="6600" dirty="0">
                <a:solidFill>
                  <a:schemeClr val="tx1">
                    <a:lumMod val="75000"/>
                    <a:lumOff val="25000"/>
                  </a:schemeClr>
                </a:solidFill>
                <a:latin typeface="禹卫书法行书简体" panose="02000603000000000000" pitchFamily="2" charset="-122"/>
                <a:ea typeface="禹卫书法行书简体" panose="02000603000000000000" pitchFamily="2" charset="-122"/>
              </a:rPr>
              <a:t>中</a:t>
            </a:r>
            <a:endParaRPr lang="zh-CN" altLang="en-US" sz="6600" dirty="0">
              <a:latin typeface="禹卫书法行书简体" panose="02000603000000000000" pitchFamily="2" charset="-122"/>
              <a:ea typeface="禹卫书法行书简体" panose="02000603000000000000" pitchFamily="2" charset="-122"/>
            </a:endParaRPr>
          </a:p>
        </p:txBody>
      </p:sp>
      <p:sp>
        <p:nvSpPr>
          <p:cNvPr id="10" name="矩形 9"/>
          <p:cNvSpPr/>
          <p:nvPr/>
        </p:nvSpPr>
        <p:spPr>
          <a:xfrm>
            <a:off x="6009840" y="2342024"/>
            <a:ext cx="1031051" cy="1107996"/>
          </a:xfrm>
          <a:prstGeom prst="rect">
            <a:avLst/>
          </a:prstGeom>
        </p:spPr>
        <p:txBody>
          <a:bodyPr wrap="none">
            <a:spAutoFit/>
          </a:bodyPr>
          <a:lstStyle/>
          <a:p>
            <a:r>
              <a:rPr lang="zh-CN" altLang="en-US" sz="6600" dirty="0">
                <a:solidFill>
                  <a:schemeClr val="tx1">
                    <a:lumMod val="75000"/>
                    <a:lumOff val="25000"/>
                  </a:schemeClr>
                </a:solidFill>
                <a:latin typeface="禹卫书法行书简体" panose="02000603000000000000" pitchFamily="2" charset="-122"/>
                <a:ea typeface="禹卫书法行书简体" panose="02000603000000000000" pitchFamily="2" charset="-122"/>
              </a:rPr>
              <a:t>国</a:t>
            </a:r>
            <a:endParaRPr lang="zh-CN" altLang="en-US" sz="6600" dirty="0">
              <a:latin typeface="禹卫书法行书简体" panose="02000603000000000000" pitchFamily="2" charset="-122"/>
              <a:ea typeface="禹卫书法行书简体" panose="02000603000000000000" pitchFamily="2" charset="-122"/>
            </a:endParaRPr>
          </a:p>
        </p:txBody>
      </p:sp>
      <p:sp>
        <p:nvSpPr>
          <p:cNvPr id="11" name="矩形 10"/>
          <p:cNvSpPr/>
          <p:nvPr/>
        </p:nvSpPr>
        <p:spPr>
          <a:xfrm>
            <a:off x="6009840" y="3450020"/>
            <a:ext cx="1031051" cy="1107996"/>
          </a:xfrm>
          <a:prstGeom prst="rect">
            <a:avLst/>
          </a:prstGeom>
        </p:spPr>
        <p:txBody>
          <a:bodyPr wrap="none">
            <a:spAutoFit/>
          </a:bodyPr>
          <a:lstStyle/>
          <a:p>
            <a:r>
              <a:rPr lang="zh-CN" altLang="en-US" sz="6600" dirty="0">
                <a:solidFill>
                  <a:schemeClr val="tx1">
                    <a:lumMod val="75000"/>
                    <a:lumOff val="25000"/>
                  </a:schemeClr>
                </a:solidFill>
                <a:latin typeface="禹卫书法行书简体" panose="02000603000000000000" pitchFamily="2" charset="-122"/>
                <a:ea typeface="禹卫书法行书简体" panose="02000603000000000000" pitchFamily="2" charset="-122"/>
              </a:rPr>
              <a:t>风</a:t>
            </a:r>
            <a:endParaRPr lang="zh-CN" altLang="en-US" sz="6600" dirty="0">
              <a:latin typeface="禹卫书法行书简体" panose="02000603000000000000" pitchFamily="2" charset="-122"/>
              <a:ea typeface="禹卫书法行书简体" panose="02000603000000000000" pitchFamily="2" charset="-122"/>
            </a:endParaRPr>
          </a:p>
        </p:txBody>
      </p:sp>
      <p:sp>
        <p:nvSpPr>
          <p:cNvPr id="12" name="矩形 11"/>
          <p:cNvSpPr/>
          <p:nvPr/>
        </p:nvSpPr>
        <p:spPr>
          <a:xfrm>
            <a:off x="5145377" y="1736538"/>
            <a:ext cx="877163" cy="923330"/>
          </a:xfrm>
          <a:prstGeom prst="rect">
            <a:avLst/>
          </a:prstGeom>
        </p:spPr>
        <p:txBody>
          <a:bodyPr wrap="none">
            <a:spAutoFit/>
          </a:bodyPr>
          <a:lstStyle/>
          <a:p>
            <a:r>
              <a:rPr lang="zh-CN" altLang="en-US" sz="5400" dirty="0">
                <a:solidFill>
                  <a:schemeClr val="tx1">
                    <a:lumMod val="75000"/>
                    <a:lumOff val="25000"/>
                  </a:schemeClr>
                </a:solidFill>
                <a:latin typeface="禹卫书法行书简体" panose="02000603000000000000" pitchFamily="2" charset="-122"/>
                <a:ea typeface="禹卫书法行书简体" panose="02000603000000000000" pitchFamily="2" charset="-122"/>
              </a:rPr>
              <a:t>工</a:t>
            </a:r>
            <a:endParaRPr lang="zh-CN" altLang="en-US" sz="5400" dirty="0"/>
          </a:p>
        </p:txBody>
      </p:sp>
      <p:sp>
        <p:nvSpPr>
          <p:cNvPr id="13" name="矩形 12"/>
          <p:cNvSpPr/>
          <p:nvPr/>
        </p:nvSpPr>
        <p:spPr>
          <a:xfrm>
            <a:off x="5145377" y="2640990"/>
            <a:ext cx="877163" cy="923330"/>
          </a:xfrm>
          <a:prstGeom prst="rect">
            <a:avLst/>
          </a:prstGeom>
        </p:spPr>
        <p:txBody>
          <a:bodyPr wrap="none">
            <a:spAutoFit/>
          </a:bodyPr>
          <a:lstStyle/>
          <a:p>
            <a:r>
              <a:rPr lang="zh-CN" altLang="en-US" sz="5400" dirty="0">
                <a:solidFill>
                  <a:schemeClr val="tx1">
                    <a:lumMod val="75000"/>
                    <a:lumOff val="25000"/>
                  </a:schemeClr>
                </a:solidFill>
                <a:latin typeface="禹卫书法行书简体" panose="02000603000000000000" pitchFamily="2" charset="-122"/>
                <a:ea typeface="禹卫书法行书简体" panose="02000603000000000000" pitchFamily="2" charset="-122"/>
              </a:rPr>
              <a:t>作</a:t>
            </a:r>
            <a:endParaRPr lang="zh-CN" altLang="en-US" sz="5400" dirty="0"/>
          </a:p>
        </p:txBody>
      </p:sp>
      <p:sp>
        <p:nvSpPr>
          <p:cNvPr id="14" name="矩形 13"/>
          <p:cNvSpPr/>
          <p:nvPr/>
        </p:nvSpPr>
        <p:spPr>
          <a:xfrm>
            <a:off x="5145377" y="3545442"/>
            <a:ext cx="877163" cy="923330"/>
          </a:xfrm>
          <a:prstGeom prst="rect">
            <a:avLst/>
          </a:prstGeom>
        </p:spPr>
        <p:txBody>
          <a:bodyPr wrap="none">
            <a:spAutoFit/>
          </a:bodyPr>
          <a:lstStyle/>
          <a:p>
            <a:r>
              <a:rPr lang="zh-CN" altLang="en-US" sz="5400" dirty="0">
                <a:solidFill>
                  <a:schemeClr val="tx1">
                    <a:lumMod val="75000"/>
                    <a:lumOff val="25000"/>
                  </a:schemeClr>
                </a:solidFill>
                <a:latin typeface="禹卫书法行书简体" panose="02000603000000000000" pitchFamily="2" charset="-122"/>
                <a:ea typeface="禹卫书法行书简体" panose="02000603000000000000" pitchFamily="2" charset="-122"/>
              </a:rPr>
              <a:t>总</a:t>
            </a:r>
            <a:endParaRPr lang="zh-CN" altLang="en-US" sz="5400" dirty="0"/>
          </a:p>
        </p:txBody>
      </p:sp>
      <p:sp>
        <p:nvSpPr>
          <p:cNvPr id="15" name="矩形 14"/>
          <p:cNvSpPr/>
          <p:nvPr/>
        </p:nvSpPr>
        <p:spPr>
          <a:xfrm>
            <a:off x="5145377" y="4449894"/>
            <a:ext cx="877163" cy="923330"/>
          </a:xfrm>
          <a:prstGeom prst="rect">
            <a:avLst/>
          </a:prstGeom>
        </p:spPr>
        <p:txBody>
          <a:bodyPr wrap="none">
            <a:spAutoFit/>
          </a:bodyPr>
          <a:lstStyle/>
          <a:p>
            <a:r>
              <a:rPr lang="zh-CN" altLang="en-US" sz="5400" dirty="0">
                <a:solidFill>
                  <a:schemeClr val="tx1">
                    <a:lumMod val="75000"/>
                    <a:lumOff val="25000"/>
                  </a:schemeClr>
                </a:solidFill>
                <a:latin typeface="禹卫书法行书简体" panose="02000603000000000000" pitchFamily="2" charset="-122"/>
                <a:ea typeface="禹卫书法行书简体" panose="02000603000000000000" pitchFamily="2" charset="-122"/>
              </a:rPr>
              <a:t>结</a:t>
            </a:r>
            <a:endParaRPr lang="zh-CN" altLang="en-US" sz="5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11"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贰</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12" name="矩形 11"/>
          <p:cNvSpPr/>
          <p:nvPr/>
        </p:nvSpPr>
        <p:spPr>
          <a:xfrm>
            <a:off x="1520547" y="336278"/>
            <a:ext cx="1569660" cy="510845"/>
          </a:xfrm>
          <a:prstGeom prst="rect">
            <a:avLst/>
          </a:prstGeom>
        </p:spPr>
        <p:txBody>
          <a:bodyPr wrap="none">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工作完成情况</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520547" y="912413"/>
            <a:ext cx="5022106" cy="369332"/>
          </a:xfrm>
          <a:prstGeom prst="snip1Rect">
            <a:avLst>
              <a:gd name="adj" fmla="val 0"/>
            </a:avLst>
          </a:prstGeom>
          <a:noFill/>
          <a:ln w="28575">
            <a:noFill/>
          </a:ln>
        </p:spPr>
        <p:txBody>
          <a:bodyPr wrap="square" rtlCol="0">
            <a:spAutoFit/>
          </a:bodyPr>
          <a:lstStyle/>
          <a:p>
            <a:r>
              <a:rPr lang="en-US" altLang="zh-CN" dirty="0">
                <a:solidFill>
                  <a:schemeClr val="tx1">
                    <a:lumMod val="75000"/>
                    <a:lumOff val="25000"/>
                  </a:schemeClr>
                </a:solidFill>
                <a:latin typeface="Arial" panose="020B0604020202020204" pitchFamily="34" charset="0"/>
                <a:cs typeface="Arial" panose="020B0604020202020204" pitchFamily="34" charset="0"/>
              </a:rPr>
              <a:t>Work Completion</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7" name="Shape 1544"/>
          <p:cNvSpPr/>
          <p:nvPr/>
        </p:nvSpPr>
        <p:spPr>
          <a:xfrm rot="10800000" flipH="1">
            <a:off x="4940669" y="2417088"/>
            <a:ext cx="2372400" cy="2371633"/>
          </a:xfrm>
          <a:prstGeom prst="ellipse">
            <a:avLst/>
          </a:prstGeom>
          <a:solidFill>
            <a:schemeClr val="tx1">
              <a:lumMod val="75000"/>
              <a:lumOff val="25000"/>
              <a:alpha val="73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solidFill>
                <a:schemeClr val="tx1">
                  <a:lumMod val="75000"/>
                  <a:lumOff val="25000"/>
                </a:schemeClr>
              </a:solidFill>
            </a:endParaRPr>
          </a:p>
        </p:txBody>
      </p:sp>
      <p:sp>
        <p:nvSpPr>
          <p:cNvPr id="8" name="Shape 1545"/>
          <p:cNvSpPr/>
          <p:nvPr/>
        </p:nvSpPr>
        <p:spPr>
          <a:xfrm>
            <a:off x="5901242" y="3168782"/>
            <a:ext cx="382148" cy="382147"/>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solidFill>
            <a:schemeClr val="bg1"/>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solidFill>
                <a:schemeClr val="tx1">
                  <a:lumMod val="75000"/>
                  <a:lumOff val="25000"/>
                </a:schemeClr>
              </a:solidFill>
            </a:endParaRPr>
          </a:p>
        </p:txBody>
      </p:sp>
      <p:sp>
        <p:nvSpPr>
          <p:cNvPr id="9" name="Shape 1559"/>
          <p:cNvSpPr/>
          <p:nvPr/>
        </p:nvSpPr>
        <p:spPr>
          <a:xfrm rot="10800000" flipH="1">
            <a:off x="5571593" y="3703650"/>
            <a:ext cx="1065600" cy="1065180"/>
          </a:xfrm>
          <a:prstGeom prst="ellipse">
            <a:avLst/>
          </a:prstGeom>
          <a:solidFill>
            <a:schemeClr val="tx1">
              <a:lumMod val="75000"/>
              <a:lumOff val="2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solidFill>
                <a:schemeClr val="tx1">
                  <a:lumMod val="75000"/>
                  <a:lumOff val="25000"/>
                </a:schemeClr>
              </a:solidFill>
            </a:endParaRPr>
          </a:p>
        </p:txBody>
      </p:sp>
      <p:sp>
        <p:nvSpPr>
          <p:cNvPr id="10" name="Shape 1560"/>
          <p:cNvSpPr/>
          <p:nvPr/>
        </p:nvSpPr>
        <p:spPr>
          <a:xfrm>
            <a:off x="5958394" y="4049108"/>
            <a:ext cx="294737" cy="294715"/>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5"/>
                  <a:pt x="14198" y="0"/>
                </a:cubicBezTo>
                <a:cubicBezTo>
                  <a:pt x="13467" y="1248"/>
                  <a:pt x="12147" y="2078"/>
                  <a:pt x="10800" y="2078"/>
                </a:cubicBezTo>
                <a:cubicBezTo>
                  <a:pt x="9453" y="2078"/>
                  <a:pt x="8134" y="1248"/>
                  <a:pt x="7403" y="0"/>
                </a:cubicBezTo>
                <a:cubicBezTo>
                  <a:pt x="6651" y="225"/>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5"/>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solidFill>
                <a:schemeClr val="tx1">
                  <a:lumMod val="75000"/>
                  <a:lumOff val="25000"/>
                </a:schemeClr>
              </a:solidFill>
            </a:endParaRPr>
          </a:p>
        </p:txBody>
      </p:sp>
      <p:sp>
        <p:nvSpPr>
          <p:cNvPr id="14" name="Shape 1562"/>
          <p:cNvSpPr/>
          <p:nvPr/>
        </p:nvSpPr>
        <p:spPr>
          <a:xfrm rot="10800000" flipH="1">
            <a:off x="6342321" y="2314721"/>
            <a:ext cx="1065600" cy="1065180"/>
          </a:xfrm>
          <a:prstGeom prst="ellipse">
            <a:avLst/>
          </a:prstGeom>
          <a:solidFill>
            <a:schemeClr val="tx1">
              <a:lumMod val="75000"/>
              <a:lumOff val="2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solidFill>
                <a:schemeClr val="tx1">
                  <a:lumMod val="75000"/>
                  <a:lumOff val="25000"/>
                </a:schemeClr>
              </a:solidFill>
            </a:endParaRPr>
          </a:p>
        </p:txBody>
      </p:sp>
      <p:grpSp>
        <p:nvGrpSpPr>
          <p:cNvPr id="15" name="Group 1565"/>
          <p:cNvGrpSpPr/>
          <p:nvPr/>
        </p:nvGrpSpPr>
        <p:grpSpPr>
          <a:xfrm>
            <a:off x="6788314" y="2678301"/>
            <a:ext cx="161648" cy="226993"/>
            <a:chOff x="0" y="0"/>
            <a:chExt cx="313278" cy="439919"/>
          </a:xfrm>
        </p:grpSpPr>
        <p:sp>
          <p:nvSpPr>
            <p:cNvPr id="16" name="Shape 1563"/>
            <p:cNvSpPr/>
            <p:nvPr/>
          </p:nvSpPr>
          <p:spPr>
            <a:xfrm>
              <a:off x="0" y="37123"/>
              <a:ext cx="313279" cy="402797"/>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solidFill>
                  <a:schemeClr val="tx1">
                    <a:lumMod val="75000"/>
                    <a:lumOff val="25000"/>
                  </a:schemeClr>
                </a:solidFill>
              </a:endParaRPr>
            </a:p>
          </p:txBody>
        </p:sp>
        <p:sp>
          <p:nvSpPr>
            <p:cNvPr id="17" name="Shape 1564"/>
            <p:cNvSpPr/>
            <p:nvPr/>
          </p:nvSpPr>
          <p:spPr>
            <a:xfrm>
              <a:off x="55186" y="0"/>
              <a:ext cx="201397" cy="8951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solidFill>
                  <a:schemeClr val="tx1">
                    <a:lumMod val="75000"/>
                    <a:lumOff val="25000"/>
                  </a:schemeClr>
                </a:solidFill>
              </a:endParaRPr>
            </a:p>
          </p:txBody>
        </p:sp>
      </p:grpSp>
      <p:sp>
        <p:nvSpPr>
          <p:cNvPr id="18" name="Shape 1567"/>
          <p:cNvSpPr/>
          <p:nvPr/>
        </p:nvSpPr>
        <p:spPr>
          <a:xfrm rot="10800000" flipH="1">
            <a:off x="4788165" y="2327421"/>
            <a:ext cx="1065600" cy="1065180"/>
          </a:xfrm>
          <a:prstGeom prst="ellipse">
            <a:avLst/>
          </a:prstGeom>
          <a:solidFill>
            <a:schemeClr val="tx1">
              <a:lumMod val="75000"/>
              <a:lumOff val="25000"/>
            </a:schemeClr>
          </a:solidFill>
          <a:ln w="12700" cap="flat">
            <a:noFill/>
            <a:miter lim="400000"/>
          </a:ln>
          <a:effectLst/>
        </p:spPr>
        <p:txBody>
          <a:bodyPr wrap="square" lIns="50800" tIns="50800" rIns="50800" bIns="50800" numCol="1" anchor="ctr">
            <a:noAutofit/>
          </a:bodyPr>
          <a:lstStyle/>
          <a:p>
            <a:pPr lvl="0">
              <a:lnSpc>
                <a:spcPct val="100000"/>
              </a:lnSpc>
              <a:defRPr sz="3200">
                <a:solidFill>
                  <a:srgbClr val="FFFFFF"/>
                </a:solidFill>
                <a:latin typeface="+mn-lt"/>
                <a:ea typeface="+mn-ea"/>
                <a:cs typeface="+mn-cs"/>
                <a:sym typeface="Helvetica Light"/>
              </a:defRPr>
            </a:pPr>
            <a:endParaRPr>
              <a:solidFill>
                <a:schemeClr val="tx1">
                  <a:lumMod val="75000"/>
                  <a:lumOff val="25000"/>
                </a:schemeClr>
              </a:solidFill>
            </a:endParaRPr>
          </a:p>
        </p:txBody>
      </p:sp>
      <p:sp>
        <p:nvSpPr>
          <p:cNvPr id="19" name="Shape 1568"/>
          <p:cNvSpPr/>
          <p:nvPr/>
        </p:nvSpPr>
        <p:spPr>
          <a:xfrm>
            <a:off x="5166835" y="2693876"/>
            <a:ext cx="294736" cy="195845"/>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solidFill>
            <a:srgbClr val="FFFFFF"/>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endParaRPr>
              <a:solidFill>
                <a:schemeClr val="tx1">
                  <a:lumMod val="75000"/>
                  <a:lumOff val="25000"/>
                </a:schemeClr>
              </a:solidFill>
            </a:endParaRPr>
          </a:p>
        </p:txBody>
      </p:sp>
      <p:sp>
        <p:nvSpPr>
          <p:cNvPr id="20" name="文本框 19"/>
          <p:cNvSpPr txBox="1"/>
          <p:nvPr/>
        </p:nvSpPr>
        <p:spPr>
          <a:xfrm>
            <a:off x="7896477" y="2595071"/>
            <a:ext cx="2211562"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7896476" y="2318740"/>
            <a:ext cx="1246326"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088047" y="2595071"/>
            <a:ext cx="2211562"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3053283" y="2318740"/>
            <a:ext cx="1246326"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4992400" y="5221938"/>
            <a:ext cx="2211562" cy="784830"/>
          </a:xfrm>
          <a:prstGeom prst="rect">
            <a:avLst/>
          </a:prstGeom>
          <a:noFill/>
        </p:spPr>
        <p:txBody>
          <a:bodyPr wrap="square" rtlCol="0">
            <a:spAutoFit/>
          </a:bodyPr>
          <a:lstStyle/>
          <a:p>
            <a:pPr algn="ct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5475018" y="4945607"/>
            <a:ext cx="1246326"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3" descr="C:\Users\Soloman\Desktop\未标题-3.png"/>
          <p:cNvPicPr>
            <a:picLocks noChangeAspect="1"/>
          </p:cNvPicPr>
          <p:nvPr/>
        </p:nvPicPr>
        <p:blipFill>
          <a:blip r:embed="rId2"/>
          <a:stretch>
            <a:fillRect/>
          </a:stretch>
        </p:blipFill>
        <p:spPr>
          <a:xfrm rot="5750549" flipV="1">
            <a:off x="3640087" y="2348560"/>
            <a:ext cx="2102526" cy="2101452"/>
          </a:xfrm>
          <a:prstGeom prst="rect">
            <a:avLst/>
          </a:prstGeom>
          <a:noFill/>
          <a:ln w="9525">
            <a:noFill/>
          </a:ln>
        </p:spPr>
      </p:pic>
      <p:sp>
        <p:nvSpPr>
          <p:cNvPr id="12" name="TextBox 4"/>
          <p:cNvSpPr txBox="1"/>
          <p:nvPr/>
        </p:nvSpPr>
        <p:spPr>
          <a:xfrm>
            <a:off x="4145366" y="2747185"/>
            <a:ext cx="1091966" cy="1200329"/>
          </a:xfrm>
          <a:prstGeom prst="rect">
            <a:avLst/>
          </a:prstGeom>
          <a:noFill/>
          <a:ln w="9525">
            <a:noFill/>
          </a:ln>
        </p:spPr>
        <p:txBody>
          <a:bodyPr wrap="none">
            <a:spAutoFit/>
          </a:bodyPr>
          <a:lstStyle/>
          <a:p>
            <a:r>
              <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rPr>
              <a:t>叁</a:t>
            </a:r>
            <a:endPar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endParaRPr>
          </a:p>
        </p:txBody>
      </p:sp>
      <p:sp>
        <p:nvSpPr>
          <p:cNvPr id="13" name="文本框 12"/>
          <p:cNvSpPr txBox="1"/>
          <p:nvPr/>
        </p:nvSpPr>
        <p:spPr>
          <a:xfrm>
            <a:off x="5536780" y="2666802"/>
            <a:ext cx="4959929" cy="846386"/>
          </a:xfrm>
          <a:prstGeom prst="rect">
            <a:avLst/>
          </a:prstGeom>
          <a:noFill/>
        </p:spPr>
        <p:txBody>
          <a:bodyPr wrap="square" rtlCol="0">
            <a:spAutoFit/>
          </a:bodyPr>
          <a:lstStyle/>
          <a:p>
            <a:pPr>
              <a:lnSpc>
                <a:spcPct val="175000"/>
              </a:lnSpc>
            </a:pPr>
            <a:r>
              <a:rPr lang="zh-CN" altLang="en-US" sz="2800" dirty="0">
                <a:solidFill>
                  <a:schemeClr val="tx1">
                    <a:lumMod val="75000"/>
                    <a:lumOff val="25000"/>
                  </a:schemeClr>
                </a:solidFill>
                <a:latin typeface="李旭科书法 v1.4" panose="02000603000000000000" pitchFamily="2" charset="-122"/>
                <a:ea typeface="李旭科书法 v1.4" panose="02000603000000000000" pitchFamily="2" charset="-122"/>
              </a:rPr>
              <a:t>成功案例展示</a:t>
            </a:r>
            <a:endParaRPr lang="en-US" altLang="zh-CN" sz="1400" dirty="0">
              <a:solidFill>
                <a:schemeClr val="tx1">
                  <a:lumMod val="75000"/>
                  <a:lumOff val="25000"/>
                </a:schemeClr>
              </a:solidFill>
              <a:latin typeface="李旭科书法 v1.4" panose="02000603000000000000" pitchFamily="2" charset="-122"/>
              <a:ea typeface="李旭科书法 v1.4" panose="02000603000000000000" pitchFamily="2" charset="-122"/>
            </a:endParaRPr>
          </a:p>
        </p:txBody>
      </p:sp>
      <p:sp>
        <p:nvSpPr>
          <p:cNvPr id="14" name="文本框 13"/>
          <p:cNvSpPr txBox="1"/>
          <p:nvPr/>
        </p:nvSpPr>
        <p:spPr>
          <a:xfrm>
            <a:off x="5536780" y="3429000"/>
            <a:ext cx="3944472" cy="338554"/>
          </a:xfrm>
          <a:prstGeom prst="snip1Rect">
            <a:avLst>
              <a:gd name="adj" fmla="val 0"/>
            </a:avLst>
          </a:prstGeom>
          <a:noFill/>
          <a:ln w="28575">
            <a:noFill/>
          </a:ln>
        </p:spPr>
        <p:txBody>
          <a:bodyPr wrap="square" rtlCol="0">
            <a:spAutoFit/>
          </a:bodyPr>
          <a:lstStyle/>
          <a:p>
            <a:r>
              <a:rPr lang="en-US" altLang="zh-CN" sz="1600" dirty="0">
                <a:solidFill>
                  <a:schemeClr val="tx1">
                    <a:lumMod val="75000"/>
                    <a:lumOff val="25000"/>
                  </a:schemeClr>
                </a:solidFill>
                <a:latin typeface="Arial" panose="020B0604020202020204" pitchFamily="34" charset="0"/>
                <a:cs typeface="Arial" panose="020B0604020202020204" pitchFamily="34" charset="0"/>
              </a:rPr>
              <a:t>SUCCESSFUL CASE PRESENTATION</a:t>
            </a:r>
            <a:endParaRPr lang="zh-CN" altLang="en-US"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8"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叁</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9" name="文本框 8"/>
          <p:cNvSpPr txBox="1"/>
          <p:nvPr/>
        </p:nvSpPr>
        <p:spPr>
          <a:xfrm>
            <a:off x="1415342" y="407212"/>
            <a:ext cx="6008816" cy="510845"/>
          </a:xfrm>
          <a:prstGeom prst="rect">
            <a:avLst/>
          </a:prstGeom>
          <a:noFill/>
        </p:spPr>
        <p:txBody>
          <a:bodyPr wrap="square" rtlCol="0">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成功案例展示</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415342" y="889029"/>
            <a:ext cx="4778618" cy="369332"/>
          </a:xfrm>
          <a:prstGeom prst="snip1Rect">
            <a:avLst>
              <a:gd name="adj" fmla="val 0"/>
            </a:avLst>
          </a:prstGeom>
          <a:noFill/>
          <a:ln w="28575">
            <a:noFill/>
          </a:ln>
        </p:spPr>
        <p:txBody>
          <a:bodyPr wrap="square" rtlCol="0">
            <a:spAutoFit/>
          </a:bodyPr>
          <a:lstStyle/>
          <a:p>
            <a:r>
              <a:rPr lang="en-US" altLang="zh-CN" dirty="0">
                <a:solidFill>
                  <a:schemeClr val="tx1">
                    <a:lumMod val="75000"/>
                    <a:lumOff val="25000"/>
                  </a:schemeClr>
                </a:solidFill>
                <a:latin typeface="Arial" panose="020B0604020202020204" pitchFamily="34" charset="0"/>
                <a:cs typeface="Arial" panose="020B0604020202020204" pitchFamily="34" charset="0"/>
              </a:rPr>
              <a:t>Successful Case Presentation</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pic>
        <p:nvPicPr>
          <p:cNvPr id="6" name="图片 5"/>
          <p:cNvPicPr>
            <a:picLocks noChangeAspect="1"/>
          </p:cNvPicPr>
          <p:nvPr/>
        </p:nvPicPr>
        <p:blipFill>
          <a:blip r:embed="rId2">
            <a:biLevel thresh="50000"/>
            <a:grayscl/>
          </a:blip>
          <a:stretch>
            <a:fillRect/>
          </a:stretch>
        </p:blipFill>
        <p:spPr>
          <a:xfrm>
            <a:off x="857753" y="1828829"/>
            <a:ext cx="85396" cy="2572368"/>
          </a:xfrm>
          <a:prstGeom prst="rect">
            <a:avLst/>
          </a:prstGeom>
          <a:noFill/>
          <a:ln w="9525">
            <a:noFill/>
          </a:ln>
        </p:spPr>
      </p:pic>
      <p:pic>
        <p:nvPicPr>
          <p:cNvPr id="11" name="图片 10"/>
          <p:cNvPicPr>
            <a:picLocks noChangeAspect="1"/>
          </p:cNvPicPr>
          <p:nvPr/>
        </p:nvPicPr>
        <p:blipFill rotWithShape="1">
          <a:blip r:embed="rId3">
            <a:grayscl/>
            <a:extLst>
              <a:ext uri="{28A0092B-C50C-407E-A947-70E740481C1C}">
                <a14:useLocalDpi xmlns:a14="http://schemas.microsoft.com/office/drawing/2010/main" val="0"/>
              </a:ext>
            </a:extLst>
          </a:blip>
          <a:srcRect l="30785" t="29118" r="34304" b="64642"/>
          <a:stretch>
            <a:fillRect/>
          </a:stretch>
        </p:blipFill>
        <p:spPr>
          <a:xfrm>
            <a:off x="5982429" y="2168863"/>
            <a:ext cx="4991380" cy="3635037"/>
          </a:xfrm>
          <a:prstGeom prst="rect">
            <a:avLst/>
          </a:prstGeom>
        </p:spPr>
      </p:pic>
      <p:sp>
        <p:nvSpPr>
          <p:cNvPr id="12" name="文本框 11"/>
          <p:cNvSpPr txBox="1"/>
          <p:nvPr/>
        </p:nvSpPr>
        <p:spPr>
          <a:xfrm>
            <a:off x="1593142" y="2851965"/>
            <a:ext cx="3156338"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593142" y="2543267"/>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593142" y="4587519"/>
            <a:ext cx="3156338" cy="1015663"/>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593142" y="4278821"/>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8"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叁</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9" name="文本框 8"/>
          <p:cNvSpPr txBox="1"/>
          <p:nvPr/>
        </p:nvSpPr>
        <p:spPr>
          <a:xfrm>
            <a:off x="1415342" y="407212"/>
            <a:ext cx="6008816" cy="510845"/>
          </a:xfrm>
          <a:prstGeom prst="rect">
            <a:avLst/>
          </a:prstGeom>
          <a:noFill/>
        </p:spPr>
        <p:txBody>
          <a:bodyPr wrap="square" rtlCol="0">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成功案例展示</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415342" y="889029"/>
            <a:ext cx="4778618" cy="369332"/>
          </a:xfrm>
          <a:prstGeom prst="snip1Rect">
            <a:avLst>
              <a:gd name="adj" fmla="val 0"/>
            </a:avLst>
          </a:prstGeom>
          <a:noFill/>
          <a:ln w="28575">
            <a:noFill/>
          </a:ln>
        </p:spPr>
        <p:txBody>
          <a:bodyPr wrap="square" rtlCol="0">
            <a:spAutoFit/>
          </a:bodyPr>
          <a:lstStyle/>
          <a:p>
            <a:r>
              <a:rPr lang="en-US" altLang="zh-CN" dirty="0">
                <a:solidFill>
                  <a:schemeClr val="tx1">
                    <a:lumMod val="75000"/>
                    <a:lumOff val="25000"/>
                  </a:schemeClr>
                </a:solidFill>
                <a:latin typeface="Arial" panose="020B0604020202020204" pitchFamily="34" charset="0"/>
                <a:cs typeface="Arial" panose="020B0604020202020204" pitchFamily="34" charset="0"/>
              </a:rPr>
              <a:t>Successful Case Presentation</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6" name="Group 11"/>
          <p:cNvGrpSpPr/>
          <p:nvPr/>
        </p:nvGrpSpPr>
        <p:grpSpPr>
          <a:xfrm>
            <a:off x="1512623" y="2517253"/>
            <a:ext cx="1513077" cy="3247041"/>
            <a:chOff x="-3192463" y="4291013"/>
            <a:chExt cx="2392363" cy="5133975"/>
          </a:xfrm>
        </p:grpSpPr>
        <p:sp>
          <p:nvSpPr>
            <p:cNvPr id="11" name="Freeform 5"/>
            <p:cNvSpPr/>
            <p:nvPr/>
          </p:nvSpPr>
          <p:spPr bwMode="auto">
            <a:xfrm>
              <a:off x="-3192463" y="4291013"/>
              <a:ext cx="2392363" cy="5133975"/>
            </a:xfrm>
            <a:custGeom>
              <a:avLst/>
              <a:gdLst>
                <a:gd name="T0" fmla="*/ 754 w 1507"/>
                <a:gd name="T1" fmla="*/ 0 h 3234"/>
                <a:gd name="T2" fmla="*/ 496 w 1507"/>
                <a:gd name="T3" fmla="*/ 228 h 3234"/>
                <a:gd name="T4" fmla="*/ 496 w 1507"/>
                <a:gd name="T5" fmla="*/ 110 h 3234"/>
                <a:gd name="T6" fmla="*/ 322 w 1507"/>
                <a:gd name="T7" fmla="*/ 110 h 3234"/>
                <a:gd name="T8" fmla="*/ 322 w 1507"/>
                <a:gd name="T9" fmla="*/ 380 h 3234"/>
                <a:gd name="T10" fmla="*/ 0 w 1507"/>
                <a:gd name="T11" fmla="*/ 664 h 3234"/>
                <a:gd name="T12" fmla="*/ 218 w 1507"/>
                <a:gd name="T13" fmla="*/ 664 h 3234"/>
                <a:gd name="T14" fmla="*/ 218 w 1507"/>
                <a:gd name="T15" fmla="*/ 1293 h 3234"/>
                <a:gd name="T16" fmla="*/ 484 w 1507"/>
                <a:gd name="T17" fmla="*/ 1487 h 3234"/>
                <a:gd name="T18" fmla="*/ 484 w 1507"/>
                <a:gd name="T19" fmla="*/ 1639 h 3234"/>
                <a:gd name="T20" fmla="*/ 544 w 1507"/>
                <a:gd name="T21" fmla="*/ 1639 h 3234"/>
                <a:gd name="T22" fmla="*/ 544 w 1507"/>
                <a:gd name="T23" fmla="*/ 3036 h 3234"/>
                <a:gd name="T24" fmla="*/ 632 w 1507"/>
                <a:gd name="T25" fmla="*/ 3134 h 3234"/>
                <a:gd name="T26" fmla="*/ 632 w 1507"/>
                <a:gd name="T27" fmla="*/ 1631 h 3234"/>
                <a:gd name="T28" fmla="*/ 700 w 1507"/>
                <a:gd name="T29" fmla="*/ 1631 h 3234"/>
                <a:gd name="T30" fmla="*/ 700 w 1507"/>
                <a:gd name="T31" fmla="*/ 3208 h 3234"/>
                <a:gd name="T32" fmla="*/ 724 w 1507"/>
                <a:gd name="T33" fmla="*/ 3234 h 3234"/>
                <a:gd name="T34" fmla="*/ 963 w 1507"/>
                <a:gd name="T35" fmla="*/ 2974 h 3234"/>
                <a:gd name="T36" fmla="*/ 963 w 1507"/>
                <a:gd name="T37" fmla="*/ 2892 h 3234"/>
                <a:gd name="T38" fmla="*/ 857 w 1507"/>
                <a:gd name="T39" fmla="*/ 2836 h 3234"/>
                <a:gd name="T40" fmla="*/ 963 w 1507"/>
                <a:gd name="T41" fmla="*/ 2742 h 3234"/>
                <a:gd name="T42" fmla="*/ 963 w 1507"/>
                <a:gd name="T43" fmla="*/ 2664 h 3234"/>
                <a:gd name="T44" fmla="*/ 855 w 1507"/>
                <a:gd name="T45" fmla="*/ 2636 h 3234"/>
                <a:gd name="T46" fmla="*/ 847 w 1507"/>
                <a:gd name="T47" fmla="*/ 2516 h 3234"/>
                <a:gd name="T48" fmla="*/ 963 w 1507"/>
                <a:gd name="T49" fmla="*/ 2462 h 3234"/>
                <a:gd name="T50" fmla="*/ 963 w 1507"/>
                <a:gd name="T51" fmla="*/ 2351 h 3234"/>
                <a:gd name="T52" fmla="*/ 843 w 1507"/>
                <a:gd name="T53" fmla="*/ 2305 h 3234"/>
                <a:gd name="T54" fmla="*/ 827 w 1507"/>
                <a:gd name="T55" fmla="*/ 2223 h 3234"/>
                <a:gd name="T56" fmla="*/ 963 w 1507"/>
                <a:gd name="T57" fmla="*/ 2133 h 3234"/>
                <a:gd name="T58" fmla="*/ 963 w 1507"/>
                <a:gd name="T59" fmla="*/ 1639 h 3234"/>
                <a:gd name="T60" fmla="*/ 1023 w 1507"/>
                <a:gd name="T61" fmla="*/ 1639 h 3234"/>
                <a:gd name="T62" fmla="*/ 1023 w 1507"/>
                <a:gd name="T63" fmla="*/ 1487 h 3234"/>
                <a:gd name="T64" fmla="*/ 1289 w 1507"/>
                <a:gd name="T65" fmla="*/ 1293 h 3234"/>
                <a:gd name="T66" fmla="*/ 1289 w 1507"/>
                <a:gd name="T67" fmla="*/ 664 h 3234"/>
                <a:gd name="T68" fmla="*/ 1507 w 1507"/>
                <a:gd name="T69" fmla="*/ 664 h 3234"/>
                <a:gd name="T70" fmla="*/ 754 w 1507"/>
                <a:gd name="T71" fmla="*/ 0 h 3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07" h="3234">
                  <a:moveTo>
                    <a:pt x="754" y="0"/>
                  </a:moveTo>
                  <a:lnTo>
                    <a:pt x="496" y="228"/>
                  </a:lnTo>
                  <a:lnTo>
                    <a:pt x="496" y="110"/>
                  </a:lnTo>
                  <a:lnTo>
                    <a:pt x="322" y="110"/>
                  </a:lnTo>
                  <a:lnTo>
                    <a:pt x="322" y="380"/>
                  </a:lnTo>
                  <a:lnTo>
                    <a:pt x="0" y="664"/>
                  </a:lnTo>
                  <a:lnTo>
                    <a:pt x="218" y="664"/>
                  </a:lnTo>
                  <a:lnTo>
                    <a:pt x="218" y="1293"/>
                  </a:lnTo>
                  <a:lnTo>
                    <a:pt x="484" y="1487"/>
                  </a:lnTo>
                  <a:lnTo>
                    <a:pt x="484" y="1639"/>
                  </a:lnTo>
                  <a:lnTo>
                    <a:pt x="544" y="1639"/>
                  </a:lnTo>
                  <a:lnTo>
                    <a:pt x="544" y="3036"/>
                  </a:lnTo>
                  <a:lnTo>
                    <a:pt x="632" y="3134"/>
                  </a:lnTo>
                  <a:lnTo>
                    <a:pt x="632" y="1631"/>
                  </a:lnTo>
                  <a:lnTo>
                    <a:pt x="700" y="1631"/>
                  </a:lnTo>
                  <a:lnTo>
                    <a:pt x="700" y="3208"/>
                  </a:lnTo>
                  <a:lnTo>
                    <a:pt x="724" y="3234"/>
                  </a:lnTo>
                  <a:lnTo>
                    <a:pt x="963" y="2974"/>
                  </a:lnTo>
                  <a:lnTo>
                    <a:pt x="963" y="2892"/>
                  </a:lnTo>
                  <a:lnTo>
                    <a:pt x="857" y="2836"/>
                  </a:lnTo>
                  <a:lnTo>
                    <a:pt x="963" y="2742"/>
                  </a:lnTo>
                  <a:lnTo>
                    <a:pt x="963" y="2664"/>
                  </a:lnTo>
                  <a:lnTo>
                    <a:pt x="855" y="2636"/>
                  </a:lnTo>
                  <a:lnTo>
                    <a:pt x="847" y="2516"/>
                  </a:lnTo>
                  <a:lnTo>
                    <a:pt x="963" y="2462"/>
                  </a:lnTo>
                  <a:lnTo>
                    <a:pt x="963" y="2351"/>
                  </a:lnTo>
                  <a:lnTo>
                    <a:pt x="843" y="2305"/>
                  </a:lnTo>
                  <a:lnTo>
                    <a:pt x="827" y="2223"/>
                  </a:lnTo>
                  <a:lnTo>
                    <a:pt x="963" y="2133"/>
                  </a:lnTo>
                  <a:lnTo>
                    <a:pt x="963" y="1639"/>
                  </a:lnTo>
                  <a:lnTo>
                    <a:pt x="1023" y="1639"/>
                  </a:lnTo>
                  <a:lnTo>
                    <a:pt x="1023" y="1487"/>
                  </a:lnTo>
                  <a:lnTo>
                    <a:pt x="1289" y="1293"/>
                  </a:lnTo>
                  <a:lnTo>
                    <a:pt x="1289" y="664"/>
                  </a:lnTo>
                  <a:lnTo>
                    <a:pt x="1507" y="664"/>
                  </a:lnTo>
                  <a:lnTo>
                    <a:pt x="754" y="0"/>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endParaRPr>
            </a:p>
          </p:txBody>
        </p:sp>
        <p:sp>
          <p:nvSpPr>
            <p:cNvPr id="12" name="Rectangle 6"/>
            <p:cNvSpPr>
              <a:spLocks noChangeArrowheads="1"/>
            </p:cNvSpPr>
            <p:nvPr/>
          </p:nvSpPr>
          <p:spPr bwMode="auto">
            <a:xfrm>
              <a:off x="-2366963" y="5867401"/>
              <a:ext cx="330200" cy="333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schemeClr val="tx1">
                    <a:lumMod val="75000"/>
                    <a:lumOff val="25000"/>
                  </a:schemeClr>
                </a:solidFill>
              </a:endParaRPr>
            </a:p>
          </p:txBody>
        </p:sp>
        <p:sp>
          <p:nvSpPr>
            <p:cNvPr id="13" name="Rectangle 7"/>
            <p:cNvSpPr>
              <a:spLocks noChangeArrowheads="1"/>
            </p:cNvSpPr>
            <p:nvPr/>
          </p:nvSpPr>
          <p:spPr bwMode="auto">
            <a:xfrm>
              <a:off x="-2366963" y="5443538"/>
              <a:ext cx="330200" cy="3317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schemeClr val="tx1">
                    <a:lumMod val="75000"/>
                    <a:lumOff val="25000"/>
                  </a:schemeClr>
                </a:solidFill>
              </a:endParaRPr>
            </a:p>
          </p:txBody>
        </p:sp>
        <p:sp>
          <p:nvSpPr>
            <p:cNvPr id="14" name="Rectangle 8"/>
            <p:cNvSpPr>
              <a:spLocks noChangeArrowheads="1"/>
            </p:cNvSpPr>
            <p:nvPr/>
          </p:nvSpPr>
          <p:spPr bwMode="auto">
            <a:xfrm>
              <a:off x="-1955800" y="5867401"/>
              <a:ext cx="330200" cy="3333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schemeClr val="tx1">
                    <a:lumMod val="75000"/>
                    <a:lumOff val="25000"/>
                  </a:schemeClr>
                </a:solidFill>
              </a:endParaRPr>
            </a:p>
          </p:txBody>
        </p:sp>
        <p:sp>
          <p:nvSpPr>
            <p:cNvPr id="15" name="Rectangle 9"/>
            <p:cNvSpPr>
              <a:spLocks noChangeArrowheads="1"/>
            </p:cNvSpPr>
            <p:nvPr/>
          </p:nvSpPr>
          <p:spPr bwMode="auto">
            <a:xfrm>
              <a:off x="-1955800" y="5443538"/>
              <a:ext cx="330200" cy="3317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id-ID">
                <a:solidFill>
                  <a:schemeClr val="tx1">
                    <a:lumMod val="75000"/>
                    <a:lumOff val="25000"/>
                  </a:schemeClr>
                </a:solidFill>
              </a:endParaRPr>
            </a:p>
          </p:txBody>
        </p:sp>
      </p:grpSp>
      <p:grpSp>
        <p:nvGrpSpPr>
          <p:cNvPr id="16" name="Group 17"/>
          <p:cNvGrpSpPr/>
          <p:nvPr/>
        </p:nvGrpSpPr>
        <p:grpSpPr>
          <a:xfrm>
            <a:off x="2005541" y="1944413"/>
            <a:ext cx="8300583" cy="4149933"/>
            <a:chOff x="-10109200" y="3044520"/>
            <a:chExt cx="7083425" cy="7874305"/>
          </a:xfrm>
        </p:grpSpPr>
        <p:sp>
          <p:nvSpPr>
            <p:cNvPr id="17" name="Freeform 13"/>
            <p:cNvSpPr/>
            <p:nvPr/>
          </p:nvSpPr>
          <p:spPr bwMode="auto">
            <a:xfrm>
              <a:off x="-10109200" y="3505200"/>
              <a:ext cx="6897687" cy="7413625"/>
            </a:xfrm>
            <a:custGeom>
              <a:avLst/>
              <a:gdLst>
                <a:gd name="T0" fmla="*/ 0 w 4345"/>
                <a:gd name="T1" fmla="*/ 4670 h 4670"/>
                <a:gd name="T2" fmla="*/ 986 w 4345"/>
                <a:gd name="T3" fmla="*/ 4670 h 4670"/>
                <a:gd name="T4" fmla="*/ 986 w 4345"/>
                <a:gd name="T5" fmla="*/ 4110 h 4670"/>
                <a:gd name="T6" fmla="*/ 1546 w 4345"/>
                <a:gd name="T7" fmla="*/ 4110 h 4670"/>
                <a:gd name="T8" fmla="*/ 1546 w 4345"/>
                <a:gd name="T9" fmla="*/ 3550 h 4670"/>
                <a:gd name="T10" fmla="*/ 2106 w 4345"/>
                <a:gd name="T11" fmla="*/ 3550 h 4670"/>
                <a:gd name="T12" fmla="*/ 2106 w 4345"/>
                <a:gd name="T13" fmla="*/ 2991 h 4670"/>
                <a:gd name="T14" fmla="*/ 2665 w 4345"/>
                <a:gd name="T15" fmla="*/ 2991 h 4670"/>
                <a:gd name="T16" fmla="*/ 2665 w 4345"/>
                <a:gd name="T17" fmla="*/ 2431 h 4670"/>
                <a:gd name="T18" fmla="*/ 3225 w 4345"/>
                <a:gd name="T19" fmla="*/ 2431 h 4670"/>
                <a:gd name="T20" fmla="*/ 3225 w 4345"/>
                <a:gd name="T21" fmla="*/ 1871 h 4670"/>
                <a:gd name="T22" fmla="*/ 3785 w 4345"/>
                <a:gd name="T23" fmla="*/ 1871 h 4670"/>
                <a:gd name="T24" fmla="*/ 3785 w 4345"/>
                <a:gd name="T25" fmla="*/ 1311 h 4670"/>
                <a:gd name="T26" fmla="*/ 4345 w 4345"/>
                <a:gd name="T27" fmla="*/ 1311 h 4670"/>
                <a:gd name="T28" fmla="*/ 4345 w 4345"/>
                <a:gd name="T29" fmla="*/ 0 h 4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45" h="4670">
                  <a:moveTo>
                    <a:pt x="0" y="4670"/>
                  </a:moveTo>
                  <a:lnTo>
                    <a:pt x="986" y="4670"/>
                  </a:lnTo>
                  <a:lnTo>
                    <a:pt x="986" y="4110"/>
                  </a:lnTo>
                  <a:lnTo>
                    <a:pt x="1546" y="4110"/>
                  </a:lnTo>
                  <a:lnTo>
                    <a:pt x="1546" y="3550"/>
                  </a:lnTo>
                  <a:lnTo>
                    <a:pt x="2106" y="3550"/>
                  </a:lnTo>
                  <a:lnTo>
                    <a:pt x="2106" y="2991"/>
                  </a:lnTo>
                  <a:lnTo>
                    <a:pt x="2665" y="2991"/>
                  </a:lnTo>
                  <a:lnTo>
                    <a:pt x="2665" y="2431"/>
                  </a:lnTo>
                  <a:lnTo>
                    <a:pt x="3225" y="2431"/>
                  </a:lnTo>
                  <a:lnTo>
                    <a:pt x="3225" y="1871"/>
                  </a:lnTo>
                  <a:lnTo>
                    <a:pt x="3785" y="1871"/>
                  </a:lnTo>
                  <a:lnTo>
                    <a:pt x="3785" y="1311"/>
                  </a:lnTo>
                  <a:lnTo>
                    <a:pt x="4345" y="1311"/>
                  </a:lnTo>
                  <a:lnTo>
                    <a:pt x="4345" y="0"/>
                  </a:lnTo>
                </a:path>
              </a:pathLst>
            </a:custGeom>
            <a:noFill/>
            <a:ln w="177800">
              <a:solidFill>
                <a:schemeClr val="tx1">
                  <a:lumMod val="75000"/>
                  <a:lumOff val="25000"/>
                </a:schemeClr>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id-ID">
                <a:solidFill>
                  <a:schemeClr val="tx1">
                    <a:lumMod val="75000"/>
                    <a:lumOff val="25000"/>
                  </a:schemeClr>
                </a:solidFill>
              </a:endParaRPr>
            </a:p>
          </p:txBody>
        </p:sp>
        <p:sp>
          <p:nvSpPr>
            <p:cNvPr id="18" name="Freeform 14"/>
            <p:cNvSpPr/>
            <p:nvPr/>
          </p:nvSpPr>
          <p:spPr bwMode="auto">
            <a:xfrm>
              <a:off x="-3397250" y="3044520"/>
              <a:ext cx="371475" cy="644525"/>
            </a:xfrm>
            <a:custGeom>
              <a:avLst/>
              <a:gdLst>
                <a:gd name="T0" fmla="*/ 0 w 468"/>
                <a:gd name="T1" fmla="*/ 406 h 406"/>
                <a:gd name="T2" fmla="*/ 234 w 468"/>
                <a:gd name="T3" fmla="*/ 0 h 406"/>
                <a:gd name="T4" fmla="*/ 468 w 468"/>
                <a:gd name="T5" fmla="*/ 406 h 406"/>
                <a:gd name="T6" fmla="*/ 234 w 468"/>
                <a:gd name="T7" fmla="*/ 302 h 406"/>
                <a:gd name="T8" fmla="*/ 0 w 468"/>
                <a:gd name="T9" fmla="*/ 406 h 406"/>
              </a:gdLst>
              <a:ahLst/>
              <a:cxnLst>
                <a:cxn ang="0">
                  <a:pos x="T0" y="T1"/>
                </a:cxn>
                <a:cxn ang="0">
                  <a:pos x="T2" y="T3"/>
                </a:cxn>
                <a:cxn ang="0">
                  <a:pos x="T4" y="T5"/>
                </a:cxn>
                <a:cxn ang="0">
                  <a:pos x="T6" y="T7"/>
                </a:cxn>
                <a:cxn ang="0">
                  <a:pos x="T8" y="T9"/>
                </a:cxn>
              </a:cxnLst>
              <a:rect l="0" t="0" r="r" b="b"/>
              <a:pathLst>
                <a:path w="468" h="406">
                  <a:moveTo>
                    <a:pt x="0" y="406"/>
                  </a:moveTo>
                  <a:lnTo>
                    <a:pt x="234" y="0"/>
                  </a:lnTo>
                  <a:lnTo>
                    <a:pt x="468" y="406"/>
                  </a:lnTo>
                  <a:lnTo>
                    <a:pt x="234" y="302"/>
                  </a:lnTo>
                  <a:lnTo>
                    <a:pt x="0" y="406"/>
                  </a:ln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solidFill>
                  <a:schemeClr val="tx1">
                    <a:lumMod val="75000"/>
                    <a:lumOff val="25000"/>
                  </a:schemeClr>
                </a:solidFill>
              </a:endParaRPr>
            </a:p>
          </p:txBody>
        </p:sp>
      </p:grpSp>
      <p:sp>
        <p:nvSpPr>
          <p:cNvPr id="19" name="文本框 18"/>
          <p:cNvSpPr txBox="1"/>
          <p:nvPr/>
        </p:nvSpPr>
        <p:spPr>
          <a:xfrm>
            <a:off x="2863118" y="4900568"/>
            <a:ext cx="1868538" cy="553998"/>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446754" y="4621169"/>
            <a:ext cx="1284902"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5031852" y="5583890"/>
            <a:ext cx="1868538"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5031852" y="5304491"/>
            <a:ext cx="1284902"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7092880" y="4673235"/>
            <a:ext cx="1868538"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7092880" y="4393836"/>
            <a:ext cx="1284902"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4871674" y="3999243"/>
            <a:ext cx="1868538" cy="553998"/>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5455310" y="3719844"/>
            <a:ext cx="1284902"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7031850" y="3013520"/>
            <a:ext cx="1868538" cy="553998"/>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7615486" y="2734121"/>
            <a:ext cx="1284902"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8"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叁</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9" name="文本框 8"/>
          <p:cNvSpPr txBox="1"/>
          <p:nvPr/>
        </p:nvSpPr>
        <p:spPr>
          <a:xfrm>
            <a:off x="1415342" y="407212"/>
            <a:ext cx="6008816" cy="510845"/>
          </a:xfrm>
          <a:prstGeom prst="rect">
            <a:avLst/>
          </a:prstGeom>
          <a:noFill/>
        </p:spPr>
        <p:txBody>
          <a:bodyPr wrap="square" rtlCol="0">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成功案例展示</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415342" y="889029"/>
            <a:ext cx="4778618" cy="369332"/>
          </a:xfrm>
          <a:prstGeom prst="snip1Rect">
            <a:avLst>
              <a:gd name="adj" fmla="val 0"/>
            </a:avLst>
          </a:prstGeom>
          <a:noFill/>
          <a:ln w="28575">
            <a:noFill/>
          </a:ln>
        </p:spPr>
        <p:txBody>
          <a:bodyPr wrap="square" rtlCol="0">
            <a:spAutoFit/>
          </a:bodyPr>
          <a:lstStyle/>
          <a:p>
            <a:r>
              <a:rPr lang="en-US" altLang="zh-CN" dirty="0">
                <a:solidFill>
                  <a:schemeClr val="tx1">
                    <a:lumMod val="75000"/>
                    <a:lumOff val="25000"/>
                  </a:schemeClr>
                </a:solidFill>
                <a:latin typeface="Arial" panose="020B0604020202020204" pitchFamily="34" charset="0"/>
                <a:cs typeface="Arial" panose="020B0604020202020204" pitchFamily="34" charset="0"/>
              </a:rPr>
              <a:t>Successful Case Presentation</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6" name="Rounded Rectangle 45"/>
          <p:cNvSpPr/>
          <p:nvPr/>
        </p:nvSpPr>
        <p:spPr>
          <a:xfrm>
            <a:off x="8408798" y="2121726"/>
            <a:ext cx="553172" cy="553172"/>
          </a:xfrm>
          <a:prstGeom prst="roundRect">
            <a:avLst>
              <a:gd name="adj" fmla="val 16554"/>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05" dirty="0">
              <a:solidFill>
                <a:schemeClr val="bg1"/>
              </a:solidFill>
              <a:latin typeface="FontAwesome" pitchFamily="2" charset="0"/>
            </a:endParaRPr>
          </a:p>
        </p:txBody>
      </p:sp>
      <p:sp>
        <p:nvSpPr>
          <p:cNvPr id="11" name="Rounded Rectangle 46"/>
          <p:cNvSpPr/>
          <p:nvPr/>
        </p:nvSpPr>
        <p:spPr>
          <a:xfrm>
            <a:off x="8408798" y="3356155"/>
            <a:ext cx="553172" cy="553172"/>
          </a:xfrm>
          <a:prstGeom prst="roundRect">
            <a:avLst>
              <a:gd name="adj" fmla="val 16554"/>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endParaRPr lang="en-US" sz="1600" dirty="0"/>
          </a:p>
        </p:txBody>
      </p:sp>
      <p:sp>
        <p:nvSpPr>
          <p:cNvPr id="12" name="Rounded Rectangle 47"/>
          <p:cNvSpPr/>
          <p:nvPr/>
        </p:nvSpPr>
        <p:spPr>
          <a:xfrm>
            <a:off x="8408798" y="4590584"/>
            <a:ext cx="553172" cy="553172"/>
          </a:xfrm>
          <a:prstGeom prst="roundRect">
            <a:avLst>
              <a:gd name="adj" fmla="val 16554"/>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1600" dirty="0">
              <a:solidFill>
                <a:schemeClr val="bg1"/>
              </a:solidFill>
              <a:latin typeface="FontAwesome" pitchFamily="2" charset="0"/>
            </a:endParaRPr>
          </a:p>
        </p:txBody>
      </p:sp>
      <p:sp>
        <p:nvSpPr>
          <p:cNvPr id="13" name="Rounded Rectangle 55"/>
          <p:cNvSpPr/>
          <p:nvPr/>
        </p:nvSpPr>
        <p:spPr>
          <a:xfrm flipH="1">
            <a:off x="3190551" y="2121726"/>
            <a:ext cx="553172" cy="553172"/>
          </a:xfrm>
          <a:prstGeom prst="roundRect">
            <a:avLst>
              <a:gd name="adj" fmla="val 16554"/>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AU" sz="1600" dirty="0">
              <a:solidFill>
                <a:srgbClr val="FFFFFF"/>
              </a:solidFill>
              <a:latin typeface="FontAwesome" pitchFamily="2" charset="0"/>
            </a:endParaRPr>
          </a:p>
        </p:txBody>
      </p:sp>
      <p:sp>
        <p:nvSpPr>
          <p:cNvPr id="14" name="Rounded Rectangle 56"/>
          <p:cNvSpPr/>
          <p:nvPr/>
        </p:nvSpPr>
        <p:spPr>
          <a:xfrm flipH="1">
            <a:off x="3190551" y="3356155"/>
            <a:ext cx="553172" cy="553172"/>
          </a:xfrm>
          <a:prstGeom prst="roundRect">
            <a:avLst>
              <a:gd name="adj" fmla="val 16554"/>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05" dirty="0">
              <a:solidFill>
                <a:schemeClr val="bg1"/>
              </a:solidFill>
              <a:latin typeface="FontAwesome" pitchFamily="2" charset="0"/>
            </a:endParaRPr>
          </a:p>
        </p:txBody>
      </p:sp>
      <p:sp>
        <p:nvSpPr>
          <p:cNvPr id="15" name="Rounded Rectangle 57"/>
          <p:cNvSpPr/>
          <p:nvPr/>
        </p:nvSpPr>
        <p:spPr>
          <a:xfrm flipH="1">
            <a:off x="3190551" y="4590585"/>
            <a:ext cx="553172" cy="553172"/>
          </a:xfrm>
          <a:prstGeom prst="roundRect">
            <a:avLst>
              <a:gd name="adj" fmla="val 16554"/>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405" dirty="0">
              <a:solidFill>
                <a:schemeClr val="bg1"/>
              </a:solidFill>
              <a:latin typeface="FontAwesome" pitchFamily="2" charset="0"/>
            </a:endParaRPr>
          </a:p>
        </p:txBody>
      </p:sp>
      <p:sp>
        <p:nvSpPr>
          <p:cNvPr id="16" name="Freeform 88"/>
          <p:cNvSpPr/>
          <p:nvPr/>
        </p:nvSpPr>
        <p:spPr bwMode="auto">
          <a:xfrm>
            <a:off x="6790954" y="2993430"/>
            <a:ext cx="584781" cy="850144"/>
          </a:xfrm>
          <a:custGeom>
            <a:avLst/>
            <a:gdLst>
              <a:gd name="T0" fmla="*/ 476 w 476"/>
              <a:gd name="T1" fmla="*/ 0 h 692"/>
              <a:gd name="T2" fmla="*/ 0 w 476"/>
              <a:gd name="T3" fmla="*/ 559 h 692"/>
              <a:gd name="T4" fmla="*/ 78 w 476"/>
              <a:gd name="T5" fmla="*/ 692 h 692"/>
              <a:gd name="T6" fmla="*/ 476 w 476"/>
              <a:gd name="T7" fmla="*/ 0 h 692"/>
            </a:gdLst>
            <a:ahLst/>
            <a:cxnLst>
              <a:cxn ang="0">
                <a:pos x="T0" y="T1"/>
              </a:cxn>
              <a:cxn ang="0">
                <a:pos x="T2" y="T3"/>
              </a:cxn>
              <a:cxn ang="0">
                <a:pos x="T4" y="T5"/>
              </a:cxn>
              <a:cxn ang="0">
                <a:pos x="T6" y="T7"/>
              </a:cxn>
            </a:cxnLst>
            <a:rect l="0" t="0" r="r" b="b"/>
            <a:pathLst>
              <a:path w="476" h="692">
                <a:moveTo>
                  <a:pt x="476" y="0"/>
                </a:moveTo>
                <a:lnTo>
                  <a:pt x="0" y="559"/>
                </a:lnTo>
                <a:lnTo>
                  <a:pt x="78" y="692"/>
                </a:lnTo>
                <a:lnTo>
                  <a:pt x="476" y="0"/>
                </a:lnTo>
              </a:path>
            </a:pathLst>
          </a:custGeom>
          <a:noFill/>
          <a:ln>
            <a:noFill/>
          </a:ln>
        </p:spPr>
        <p:txBody>
          <a:bodyPr vert="horz" wrap="square" lIns="91440" tIns="45720" rIns="91440" bIns="45720" numCol="1" anchor="t" anchorCtr="0" compatLnSpc="1"/>
          <a:lstStyle/>
          <a:p>
            <a:endParaRPr lang="en-US"/>
          </a:p>
        </p:txBody>
      </p:sp>
      <p:sp>
        <p:nvSpPr>
          <p:cNvPr id="17" name="Freeform 89"/>
          <p:cNvSpPr/>
          <p:nvPr/>
        </p:nvSpPr>
        <p:spPr bwMode="auto">
          <a:xfrm>
            <a:off x="6491192" y="4364473"/>
            <a:ext cx="93368" cy="165852"/>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close/>
              </a:path>
            </a:pathLst>
          </a:custGeom>
          <a:solidFill>
            <a:srgbClr val="D9D9D9"/>
          </a:solidFill>
          <a:ln>
            <a:noFill/>
          </a:ln>
        </p:spPr>
        <p:txBody>
          <a:bodyPr vert="horz" wrap="square" lIns="91440" tIns="45720" rIns="91440" bIns="45720" numCol="1" anchor="t" anchorCtr="0" compatLnSpc="1"/>
          <a:lstStyle/>
          <a:p>
            <a:endParaRPr lang="en-US"/>
          </a:p>
        </p:txBody>
      </p:sp>
      <p:sp>
        <p:nvSpPr>
          <p:cNvPr id="18" name="Freeform 90"/>
          <p:cNvSpPr/>
          <p:nvPr/>
        </p:nvSpPr>
        <p:spPr bwMode="auto">
          <a:xfrm>
            <a:off x="6491192" y="4364473"/>
            <a:ext cx="93368" cy="165852"/>
          </a:xfrm>
          <a:custGeom>
            <a:avLst/>
            <a:gdLst>
              <a:gd name="T0" fmla="*/ 76 w 76"/>
              <a:gd name="T1" fmla="*/ 0 h 135"/>
              <a:gd name="T2" fmla="*/ 0 w 76"/>
              <a:gd name="T3" fmla="*/ 135 h 135"/>
              <a:gd name="T4" fmla="*/ 76 w 76"/>
              <a:gd name="T5" fmla="*/ 0 h 135"/>
              <a:gd name="T6" fmla="*/ 76 w 76"/>
              <a:gd name="T7" fmla="*/ 0 h 135"/>
            </a:gdLst>
            <a:ahLst/>
            <a:cxnLst>
              <a:cxn ang="0">
                <a:pos x="T0" y="T1"/>
              </a:cxn>
              <a:cxn ang="0">
                <a:pos x="T2" y="T3"/>
              </a:cxn>
              <a:cxn ang="0">
                <a:pos x="T4" y="T5"/>
              </a:cxn>
              <a:cxn ang="0">
                <a:pos x="T6" y="T7"/>
              </a:cxn>
            </a:cxnLst>
            <a:rect l="0" t="0" r="r" b="b"/>
            <a:pathLst>
              <a:path w="76" h="135">
                <a:moveTo>
                  <a:pt x="76" y="0"/>
                </a:moveTo>
                <a:lnTo>
                  <a:pt x="0" y="135"/>
                </a:lnTo>
                <a:lnTo>
                  <a:pt x="76" y="0"/>
                </a:lnTo>
                <a:lnTo>
                  <a:pt x="76" y="0"/>
                </a:lnTo>
              </a:path>
            </a:pathLst>
          </a:custGeom>
          <a:noFill/>
          <a:ln>
            <a:noFill/>
          </a:ln>
        </p:spPr>
        <p:txBody>
          <a:bodyPr vert="horz" wrap="square" lIns="91440" tIns="45720" rIns="91440" bIns="45720" numCol="1" anchor="t" anchorCtr="0" compatLnSpc="1"/>
          <a:lstStyle/>
          <a:p>
            <a:endParaRPr lang="en-US"/>
          </a:p>
        </p:txBody>
      </p:sp>
      <p:sp>
        <p:nvSpPr>
          <p:cNvPr id="19" name="Freeform 91"/>
          <p:cNvSpPr/>
          <p:nvPr/>
        </p:nvSpPr>
        <p:spPr bwMode="auto">
          <a:xfrm>
            <a:off x="6491192" y="4364473"/>
            <a:ext cx="980369" cy="165852"/>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path>
            </a:pathLst>
          </a:custGeom>
          <a:noFill/>
          <a:ln>
            <a:noFill/>
          </a:ln>
        </p:spPr>
        <p:txBody>
          <a:bodyPr vert="horz" wrap="square" lIns="91440" tIns="45720" rIns="91440" bIns="45720" numCol="1" anchor="t" anchorCtr="0" compatLnSpc="1"/>
          <a:lstStyle/>
          <a:p>
            <a:endParaRPr lang="en-US"/>
          </a:p>
        </p:txBody>
      </p:sp>
      <p:sp>
        <p:nvSpPr>
          <p:cNvPr id="20" name="Freeform 92"/>
          <p:cNvSpPr/>
          <p:nvPr/>
        </p:nvSpPr>
        <p:spPr bwMode="auto">
          <a:xfrm>
            <a:off x="5700018" y="4530324"/>
            <a:ext cx="189194"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close/>
              </a:path>
            </a:pathLst>
          </a:custGeom>
          <a:solidFill>
            <a:srgbClr val="D9D9D9"/>
          </a:solidFill>
          <a:ln>
            <a:noFill/>
          </a:ln>
        </p:spPr>
        <p:txBody>
          <a:bodyPr vert="horz" wrap="square" lIns="91440" tIns="45720" rIns="91440" bIns="45720" numCol="1" anchor="t" anchorCtr="0" compatLnSpc="1"/>
          <a:lstStyle/>
          <a:p>
            <a:endParaRPr lang="en-US"/>
          </a:p>
        </p:txBody>
      </p:sp>
      <p:sp>
        <p:nvSpPr>
          <p:cNvPr id="21" name="Freeform 93"/>
          <p:cNvSpPr/>
          <p:nvPr/>
        </p:nvSpPr>
        <p:spPr bwMode="auto">
          <a:xfrm>
            <a:off x="5700018" y="4530324"/>
            <a:ext cx="189194" cy="0"/>
          </a:xfrm>
          <a:custGeom>
            <a:avLst/>
            <a:gdLst>
              <a:gd name="T0" fmla="*/ 154 w 154"/>
              <a:gd name="T1" fmla="*/ 0 w 154"/>
              <a:gd name="T2" fmla="*/ 154 w 154"/>
              <a:gd name="T3" fmla="*/ 154 w 154"/>
            </a:gdLst>
            <a:ahLst/>
            <a:cxnLst>
              <a:cxn ang="0">
                <a:pos x="T0" y="0"/>
              </a:cxn>
              <a:cxn ang="0">
                <a:pos x="T1" y="0"/>
              </a:cxn>
              <a:cxn ang="0">
                <a:pos x="T2" y="0"/>
              </a:cxn>
              <a:cxn ang="0">
                <a:pos x="T3" y="0"/>
              </a:cxn>
            </a:cxnLst>
            <a:rect l="0" t="0" r="r" b="b"/>
            <a:pathLst>
              <a:path w="154">
                <a:moveTo>
                  <a:pt x="154" y="0"/>
                </a:moveTo>
                <a:lnTo>
                  <a:pt x="0" y="0"/>
                </a:lnTo>
                <a:lnTo>
                  <a:pt x="154" y="0"/>
                </a:lnTo>
                <a:lnTo>
                  <a:pt x="154" y="0"/>
                </a:lnTo>
              </a:path>
            </a:pathLst>
          </a:custGeom>
          <a:noFill/>
          <a:ln>
            <a:noFill/>
          </a:ln>
        </p:spPr>
        <p:txBody>
          <a:bodyPr vert="horz" wrap="square" lIns="91440" tIns="45720" rIns="91440" bIns="45720" numCol="1" anchor="t" anchorCtr="0" compatLnSpc="1"/>
          <a:lstStyle/>
          <a:p>
            <a:endParaRPr lang="en-US"/>
          </a:p>
        </p:txBody>
      </p:sp>
      <p:sp>
        <p:nvSpPr>
          <p:cNvPr id="22" name="Freeform 94"/>
          <p:cNvSpPr/>
          <p:nvPr/>
        </p:nvSpPr>
        <p:spPr bwMode="auto">
          <a:xfrm>
            <a:off x="5700018" y="4530324"/>
            <a:ext cx="488956" cy="848916"/>
          </a:xfrm>
          <a:custGeom>
            <a:avLst/>
            <a:gdLst>
              <a:gd name="T0" fmla="*/ 0 w 398"/>
              <a:gd name="T1" fmla="*/ 0 h 691"/>
              <a:gd name="T2" fmla="*/ 5 w 398"/>
              <a:gd name="T3" fmla="*/ 7 h 691"/>
              <a:gd name="T4" fmla="*/ 398 w 398"/>
              <a:gd name="T5" fmla="*/ 691 h 691"/>
              <a:gd name="T6" fmla="*/ 154 w 398"/>
              <a:gd name="T7" fmla="*/ 0 h 691"/>
              <a:gd name="T8" fmla="*/ 0 w 398"/>
              <a:gd name="T9" fmla="*/ 0 h 691"/>
            </a:gdLst>
            <a:ahLst/>
            <a:cxnLst>
              <a:cxn ang="0">
                <a:pos x="T0" y="T1"/>
              </a:cxn>
              <a:cxn ang="0">
                <a:pos x="T2" y="T3"/>
              </a:cxn>
              <a:cxn ang="0">
                <a:pos x="T4" y="T5"/>
              </a:cxn>
              <a:cxn ang="0">
                <a:pos x="T6" y="T7"/>
              </a:cxn>
              <a:cxn ang="0">
                <a:pos x="T8" y="T9"/>
              </a:cxn>
            </a:cxnLst>
            <a:rect l="0" t="0" r="r" b="b"/>
            <a:pathLst>
              <a:path w="398" h="691">
                <a:moveTo>
                  <a:pt x="0" y="0"/>
                </a:moveTo>
                <a:lnTo>
                  <a:pt x="5" y="7"/>
                </a:lnTo>
                <a:lnTo>
                  <a:pt x="398" y="691"/>
                </a:lnTo>
                <a:lnTo>
                  <a:pt x="154" y="0"/>
                </a:lnTo>
                <a:lnTo>
                  <a:pt x="0" y="0"/>
                </a:lnTo>
              </a:path>
            </a:pathLst>
          </a:custGeom>
          <a:noFill/>
          <a:ln>
            <a:noFill/>
          </a:ln>
        </p:spPr>
        <p:txBody>
          <a:bodyPr vert="horz" wrap="square" lIns="91440" tIns="45720" rIns="91440" bIns="45720" numCol="1" anchor="t" anchorCtr="0" compatLnSpc="1"/>
          <a:lstStyle/>
          <a:p>
            <a:endParaRPr lang="en-US"/>
          </a:p>
        </p:txBody>
      </p:sp>
      <p:sp>
        <p:nvSpPr>
          <p:cNvPr id="23" name="Freeform 95"/>
          <p:cNvSpPr/>
          <p:nvPr/>
        </p:nvSpPr>
        <p:spPr bwMode="auto">
          <a:xfrm>
            <a:off x="4813017" y="3843574"/>
            <a:ext cx="584781" cy="84891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close/>
              </a:path>
            </a:pathLst>
          </a:custGeom>
          <a:solidFill>
            <a:srgbClr val="D9D9D9"/>
          </a:solidFill>
          <a:ln>
            <a:noFill/>
          </a:ln>
        </p:spPr>
        <p:txBody>
          <a:bodyPr vert="horz" wrap="square" lIns="91440" tIns="45720" rIns="91440" bIns="45720" numCol="1" anchor="t" anchorCtr="0" compatLnSpc="1"/>
          <a:lstStyle/>
          <a:p>
            <a:endParaRPr lang="en-US"/>
          </a:p>
        </p:txBody>
      </p:sp>
      <p:sp>
        <p:nvSpPr>
          <p:cNvPr id="24" name="Freeform 96"/>
          <p:cNvSpPr/>
          <p:nvPr/>
        </p:nvSpPr>
        <p:spPr bwMode="auto">
          <a:xfrm>
            <a:off x="4813017" y="3843574"/>
            <a:ext cx="584781" cy="848916"/>
          </a:xfrm>
          <a:custGeom>
            <a:avLst/>
            <a:gdLst>
              <a:gd name="T0" fmla="*/ 400 w 476"/>
              <a:gd name="T1" fmla="*/ 0 h 691"/>
              <a:gd name="T2" fmla="*/ 0 w 476"/>
              <a:gd name="T3" fmla="*/ 691 h 691"/>
              <a:gd name="T4" fmla="*/ 400 w 476"/>
              <a:gd name="T5" fmla="*/ 0 h 691"/>
              <a:gd name="T6" fmla="*/ 476 w 476"/>
              <a:gd name="T7" fmla="*/ 132 h 691"/>
              <a:gd name="T8" fmla="*/ 476 w 476"/>
              <a:gd name="T9" fmla="*/ 132 h 691"/>
              <a:gd name="T10" fmla="*/ 400 w 476"/>
              <a:gd name="T11" fmla="*/ 0 h 691"/>
            </a:gdLst>
            <a:ahLst/>
            <a:cxnLst>
              <a:cxn ang="0">
                <a:pos x="T0" y="T1"/>
              </a:cxn>
              <a:cxn ang="0">
                <a:pos x="T2" y="T3"/>
              </a:cxn>
              <a:cxn ang="0">
                <a:pos x="T4" y="T5"/>
              </a:cxn>
              <a:cxn ang="0">
                <a:pos x="T6" y="T7"/>
              </a:cxn>
              <a:cxn ang="0">
                <a:pos x="T8" y="T9"/>
              </a:cxn>
              <a:cxn ang="0">
                <a:pos x="T10" y="T11"/>
              </a:cxn>
            </a:cxnLst>
            <a:rect l="0" t="0" r="r" b="b"/>
            <a:pathLst>
              <a:path w="476" h="691">
                <a:moveTo>
                  <a:pt x="400" y="0"/>
                </a:moveTo>
                <a:lnTo>
                  <a:pt x="0" y="691"/>
                </a:lnTo>
                <a:lnTo>
                  <a:pt x="400" y="0"/>
                </a:lnTo>
                <a:lnTo>
                  <a:pt x="476" y="132"/>
                </a:lnTo>
                <a:lnTo>
                  <a:pt x="476" y="132"/>
                </a:lnTo>
                <a:lnTo>
                  <a:pt x="400" y="0"/>
                </a:lnTo>
              </a:path>
            </a:pathLst>
          </a:custGeom>
          <a:noFill/>
          <a:ln>
            <a:noFill/>
          </a:ln>
        </p:spPr>
        <p:txBody>
          <a:bodyPr vert="horz" wrap="square" lIns="91440" tIns="45720" rIns="91440" bIns="45720" numCol="1" anchor="t" anchorCtr="0" compatLnSpc="1"/>
          <a:lstStyle/>
          <a:p>
            <a:endParaRPr lang="en-US"/>
          </a:p>
        </p:txBody>
      </p:sp>
      <p:sp>
        <p:nvSpPr>
          <p:cNvPr id="25" name="Freeform 97"/>
          <p:cNvSpPr/>
          <p:nvPr/>
        </p:nvSpPr>
        <p:spPr bwMode="auto">
          <a:xfrm>
            <a:off x="4813017" y="3843574"/>
            <a:ext cx="584781" cy="84891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path>
            </a:pathLst>
          </a:custGeom>
          <a:noFill/>
          <a:ln>
            <a:noFill/>
          </a:ln>
        </p:spPr>
        <p:txBody>
          <a:bodyPr vert="horz" wrap="square" lIns="91440" tIns="45720" rIns="91440" bIns="45720" numCol="1" anchor="t" anchorCtr="0" compatLnSpc="1"/>
          <a:lstStyle/>
          <a:p>
            <a:endParaRPr lang="en-US"/>
          </a:p>
        </p:txBody>
      </p:sp>
      <p:sp>
        <p:nvSpPr>
          <p:cNvPr id="26" name="Freeform 98"/>
          <p:cNvSpPr/>
          <p:nvPr/>
        </p:nvSpPr>
        <p:spPr bwMode="auto">
          <a:xfrm>
            <a:off x="5604192" y="3159281"/>
            <a:ext cx="95826" cy="163395"/>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close/>
              </a:path>
            </a:pathLst>
          </a:custGeom>
          <a:solidFill>
            <a:srgbClr val="D9D9D9"/>
          </a:solidFill>
          <a:ln>
            <a:noFill/>
          </a:ln>
        </p:spPr>
        <p:txBody>
          <a:bodyPr vert="horz" wrap="square" lIns="91440" tIns="45720" rIns="91440" bIns="45720" numCol="1" anchor="t" anchorCtr="0" compatLnSpc="1"/>
          <a:lstStyle/>
          <a:p>
            <a:endParaRPr lang="en-US"/>
          </a:p>
        </p:txBody>
      </p:sp>
      <p:sp>
        <p:nvSpPr>
          <p:cNvPr id="27" name="Freeform 99"/>
          <p:cNvSpPr/>
          <p:nvPr/>
        </p:nvSpPr>
        <p:spPr bwMode="auto">
          <a:xfrm>
            <a:off x="5604192" y="3159281"/>
            <a:ext cx="95826" cy="163395"/>
          </a:xfrm>
          <a:custGeom>
            <a:avLst/>
            <a:gdLst>
              <a:gd name="T0" fmla="*/ 78 w 78"/>
              <a:gd name="T1" fmla="*/ 0 h 133"/>
              <a:gd name="T2" fmla="*/ 0 w 78"/>
              <a:gd name="T3" fmla="*/ 133 h 133"/>
              <a:gd name="T4" fmla="*/ 0 w 78"/>
              <a:gd name="T5" fmla="*/ 133 h 133"/>
              <a:gd name="T6" fmla="*/ 78 w 78"/>
              <a:gd name="T7" fmla="*/ 0 h 133"/>
            </a:gdLst>
            <a:ahLst/>
            <a:cxnLst>
              <a:cxn ang="0">
                <a:pos x="T0" y="T1"/>
              </a:cxn>
              <a:cxn ang="0">
                <a:pos x="T2" y="T3"/>
              </a:cxn>
              <a:cxn ang="0">
                <a:pos x="T4" y="T5"/>
              </a:cxn>
              <a:cxn ang="0">
                <a:pos x="T6" y="T7"/>
              </a:cxn>
            </a:cxnLst>
            <a:rect l="0" t="0" r="r" b="b"/>
            <a:pathLst>
              <a:path w="78" h="133">
                <a:moveTo>
                  <a:pt x="78" y="0"/>
                </a:moveTo>
                <a:lnTo>
                  <a:pt x="0" y="133"/>
                </a:lnTo>
                <a:lnTo>
                  <a:pt x="0" y="133"/>
                </a:lnTo>
                <a:lnTo>
                  <a:pt x="78" y="0"/>
                </a:lnTo>
              </a:path>
            </a:pathLst>
          </a:custGeom>
          <a:noFill/>
          <a:ln>
            <a:noFill/>
          </a:ln>
        </p:spPr>
        <p:txBody>
          <a:bodyPr vert="horz" wrap="square" lIns="91440" tIns="45720" rIns="91440" bIns="45720" numCol="1" anchor="t" anchorCtr="0" compatLnSpc="1"/>
          <a:lstStyle/>
          <a:p>
            <a:endParaRPr lang="en-US"/>
          </a:p>
        </p:txBody>
      </p:sp>
      <p:sp>
        <p:nvSpPr>
          <p:cNvPr id="28" name="Freeform 100"/>
          <p:cNvSpPr/>
          <p:nvPr/>
        </p:nvSpPr>
        <p:spPr bwMode="auto">
          <a:xfrm>
            <a:off x="4717192" y="3159281"/>
            <a:ext cx="982826" cy="163395"/>
          </a:xfrm>
          <a:custGeom>
            <a:avLst/>
            <a:gdLst>
              <a:gd name="T0" fmla="*/ 800 w 800"/>
              <a:gd name="T1" fmla="*/ 0 h 133"/>
              <a:gd name="T2" fmla="*/ 0 w 800"/>
              <a:gd name="T3" fmla="*/ 0 h 133"/>
              <a:gd name="T4" fmla="*/ 722 w 800"/>
              <a:gd name="T5" fmla="*/ 133 h 133"/>
              <a:gd name="T6" fmla="*/ 800 w 800"/>
              <a:gd name="T7" fmla="*/ 0 h 133"/>
            </a:gdLst>
            <a:ahLst/>
            <a:cxnLst>
              <a:cxn ang="0">
                <a:pos x="T0" y="T1"/>
              </a:cxn>
              <a:cxn ang="0">
                <a:pos x="T2" y="T3"/>
              </a:cxn>
              <a:cxn ang="0">
                <a:pos x="T4" y="T5"/>
              </a:cxn>
              <a:cxn ang="0">
                <a:pos x="T6" y="T7"/>
              </a:cxn>
            </a:cxnLst>
            <a:rect l="0" t="0" r="r" b="b"/>
            <a:pathLst>
              <a:path w="800" h="133">
                <a:moveTo>
                  <a:pt x="800" y="0"/>
                </a:moveTo>
                <a:lnTo>
                  <a:pt x="0" y="0"/>
                </a:lnTo>
                <a:lnTo>
                  <a:pt x="722" y="133"/>
                </a:lnTo>
                <a:lnTo>
                  <a:pt x="800" y="0"/>
                </a:lnTo>
              </a:path>
            </a:pathLst>
          </a:custGeom>
          <a:noFill/>
          <a:ln>
            <a:noFill/>
          </a:ln>
        </p:spPr>
        <p:txBody>
          <a:bodyPr vert="horz" wrap="square" lIns="91440" tIns="45720" rIns="91440" bIns="45720" numCol="1" anchor="t" anchorCtr="0" compatLnSpc="1"/>
          <a:lstStyle/>
          <a:p>
            <a:endParaRPr lang="en-US"/>
          </a:p>
        </p:txBody>
      </p:sp>
      <p:sp>
        <p:nvSpPr>
          <p:cNvPr id="29" name="Freeform 101"/>
          <p:cNvSpPr/>
          <p:nvPr/>
        </p:nvSpPr>
        <p:spPr bwMode="auto">
          <a:xfrm>
            <a:off x="6301998" y="3159281"/>
            <a:ext cx="189194"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close/>
              </a:path>
            </a:pathLst>
          </a:custGeom>
          <a:solidFill>
            <a:srgbClr val="D9D9D9"/>
          </a:solidFill>
          <a:ln>
            <a:noFill/>
          </a:ln>
        </p:spPr>
        <p:txBody>
          <a:bodyPr vert="horz" wrap="square" lIns="91440" tIns="45720" rIns="91440" bIns="45720" numCol="1" anchor="t" anchorCtr="0" compatLnSpc="1"/>
          <a:lstStyle/>
          <a:p>
            <a:endParaRPr lang="en-US"/>
          </a:p>
        </p:txBody>
      </p:sp>
      <p:sp>
        <p:nvSpPr>
          <p:cNvPr id="30" name="Freeform 102"/>
          <p:cNvSpPr/>
          <p:nvPr/>
        </p:nvSpPr>
        <p:spPr bwMode="auto">
          <a:xfrm>
            <a:off x="6301998" y="3159281"/>
            <a:ext cx="189194" cy="0"/>
          </a:xfrm>
          <a:custGeom>
            <a:avLst/>
            <a:gdLst>
              <a:gd name="T0" fmla="*/ 0 w 154"/>
              <a:gd name="T1" fmla="*/ 0 w 154"/>
              <a:gd name="T2" fmla="*/ 154 w 154"/>
              <a:gd name="T3" fmla="*/ 0 w 154"/>
            </a:gdLst>
            <a:ahLst/>
            <a:cxnLst>
              <a:cxn ang="0">
                <a:pos x="T0" y="0"/>
              </a:cxn>
              <a:cxn ang="0">
                <a:pos x="T1" y="0"/>
              </a:cxn>
              <a:cxn ang="0">
                <a:pos x="T2" y="0"/>
              </a:cxn>
              <a:cxn ang="0">
                <a:pos x="T3" y="0"/>
              </a:cxn>
            </a:cxnLst>
            <a:rect l="0" t="0" r="r" b="b"/>
            <a:pathLst>
              <a:path w="154">
                <a:moveTo>
                  <a:pt x="0" y="0"/>
                </a:moveTo>
                <a:lnTo>
                  <a:pt x="0" y="0"/>
                </a:lnTo>
                <a:lnTo>
                  <a:pt x="154" y="0"/>
                </a:lnTo>
                <a:lnTo>
                  <a:pt x="0" y="0"/>
                </a:lnTo>
              </a:path>
            </a:pathLst>
          </a:custGeom>
          <a:noFill/>
          <a:ln>
            <a:noFill/>
          </a:ln>
        </p:spPr>
        <p:txBody>
          <a:bodyPr vert="horz" wrap="square" lIns="91440" tIns="45720" rIns="91440" bIns="45720" numCol="1" anchor="t" anchorCtr="0" compatLnSpc="1"/>
          <a:lstStyle/>
          <a:p>
            <a:endParaRPr lang="en-US"/>
          </a:p>
        </p:txBody>
      </p:sp>
      <p:sp>
        <p:nvSpPr>
          <p:cNvPr id="31" name="Freeform 103"/>
          <p:cNvSpPr/>
          <p:nvPr/>
        </p:nvSpPr>
        <p:spPr bwMode="auto">
          <a:xfrm>
            <a:off x="5999779" y="2310366"/>
            <a:ext cx="491413" cy="84891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path>
            </a:pathLst>
          </a:custGeom>
          <a:noFill/>
          <a:ln>
            <a:noFill/>
          </a:ln>
        </p:spPr>
        <p:txBody>
          <a:bodyPr vert="horz" wrap="square" lIns="91440" tIns="45720" rIns="91440" bIns="45720" numCol="1" anchor="t" anchorCtr="0" compatLnSpc="1"/>
          <a:lstStyle/>
          <a:p>
            <a:endParaRPr lang="en-US"/>
          </a:p>
        </p:txBody>
      </p:sp>
      <p:sp>
        <p:nvSpPr>
          <p:cNvPr id="32" name="Freeform 107"/>
          <p:cNvSpPr/>
          <p:nvPr/>
        </p:nvSpPr>
        <p:spPr bwMode="auto">
          <a:xfrm>
            <a:off x="4344946" y="2097830"/>
            <a:ext cx="2146246" cy="1285045"/>
          </a:xfrm>
          <a:custGeom>
            <a:avLst/>
            <a:gdLst>
              <a:gd name="T0" fmla="*/ 569 w 738"/>
              <a:gd name="T1" fmla="*/ 73 h 442"/>
              <a:gd name="T2" fmla="*/ 438 w 738"/>
              <a:gd name="T3" fmla="*/ 0 h 442"/>
              <a:gd name="T4" fmla="*/ 335 w 738"/>
              <a:gd name="T5" fmla="*/ 0 h 442"/>
              <a:gd name="T6" fmla="*/ 215 w 738"/>
              <a:gd name="T7" fmla="*/ 69 h 442"/>
              <a:gd name="T8" fmla="*/ 0 w 738"/>
              <a:gd name="T9" fmla="*/ 442 h 442"/>
              <a:gd name="T10" fmla="*/ 128 w 738"/>
              <a:gd name="T11" fmla="*/ 365 h 442"/>
              <a:gd name="T12" fmla="*/ 738 w 738"/>
              <a:gd name="T13" fmla="*/ 365 h 442"/>
              <a:gd name="T14" fmla="*/ 569 w 738"/>
              <a:gd name="T15" fmla="*/ 73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569" y="73"/>
                </a:moveTo>
                <a:cubicBezTo>
                  <a:pt x="542" y="29"/>
                  <a:pt x="493" y="0"/>
                  <a:pt x="438" y="0"/>
                </a:cubicBezTo>
                <a:cubicBezTo>
                  <a:pt x="335" y="0"/>
                  <a:pt x="335" y="0"/>
                  <a:pt x="335" y="0"/>
                </a:cubicBezTo>
                <a:cubicBezTo>
                  <a:pt x="291" y="0"/>
                  <a:pt x="237" y="31"/>
                  <a:pt x="215" y="69"/>
                </a:cubicBezTo>
                <a:cubicBezTo>
                  <a:pt x="0" y="442"/>
                  <a:pt x="0" y="442"/>
                  <a:pt x="0" y="442"/>
                </a:cubicBezTo>
                <a:cubicBezTo>
                  <a:pt x="28" y="394"/>
                  <a:pt x="77" y="367"/>
                  <a:pt x="128" y="365"/>
                </a:cubicBezTo>
                <a:cubicBezTo>
                  <a:pt x="738" y="365"/>
                  <a:pt x="738" y="365"/>
                  <a:pt x="738" y="365"/>
                </a:cubicBezTo>
                <a:cubicBezTo>
                  <a:pt x="569" y="73"/>
                  <a:pt x="569" y="73"/>
                  <a:pt x="569" y="73"/>
                </a:cubicBezTo>
              </a:path>
            </a:pathLst>
          </a:custGeom>
          <a:solidFill>
            <a:schemeClr val="tx1">
              <a:lumMod val="75000"/>
              <a:lumOff val="25000"/>
            </a:schemeClr>
          </a:solidFill>
          <a:ln>
            <a:solidFill>
              <a:schemeClr val="bg1"/>
            </a:solidFill>
          </a:ln>
        </p:spPr>
        <p:txBody>
          <a:bodyPr vert="horz" wrap="square" lIns="91440" tIns="45720" rIns="91440" bIns="45720" numCol="1" anchor="t" anchorCtr="0" compatLnSpc="1"/>
          <a:lstStyle/>
          <a:p>
            <a:endParaRPr lang="en-US"/>
          </a:p>
        </p:txBody>
      </p:sp>
      <p:sp>
        <p:nvSpPr>
          <p:cNvPr id="33" name="Freeform 108"/>
          <p:cNvSpPr/>
          <p:nvPr/>
        </p:nvSpPr>
        <p:spPr bwMode="auto">
          <a:xfrm>
            <a:off x="5999779" y="2310366"/>
            <a:ext cx="491413" cy="848916"/>
          </a:xfrm>
          <a:custGeom>
            <a:avLst/>
            <a:gdLst>
              <a:gd name="T0" fmla="*/ 0 w 400"/>
              <a:gd name="T1" fmla="*/ 0 h 691"/>
              <a:gd name="T2" fmla="*/ 246 w 400"/>
              <a:gd name="T3" fmla="*/ 691 h 691"/>
              <a:gd name="T4" fmla="*/ 400 w 400"/>
              <a:gd name="T5" fmla="*/ 691 h 691"/>
              <a:gd name="T6" fmla="*/ 182 w 400"/>
              <a:gd name="T7" fmla="*/ 315 h 691"/>
              <a:gd name="T8" fmla="*/ 0 w 400"/>
              <a:gd name="T9" fmla="*/ 0 h 691"/>
            </a:gdLst>
            <a:ahLst/>
            <a:cxnLst>
              <a:cxn ang="0">
                <a:pos x="T0" y="T1"/>
              </a:cxn>
              <a:cxn ang="0">
                <a:pos x="T2" y="T3"/>
              </a:cxn>
              <a:cxn ang="0">
                <a:pos x="T4" y="T5"/>
              </a:cxn>
              <a:cxn ang="0">
                <a:pos x="T6" y="T7"/>
              </a:cxn>
              <a:cxn ang="0">
                <a:pos x="T8" y="T9"/>
              </a:cxn>
            </a:cxnLst>
            <a:rect l="0" t="0" r="r" b="b"/>
            <a:pathLst>
              <a:path w="400" h="691">
                <a:moveTo>
                  <a:pt x="0" y="0"/>
                </a:moveTo>
                <a:lnTo>
                  <a:pt x="246" y="691"/>
                </a:lnTo>
                <a:lnTo>
                  <a:pt x="400" y="691"/>
                </a:lnTo>
                <a:lnTo>
                  <a:pt x="182" y="315"/>
                </a:lnTo>
                <a:lnTo>
                  <a:pt x="0"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p>
        </p:txBody>
      </p:sp>
      <p:sp>
        <p:nvSpPr>
          <p:cNvPr id="34" name="Freeform 113"/>
          <p:cNvSpPr/>
          <p:nvPr/>
        </p:nvSpPr>
        <p:spPr bwMode="auto">
          <a:xfrm>
            <a:off x="5618935" y="2097830"/>
            <a:ext cx="1829285" cy="1745745"/>
          </a:xfrm>
          <a:custGeom>
            <a:avLst/>
            <a:gdLst>
              <a:gd name="T0" fmla="*/ 604 w 629"/>
              <a:gd name="T1" fmla="*/ 308 h 600"/>
              <a:gd name="T2" fmla="*/ 602 w 629"/>
              <a:gd name="T3" fmla="*/ 158 h 600"/>
              <a:gd name="T4" fmla="*/ 550 w 629"/>
              <a:gd name="T5" fmla="*/ 69 h 600"/>
              <a:gd name="T6" fmla="*/ 430 w 629"/>
              <a:gd name="T7" fmla="*/ 0 h 600"/>
              <a:gd name="T8" fmla="*/ 0 w 629"/>
              <a:gd name="T9" fmla="*/ 0 h 600"/>
              <a:gd name="T10" fmla="*/ 131 w 629"/>
              <a:gd name="T11" fmla="*/ 73 h 600"/>
              <a:gd name="T12" fmla="*/ 436 w 629"/>
              <a:gd name="T13" fmla="*/ 600 h 600"/>
              <a:gd name="T14" fmla="*/ 604 w 629"/>
              <a:gd name="T15" fmla="*/ 308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9" h="600">
                <a:moveTo>
                  <a:pt x="604" y="308"/>
                </a:moveTo>
                <a:cubicBezTo>
                  <a:pt x="628" y="262"/>
                  <a:pt x="629" y="206"/>
                  <a:pt x="602" y="158"/>
                </a:cubicBezTo>
                <a:cubicBezTo>
                  <a:pt x="550" y="69"/>
                  <a:pt x="550" y="69"/>
                  <a:pt x="550" y="69"/>
                </a:cubicBezTo>
                <a:cubicBezTo>
                  <a:pt x="528" y="31"/>
                  <a:pt x="474" y="0"/>
                  <a:pt x="430" y="0"/>
                </a:cubicBezTo>
                <a:cubicBezTo>
                  <a:pt x="0" y="0"/>
                  <a:pt x="0" y="0"/>
                  <a:pt x="0" y="0"/>
                </a:cubicBezTo>
                <a:cubicBezTo>
                  <a:pt x="55" y="0"/>
                  <a:pt x="104" y="29"/>
                  <a:pt x="131" y="73"/>
                </a:cubicBezTo>
                <a:cubicBezTo>
                  <a:pt x="436" y="600"/>
                  <a:pt x="436" y="600"/>
                  <a:pt x="436" y="600"/>
                </a:cubicBezTo>
                <a:cubicBezTo>
                  <a:pt x="604" y="308"/>
                  <a:pt x="604" y="308"/>
                  <a:pt x="604" y="308"/>
                </a:cubicBezTo>
              </a:path>
            </a:pathLst>
          </a:custGeom>
          <a:solidFill>
            <a:schemeClr val="tx1">
              <a:lumMod val="75000"/>
              <a:lumOff val="25000"/>
            </a:schemeClr>
          </a:solidFill>
          <a:ln>
            <a:solidFill>
              <a:schemeClr val="bg1"/>
            </a:solidFill>
          </a:ln>
        </p:spPr>
        <p:txBody>
          <a:bodyPr vert="horz" wrap="square" lIns="91440" tIns="45720" rIns="91440" bIns="45720" numCol="1" anchor="t" anchorCtr="0" compatLnSpc="1"/>
          <a:lstStyle/>
          <a:p>
            <a:endParaRPr lang="en-US"/>
          </a:p>
        </p:txBody>
      </p:sp>
      <p:sp>
        <p:nvSpPr>
          <p:cNvPr id="35" name="Freeform 118"/>
          <p:cNvSpPr/>
          <p:nvPr/>
        </p:nvSpPr>
        <p:spPr bwMode="auto">
          <a:xfrm>
            <a:off x="6491192" y="2557301"/>
            <a:ext cx="1567607" cy="1973023"/>
          </a:xfrm>
          <a:custGeom>
            <a:avLst/>
            <a:gdLst>
              <a:gd name="T0" fmla="*/ 337 w 539"/>
              <a:gd name="T1" fmla="*/ 678 h 678"/>
              <a:gd name="T2" fmla="*/ 466 w 539"/>
              <a:gd name="T3" fmla="*/ 600 h 678"/>
              <a:gd name="T4" fmla="*/ 517 w 539"/>
              <a:gd name="T5" fmla="*/ 511 h 678"/>
              <a:gd name="T6" fmla="*/ 517 w 539"/>
              <a:gd name="T7" fmla="*/ 373 h 678"/>
              <a:gd name="T8" fmla="*/ 302 w 539"/>
              <a:gd name="T9" fmla="*/ 0 h 678"/>
              <a:gd name="T10" fmla="*/ 304 w 539"/>
              <a:gd name="T11" fmla="*/ 150 h 678"/>
              <a:gd name="T12" fmla="*/ 0 w 539"/>
              <a:gd name="T13" fmla="*/ 678 h 678"/>
              <a:gd name="T14" fmla="*/ 337 w 539"/>
              <a:gd name="T15" fmla="*/ 678 h 6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8">
                <a:moveTo>
                  <a:pt x="337" y="678"/>
                </a:moveTo>
                <a:cubicBezTo>
                  <a:pt x="389" y="676"/>
                  <a:pt x="438" y="648"/>
                  <a:pt x="466" y="600"/>
                </a:cubicBezTo>
                <a:cubicBezTo>
                  <a:pt x="517" y="511"/>
                  <a:pt x="517" y="511"/>
                  <a:pt x="517" y="511"/>
                </a:cubicBezTo>
                <a:cubicBezTo>
                  <a:pt x="539" y="473"/>
                  <a:pt x="539" y="411"/>
                  <a:pt x="517" y="373"/>
                </a:cubicBezTo>
                <a:cubicBezTo>
                  <a:pt x="302" y="0"/>
                  <a:pt x="302" y="0"/>
                  <a:pt x="302" y="0"/>
                </a:cubicBezTo>
                <a:cubicBezTo>
                  <a:pt x="329" y="48"/>
                  <a:pt x="328" y="104"/>
                  <a:pt x="304" y="150"/>
                </a:cubicBezTo>
                <a:cubicBezTo>
                  <a:pt x="0" y="678"/>
                  <a:pt x="0" y="678"/>
                  <a:pt x="0" y="678"/>
                </a:cubicBezTo>
                <a:cubicBezTo>
                  <a:pt x="337" y="678"/>
                  <a:pt x="337" y="678"/>
                  <a:pt x="337" y="678"/>
                </a:cubicBezTo>
              </a:path>
            </a:pathLst>
          </a:custGeom>
          <a:solidFill>
            <a:schemeClr val="tx1">
              <a:lumMod val="75000"/>
              <a:lumOff val="25000"/>
            </a:schemeClr>
          </a:solidFill>
          <a:ln>
            <a:solidFill>
              <a:schemeClr val="bg1"/>
            </a:solidFill>
          </a:ln>
        </p:spPr>
        <p:txBody>
          <a:bodyPr vert="horz" wrap="square" lIns="91440" tIns="45720" rIns="91440" bIns="45720" numCol="1" anchor="t" anchorCtr="0" compatLnSpc="1"/>
          <a:lstStyle/>
          <a:p>
            <a:endParaRPr lang="en-US"/>
          </a:p>
        </p:txBody>
      </p:sp>
      <p:sp>
        <p:nvSpPr>
          <p:cNvPr id="36" name="Freeform 119"/>
          <p:cNvSpPr/>
          <p:nvPr/>
        </p:nvSpPr>
        <p:spPr bwMode="auto">
          <a:xfrm>
            <a:off x="6491192" y="4364473"/>
            <a:ext cx="980369" cy="165852"/>
          </a:xfrm>
          <a:custGeom>
            <a:avLst/>
            <a:gdLst>
              <a:gd name="T0" fmla="*/ 76 w 798"/>
              <a:gd name="T1" fmla="*/ 0 h 135"/>
              <a:gd name="T2" fmla="*/ 0 w 798"/>
              <a:gd name="T3" fmla="*/ 135 h 135"/>
              <a:gd name="T4" fmla="*/ 798 w 798"/>
              <a:gd name="T5" fmla="*/ 135 h 135"/>
              <a:gd name="T6" fmla="*/ 76 w 798"/>
              <a:gd name="T7" fmla="*/ 0 h 135"/>
            </a:gdLst>
            <a:ahLst/>
            <a:cxnLst>
              <a:cxn ang="0">
                <a:pos x="T0" y="T1"/>
              </a:cxn>
              <a:cxn ang="0">
                <a:pos x="T2" y="T3"/>
              </a:cxn>
              <a:cxn ang="0">
                <a:pos x="T4" y="T5"/>
              </a:cxn>
              <a:cxn ang="0">
                <a:pos x="T6" y="T7"/>
              </a:cxn>
            </a:cxnLst>
            <a:rect l="0" t="0" r="r" b="b"/>
            <a:pathLst>
              <a:path w="798" h="135">
                <a:moveTo>
                  <a:pt x="76" y="0"/>
                </a:moveTo>
                <a:lnTo>
                  <a:pt x="0" y="135"/>
                </a:lnTo>
                <a:lnTo>
                  <a:pt x="798" y="135"/>
                </a:lnTo>
                <a:lnTo>
                  <a:pt x="76"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p>
        </p:txBody>
      </p:sp>
      <p:sp>
        <p:nvSpPr>
          <p:cNvPr id="37" name="Freeform 123"/>
          <p:cNvSpPr/>
          <p:nvPr/>
        </p:nvSpPr>
        <p:spPr bwMode="auto">
          <a:xfrm>
            <a:off x="5700018" y="4303046"/>
            <a:ext cx="2146246" cy="1286273"/>
          </a:xfrm>
          <a:custGeom>
            <a:avLst/>
            <a:gdLst>
              <a:gd name="T0" fmla="*/ 168 w 738"/>
              <a:gd name="T1" fmla="*/ 370 h 442"/>
              <a:gd name="T2" fmla="*/ 300 w 738"/>
              <a:gd name="T3" fmla="*/ 442 h 442"/>
              <a:gd name="T4" fmla="*/ 402 w 738"/>
              <a:gd name="T5" fmla="*/ 442 h 442"/>
              <a:gd name="T6" fmla="*/ 522 w 738"/>
              <a:gd name="T7" fmla="*/ 373 h 442"/>
              <a:gd name="T8" fmla="*/ 738 w 738"/>
              <a:gd name="T9" fmla="*/ 0 h 442"/>
              <a:gd name="T10" fmla="*/ 609 w 738"/>
              <a:gd name="T11" fmla="*/ 78 h 442"/>
              <a:gd name="T12" fmla="*/ 0 w 738"/>
              <a:gd name="T13" fmla="*/ 78 h 442"/>
              <a:gd name="T14" fmla="*/ 168 w 738"/>
              <a:gd name="T15" fmla="*/ 370 h 4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8" h="442">
                <a:moveTo>
                  <a:pt x="168" y="370"/>
                </a:moveTo>
                <a:cubicBezTo>
                  <a:pt x="196" y="413"/>
                  <a:pt x="244" y="442"/>
                  <a:pt x="300" y="442"/>
                </a:cubicBezTo>
                <a:cubicBezTo>
                  <a:pt x="402" y="442"/>
                  <a:pt x="402" y="442"/>
                  <a:pt x="402" y="442"/>
                </a:cubicBezTo>
                <a:cubicBezTo>
                  <a:pt x="446" y="442"/>
                  <a:pt x="500" y="411"/>
                  <a:pt x="522" y="373"/>
                </a:cubicBezTo>
                <a:cubicBezTo>
                  <a:pt x="738" y="0"/>
                  <a:pt x="738" y="0"/>
                  <a:pt x="738" y="0"/>
                </a:cubicBezTo>
                <a:cubicBezTo>
                  <a:pt x="710" y="48"/>
                  <a:pt x="661" y="76"/>
                  <a:pt x="609" y="78"/>
                </a:cubicBezTo>
                <a:cubicBezTo>
                  <a:pt x="0" y="78"/>
                  <a:pt x="0" y="78"/>
                  <a:pt x="0" y="78"/>
                </a:cubicBezTo>
                <a:cubicBezTo>
                  <a:pt x="168" y="370"/>
                  <a:pt x="168" y="370"/>
                  <a:pt x="168" y="370"/>
                </a:cubicBezTo>
              </a:path>
            </a:pathLst>
          </a:custGeom>
          <a:solidFill>
            <a:schemeClr val="tx1">
              <a:lumMod val="75000"/>
              <a:lumOff val="25000"/>
            </a:schemeClr>
          </a:solidFill>
          <a:ln>
            <a:solidFill>
              <a:schemeClr val="bg1"/>
            </a:solidFill>
          </a:ln>
        </p:spPr>
        <p:txBody>
          <a:bodyPr vert="horz" wrap="square" lIns="91440" tIns="45720" rIns="91440" bIns="45720" numCol="1" anchor="t" anchorCtr="0" compatLnSpc="1"/>
          <a:lstStyle/>
          <a:p>
            <a:endParaRPr lang="en-US"/>
          </a:p>
        </p:txBody>
      </p:sp>
      <p:sp>
        <p:nvSpPr>
          <p:cNvPr id="38" name="Freeform 128"/>
          <p:cNvSpPr/>
          <p:nvPr/>
        </p:nvSpPr>
        <p:spPr bwMode="auto">
          <a:xfrm>
            <a:off x="4740534" y="3843575"/>
            <a:ext cx="1831742" cy="1745745"/>
          </a:xfrm>
          <a:custGeom>
            <a:avLst/>
            <a:gdLst>
              <a:gd name="T0" fmla="*/ 25 w 630"/>
              <a:gd name="T1" fmla="*/ 292 h 600"/>
              <a:gd name="T2" fmla="*/ 28 w 630"/>
              <a:gd name="T3" fmla="*/ 442 h 600"/>
              <a:gd name="T4" fmla="*/ 79 w 630"/>
              <a:gd name="T5" fmla="*/ 531 h 600"/>
              <a:gd name="T6" fmla="*/ 199 w 630"/>
              <a:gd name="T7" fmla="*/ 600 h 600"/>
              <a:gd name="T8" fmla="*/ 630 w 630"/>
              <a:gd name="T9" fmla="*/ 600 h 600"/>
              <a:gd name="T10" fmla="*/ 498 w 630"/>
              <a:gd name="T11" fmla="*/ 528 h 600"/>
              <a:gd name="T12" fmla="*/ 194 w 630"/>
              <a:gd name="T13" fmla="*/ 0 h 600"/>
              <a:gd name="T14" fmla="*/ 25 w 630"/>
              <a:gd name="T15" fmla="*/ 292 h 6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0" h="600">
                <a:moveTo>
                  <a:pt x="25" y="292"/>
                </a:moveTo>
                <a:cubicBezTo>
                  <a:pt x="1" y="338"/>
                  <a:pt x="0" y="394"/>
                  <a:pt x="28" y="442"/>
                </a:cubicBezTo>
                <a:cubicBezTo>
                  <a:pt x="79" y="531"/>
                  <a:pt x="79" y="531"/>
                  <a:pt x="79" y="531"/>
                </a:cubicBezTo>
                <a:cubicBezTo>
                  <a:pt x="101" y="569"/>
                  <a:pt x="155" y="600"/>
                  <a:pt x="199" y="600"/>
                </a:cubicBezTo>
                <a:cubicBezTo>
                  <a:pt x="630" y="600"/>
                  <a:pt x="630" y="600"/>
                  <a:pt x="630" y="600"/>
                </a:cubicBezTo>
                <a:cubicBezTo>
                  <a:pt x="574" y="600"/>
                  <a:pt x="526" y="571"/>
                  <a:pt x="498" y="528"/>
                </a:cubicBezTo>
                <a:cubicBezTo>
                  <a:pt x="194" y="0"/>
                  <a:pt x="194" y="0"/>
                  <a:pt x="194" y="0"/>
                </a:cubicBezTo>
                <a:cubicBezTo>
                  <a:pt x="25" y="292"/>
                  <a:pt x="25" y="292"/>
                  <a:pt x="25" y="292"/>
                </a:cubicBezTo>
              </a:path>
            </a:pathLst>
          </a:custGeom>
          <a:solidFill>
            <a:schemeClr val="tx1">
              <a:lumMod val="75000"/>
              <a:lumOff val="25000"/>
            </a:schemeClr>
          </a:solidFill>
          <a:ln>
            <a:solidFill>
              <a:schemeClr val="bg1"/>
            </a:solidFill>
          </a:ln>
        </p:spPr>
        <p:txBody>
          <a:bodyPr vert="horz" wrap="square" lIns="91440" tIns="45720" rIns="91440" bIns="45720" numCol="1" anchor="t" anchorCtr="0" compatLnSpc="1"/>
          <a:lstStyle/>
          <a:p>
            <a:endParaRPr lang="en-US"/>
          </a:p>
        </p:txBody>
      </p:sp>
      <p:sp>
        <p:nvSpPr>
          <p:cNvPr id="39" name="Freeform 129"/>
          <p:cNvSpPr/>
          <p:nvPr/>
        </p:nvSpPr>
        <p:spPr bwMode="auto">
          <a:xfrm>
            <a:off x="4813017" y="3843574"/>
            <a:ext cx="584781" cy="848916"/>
          </a:xfrm>
          <a:custGeom>
            <a:avLst/>
            <a:gdLst>
              <a:gd name="T0" fmla="*/ 400 w 476"/>
              <a:gd name="T1" fmla="*/ 0 h 691"/>
              <a:gd name="T2" fmla="*/ 0 w 476"/>
              <a:gd name="T3" fmla="*/ 691 h 691"/>
              <a:gd name="T4" fmla="*/ 476 w 476"/>
              <a:gd name="T5" fmla="*/ 132 h 691"/>
              <a:gd name="T6" fmla="*/ 400 w 476"/>
              <a:gd name="T7" fmla="*/ 0 h 691"/>
            </a:gdLst>
            <a:ahLst/>
            <a:cxnLst>
              <a:cxn ang="0">
                <a:pos x="T0" y="T1"/>
              </a:cxn>
              <a:cxn ang="0">
                <a:pos x="T2" y="T3"/>
              </a:cxn>
              <a:cxn ang="0">
                <a:pos x="T4" y="T5"/>
              </a:cxn>
              <a:cxn ang="0">
                <a:pos x="T6" y="T7"/>
              </a:cxn>
            </a:cxnLst>
            <a:rect l="0" t="0" r="r" b="b"/>
            <a:pathLst>
              <a:path w="476" h="691">
                <a:moveTo>
                  <a:pt x="400" y="0"/>
                </a:moveTo>
                <a:lnTo>
                  <a:pt x="0" y="691"/>
                </a:lnTo>
                <a:lnTo>
                  <a:pt x="476" y="132"/>
                </a:lnTo>
                <a:lnTo>
                  <a:pt x="400" y="0"/>
                </a:lnTo>
                <a:close/>
              </a:path>
            </a:pathLst>
          </a:custGeom>
          <a:solidFill>
            <a:schemeClr val="tx1">
              <a:lumMod val="95000"/>
              <a:lumOff val="5000"/>
              <a:alpha val="10000"/>
            </a:schemeClr>
          </a:solidFill>
          <a:ln>
            <a:noFill/>
          </a:ln>
        </p:spPr>
        <p:txBody>
          <a:bodyPr vert="horz" wrap="square" lIns="91440" tIns="45720" rIns="91440" bIns="45720" numCol="1" anchor="t" anchorCtr="0" compatLnSpc="1"/>
          <a:lstStyle/>
          <a:p>
            <a:endParaRPr lang="en-US"/>
          </a:p>
        </p:txBody>
      </p:sp>
      <p:sp>
        <p:nvSpPr>
          <p:cNvPr id="40" name="Freeform 133"/>
          <p:cNvSpPr/>
          <p:nvPr/>
        </p:nvSpPr>
        <p:spPr bwMode="auto">
          <a:xfrm>
            <a:off x="4132410" y="3159281"/>
            <a:ext cx="1567607" cy="1969337"/>
          </a:xfrm>
          <a:custGeom>
            <a:avLst/>
            <a:gdLst>
              <a:gd name="T0" fmla="*/ 201 w 539"/>
              <a:gd name="T1" fmla="*/ 0 h 677"/>
              <a:gd name="T2" fmla="*/ 73 w 539"/>
              <a:gd name="T3" fmla="*/ 77 h 677"/>
              <a:gd name="T4" fmla="*/ 22 w 539"/>
              <a:gd name="T5" fmla="*/ 166 h 677"/>
              <a:gd name="T6" fmla="*/ 22 w 539"/>
              <a:gd name="T7" fmla="*/ 304 h 677"/>
              <a:gd name="T8" fmla="*/ 237 w 539"/>
              <a:gd name="T9" fmla="*/ 677 h 677"/>
              <a:gd name="T10" fmla="*/ 234 w 539"/>
              <a:gd name="T11" fmla="*/ 527 h 677"/>
              <a:gd name="T12" fmla="*/ 539 w 539"/>
              <a:gd name="T13" fmla="*/ 0 h 677"/>
              <a:gd name="T14" fmla="*/ 201 w 539"/>
              <a:gd name="T15" fmla="*/ 0 h 6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9" h="677">
                <a:moveTo>
                  <a:pt x="201" y="0"/>
                </a:moveTo>
                <a:cubicBezTo>
                  <a:pt x="150" y="2"/>
                  <a:pt x="101" y="29"/>
                  <a:pt x="73" y="77"/>
                </a:cubicBezTo>
                <a:cubicBezTo>
                  <a:pt x="22" y="166"/>
                  <a:pt x="22" y="166"/>
                  <a:pt x="22" y="166"/>
                </a:cubicBezTo>
                <a:cubicBezTo>
                  <a:pt x="0" y="204"/>
                  <a:pt x="0" y="266"/>
                  <a:pt x="22" y="304"/>
                </a:cubicBezTo>
                <a:cubicBezTo>
                  <a:pt x="237" y="677"/>
                  <a:pt x="237" y="677"/>
                  <a:pt x="237" y="677"/>
                </a:cubicBezTo>
                <a:cubicBezTo>
                  <a:pt x="209" y="629"/>
                  <a:pt x="210" y="573"/>
                  <a:pt x="234" y="527"/>
                </a:cubicBezTo>
                <a:cubicBezTo>
                  <a:pt x="539" y="0"/>
                  <a:pt x="539" y="0"/>
                  <a:pt x="539" y="0"/>
                </a:cubicBezTo>
                <a:cubicBezTo>
                  <a:pt x="201" y="0"/>
                  <a:pt x="201" y="0"/>
                  <a:pt x="201" y="0"/>
                </a:cubicBezTo>
              </a:path>
            </a:pathLst>
          </a:custGeom>
          <a:solidFill>
            <a:schemeClr val="tx1">
              <a:lumMod val="75000"/>
              <a:lumOff val="25000"/>
            </a:schemeClr>
          </a:solidFill>
          <a:ln>
            <a:solidFill>
              <a:schemeClr val="bg1"/>
            </a:solidFill>
          </a:ln>
        </p:spPr>
        <p:txBody>
          <a:bodyPr vert="horz" wrap="square" lIns="91440" tIns="45720" rIns="91440" bIns="45720" numCol="1" anchor="t" anchorCtr="0" compatLnSpc="1"/>
          <a:lstStyle/>
          <a:p>
            <a:endParaRPr lang="en-US"/>
          </a:p>
        </p:txBody>
      </p:sp>
      <p:sp>
        <p:nvSpPr>
          <p:cNvPr id="41" name="文本框 40"/>
          <p:cNvSpPr txBox="1"/>
          <p:nvPr/>
        </p:nvSpPr>
        <p:spPr>
          <a:xfrm>
            <a:off x="3143124" y="2198888"/>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42" name="文本框 41"/>
          <p:cNvSpPr txBox="1"/>
          <p:nvPr/>
        </p:nvSpPr>
        <p:spPr>
          <a:xfrm>
            <a:off x="3143124" y="3415553"/>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43" name="文本框 42"/>
          <p:cNvSpPr txBox="1"/>
          <p:nvPr/>
        </p:nvSpPr>
        <p:spPr>
          <a:xfrm>
            <a:off x="3143124" y="4682504"/>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44" name="文本框 43"/>
          <p:cNvSpPr txBox="1"/>
          <p:nvPr/>
        </p:nvSpPr>
        <p:spPr>
          <a:xfrm>
            <a:off x="8373261" y="2198888"/>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45" name="文本框 44"/>
          <p:cNvSpPr txBox="1"/>
          <p:nvPr/>
        </p:nvSpPr>
        <p:spPr>
          <a:xfrm>
            <a:off x="8373261" y="3415553"/>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46" name="文本框 45"/>
          <p:cNvSpPr txBox="1"/>
          <p:nvPr/>
        </p:nvSpPr>
        <p:spPr>
          <a:xfrm>
            <a:off x="8373261" y="4682504"/>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47" name="文本框 46"/>
          <p:cNvSpPr txBox="1"/>
          <p:nvPr/>
        </p:nvSpPr>
        <p:spPr>
          <a:xfrm>
            <a:off x="8970952" y="2008772"/>
            <a:ext cx="2488875"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8970952" y="3236292"/>
            <a:ext cx="2488875"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文本框 48"/>
          <p:cNvSpPr txBox="1"/>
          <p:nvPr/>
        </p:nvSpPr>
        <p:spPr>
          <a:xfrm>
            <a:off x="8970952" y="4474755"/>
            <a:ext cx="2488875"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647405" y="2008772"/>
            <a:ext cx="2488875"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647405" y="3236292"/>
            <a:ext cx="2488875"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文本框 51"/>
          <p:cNvSpPr txBox="1"/>
          <p:nvPr/>
        </p:nvSpPr>
        <p:spPr>
          <a:xfrm>
            <a:off x="647405" y="4474755"/>
            <a:ext cx="2488875"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3" descr="C:\Users\Soloman\Desktop\未标题-3.png"/>
          <p:cNvPicPr>
            <a:picLocks noChangeAspect="1"/>
          </p:cNvPicPr>
          <p:nvPr/>
        </p:nvPicPr>
        <p:blipFill>
          <a:blip r:embed="rId2"/>
          <a:stretch>
            <a:fillRect/>
          </a:stretch>
        </p:blipFill>
        <p:spPr>
          <a:xfrm rot="5750549" flipV="1">
            <a:off x="3640087" y="2348560"/>
            <a:ext cx="2102526" cy="2101452"/>
          </a:xfrm>
          <a:prstGeom prst="rect">
            <a:avLst/>
          </a:prstGeom>
          <a:noFill/>
          <a:ln w="9525">
            <a:noFill/>
          </a:ln>
        </p:spPr>
      </p:pic>
      <p:sp>
        <p:nvSpPr>
          <p:cNvPr id="8" name="TextBox 4"/>
          <p:cNvSpPr txBox="1"/>
          <p:nvPr/>
        </p:nvSpPr>
        <p:spPr>
          <a:xfrm>
            <a:off x="4145366" y="2747185"/>
            <a:ext cx="1091966" cy="1200329"/>
          </a:xfrm>
          <a:prstGeom prst="rect">
            <a:avLst/>
          </a:prstGeom>
          <a:noFill/>
          <a:ln w="9525">
            <a:noFill/>
          </a:ln>
        </p:spPr>
        <p:txBody>
          <a:bodyPr wrap="none">
            <a:spAutoFit/>
          </a:bodyPr>
          <a:lstStyle/>
          <a:p>
            <a:r>
              <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rPr>
              <a:t>肆</a:t>
            </a:r>
            <a:endPar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endParaRPr>
          </a:p>
        </p:txBody>
      </p:sp>
      <p:sp>
        <p:nvSpPr>
          <p:cNvPr id="9" name="文本框 8"/>
          <p:cNvSpPr txBox="1"/>
          <p:nvPr/>
        </p:nvSpPr>
        <p:spPr>
          <a:xfrm>
            <a:off x="5524500" y="2690336"/>
            <a:ext cx="4959929" cy="738664"/>
          </a:xfrm>
          <a:prstGeom prst="rect">
            <a:avLst/>
          </a:prstGeom>
          <a:noFill/>
        </p:spPr>
        <p:txBody>
          <a:bodyPr wrap="square" rtlCol="0">
            <a:spAutoFit/>
          </a:bodyPr>
          <a:lstStyle/>
          <a:p>
            <a:pPr>
              <a:lnSpc>
                <a:spcPct val="175000"/>
              </a:lnSpc>
            </a:pPr>
            <a:r>
              <a:rPr lang="zh-CN" altLang="en-US" sz="2800" dirty="0">
                <a:solidFill>
                  <a:schemeClr val="tx1">
                    <a:lumMod val="75000"/>
                    <a:lumOff val="25000"/>
                  </a:schemeClr>
                </a:solidFill>
                <a:latin typeface="李旭科书法 v1.4" panose="02000603000000000000" pitchFamily="2" charset="-122"/>
                <a:ea typeface="李旭科书法 v1.4" panose="02000603000000000000" pitchFamily="2" charset="-122"/>
              </a:rPr>
              <a:t>工作不足之处</a:t>
            </a:r>
            <a:endParaRPr lang="en-US" altLang="zh-CN" sz="2800" dirty="0">
              <a:solidFill>
                <a:schemeClr val="tx1">
                  <a:lumMod val="75000"/>
                  <a:lumOff val="25000"/>
                </a:schemeClr>
              </a:solidFill>
              <a:latin typeface="李旭科书法 v1.4" panose="02000603000000000000" pitchFamily="2" charset="-122"/>
              <a:ea typeface="李旭科书法 v1.4" panose="02000603000000000000" pitchFamily="2" charset="-122"/>
            </a:endParaRPr>
          </a:p>
        </p:txBody>
      </p:sp>
      <p:sp>
        <p:nvSpPr>
          <p:cNvPr id="10" name="文本框 9"/>
          <p:cNvSpPr txBox="1"/>
          <p:nvPr/>
        </p:nvSpPr>
        <p:spPr>
          <a:xfrm>
            <a:off x="5524500" y="3485969"/>
            <a:ext cx="5022106" cy="338554"/>
          </a:xfrm>
          <a:prstGeom prst="snip1Rect">
            <a:avLst>
              <a:gd name="adj" fmla="val 0"/>
            </a:avLst>
          </a:prstGeom>
          <a:noFill/>
          <a:ln w="28575">
            <a:noFill/>
          </a:ln>
        </p:spPr>
        <p:txBody>
          <a:bodyPr wrap="square" rtlCol="0">
            <a:spAutoFit/>
          </a:bodyPr>
          <a:lstStyle/>
          <a:p>
            <a:r>
              <a:rPr lang="en-US" altLang="zh-CN" sz="1600" dirty="0">
                <a:solidFill>
                  <a:schemeClr val="tx1">
                    <a:lumMod val="75000"/>
                    <a:lumOff val="25000"/>
                  </a:schemeClr>
                </a:solidFill>
                <a:latin typeface="Arial" panose="020B0604020202020204" pitchFamily="34" charset="0"/>
                <a:cs typeface="Arial" panose="020B0604020202020204" pitchFamily="34" charset="0"/>
              </a:rPr>
              <a:t>LACK OF WORK</a:t>
            </a:r>
            <a:endParaRPr lang="zh-CN" altLang="en-US"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11"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肆</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12" name="文本框 11"/>
          <p:cNvSpPr txBox="1"/>
          <p:nvPr/>
        </p:nvSpPr>
        <p:spPr>
          <a:xfrm>
            <a:off x="1464105" y="313715"/>
            <a:ext cx="4959929" cy="510845"/>
          </a:xfrm>
          <a:prstGeom prst="rect">
            <a:avLst/>
          </a:prstGeom>
          <a:noFill/>
        </p:spPr>
        <p:txBody>
          <a:bodyPr wrap="square" rtlCol="0">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工作不足之处</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464105" y="826527"/>
            <a:ext cx="5022106" cy="369332"/>
          </a:xfrm>
          <a:prstGeom prst="snip1Rect">
            <a:avLst>
              <a:gd name="adj" fmla="val 0"/>
            </a:avLst>
          </a:prstGeom>
          <a:noFill/>
          <a:ln w="28575">
            <a:noFill/>
          </a:ln>
        </p:spPr>
        <p:txBody>
          <a:bodyPr wrap="square" rtlCol="0">
            <a:spAutoFit/>
          </a:bodyPr>
          <a:lstStyle/>
          <a:p>
            <a:r>
              <a:rPr lang="en-US" altLang="zh-CN" dirty="0">
                <a:solidFill>
                  <a:schemeClr val="tx1">
                    <a:lumMod val="75000"/>
                    <a:lumOff val="25000"/>
                  </a:schemeClr>
                </a:solidFill>
                <a:latin typeface="Arial" panose="020B0604020202020204" pitchFamily="34" charset="0"/>
                <a:cs typeface="Arial" panose="020B0604020202020204" pitchFamily="34" charset="0"/>
              </a:rPr>
              <a:t>Lack Of Work</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7" name="Line 4"/>
          <p:cNvSpPr>
            <a:spLocks noChangeShapeType="1"/>
          </p:cNvSpPr>
          <p:nvPr/>
        </p:nvSpPr>
        <p:spPr bwMode="auto">
          <a:xfrm rot="10800000" flipH="1">
            <a:off x="3029491" y="2407334"/>
            <a:ext cx="1518224" cy="1585746"/>
          </a:xfrm>
          <a:prstGeom prst="line">
            <a:avLst/>
          </a:prstGeom>
          <a:noFill/>
          <a:ln w="114300">
            <a:solidFill>
              <a:schemeClr val="tx1">
                <a:lumMod val="75000"/>
                <a:lumOff val="25000"/>
              </a:schemeClr>
            </a:solidFill>
            <a:miter lim="800000"/>
          </a:ln>
        </p:spPr>
        <p:txBody>
          <a:bodyPr lIns="0" tIns="0" rIns="0" bIns="0"/>
          <a:lstStyle/>
          <a:p>
            <a:endParaRPr lang="en-US">
              <a:solidFill>
                <a:schemeClr val="bg1"/>
              </a:solidFill>
            </a:endParaRPr>
          </a:p>
        </p:txBody>
      </p:sp>
      <p:sp>
        <p:nvSpPr>
          <p:cNvPr id="8" name="Line 5"/>
          <p:cNvSpPr>
            <a:spLocks noChangeShapeType="1"/>
          </p:cNvSpPr>
          <p:nvPr/>
        </p:nvSpPr>
        <p:spPr bwMode="auto">
          <a:xfrm rot="10800000" flipH="1">
            <a:off x="2994707" y="3181451"/>
            <a:ext cx="2042713" cy="846413"/>
          </a:xfrm>
          <a:prstGeom prst="line">
            <a:avLst/>
          </a:prstGeom>
          <a:noFill/>
          <a:ln w="114300">
            <a:solidFill>
              <a:schemeClr val="tx1">
                <a:lumMod val="75000"/>
                <a:lumOff val="25000"/>
              </a:schemeClr>
            </a:solidFill>
            <a:miter lim="800000"/>
          </a:ln>
        </p:spPr>
        <p:txBody>
          <a:bodyPr lIns="0" tIns="0" rIns="0" bIns="0"/>
          <a:lstStyle/>
          <a:p>
            <a:endParaRPr lang="en-US"/>
          </a:p>
        </p:txBody>
      </p:sp>
      <p:sp>
        <p:nvSpPr>
          <p:cNvPr id="9" name="Line 6"/>
          <p:cNvSpPr>
            <a:spLocks noChangeShapeType="1"/>
          </p:cNvSpPr>
          <p:nvPr/>
        </p:nvSpPr>
        <p:spPr bwMode="auto">
          <a:xfrm rot="10800000" flipH="1">
            <a:off x="3020624" y="4034685"/>
            <a:ext cx="2227547" cy="6820"/>
          </a:xfrm>
          <a:prstGeom prst="line">
            <a:avLst/>
          </a:prstGeom>
          <a:noFill/>
          <a:ln w="114300">
            <a:solidFill>
              <a:schemeClr val="tx1">
                <a:lumMod val="75000"/>
                <a:lumOff val="25000"/>
              </a:schemeClr>
            </a:solidFill>
            <a:miter lim="800000"/>
          </a:ln>
        </p:spPr>
        <p:txBody>
          <a:bodyPr lIns="0" tIns="0" rIns="0" bIns="0"/>
          <a:lstStyle/>
          <a:p>
            <a:endParaRPr lang="en-US"/>
          </a:p>
        </p:txBody>
      </p:sp>
      <p:sp>
        <p:nvSpPr>
          <p:cNvPr id="10" name="Line 7"/>
          <p:cNvSpPr>
            <a:spLocks noChangeShapeType="1"/>
          </p:cNvSpPr>
          <p:nvPr/>
        </p:nvSpPr>
        <p:spPr bwMode="auto">
          <a:xfrm>
            <a:off x="3022670" y="4034003"/>
            <a:ext cx="2063857" cy="804126"/>
          </a:xfrm>
          <a:prstGeom prst="line">
            <a:avLst/>
          </a:prstGeom>
          <a:noFill/>
          <a:ln w="114300">
            <a:solidFill>
              <a:schemeClr val="tx1">
                <a:lumMod val="75000"/>
                <a:lumOff val="25000"/>
              </a:schemeClr>
            </a:solidFill>
            <a:miter lim="800000"/>
          </a:ln>
        </p:spPr>
        <p:txBody>
          <a:bodyPr lIns="0" tIns="0" rIns="0" bIns="0"/>
          <a:lstStyle/>
          <a:p>
            <a:endParaRPr lang="en-US"/>
          </a:p>
        </p:txBody>
      </p:sp>
      <p:sp>
        <p:nvSpPr>
          <p:cNvPr id="14" name="Line 8"/>
          <p:cNvSpPr>
            <a:spLocks noChangeShapeType="1"/>
          </p:cNvSpPr>
          <p:nvPr/>
        </p:nvSpPr>
        <p:spPr bwMode="auto">
          <a:xfrm>
            <a:off x="3031537" y="4032639"/>
            <a:ext cx="1445928" cy="1586428"/>
          </a:xfrm>
          <a:prstGeom prst="line">
            <a:avLst/>
          </a:prstGeom>
          <a:noFill/>
          <a:ln w="114300">
            <a:solidFill>
              <a:schemeClr val="tx1">
                <a:lumMod val="75000"/>
                <a:lumOff val="25000"/>
              </a:schemeClr>
            </a:solidFill>
            <a:miter lim="800000"/>
          </a:ln>
        </p:spPr>
        <p:txBody>
          <a:bodyPr lIns="0" tIns="0" rIns="0" bIns="0"/>
          <a:lstStyle/>
          <a:p>
            <a:endParaRPr lang="en-US">
              <a:solidFill>
                <a:schemeClr val="bg1"/>
              </a:solidFill>
            </a:endParaRPr>
          </a:p>
        </p:txBody>
      </p:sp>
      <p:sp>
        <p:nvSpPr>
          <p:cNvPr id="15" name="Oval 9"/>
          <p:cNvSpPr/>
          <p:nvPr/>
        </p:nvSpPr>
        <p:spPr bwMode="auto">
          <a:xfrm>
            <a:off x="4212833" y="2038350"/>
            <a:ext cx="682041" cy="682041"/>
          </a:xfrm>
          <a:prstGeom prst="ellipse">
            <a:avLst/>
          </a:prstGeom>
          <a:solidFill>
            <a:schemeClr val="tx1">
              <a:lumMod val="75000"/>
              <a:lumOff val="25000"/>
            </a:schemeClr>
          </a:solidFill>
          <a:ln w="25400" cap="flat">
            <a:noFill/>
            <a:prstDash val="solid"/>
            <a:miter lim="800000"/>
            <a:headEnd type="none" w="med" len="med"/>
            <a:tailEnd type="none" w="med" len="med"/>
          </a:ln>
          <a:effectLst>
            <a:outerShdw blurRad="12700" dist="114299" dir="5400000" algn="ctr" rotWithShape="0">
              <a:schemeClr val="bg2">
                <a:alpha val="9000"/>
              </a:schemeClr>
            </a:outerShdw>
          </a:effectLst>
        </p:spPr>
        <p:txBody>
          <a:bodyPr lIns="0" tIns="0" rIns="0" bIns="0" anchor="ctr"/>
          <a:lstStyle/>
          <a:p>
            <a:pPr>
              <a:defRPr/>
            </a:pPr>
            <a:r>
              <a:rPr lang="en-US" sz="3000" dirty="0">
                <a:solidFill>
                  <a:srgbClr val="FFFFFF"/>
                </a:solidFill>
                <a:latin typeface="Source Sans Pro Semibold" charset="0"/>
                <a:ea typeface="MS PGothic" panose="020B0600070205080204" charset="-128"/>
                <a:cs typeface="Source Sans Pro Semibold" charset="0"/>
                <a:sym typeface="Source Sans Pro Semibold" charset="0"/>
              </a:rPr>
              <a:t> 1</a:t>
            </a:r>
            <a:endParaRPr lang="en-US" sz="3000" dirty="0">
              <a:solidFill>
                <a:srgbClr val="FFFFFF"/>
              </a:solidFill>
              <a:latin typeface="Source Sans Pro Semibold" charset="0"/>
              <a:ea typeface="MS PGothic" panose="020B0600070205080204" charset="-128"/>
              <a:cs typeface="Source Sans Pro Semibold" charset="0"/>
              <a:sym typeface="Source Sans Pro Semibold" charset="0"/>
            </a:endParaRPr>
          </a:p>
        </p:txBody>
      </p:sp>
      <p:sp>
        <p:nvSpPr>
          <p:cNvPr id="16" name="Oval 10"/>
          <p:cNvSpPr/>
          <p:nvPr/>
        </p:nvSpPr>
        <p:spPr bwMode="auto">
          <a:xfrm>
            <a:off x="4703220" y="2815195"/>
            <a:ext cx="682041" cy="682041"/>
          </a:xfrm>
          <a:prstGeom prst="ellipse">
            <a:avLst/>
          </a:prstGeom>
          <a:solidFill>
            <a:schemeClr val="tx1">
              <a:lumMod val="75000"/>
              <a:lumOff val="25000"/>
            </a:schemeClr>
          </a:solidFill>
          <a:ln w="25400" cap="flat">
            <a:noFill/>
            <a:prstDash val="solid"/>
            <a:miter lim="800000"/>
            <a:headEnd type="none" w="med" len="med"/>
            <a:tailEnd type="none" w="med" len="med"/>
          </a:ln>
          <a:effectLst>
            <a:outerShdw blurRad="12700" dist="114299" dir="5400000" algn="ctr" rotWithShape="0">
              <a:schemeClr val="bg2">
                <a:alpha val="9000"/>
              </a:schemeClr>
            </a:outerShdw>
          </a:effectLst>
        </p:spPr>
        <p:txBody>
          <a:bodyPr lIns="0" tIns="0" rIns="0" bIns="0" anchor="ctr"/>
          <a:lstStyle/>
          <a:p>
            <a:pPr>
              <a:defRPr/>
            </a:pPr>
            <a:r>
              <a:rPr lang="en-US" sz="3000" dirty="0">
                <a:solidFill>
                  <a:srgbClr val="FFFFFF"/>
                </a:solidFill>
                <a:latin typeface="Source Sans Pro Semibold" charset="0"/>
                <a:ea typeface="MS PGothic" panose="020B0600070205080204" charset="-128"/>
                <a:cs typeface="Source Sans Pro Semibold" charset="0"/>
                <a:sym typeface="Source Sans Pro Semibold" charset="0"/>
              </a:rPr>
              <a:t> 2</a:t>
            </a:r>
            <a:endParaRPr lang="en-US" sz="3000" dirty="0">
              <a:solidFill>
                <a:srgbClr val="FFFFFF"/>
              </a:solidFill>
              <a:latin typeface="Source Sans Pro Semibold" charset="0"/>
              <a:ea typeface="MS PGothic" panose="020B0600070205080204" charset="-128"/>
              <a:cs typeface="Source Sans Pro Semibold" charset="0"/>
              <a:sym typeface="Source Sans Pro Semibold" charset="0"/>
            </a:endParaRPr>
          </a:p>
        </p:txBody>
      </p:sp>
      <p:sp>
        <p:nvSpPr>
          <p:cNvPr id="17" name="Oval 11"/>
          <p:cNvSpPr/>
          <p:nvPr/>
        </p:nvSpPr>
        <p:spPr bwMode="auto">
          <a:xfrm>
            <a:off x="4905104" y="3666382"/>
            <a:ext cx="682041" cy="682041"/>
          </a:xfrm>
          <a:prstGeom prst="ellipse">
            <a:avLst/>
          </a:prstGeom>
          <a:solidFill>
            <a:schemeClr val="tx1">
              <a:lumMod val="75000"/>
              <a:lumOff val="25000"/>
            </a:schemeClr>
          </a:solidFill>
          <a:ln w="25400" cap="flat">
            <a:noFill/>
            <a:prstDash val="solid"/>
            <a:miter lim="800000"/>
            <a:headEnd type="none" w="med" len="med"/>
            <a:tailEnd type="none" w="med" len="med"/>
          </a:ln>
          <a:effectLst>
            <a:outerShdw blurRad="12700" dist="114299" dir="5400000" algn="ctr" rotWithShape="0">
              <a:schemeClr val="bg2">
                <a:alpha val="9000"/>
              </a:schemeClr>
            </a:outerShdw>
          </a:effectLst>
        </p:spPr>
        <p:txBody>
          <a:bodyPr lIns="0" tIns="0" rIns="0" bIns="0" anchor="ctr"/>
          <a:lstStyle/>
          <a:p>
            <a:pPr>
              <a:defRPr/>
            </a:pPr>
            <a:r>
              <a:rPr lang="en-US" sz="3000" dirty="0">
                <a:solidFill>
                  <a:srgbClr val="FFFFFF"/>
                </a:solidFill>
                <a:latin typeface="Source Sans Pro Semibold" charset="0"/>
                <a:ea typeface="MS PGothic" panose="020B0600070205080204" charset="-128"/>
                <a:cs typeface="Source Sans Pro Semibold" charset="0"/>
                <a:sym typeface="Source Sans Pro Semibold" charset="0"/>
              </a:rPr>
              <a:t> 3</a:t>
            </a:r>
            <a:endParaRPr lang="en-US" sz="3000" dirty="0">
              <a:solidFill>
                <a:srgbClr val="FFFFFF"/>
              </a:solidFill>
              <a:latin typeface="Source Sans Pro Semibold" charset="0"/>
              <a:ea typeface="MS PGothic" panose="020B0600070205080204" charset="-128"/>
              <a:cs typeface="Source Sans Pro Semibold" charset="0"/>
              <a:sym typeface="Source Sans Pro Semibold" charset="0"/>
            </a:endParaRPr>
          </a:p>
        </p:txBody>
      </p:sp>
      <p:sp>
        <p:nvSpPr>
          <p:cNvPr id="18" name="Oval 12"/>
          <p:cNvSpPr/>
          <p:nvPr/>
        </p:nvSpPr>
        <p:spPr bwMode="auto">
          <a:xfrm>
            <a:off x="4152131" y="5292369"/>
            <a:ext cx="682041" cy="682041"/>
          </a:xfrm>
          <a:prstGeom prst="ellipse">
            <a:avLst/>
          </a:prstGeom>
          <a:solidFill>
            <a:schemeClr val="tx1">
              <a:lumMod val="75000"/>
              <a:lumOff val="25000"/>
            </a:schemeClr>
          </a:solidFill>
          <a:ln w="25400" cap="flat">
            <a:noFill/>
            <a:prstDash val="solid"/>
            <a:miter lim="800000"/>
            <a:headEnd type="none" w="med" len="med"/>
            <a:tailEnd type="none" w="med" len="med"/>
          </a:ln>
          <a:effectLst>
            <a:outerShdw blurRad="12700" dist="114299" dir="5400000" algn="ctr" rotWithShape="0">
              <a:schemeClr val="bg2">
                <a:alpha val="9000"/>
              </a:schemeClr>
            </a:outerShdw>
          </a:effectLst>
        </p:spPr>
        <p:txBody>
          <a:bodyPr lIns="0" tIns="0" rIns="0" bIns="0" anchor="ctr"/>
          <a:lstStyle/>
          <a:p>
            <a:pPr>
              <a:defRPr/>
            </a:pPr>
            <a:r>
              <a:rPr lang="en-US" sz="3000" dirty="0">
                <a:solidFill>
                  <a:schemeClr val="bg1"/>
                </a:solidFill>
                <a:latin typeface="Source Sans Pro Semibold" charset="0"/>
                <a:ea typeface="MS PGothic" panose="020B0600070205080204" charset="-128"/>
                <a:cs typeface="Source Sans Pro Semibold" charset="0"/>
                <a:sym typeface="Source Sans Pro Semibold" charset="0"/>
              </a:rPr>
              <a:t> 5</a:t>
            </a:r>
            <a:endParaRPr lang="en-US" sz="3000" dirty="0">
              <a:solidFill>
                <a:schemeClr val="bg1"/>
              </a:solidFill>
              <a:latin typeface="Source Sans Pro Semibold" charset="0"/>
              <a:ea typeface="MS PGothic" panose="020B0600070205080204" charset="-128"/>
              <a:cs typeface="Source Sans Pro Semibold" charset="0"/>
              <a:sym typeface="Source Sans Pro Semibold" charset="0"/>
            </a:endParaRPr>
          </a:p>
        </p:txBody>
      </p:sp>
      <p:sp>
        <p:nvSpPr>
          <p:cNvPr id="19" name="Oval 13"/>
          <p:cNvSpPr/>
          <p:nvPr/>
        </p:nvSpPr>
        <p:spPr bwMode="auto">
          <a:xfrm>
            <a:off x="4752327" y="4517570"/>
            <a:ext cx="682041" cy="682041"/>
          </a:xfrm>
          <a:prstGeom prst="ellipse">
            <a:avLst/>
          </a:prstGeom>
          <a:solidFill>
            <a:schemeClr val="tx1">
              <a:lumMod val="75000"/>
              <a:lumOff val="25000"/>
            </a:schemeClr>
          </a:solidFill>
          <a:ln w="25400" cap="flat">
            <a:noFill/>
            <a:prstDash val="solid"/>
            <a:miter lim="800000"/>
            <a:headEnd type="none" w="med" len="med"/>
            <a:tailEnd type="none" w="med" len="med"/>
          </a:ln>
          <a:effectLst>
            <a:outerShdw blurRad="12700" dist="114299" dir="5400000" algn="ctr" rotWithShape="0">
              <a:schemeClr val="bg2">
                <a:alpha val="9000"/>
              </a:schemeClr>
            </a:outerShdw>
          </a:effectLst>
        </p:spPr>
        <p:txBody>
          <a:bodyPr lIns="0" tIns="0" rIns="0" bIns="0" anchor="ctr"/>
          <a:lstStyle/>
          <a:p>
            <a:pPr>
              <a:defRPr/>
            </a:pPr>
            <a:r>
              <a:rPr lang="en-US" sz="3000" dirty="0">
                <a:solidFill>
                  <a:srgbClr val="FFFFFF"/>
                </a:solidFill>
                <a:latin typeface="Source Sans Pro Semibold" charset="0"/>
                <a:ea typeface="MS PGothic" panose="020B0600070205080204" charset="-128"/>
                <a:cs typeface="Source Sans Pro Semibold" charset="0"/>
                <a:sym typeface="Source Sans Pro Semibold" charset="0"/>
              </a:rPr>
              <a:t> 4</a:t>
            </a:r>
            <a:endParaRPr lang="en-US" sz="3000" dirty="0">
              <a:solidFill>
                <a:srgbClr val="FFFFFF"/>
              </a:solidFill>
              <a:latin typeface="Source Sans Pro Semibold" charset="0"/>
              <a:ea typeface="MS PGothic" panose="020B0600070205080204" charset="-128"/>
              <a:cs typeface="Source Sans Pro Semibold" charset="0"/>
              <a:sym typeface="Source Sans Pro Semibold" charset="0"/>
            </a:endParaRPr>
          </a:p>
        </p:txBody>
      </p:sp>
      <p:sp>
        <p:nvSpPr>
          <p:cNvPr id="20" name="Oval 14"/>
          <p:cNvSpPr/>
          <p:nvPr/>
        </p:nvSpPr>
        <p:spPr bwMode="auto">
          <a:xfrm>
            <a:off x="1975055" y="2971382"/>
            <a:ext cx="2073405" cy="2073405"/>
          </a:xfrm>
          <a:prstGeom prst="ellipse">
            <a:avLst/>
          </a:prstGeom>
          <a:solidFill>
            <a:schemeClr val="tx1">
              <a:lumMod val="75000"/>
              <a:lumOff val="25000"/>
            </a:schemeClr>
          </a:solidFill>
          <a:ln w="25400" cap="flat">
            <a:noFill/>
            <a:prstDash val="solid"/>
            <a:miter lim="800000"/>
            <a:headEnd type="none" w="med" len="med"/>
            <a:tailEnd type="none" w="med" len="med"/>
          </a:ln>
          <a:effectLst>
            <a:outerShdw blurRad="12700" dist="114299" dir="5400000" algn="ctr" rotWithShape="0">
              <a:schemeClr val="bg2">
                <a:alpha val="9000"/>
              </a:schemeClr>
            </a:outerShdw>
          </a:effectLst>
        </p:spPr>
        <p:txBody>
          <a:bodyPr lIns="0" tIns="0" rIns="0" bIns="0" anchor="ctr"/>
          <a:lstStyle/>
          <a:p>
            <a:pPr>
              <a:defRPr/>
            </a:pPr>
            <a:endParaRPr lang="en-US" sz="3600" dirty="0">
              <a:solidFill>
                <a:schemeClr val="bg1"/>
              </a:solidFill>
              <a:latin typeface="Source Sans Pro Semibold" charset="0"/>
              <a:ea typeface="MS PGothic" panose="020B0600070205080204" charset="-128"/>
              <a:cs typeface="Source Sans Pro Semibold" charset="0"/>
              <a:sym typeface="Source Sans Pro Semibold" charset="0"/>
            </a:endParaRPr>
          </a:p>
        </p:txBody>
      </p:sp>
      <p:sp>
        <p:nvSpPr>
          <p:cNvPr id="21" name="Line 15"/>
          <p:cNvSpPr>
            <a:spLocks noChangeShapeType="1"/>
          </p:cNvSpPr>
          <p:nvPr/>
        </p:nvSpPr>
        <p:spPr bwMode="auto">
          <a:xfrm rot="10800000" flipH="1">
            <a:off x="4904423" y="2391647"/>
            <a:ext cx="1760348" cy="0"/>
          </a:xfrm>
          <a:prstGeom prst="line">
            <a:avLst/>
          </a:prstGeom>
          <a:noFill/>
          <a:ln w="25400">
            <a:solidFill>
              <a:srgbClr val="808080"/>
            </a:solidFill>
            <a:prstDash val="sysDot"/>
            <a:miter lim="800000"/>
          </a:ln>
        </p:spPr>
        <p:txBody>
          <a:bodyPr lIns="0" tIns="0" rIns="0" bIns="0"/>
          <a:lstStyle/>
          <a:p>
            <a:endParaRPr lang="en-US"/>
          </a:p>
        </p:txBody>
      </p:sp>
      <p:sp>
        <p:nvSpPr>
          <p:cNvPr id="22" name="Line 16"/>
          <p:cNvSpPr>
            <a:spLocks noChangeShapeType="1"/>
          </p:cNvSpPr>
          <p:nvPr/>
        </p:nvSpPr>
        <p:spPr bwMode="auto">
          <a:xfrm rot="10800000" flipH="1">
            <a:off x="5390718" y="3148031"/>
            <a:ext cx="1274735" cy="4775"/>
          </a:xfrm>
          <a:prstGeom prst="line">
            <a:avLst/>
          </a:prstGeom>
          <a:noFill/>
          <a:ln w="25400">
            <a:solidFill>
              <a:srgbClr val="808080"/>
            </a:solidFill>
            <a:prstDash val="sysDot"/>
            <a:miter lim="800000"/>
          </a:ln>
        </p:spPr>
        <p:txBody>
          <a:bodyPr lIns="0" tIns="0" rIns="0" bIns="0"/>
          <a:lstStyle/>
          <a:p>
            <a:endParaRPr lang="en-US"/>
          </a:p>
        </p:txBody>
      </p:sp>
      <p:sp>
        <p:nvSpPr>
          <p:cNvPr id="23" name="Line 17"/>
          <p:cNvSpPr>
            <a:spLocks noChangeShapeType="1"/>
          </p:cNvSpPr>
          <p:nvPr/>
        </p:nvSpPr>
        <p:spPr bwMode="auto">
          <a:xfrm rot="10800000" flipH="1">
            <a:off x="5439143" y="4860637"/>
            <a:ext cx="1228356" cy="682"/>
          </a:xfrm>
          <a:prstGeom prst="line">
            <a:avLst/>
          </a:prstGeom>
          <a:noFill/>
          <a:ln w="25400">
            <a:solidFill>
              <a:srgbClr val="808080"/>
            </a:solidFill>
            <a:prstDash val="sysDot"/>
            <a:miter lim="800000"/>
          </a:ln>
        </p:spPr>
        <p:txBody>
          <a:bodyPr lIns="0" tIns="0" rIns="0" bIns="0"/>
          <a:lstStyle/>
          <a:p>
            <a:endParaRPr lang="en-US"/>
          </a:p>
        </p:txBody>
      </p:sp>
      <p:sp>
        <p:nvSpPr>
          <p:cNvPr id="24" name="Line 18"/>
          <p:cNvSpPr>
            <a:spLocks noChangeShapeType="1"/>
          </p:cNvSpPr>
          <p:nvPr/>
        </p:nvSpPr>
        <p:spPr bwMode="auto">
          <a:xfrm rot="10800000" flipH="1">
            <a:off x="4839628" y="5646348"/>
            <a:ext cx="1827871" cy="682"/>
          </a:xfrm>
          <a:prstGeom prst="line">
            <a:avLst/>
          </a:prstGeom>
          <a:noFill/>
          <a:ln w="25400">
            <a:solidFill>
              <a:srgbClr val="808080"/>
            </a:solidFill>
            <a:prstDash val="sysDot"/>
            <a:miter lim="800000"/>
          </a:ln>
        </p:spPr>
        <p:txBody>
          <a:bodyPr lIns="0" tIns="0" rIns="0" bIns="0"/>
          <a:lstStyle/>
          <a:p>
            <a:endParaRPr lang="en-US"/>
          </a:p>
        </p:txBody>
      </p:sp>
      <p:sp>
        <p:nvSpPr>
          <p:cNvPr id="25" name="Line 19"/>
          <p:cNvSpPr>
            <a:spLocks noChangeShapeType="1"/>
          </p:cNvSpPr>
          <p:nvPr/>
        </p:nvSpPr>
        <p:spPr bwMode="auto">
          <a:xfrm>
            <a:off x="5634889" y="4042869"/>
            <a:ext cx="1031929" cy="0"/>
          </a:xfrm>
          <a:prstGeom prst="line">
            <a:avLst/>
          </a:prstGeom>
          <a:noFill/>
          <a:ln w="25400">
            <a:solidFill>
              <a:srgbClr val="808080"/>
            </a:solidFill>
            <a:prstDash val="sysDot"/>
            <a:miter lim="800000"/>
          </a:ln>
        </p:spPr>
        <p:txBody>
          <a:bodyPr lIns="0" tIns="0" rIns="0" bIns="0"/>
          <a:lstStyle/>
          <a:p>
            <a:endParaRPr lang="en-US"/>
          </a:p>
        </p:txBody>
      </p:sp>
      <p:sp>
        <p:nvSpPr>
          <p:cNvPr id="26" name="文本框 25"/>
          <p:cNvSpPr txBox="1"/>
          <p:nvPr/>
        </p:nvSpPr>
        <p:spPr>
          <a:xfrm>
            <a:off x="2455562" y="3711682"/>
            <a:ext cx="1159742" cy="646331"/>
          </a:xfrm>
          <a:prstGeom prst="rect">
            <a:avLst/>
          </a:prstGeom>
          <a:noFill/>
        </p:spPr>
        <p:txBody>
          <a:bodyPr wrap="square" rtlCol="0">
            <a:spAutoFit/>
          </a:bodyPr>
          <a:lstStyle/>
          <a:p>
            <a:pPr algn="ctr"/>
            <a:r>
              <a:rPr lang="en-US" altLang="zh-CN" dirty="0">
                <a:solidFill>
                  <a:schemeClr val="bg1"/>
                </a:solidFill>
              </a:rPr>
              <a:t>Add your title here</a:t>
            </a:r>
            <a:endParaRPr lang="zh-CN" altLang="en-US" dirty="0">
              <a:solidFill>
                <a:schemeClr val="bg1"/>
              </a:solidFill>
            </a:endParaRPr>
          </a:p>
        </p:txBody>
      </p:sp>
      <p:sp>
        <p:nvSpPr>
          <p:cNvPr id="27" name="文本框 26"/>
          <p:cNvSpPr txBox="1"/>
          <p:nvPr/>
        </p:nvSpPr>
        <p:spPr>
          <a:xfrm>
            <a:off x="6731470" y="2138173"/>
            <a:ext cx="3451794"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731470" y="2868586"/>
            <a:ext cx="3451794"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731470" y="3724316"/>
            <a:ext cx="3451794"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6731470" y="4581591"/>
            <a:ext cx="3451794"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6731470" y="5342068"/>
            <a:ext cx="3451794"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2">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11"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肆</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12" name="文本框 11"/>
          <p:cNvSpPr txBox="1"/>
          <p:nvPr/>
        </p:nvSpPr>
        <p:spPr>
          <a:xfrm>
            <a:off x="1464105" y="313715"/>
            <a:ext cx="4959929" cy="510845"/>
          </a:xfrm>
          <a:prstGeom prst="rect">
            <a:avLst/>
          </a:prstGeom>
          <a:noFill/>
        </p:spPr>
        <p:txBody>
          <a:bodyPr wrap="square" rtlCol="0">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工作不足之处</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464105" y="826527"/>
            <a:ext cx="5022106" cy="369332"/>
          </a:xfrm>
          <a:prstGeom prst="snip1Rect">
            <a:avLst>
              <a:gd name="adj" fmla="val 0"/>
            </a:avLst>
          </a:prstGeom>
          <a:noFill/>
          <a:ln w="28575">
            <a:noFill/>
          </a:ln>
        </p:spPr>
        <p:txBody>
          <a:bodyPr wrap="square" rtlCol="0">
            <a:spAutoFit/>
          </a:bodyPr>
          <a:lstStyle/>
          <a:p>
            <a:r>
              <a:rPr lang="en-US" altLang="zh-CN" dirty="0">
                <a:solidFill>
                  <a:schemeClr val="tx1">
                    <a:lumMod val="75000"/>
                    <a:lumOff val="25000"/>
                  </a:schemeClr>
                </a:solidFill>
                <a:latin typeface="Arial" panose="020B0604020202020204" pitchFamily="34" charset="0"/>
                <a:cs typeface="Arial" panose="020B0604020202020204" pitchFamily="34" charset="0"/>
              </a:rPr>
              <a:t>Lack Of Work</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7" name="Chart 7"/>
          <p:cNvGraphicFramePr/>
          <p:nvPr/>
        </p:nvGraphicFramePr>
        <p:xfrm>
          <a:off x="1628497" y="2346543"/>
          <a:ext cx="6376090" cy="2327079"/>
        </p:xfrm>
        <a:graphic>
          <a:graphicData uri="http://schemas.openxmlformats.org/drawingml/2006/chart">
            <c:chart xmlns:c="http://schemas.openxmlformats.org/drawingml/2006/chart" xmlns:r="http://schemas.openxmlformats.org/officeDocument/2006/relationships" r:id="rId1"/>
          </a:graphicData>
        </a:graphic>
      </p:graphicFrame>
      <p:sp>
        <p:nvSpPr>
          <p:cNvPr id="8" name="文本框 7"/>
          <p:cNvSpPr txBox="1"/>
          <p:nvPr/>
        </p:nvSpPr>
        <p:spPr>
          <a:xfrm>
            <a:off x="8468147" y="2838223"/>
            <a:ext cx="2434261"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478861" y="2592290"/>
            <a:ext cx="1083282"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Rounded Rectangle 8"/>
          <p:cNvSpPr/>
          <p:nvPr/>
        </p:nvSpPr>
        <p:spPr>
          <a:xfrm>
            <a:off x="1791130" y="5050452"/>
            <a:ext cx="582786" cy="582786"/>
          </a:xfrm>
          <a:prstGeom prst="roundRect">
            <a:avLst>
              <a:gd name="adj" fmla="val 9183"/>
            </a:avLst>
          </a:prstGeom>
          <a:solidFill>
            <a:schemeClr val="tx1">
              <a:lumMod val="75000"/>
              <a:lumOff val="25000"/>
            </a:schemeClr>
          </a:solidFill>
          <a:ln>
            <a:no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lumMod val="75000"/>
                  <a:lumOff val="25000"/>
                </a:schemeClr>
              </a:solidFill>
            </a:endParaRPr>
          </a:p>
        </p:txBody>
      </p:sp>
      <p:pic>
        <p:nvPicPr>
          <p:cNvPr id="14"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3978" y="5138222"/>
            <a:ext cx="437090" cy="437090"/>
          </a:xfrm>
          <a:prstGeom prst="rect">
            <a:avLst/>
          </a:prstGeom>
          <a:effectLst/>
        </p:spPr>
      </p:pic>
      <p:sp>
        <p:nvSpPr>
          <p:cNvPr id="15" name="文本框 14"/>
          <p:cNvSpPr txBox="1"/>
          <p:nvPr/>
        </p:nvSpPr>
        <p:spPr>
          <a:xfrm>
            <a:off x="2350777" y="5031876"/>
            <a:ext cx="2133734" cy="784830"/>
          </a:xfrm>
          <a:prstGeom prst="rect">
            <a:avLst/>
          </a:prstGeom>
          <a:noFill/>
          <a:effectLst/>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Rounded Rectangle 9"/>
          <p:cNvSpPr/>
          <p:nvPr/>
        </p:nvSpPr>
        <p:spPr>
          <a:xfrm>
            <a:off x="4921812" y="5050452"/>
            <a:ext cx="582786" cy="582786"/>
          </a:xfrm>
          <a:prstGeom prst="roundRect">
            <a:avLst>
              <a:gd name="adj" fmla="val 6808"/>
            </a:avLst>
          </a:prstGeom>
          <a:solidFill>
            <a:schemeClr val="tx1">
              <a:lumMod val="65000"/>
              <a:lumOff val="35000"/>
            </a:schemeClr>
          </a:solidFill>
          <a:ln>
            <a:no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lumMod val="75000"/>
                  <a:lumOff val="25000"/>
                </a:schemeClr>
              </a:solidFill>
            </a:endParaRPr>
          </a:p>
        </p:txBody>
      </p:sp>
      <p:pic>
        <p:nvPicPr>
          <p:cNvPr id="17" name="Picture 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91711" y="5138222"/>
            <a:ext cx="437090" cy="437090"/>
          </a:xfrm>
          <a:prstGeom prst="rect">
            <a:avLst/>
          </a:prstGeom>
          <a:effectLst/>
        </p:spPr>
      </p:pic>
      <p:sp>
        <p:nvSpPr>
          <p:cNvPr id="18" name="文本框 17"/>
          <p:cNvSpPr txBox="1"/>
          <p:nvPr/>
        </p:nvSpPr>
        <p:spPr>
          <a:xfrm>
            <a:off x="5554307" y="5031876"/>
            <a:ext cx="2063031" cy="784830"/>
          </a:xfrm>
          <a:prstGeom prst="rect">
            <a:avLst/>
          </a:prstGeom>
          <a:noFill/>
          <a:effectLst/>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Rounded Rectangle 10"/>
          <p:cNvSpPr/>
          <p:nvPr/>
        </p:nvSpPr>
        <p:spPr>
          <a:xfrm>
            <a:off x="8054639" y="5050452"/>
            <a:ext cx="582786" cy="582786"/>
          </a:xfrm>
          <a:prstGeom prst="roundRect">
            <a:avLst>
              <a:gd name="adj" fmla="val 6808"/>
            </a:avLst>
          </a:prstGeom>
          <a:solidFill>
            <a:srgbClr val="7F7F7F"/>
          </a:solidFill>
          <a:ln>
            <a:noFill/>
          </a:ln>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schemeClr val="tx1">
                  <a:lumMod val="75000"/>
                  <a:lumOff val="25000"/>
                </a:schemeClr>
              </a:solidFill>
            </a:endParaRPr>
          </a:p>
        </p:txBody>
      </p:sp>
      <p:pic>
        <p:nvPicPr>
          <p:cNvPr id="20"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122875" y="5138222"/>
            <a:ext cx="437090" cy="437090"/>
          </a:xfrm>
          <a:prstGeom prst="rect">
            <a:avLst/>
          </a:prstGeom>
          <a:effectLst/>
        </p:spPr>
      </p:pic>
      <p:sp>
        <p:nvSpPr>
          <p:cNvPr id="21" name="文本框 20"/>
          <p:cNvSpPr txBox="1"/>
          <p:nvPr/>
        </p:nvSpPr>
        <p:spPr>
          <a:xfrm>
            <a:off x="8759982" y="5031876"/>
            <a:ext cx="2142427"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1" name="Picture 3" descr="C:\Users\Soloman\Desktop\未标题-3.png"/>
          <p:cNvPicPr>
            <a:picLocks noChangeAspect="1"/>
          </p:cNvPicPr>
          <p:nvPr/>
        </p:nvPicPr>
        <p:blipFill>
          <a:blip r:embed="rId2"/>
          <a:stretch>
            <a:fillRect/>
          </a:stretch>
        </p:blipFill>
        <p:spPr>
          <a:xfrm rot="5750549" flipV="1">
            <a:off x="3640087" y="2348560"/>
            <a:ext cx="2102526" cy="2101452"/>
          </a:xfrm>
          <a:prstGeom prst="rect">
            <a:avLst/>
          </a:prstGeom>
          <a:noFill/>
          <a:ln w="9525">
            <a:noFill/>
          </a:ln>
        </p:spPr>
      </p:pic>
      <p:sp>
        <p:nvSpPr>
          <p:cNvPr id="12" name="TextBox 4"/>
          <p:cNvSpPr txBox="1"/>
          <p:nvPr/>
        </p:nvSpPr>
        <p:spPr>
          <a:xfrm>
            <a:off x="4145366" y="2747185"/>
            <a:ext cx="1091966" cy="1200329"/>
          </a:xfrm>
          <a:prstGeom prst="rect">
            <a:avLst/>
          </a:prstGeom>
          <a:noFill/>
          <a:ln w="9525">
            <a:noFill/>
          </a:ln>
        </p:spPr>
        <p:txBody>
          <a:bodyPr wrap="none">
            <a:spAutoFit/>
          </a:bodyPr>
          <a:lstStyle/>
          <a:p>
            <a:r>
              <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rPr>
              <a:t>伍</a:t>
            </a:r>
            <a:endPar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endParaRPr>
          </a:p>
        </p:txBody>
      </p:sp>
      <p:sp>
        <p:nvSpPr>
          <p:cNvPr id="13" name="文本框 12"/>
          <p:cNvSpPr txBox="1"/>
          <p:nvPr/>
        </p:nvSpPr>
        <p:spPr>
          <a:xfrm>
            <a:off x="5595257" y="2656007"/>
            <a:ext cx="4959929" cy="736933"/>
          </a:xfrm>
          <a:prstGeom prst="rect">
            <a:avLst/>
          </a:prstGeom>
          <a:noFill/>
        </p:spPr>
        <p:txBody>
          <a:bodyPr wrap="square" rtlCol="0">
            <a:spAutoFit/>
          </a:bodyPr>
          <a:lstStyle/>
          <a:p>
            <a:pPr>
              <a:lnSpc>
                <a:spcPct val="175000"/>
              </a:lnSpc>
            </a:pPr>
            <a:r>
              <a:rPr lang="zh-CN" altLang="en-US" sz="2800" dirty="0">
                <a:solidFill>
                  <a:schemeClr val="tx1">
                    <a:lumMod val="75000"/>
                    <a:lumOff val="25000"/>
                  </a:schemeClr>
                </a:solidFill>
                <a:latin typeface="李旭科书法 v1.4" panose="02000603000000000000" pitchFamily="2" charset="-122"/>
                <a:ea typeface="李旭科书法 v1.4" panose="02000603000000000000" pitchFamily="2" charset="-122"/>
              </a:rPr>
              <a:t>后续工作计划</a:t>
            </a:r>
            <a:endParaRPr lang="en-US" altLang="zh-CN" sz="2800" dirty="0">
              <a:solidFill>
                <a:schemeClr val="tx1">
                  <a:lumMod val="75000"/>
                  <a:lumOff val="25000"/>
                </a:schemeClr>
              </a:solidFill>
              <a:latin typeface="李旭科书法 v1.4" panose="02000603000000000000" pitchFamily="2" charset="-122"/>
              <a:ea typeface="李旭科书法 v1.4" panose="02000603000000000000" pitchFamily="2" charset="-122"/>
            </a:endParaRPr>
          </a:p>
        </p:txBody>
      </p:sp>
      <p:sp>
        <p:nvSpPr>
          <p:cNvPr id="14" name="文本框 13"/>
          <p:cNvSpPr txBox="1"/>
          <p:nvPr/>
        </p:nvSpPr>
        <p:spPr>
          <a:xfrm>
            <a:off x="5595257" y="3390900"/>
            <a:ext cx="5022106" cy="338554"/>
          </a:xfrm>
          <a:prstGeom prst="snip1Rect">
            <a:avLst>
              <a:gd name="adj" fmla="val 0"/>
            </a:avLst>
          </a:prstGeom>
          <a:noFill/>
          <a:ln w="28575">
            <a:noFill/>
          </a:ln>
        </p:spPr>
        <p:txBody>
          <a:bodyPr wrap="square" rtlCol="0">
            <a:spAutoFit/>
          </a:bodyPr>
          <a:lstStyle/>
          <a:p>
            <a:r>
              <a:rPr lang="en-US" altLang="zh-CN" sz="1600" dirty="0">
                <a:solidFill>
                  <a:schemeClr val="tx1">
                    <a:lumMod val="75000"/>
                    <a:lumOff val="25000"/>
                  </a:schemeClr>
                </a:solidFill>
                <a:latin typeface="Arial" panose="020B0604020202020204" pitchFamily="34" charset="0"/>
                <a:cs typeface="Arial" panose="020B0604020202020204" pitchFamily="34" charset="0"/>
              </a:rPr>
              <a:t>FOLLOW-UP WORK PLAN</a:t>
            </a:r>
            <a:endParaRPr lang="zh-CN" altLang="en-US"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8"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伍</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9" name="矩形 8"/>
          <p:cNvSpPr/>
          <p:nvPr/>
        </p:nvSpPr>
        <p:spPr>
          <a:xfrm>
            <a:off x="1464105" y="326223"/>
            <a:ext cx="1569660" cy="510845"/>
          </a:xfrm>
          <a:prstGeom prst="rect">
            <a:avLst/>
          </a:prstGeom>
        </p:spPr>
        <p:txBody>
          <a:bodyPr wrap="none">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后续工作计划</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464105" y="866181"/>
            <a:ext cx="5022106" cy="369332"/>
          </a:xfrm>
          <a:prstGeom prst="snip1Rect">
            <a:avLst>
              <a:gd name="adj" fmla="val 0"/>
            </a:avLst>
          </a:prstGeom>
          <a:noFill/>
          <a:ln w="28575">
            <a:noFill/>
          </a:ln>
        </p:spPr>
        <p:txBody>
          <a:bodyPr wrap="square" rtlCol="0">
            <a:spAutoFit/>
          </a:bodyPr>
          <a:lstStyle/>
          <a:p>
            <a:r>
              <a:rPr lang="en-US" altLang="zh-CN" dirty="0">
                <a:solidFill>
                  <a:schemeClr val="tx1">
                    <a:lumMod val="75000"/>
                    <a:lumOff val="25000"/>
                  </a:schemeClr>
                </a:solidFill>
                <a:latin typeface="Arial" panose="020B0604020202020204" pitchFamily="34" charset="0"/>
                <a:cs typeface="Arial" panose="020B0604020202020204" pitchFamily="34" charset="0"/>
              </a:rPr>
              <a:t>Follow-up Work Plan</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6" name="Rounded Rectangle 20"/>
          <p:cNvSpPr/>
          <p:nvPr/>
        </p:nvSpPr>
        <p:spPr>
          <a:xfrm>
            <a:off x="6481971" y="2912991"/>
            <a:ext cx="527814" cy="527814"/>
          </a:xfrm>
          <a:prstGeom prst="roundRect">
            <a:avLst>
              <a:gd name="adj" fmla="val 50000"/>
            </a:avLst>
          </a:prstGeom>
          <a:no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11" name="TextBox 6"/>
          <p:cNvSpPr txBox="1"/>
          <p:nvPr/>
        </p:nvSpPr>
        <p:spPr>
          <a:xfrm>
            <a:off x="6495784" y="2967581"/>
            <a:ext cx="533344" cy="400110"/>
          </a:xfrm>
          <a:prstGeom prst="rect">
            <a:avLst/>
          </a:prstGeom>
          <a:noFill/>
        </p:spPr>
        <p:txBody>
          <a:bodyPr wrap="square" rtlCol="0" anchor="ctr">
            <a:spAutoFit/>
          </a:bodyPr>
          <a:lstStyle/>
          <a:p>
            <a:pPr algn="ctr"/>
            <a:r>
              <a:rPr lang="en-US" sz="2000" dirty="0">
                <a:solidFill>
                  <a:schemeClr val="tx1">
                    <a:lumMod val="85000"/>
                    <a:lumOff val="15000"/>
                  </a:schemeClr>
                </a:solidFill>
                <a:latin typeface="Lato Light" charset="0"/>
                <a:ea typeface="Lato Light" charset="0"/>
                <a:cs typeface="Lato Light" charset="0"/>
                <a:sym typeface="FontAwesome"/>
              </a:rPr>
              <a:t>04</a:t>
            </a:r>
            <a:endParaRPr lang="en-US" sz="2000" dirty="0">
              <a:solidFill>
                <a:schemeClr val="tx1">
                  <a:lumMod val="85000"/>
                  <a:lumOff val="15000"/>
                </a:schemeClr>
              </a:solidFill>
              <a:latin typeface="Lato Light" charset="0"/>
              <a:ea typeface="Lato Light" charset="0"/>
              <a:cs typeface="Lato Light" charset="0"/>
            </a:endParaRPr>
          </a:p>
        </p:txBody>
      </p:sp>
      <p:sp>
        <p:nvSpPr>
          <p:cNvPr id="12" name="Rounded Rectangle 20"/>
          <p:cNvSpPr/>
          <p:nvPr/>
        </p:nvSpPr>
        <p:spPr>
          <a:xfrm>
            <a:off x="7889651" y="3898230"/>
            <a:ext cx="527814" cy="527814"/>
          </a:xfrm>
          <a:prstGeom prst="roundRect">
            <a:avLst>
              <a:gd name="adj" fmla="val 50000"/>
            </a:avLst>
          </a:prstGeom>
          <a:no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13" name="TextBox 6"/>
          <p:cNvSpPr txBox="1"/>
          <p:nvPr/>
        </p:nvSpPr>
        <p:spPr>
          <a:xfrm>
            <a:off x="7903464" y="3952820"/>
            <a:ext cx="533344" cy="400110"/>
          </a:xfrm>
          <a:prstGeom prst="rect">
            <a:avLst/>
          </a:prstGeom>
          <a:noFill/>
        </p:spPr>
        <p:txBody>
          <a:bodyPr wrap="square" rtlCol="0" anchor="ctr">
            <a:spAutoFit/>
          </a:bodyPr>
          <a:lstStyle/>
          <a:p>
            <a:pPr algn="ctr"/>
            <a:r>
              <a:rPr lang="en-US" sz="2000" dirty="0">
                <a:solidFill>
                  <a:schemeClr val="tx1">
                    <a:lumMod val="85000"/>
                    <a:lumOff val="15000"/>
                  </a:schemeClr>
                </a:solidFill>
                <a:latin typeface="Lato Light" charset="0"/>
                <a:ea typeface="Lato Light" charset="0"/>
                <a:cs typeface="Lato Light" charset="0"/>
                <a:sym typeface="FontAwesome"/>
              </a:rPr>
              <a:t>05</a:t>
            </a:r>
            <a:endParaRPr lang="en-US" sz="2000" dirty="0">
              <a:solidFill>
                <a:schemeClr val="tx1">
                  <a:lumMod val="85000"/>
                  <a:lumOff val="15000"/>
                </a:schemeClr>
              </a:solidFill>
              <a:latin typeface="Lato Light" charset="0"/>
              <a:ea typeface="Lato Light" charset="0"/>
              <a:cs typeface="Lato Light" charset="0"/>
            </a:endParaRPr>
          </a:p>
        </p:txBody>
      </p:sp>
      <p:sp>
        <p:nvSpPr>
          <p:cNvPr id="14" name="Rounded Rectangle 20"/>
          <p:cNvSpPr/>
          <p:nvPr/>
        </p:nvSpPr>
        <p:spPr>
          <a:xfrm>
            <a:off x="8340587" y="5112460"/>
            <a:ext cx="527814" cy="527814"/>
          </a:xfrm>
          <a:prstGeom prst="roundRect">
            <a:avLst>
              <a:gd name="adj" fmla="val 50000"/>
            </a:avLst>
          </a:prstGeom>
          <a:no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15" name="TextBox 6"/>
          <p:cNvSpPr txBox="1"/>
          <p:nvPr/>
        </p:nvSpPr>
        <p:spPr>
          <a:xfrm>
            <a:off x="8354400" y="5167050"/>
            <a:ext cx="533344" cy="400110"/>
          </a:xfrm>
          <a:prstGeom prst="rect">
            <a:avLst/>
          </a:prstGeom>
          <a:noFill/>
        </p:spPr>
        <p:txBody>
          <a:bodyPr wrap="square" rtlCol="0" anchor="ctr">
            <a:spAutoFit/>
          </a:bodyPr>
          <a:lstStyle/>
          <a:p>
            <a:pPr algn="ctr"/>
            <a:r>
              <a:rPr lang="en-US" sz="2000" dirty="0">
                <a:solidFill>
                  <a:schemeClr val="tx1">
                    <a:lumMod val="85000"/>
                    <a:lumOff val="15000"/>
                  </a:schemeClr>
                </a:solidFill>
                <a:latin typeface="Lato Light" charset="0"/>
                <a:ea typeface="Lato Light" charset="0"/>
                <a:cs typeface="Lato Light" charset="0"/>
                <a:sym typeface="FontAwesome"/>
              </a:rPr>
              <a:t>06</a:t>
            </a:r>
            <a:endParaRPr lang="en-US" sz="2000" dirty="0">
              <a:solidFill>
                <a:schemeClr val="tx1">
                  <a:lumMod val="85000"/>
                  <a:lumOff val="15000"/>
                </a:schemeClr>
              </a:solidFill>
              <a:latin typeface="Lato Light" charset="0"/>
              <a:ea typeface="Lato Light" charset="0"/>
              <a:cs typeface="Lato Light" charset="0"/>
            </a:endParaRPr>
          </a:p>
        </p:txBody>
      </p:sp>
      <p:sp>
        <p:nvSpPr>
          <p:cNvPr id="16" name="Rounded Rectangle 20"/>
          <p:cNvSpPr/>
          <p:nvPr/>
        </p:nvSpPr>
        <p:spPr>
          <a:xfrm>
            <a:off x="4898591" y="2908215"/>
            <a:ext cx="527814" cy="527814"/>
          </a:xfrm>
          <a:prstGeom prst="roundRect">
            <a:avLst>
              <a:gd name="adj" fmla="val 50000"/>
            </a:avLst>
          </a:prstGeom>
          <a:no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17" name="TextBox 6"/>
          <p:cNvSpPr txBox="1"/>
          <p:nvPr/>
        </p:nvSpPr>
        <p:spPr>
          <a:xfrm>
            <a:off x="4912404" y="2962805"/>
            <a:ext cx="533344" cy="400110"/>
          </a:xfrm>
          <a:prstGeom prst="rect">
            <a:avLst/>
          </a:prstGeom>
          <a:noFill/>
        </p:spPr>
        <p:txBody>
          <a:bodyPr wrap="square" rtlCol="0" anchor="ctr">
            <a:spAutoFit/>
          </a:bodyPr>
          <a:lstStyle/>
          <a:p>
            <a:pPr algn="ctr"/>
            <a:r>
              <a:rPr lang="en-US" sz="2000" dirty="0">
                <a:solidFill>
                  <a:schemeClr val="tx1">
                    <a:lumMod val="85000"/>
                    <a:lumOff val="15000"/>
                  </a:schemeClr>
                </a:solidFill>
                <a:latin typeface="Lato Light" charset="0"/>
                <a:ea typeface="Lato Light" charset="0"/>
                <a:cs typeface="Lato Light" charset="0"/>
                <a:sym typeface="FontAwesome"/>
              </a:rPr>
              <a:t>01</a:t>
            </a:r>
            <a:endParaRPr lang="en-US" sz="2000" dirty="0">
              <a:solidFill>
                <a:schemeClr val="tx1">
                  <a:lumMod val="85000"/>
                  <a:lumOff val="15000"/>
                </a:schemeClr>
              </a:solidFill>
              <a:latin typeface="Lato Light" charset="0"/>
              <a:ea typeface="Lato Light" charset="0"/>
              <a:cs typeface="Lato Light" charset="0"/>
            </a:endParaRPr>
          </a:p>
        </p:txBody>
      </p:sp>
      <p:sp>
        <p:nvSpPr>
          <p:cNvPr id="18" name="Rounded Rectangle 20"/>
          <p:cNvSpPr/>
          <p:nvPr/>
        </p:nvSpPr>
        <p:spPr>
          <a:xfrm>
            <a:off x="3765544" y="3898230"/>
            <a:ext cx="527814" cy="527814"/>
          </a:xfrm>
          <a:prstGeom prst="roundRect">
            <a:avLst>
              <a:gd name="adj" fmla="val 50000"/>
            </a:avLst>
          </a:prstGeom>
          <a:no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19" name="TextBox 6"/>
          <p:cNvSpPr txBox="1"/>
          <p:nvPr/>
        </p:nvSpPr>
        <p:spPr>
          <a:xfrm>
            <a:off x="3779357" y="3952820"/>
            <a:ext cx="533344" cy="400110"/>
          </a:xfrm>
          <a:prstGeom prst="rect">
            <a:avLst/>
          </a:prstGeom>
          <a:noFill/>
        </p:spPr>
        <p:txBody>
          <a:bodyPr wrap="square" rtlCol="0" anchor="ctr">
            <a:spAutoFit/>
          </a:bodyPr>
          <a:lstStyle/>
          <a:p>
            <a:pPr algn="ctr"/>
            <a:r>
              <a:rPr lang="en-US" sz="2000" dirty="0">
                <a:solidFill>
                  <a:schemeClr val="tx1">
                    <a:lumMod val="85000"/>
                    <a:lumOff val="15000"/>
                  </a:schemeClr>
                </a:solidFill>
                <a:latin typeface="Lato Light" charset="0"/>
                <a:ea typeface="Lato Light" charset="0"/>
                <a:cs typeface="Lato Light" charset="0"/>
                <a:sym typeface="FontAwesome"/>
              </a:rPr>
              <a:t>02</a:t>
            </a:r>
            <a:endParaRPr lang="en-US" sz="2000" dirty="0">
              <a:solidFill>
                <a:schemeClr val="tx1">
                  <a:lumMod val="85000"/>
                  <a:lumOff val="15000"/>
                </a:schemeClr>
              </a:solidFill>
              <a:latin typeface="Lato Light" charset="0"/>
              <a:ea typeface="Lato Light" charset="0"/>
              <a:cs typeface="Lato Light" charset="0"/>
            </a:endParaRPr>
          </a:p>
        </p:txBody>
      </p:sp>
      <p:sp>
        <p:nvSpPr>
          <p:cNvPr id="20" name="Rounded Rectangle 20"/>
          <p:cNvSpPr/>
          <p:nvPr/>
        </p:nvSpPr>
        <p:spPr>
          <a:xfrm>
            <a:off x="3277030" y="5112460"/>
            <a:ext cx="527814" cy="527814"/>
          </a:xfrm>
          <a:prstGeom prst="roundRect">
            <a:avLst>
              <a:gd name="adj" fmla="val 50000"/>
            </a:avLst>
          </a:prstGeom>
          <a:noFill/>
          <a:ln w="28575">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21" name="TextBox 6"/>
          <p:cNvSpPr txBox="1"/>
          <p:nvPr/>
        </p:nvSpPr>
        <p:spPr>
          <a:xfrm>
            <a:off x="3290843" y="5167050"/>
            <a:ext cx="533344" cy="400110"/>
          </a:xfrm>
          <a:prstGeom prst="rect">
            <a:avLst/>
          </a:prstGeom>
          <a:noFill/>
        </p:spPr>
        <p:txBody>
          <a:bodyPr wrap="square" rtlCol="0" anchor="ctr">
            <a:spAutoFit/>
          </a:bodyPr>
          <a:lstStyle/>
          <a:p>
            <a:pPr algn="ctr"/>
            <a:r>
              <a:rPr lang="en-US" sz="2000" dirty="0">
                <a:solidFill>
                  <a:schemeClr val="tx1">
                    <a:lumMod val="85000"/>
                    <a:lumOff val="15000"/>
                  </a:schemeClr>
                </a:solidFill>
                <a:latin typeface="Lato Light" charset="0"/>
                <a:ea typeface="Lato Light" charset="0"/>
                <a:cs typeface="Lato Light" charset="0"/>
                <a:sym typeface="FontAwesome"/>
              </a:rPr>
              <a:t>03</a:t>
            </a:r>
            <a:endParaRPr lang="en-US" sz="2000" dirty="0">
              <a:solidFill>
                <a:schemeClr val="tx1">
                  <a:lumMod val="85000"/>
                  <a:lumOff val="15000"/>
                </a:schemeClr>
              </a:solidFill>
              <a:latin typeface="Lato Light" charset="0"/>
              <a:ea typeface="Lato Light" charset="0"/>
              <a:cs typeface="Lato Light" charset="0"/>
            </a:endParaRPr>
          </a:p>
        </p:txBody>
      </p:sp>
      <p:grpSp>
        <p:nvGrpSpPr>
          <p:cNvPr id="22" name="Agrupar 18"/>
          <p:cNvGrpSpPr/>
          <p:nvPr/>
        </p:nvGrpSpPr>
        <p:grpSpPr>
          <a:xfrm>
            <a:off x="4062830" y="3690392"/>
            <a:ext cx="4012062" cy="1955866"/>
            <a:chOff x="4062830" y="3126722"/>
            <a:chExt cx="4012062" cy="1955866"/>
          </a:xfrm>
        </p:grpSpPr>
        <p:sp>
          <p:nvSpPr>
            <p:cNvPr id="23" name="Forma libre 15"/>
            <p:cNvSpPr/>
            <p:nvPr/>
          </p:nvSpPr>
          <p:spPr>
            <a:xfrm>
              <a:off x="4140621" y="3131498"/>
              <a:ext cx="3856480" cy="1878911"/>
            </a:xfrm>
            <a:custGeom>
              <a:avLst/>
              <a:gdLst>
                <a:gd name="connsiteX0" fmla="*/ 0 w 4171167"/>
                <a:gd name="connsiteY0" fmla="*/ 2217340 h 2330075"/>
                <a:gd name="connsiteX1" fmla="*/ 2016690 w 4171167"/>
                <a:gd name="connsiteY1" fmla="*/ 233 h 2330075"/>
                <a:gd name="connsiteX2" fmla="*/ 4171167 w 4171167"/>
                <a:gd name="connsiteY2" fmla="*/ 2330075 h 2330075"/>
                <a:gd name="connsiteX3" fmla="*/ 4171167 w 4171167"/>
                <a:gd name="connsiteY3" fmla="*/ 2330075 h 2330075"/>
                <a:gd name="connsiteX0-1" fmla="*/ 0 w 4835046"/>
                <a:gd name="connsiteY0-2" fmla="*/ 2217340 h 3244475"/>
                <a:gd name="connsiteX1-3" fmla="*/ 2016690 w 4835046"/>
                <a:gd name="connsiteY1-4" fmla="*/ 233 h 3244475"/>
                <a:gd name="connsiteX2-5" fmla="*/ 4171167 w 4835046"/>
                <a:gd name="connsiteY2-6" fmla="*/ 2330075 h 3244475"/>
                <a:gd name="connsiteX3-7" fmla="*/ 4835046 w 4835046"/>
                <a:gd name="connsiteY3-8" fmla="*/ 3244475 h 3244475"/>
                <a:gd name="connsiteX0-9" fmla="*/ 0 w 4171167"/>
                <a:gd name="connsiteY0-10" fmla="*/ 2217340 h 2330075"/>
                <a:gd name="connsiteX1-11" fmla="*/ 2016690 w 4171167"/>
                <a:gd name="connsiteY1-12" fmla="*/ 233 h 2330075"/>
                <a:gd name="connsiteX2-13" fmla="*/ 4171167 w 4171167"/>
                <a:gd name="connsiteY2-14" fmla="*/ 2330075 h 2330075"/>
                <a:gd name="connsiteX0-15" fmla="*/ 0 w 4108537"/>
                <a:gd name="connsiteY0-16" fmla="*/ 2222843 h 2222843"/>
                <a:gd name="connsiteX1-17" fmla="*/ 2016690 w 4108537"/>
                <a:gd name="connsiteY1-18" fmla="*/ 5736 h 2222843"/>
                <a:gd name="connsiteX2-19" fmla="*/ 4108537 w 4108537"/>
                <a:gd name="connsiteY2-20" fmla="*/ 1634120 h 2222843"/>
                <a:gd name="connsiteX0-21" fmla="*/ 0 w 4058433"/>
                <a:gd name="connsiteY0-22" fmla="*/ 2217158 h 2217158"/>
                <a:gd name="connsiteX1-23" fmla="*/ 2016690 w 4058433"/>
                <a:gd name="connsiteY1-24" fmla="*/ 51 h 2217158"/>
                <a:gd name="connsiteX2-25" fmla="*/ 4058433 w 4058433"/>
                <a:gd name="connsiteY2-26" fmla="*/ 2154528 h 2217158"/>
                <a:gd name="connsiteX0-27" fmla="*/ 0 w 4058433"/>
                <a:gd name="connsiteY0-28" fmla="*/ 1540787 h 1540787"/>
                <a:gd name="connsiteX1-29" fmla="*/ 2054268 w 4058433"/>
                <a:gd name="connsiteY1-30" fmla="*/ 86 h 1540787"/>
                <a:gd name="connsiteX2-31" fmla="*/ 4058433 w 4058433"/>
                <a:gd name="connsiteY2-32" fmla="*/ 1478157 h 1540787"/>
                <a:gd name="connsiteX0-33" fmla="*/ 0 w 4096011"/>
                <a:gd name="connsiteY0-34" fmla="*/ 1540705 h 1540705"/>
                <a:gd name="connsiteX1-35" fmla="*/ 2054268 w 4096011"/>
                <a:gd name="connsiteY1-36" fmla="*/ 4 h 1540705"/>
                <a:gd name="connsiteX2-37" fmla="*/ 4096011 w 4096011"/>
                <a:gd name="connsiteY2-38" fmla="*/ 1528179 h 1540705"/>
                <a:gd name="connsiteX0-39" fmla="*/ 0 w 4096011"/>
                <a:gd name="connsiteY0-40" fmla="*/ 1540706 h 1540706"/>
                <a:gd name="connsiteX1-41" fmla="*/ 2054268 w 4096011"/>
                <a:gd name="connsiteY1-42" fmla="*/ 5 h 1540706"/>
                <a:gd name="connsiteX2-43" fmla="*/ 4096011 w 4096011"/>
                <a:gd name="connsiteY2-44" fmla="*/ 1528180 h 1540706"/>
                <a:gd name="connsiteX0-45" fmla="*/ 0 w 4096011"/>
                <a:gd name="connsiteY0-46" fmla="*/ 1540706 h 1540706"/>
                <a:gd name="connsiteX1-47" fmla="*/ 2054268 w 4096011"/>
                <a:gd name="connsiteY1-48" fmla="*/ 5 h 1540706"/>
                <a:gd name="connsiteX2-49" fmla="*/ 4096011 w 4096011"/>
                <a:gd name="connsiteY2-50" fmla="*/ 1528180 h 1540706"/>
                <a:gd name="connsiteX0-51" fmla="*/ 0 w 4096011"/>
                <a:gd name="connsiteY0-52" fmla="*/ 1528181 h 1528181"/>
                <a:gd name="connsiteX1-53" fmla="*/ 2116898 w 4096011"/>
                <a:gd name="connsiteY1-54" fmla="*/ 6 h 1528181"/>
                <a:gd name="connsiteX2-55" fmla="*/ 4096011 w 4096011"/>
                <a:gd name="connsiteY2-56" fmla="*/ 1515655 h 1528181"/>
                <a:gd name="connsiteX0-57" fmla="*/ 0 w 4096011"/>
                <a:gd name="connsiteY0-58" fmla="*/ 1528395 h 1528395"/>
                <a:gd name="connsiteX1-59" fmla="*/ 2116898 w 4096011"/>
                <a:gd name="connsiteY1-60" fmla="*/ 220 h 1528395"/>
                <a:gd name="connsiteX2-61" fmla="*/ 4096011 w 4096011"/>
                <a:gd name="connsiteY2-62" fmla="*/ 1515869 h 1528395"/>
                <a:gd name="connsiteX0-63" fmla="*/ 0 w 4096011"/>
                <a:gd name="connsiteY0-64" fmla="*/ 1528395 h 1528395"/>
                <a:gd name="connsiteX1-65" fmla="*/ 2116898 w 4096011"/>
                <a:gd name="connsiteY1-66" fmla="*/ 220 h 1528395"/>
                <a:gd name="connsiteX2-67" fmla="*/ 4096011 w 4096011"/>
                <a:gd name="connsiteY2-68" fmla="*/ 1515869 h 1528395"/>
                <a:gd name="connsiteX0-69" fmla="*/ 0 w 4096011"/>
                <a:gd name="connsiteY0-70" fmla="*/ 2242234 h 2242234"/>
                <a:gd name="connsiteX1-71" fmla="*/ 2054268 w 4096011"/>
                <a:gd name="connsiteY1-72" fmla="*/ 75 h 2242234"/>
                <a:gd name="connsiteX2-73" fmla="*/ 4096011 w 4096011"/>
                <a:gd name="connsiteY2-74" fmla="*/ 2229708 h 2242234"/>
                <a:gd name="connsiteX0-75" fmla="*/ 0 w 3970751"/>
                <a:gd name="connsiteY0-76" fmla="*/ 2244990 h 2244990"/>
                <a:gd name="connsiteX1-77" fmla="*/ 2054268 w 3970751"/>
                <a:gd name="connsiteY1-78" fmla="*/ 2831 h 2244990"/>
                <a:gd name="connsiteX2-79" fmla="*/ 3970751 w 3970751"/>
                <a:gd name="connsiteY2-80" fmla="*/ 1869209 h 2244990"/>
                <a:gd name="connsiteX0-81" fmla="*/ 0 w 3908121"/>
                <a:gd name="connsiteY0-82" fmla="*/ 1878908 h 1878908"/>
                <a:gd name="connsiteX1-83" fmla="*/ 1991638 w 3908121"/>
                <a:gd name="connsiteY1-84" fmla="*/ 4 h 1878908"/>
                <a:gd name="connsiteX2-85" fmla="*/ 3908121 w 3908121"/>
                <a:gd name="connsiteY2-86" fmla="*/ 1866382 h 1878908"/>
                <a:gd name="connsiteX0-87" fmla="*/ 0 w 3908121"/>
                <a:gd name="connsiteY0-88" fmla="*/ 1878908 h 1878908"/>
                <a:gd name="connsiteX1-89" fmla="*/ 1991638 w 3908121"/>
                <a:gd name="connsiteY1-90" fmla="*/ 4 h 1878908"/>
                <a:gd name="connsiteX2-91" fmla="*/ 3908121 w 3908121"/>
                <a:gd name="connsiteY2-92" fmla="*/ 1866382 h 1878908"/>
                <a:gd name="connsiteX0-93" fmla="*/ 0 w 3945699"/>
                <a:gd name="connsiteY0-94" fmla="*/ 1878908 h 1878908"/>
                <a:gd name="connsiteX1-95" fmla="*/ 1991638 w 3945699"/>
                <a:gd name="connsiteY1-96" fmla="*/ 4 h 1878908"/>
                <a:gd name="connsiteX2-97" fmla="*/ 3945699 w 3945699"/>
                <a:gd name="connsiteY2-98" fmla="*/ 1866382 h 1878908"/>
                <a:gd name="connsiteX0-99" fmla="*/ 0 w 3945699"/>
                <a:gd name="connsiteY0-100" fmla="*/ 1878911 h 1878911"/>
                <a:gd name="connsiteX1-101" fmla="*/ 1991638 w 3945699"/>
                <a:gd name="connsiteY1-102" fmla="*/ 7 h 1878911"/>
                <a:gd name="connsiteX2-103" fmla="*/ 3945699 w 3945699"/>
                <a:gd name="connsiteY2-104" fmla="*/ 1866385 h 1878911"/>
              </a:gdLst>
              <a:ahLst/>
              <a:cxnLst>
                <a:cxn ang="0">
                  <a:pos x="connsiteX0-1" y="connsiteY0-2"/>
                </a:cxn>
                <a:cxn ang="0">
                  <a:pos x="connsiteX1-3" y="connsiteY1-4"/>
                </a:cxn>
                <a:cxn ang="0">
                  <a:pos x="connsiteX2-5" y="connsiteY2-6"/>
                </a:cxn>
              </a:cxnLst>
              <a:rect l="l" t="t" r="r" b="b"/>
              <a:pathLst>
                <a:path w="3945699" h="1878911">
                  <a:moveTo>
                    <a:pt x="0" y="1878911"/>
                  </a:moveTo>
                  <a:cubicBezTo>
                    <a:pt x="134655" y="435286"/>
                    <a:pt x="1334022" y="2095"/>
                    <a:pt x="1991638" y="7"/>
                  </a:cubicBezTo>
                  <a:cubicBezTo>
                    <a:pt x="2649254" y="-2081"/>
                    <a:pt x="3814175" y="448856"/>
                    <a:pt x="3945699" y="1866385"/>
                  </a:cubicBezTo>
                </a:path>
              </a:pathLst>
            </a:custGeom>
            <a:no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solidFill>
                  <a:schemeClr val="tx1">
                    <a:lumMod val="75000"/>
                    <a:lumOff val="25000"/>
                  </a:schemeClr>
                </a:solidFill>
              </a:endParaRPr>
            </a:p>
          </p:txBody>
        </p:sp>
        <p:sp>
          <p:nvSpPr>
            <p:cNvPr id="24" name="Rounded Rectangle 20"/>
            <p:cNvSpPr/>
            <p:nvPr/>
          </p:nvSpPr>
          <p:spPr>
            <a:xfrm>
              <a:off x="4062830" y="4918858"/>
              <a:ext cx="163730" cy="163730"/>
            </a:xfrm>
            <a:prstGeom prst="roundRect">
              <a:avLst>
                <a:gd name="adj" fmla="val 50000"/>
              </a:avLst>
            </a:prstGeom>
            <a:solidFill>
              <a:schemeClr val="tx1">
                <a:lumMod val="75000"/>
                <a:lumOff val="25000"/>
              </a:schemeClr>
            </a:solidFill>
            <a:ln w="28575">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25" name="Rounded Rectangle 20"/>
            <p:cNvSpPr/>
            <p:nvPr/>
          </p:nvSpPr>
          <p:spPr>
            <a:xfrm>
              <a:off x="4431319" y="3873604"/>
              <a:ext cx="163730" cy="163730"/>
            </a:xfrm>
            <a:prstGeom prst="roundRect">
              <a:avLst>
                <a:gd name="adj" fmla="val 50000"/>
              </a:avLst>
            </a:prstGeom>
            <a:solidFill>
              <a:schemeClr val="tx1">
                <a:lumMod val="75000"/>
                <a:lumOff val="25000"/>
              </a:schemeClr>
            </a:solidFill>
            <a:ln w="28575">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26" name="Rounded Rectangle 20"/>
            <p:cNvSpPr/>
            <p:nvPr/>
          </p:nvSpPr>
          <p:spPr>
            <a:xfrm>
              <a:off x="5363883" y="3180801"/>
              <a:ext cx="163730" cy="163730"/>
            </a:xfrm>
            <a:prstGeom prst="roundRect">
              <a:avLst>
                <a:gd name="adj" fmla="val 50000"/>
              </a:avLst>
            </a:prstGeom>
            <a:solidFill>
              <a:schemeClr val="tx1">
                <a:lumMod val="75000"/>
                <a:lumOff val="25000"/>
              </a:schemeClr>
            </a:solidFill>
            <a:ln w="28575">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27" name="Rounded Rectangle 20"/>
            <p:cNvSpPr/>
            <p:nvPr/>
          </p:nvSpPr>
          <p:spPr>
            <a:xfrm>
              <a:off x="6496075" y="3126722"/>
              <a:ext cx="163730" cy="163730"/>
            </a:xfrm>
            <a:prstGeom prst="roundRect">
              <a:avLst>
                <a:gd name="adj" fmla="val 50000"/>
              </a:avLst>
            </a:prstGeom>
            <a:solidFill>
              <a:schemeClr val="tx1">
                <a:lumMod val="75000"/>
                <a:lumOff val="25000"/>
              </a:schemeClr>
            </a:solidFill>
            <a:ln w="28575">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28" name="Rounded Rectangle 20"/>
            <p:cNvSpPr/>
            <p:nvPr/>
          </p:nvSpPr>
          <p:spPr>
            <a:xfrm>
              <a:off x="7553776" y="3857344"/>
              <a:ext cx="163730" cy="163730"/>
            </a:xfrm>
            <a:prstGeom prst="roundRect">
              <a:avLst>
                <a:gd name="adj" fmla="val 50000"/>
              </a:avLst>
            </a:prstGeom>
            <a:solidFill>
              <a:schemeClr val="tx1">
                <a:lumMod val="75000"/>
                <a:lumOff val="25000"/>
              </a:schemeClr>
            </a:solidFill>
            <a:ln w="28575">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sp>
          <p:nvSpPr>
            <p:cNvPr id="29" name="Rounded Rectangle 20"/>
            <p:cNvSpPr/>
            <p:nvPr/>
          </p:nvSpPr>
          <p:spPr>
            <a:xfrm>
              <a:off x="7911162" y="4860673"/>
              <a:ext cx="163730" cy="163730"/>
            </a:xfrm>
            <a:prstGeom prst="roundRect">
              <a:avLst>
                <a:gd name="adj" fmla="val 50000"/>
              </a:avLst>
            </a:prstGeom>
            <a:solidFill>
              <a:schemeClr val="tx1">
                <a:lumMod val="75000"/>
                <a:lumOff val="25000"/>
              </a:schemeClr>
            </a:solidFill>
            <a:ln w="28575">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solidFill>
                  <a:schemeClr val="tx1">
                    <a:lumMod val="75000"/>
                    <a:lumOff val="25000"/>
                  </a:schemeClr>
                </a:solidFill>
              </a:endParaRPr>
            </a:p>
          </p:txBody>
        </p:sp>
      </p:grpSp>
      <p:sp>
        <p:nvSpPr>
          <p:cNvPr id="30" name="文本框 29"/>
          <p:cNvSpPr txBox="1"/>
          <p:nvPr/>
        </p:nvSpPr>
        <p:spPr>
          <a:xfrm>
            <a:off x="5516129" y="4901319"/>
            <a:ext cx="1159742" cy="646331"/>
          </a:xfrm>
          <a:prstGeom prst="rect">
            <a:avLst/>
          </a:prstGeom>
          <a:noFill/>
        </p:spPr>
        <p:txBody>
          <a:bodyPr wrap="square" rtlCol="0">
            <a:spAutoFit/>
          </a:bodyPr>
          <a:lstStyle/>
          <a:p>
            <a:pPr algn="ctr"/>
            <a:r>
              <a:rPr lang="en-US" altLang="zh-CN" dirty="0">
                <a:solidFill>
                  <a:schemeClr val="tx1">
                    <a:lumMod val="75000"/>
                    <a:lumOff val="25000"/>
                  </a:schemeClr>
                </a:solidFill>
              </a:rPr>
              <a:t>Add your title here</a:t>
            </a:r>
            <a:endParaRPr lang="zh-CN" altLang="en-US" dirty="0">
              <a:solidFill>
                <a:schemeClr val="tx1">
                  <a:lumMod val="75000"/>
                  <a:lumOff val="25000"/>
                </a:schemeClr>
              </a:solidFill>
            </a:endParaRPr>
          </a:p>
        </p:txBody>
      </p:sp>
      <p:sp>
        <p:nvSpPr>
          <p:cNvPr id="31" name="文本框 30"/>
          <p:cNvSpPr txBox="1"/>
          <p:nvPr/>
        </p:nvSpPr>
        <p:spPr>
          <a:xfrm>
            <a:off x="1129881" y="4954306"/>
            <a:ext cx="2108254" cy="756854"/>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1588717" y="3783710"/>
            <a:ext cx="2108254" cy="756854"/>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2664112" y="2798168"/>
            <a:ext cx="2108254" cy="756854"/>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7133497" y="2798168"/>
            <a:ext cx="2108254"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486340" y="3769722"/>
            <a:ext cx="2108254"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8999626" y="4926330"/>
            <a:ext cx="2108254"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4000"/>
                                        <p:tgtEl>
                                          <p:spTgt spid="22"/>
                                        </p:tgtEl>
                                      </p:cBhvr>
                                    </p:animEffect>
                                  </p:childTnLst>
                                </p:cTn>
                              </p:par>
                              <p:par>
                                <p:cTn id="8" presetID="49" presetClass="entr" presetSubtype="0" decel="100000" fill="hold" grpId="0" nodeType="withEffect">
                                  <p:stCondLst>
                                    <p:cond delay="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 calcmode="lin" valueType="num">
                                      <p:cBhvr>
                                        <p:cTn id="12" dur="500" fill="hold"/>
                                        <p:tgtEl>
                                          <p:spTgt spid="21"/>
                                        </p:tgtEl>
                                        <p:attrNameLst>
                                          <p:attrName>style.rotation</p:attrName>
                                        </p:attrNameLst>
                                      </p:cBhvr>
                                      <p:tavLst>
                                        <p:tav tm="0">
                                          <p:val>
                                            <p:fltVal val="360"/>
                                          </p:val>
                                        </p:tav>
                                        <p:tav tm="100000">
                                          <p:val>
                                            <p:fltVal val="0"/>
                                          </p:val>
                                        </p:tav>
                                      </p:tavLst>
                                    </p:anim>
                                    <p:animEffect transition="in" filter="fade">
                                      <p:cBhvr>
                                        <p:cTn id="13" dur="500"/>
                                        <p:tgtEl>
                                          <p:spTgt spid="21"/>
                                        </p:tgtEl>
                                      </p:cBhvr>
                                    </p:animEffect>
                                  </p:childTnLst>
                                </p:cTn>
                              </p:par>
                              <p:par>
                                <p:cTn id="14" presetID="49" presetClass="entr" presetSubtype="0" decel="10000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 calcmode="lin" valueType="num">
                                      <p:cBhvr>
                                        <p:cTn id="18" dur="500" fill="hold"/>
                                        <p:tgtEl>
                                          <p:spTgt spid="20"/>
                                        </p:tgtEl>
                                        <p:attrNameLst>
                                          <p:attrName>style.rotation</p:attrName>
                                        </p:attrNameLst>
                                      </p:cBhvr>
                                      <p:tavLst>
                                        <p:tav tm="0">
                                          <p:val>
                                            <p:fltVal val="360"/>
                                          </p:val>
                                        </p:tav>
                                        <p:tav tm="100000">
                                          <p:val>
                                            <p:fltVal val="0"/>
                                          </p:val>
                                        </p:tav>
                                      </p:tavLst>
                                    </p:anim>
                                    <p:animEffect transition="in" filter="fade">
                                      <p:cBhvr>
                                        <p:cTn id="19" dur="500"/>
                                        <p:tgtEl>
                                          <p:spTgt spid="20"/>
                                        </p:tgtEl>
                                      </p:cBhvr>
                                    </p:animEffect>
                                  </p:childTnLst>
                                </p:cTn>
                              </p:par>
                              <p:par>
                                <p:cTn id="20" presetID="49" presetClass="entr" presetSubtype="0" decel="100000" fill="hold" grpId="0" nodeType="withEffect">
                                  <p:stCondLst>
                                    <p:cond delay="5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500" fill="hold"/>
                                        <p:tgtEl>
                                          <p:spTgt spid="19"/>
                                        </p:tgtEl>
                                        <p:attrNameLst>
                                          <p:attrName>ppt_w</p:attrName>
                                        </p:attrNameLst>
                                      </p:cBhvr>
                                      <p:tavLst>
                                        <p:tav tm="0">
                                          <p:val>
                                            <p:fltVal val="0"/>
                                          </p:val>
                                        </p:tav>
                                        <p:tav tm="100000">
                                          <p:val>
                                            <p:strVal val="#ppt_w"/>
                                          </p:val>
                                        </p:tav>
                                      </p:tavLst>
                                    </p:anim>
                                    <p:anim calcmode="lin" valueType="num">
                                      <p:cBhvr>
                                        <p:cTn id="23" dur="500" fill="hold"/>
                                        <p:tgtEl>
                                          <p:spTgt spid="19"/>
                                        </p:tgtEl>
                                        <p:attrNameLst>
                                          <p:attrName>ppt_h</p:attrName>
                                        </p:attrNameLst>
                                      </p:cBhvr>
                                      <p:tavLst>
                                        <p:tav tm="0">
                                          <p:val>
                                            <p:fltVal val="0"/>
                                          </p:val>
                                        </p:tav>
                                        <p:tav tm="100000">
                                          <p:val>
                                            <p:strVal val="#ppt_h"/>
                                          </p:val>
                                        </p:tav>
                                      </p:tavLst>
                                    </p:anim>
                                    <p:anim calcmode="lin" valueType="num">
                                      <p:cBhvr>
                                        <p:cTn id="24" dur="500" fill="hold"/>
                                        <p:tgtEl>
                                          <p:spTgt spid="19"/>
                                        </p:tgtEl>
                                        <p:attrNameLst>
                                          <p:attrName>style.rotation</p:attrName>
                                        </p:attrNameLst>
                                      </p:cBhvr>
                                      <p:tavLst>
                                        <p:tav tm="0">
                                          <p:val>
                                            <p:fltVal val="360"/>
                                          </p:val>
                                        </p:tav>
                                        <p:tav tm="100000">
                                          <p:val>
                                            <p:fltVal val="0"/>
                                          </p:val>
                                        </p:tav>
                                      </p:tavLst>
                                    </p:anim>
                                    <p:animEffect transition="in" filter="fade">
                                      <p:cBhvr>
                                        <p:cTn id="25" dur="500"/>
                                        <p:tgtEl>
                                          <p:spTgt spid="19"/>
                                        </p:tgtEl>
                                      </p:cBhvr>
                                    </p:animEffect>
                                  </p:childTnLst>
                                </p:cTn>
                              </p:par>
                              <p:par>
                                <p:cTn id="26" presetID="49" presetClass="entr" presetSubtype="0" decel="100000" fill="hold" grpId="0" nodeType="withEffect">
                                  <p:stCondLst>
                                    <p:cond delay="50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 calcmode="lin" valueType="num">
                                      <p:cBhvr>
                                        <p:cTn id="30" dur="500" fill="hold"/>
                                        <p:tgtEl>
                                          <p:spTgt spid="18"/>
                                        </p:tgtEl>
                                        <p:attrNameLst>
                                          <p:attrName>style.rotation</p:attrName>
                                        </p:attrNameLst>
                                      </p:cBhvr>
                                      <p:tavLst>
                                        <p:tav tm="0">
                                          <p:val>
                                            <p:fltVal val="360"/>
                                          </p:val>
                                        </p:tav>
                                        <p:tav tm="100000">
                                          <p:val>
                                            <p:fltVal val="0"/>
                                          </p:val>
                                        </p:tav>
                                      </p:tavLst>
                                    </p:anim>
                                    <p:animEffect transition="in" filter="fade">
                                      <p:cBhvr>
                                        <p:cTn id="31" dur="500"/>
                                        <p:tgtEl>
                                          <p:spTgt spid="18"/>
                                        </p:tgtEl>
                                      </p:cBhvr>
                                    </p:animEffect>
                                  </p:childTnLst>
                                </p:cTn>
                              </p:par>
                              <p:par>
                                <p:cTn id="32" presetID="49" presetClass="entr" presetSubtype="0" decel="100000" fill="hold" grpId="0" nodeType="withEffect">
                                  <p:stCondLst>
                                    <p:cond delay="9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 calcmode="lin" valueType="num">
                                      <p:cBhvr>
                                        <p:cTn id="36" dur="500" fill="hold"/>
                                        <p:tgtEl>
                                          <p:spTgt spid="17"/>
                                        </p:tgtEl>
                                        <p:attrNameLst>
                                          <p:attrName>style.rotation</p:attrName>
                                        </p:attrNameLst>
                                      </p:cBhvr>
                                      <p:tavLst>
                                        <p:tav tm="0">
                                          <p:val>
                                            <p:fltVal val="360"/>
                                          </p:val>
                                        </p:tav>
                                        <p:tav tm="100000">
                                          <p:val>
                                            <p:fltVal val="0"/>
                                          </p:val>
                                        </p:tav>
                                      </p:tavLst>
                                    </p:anim>
                                    <p:animEffect transition="in" filter="fade">
                                      <p:cBhvr>
                                        <p:cTn id="37" dur="500"/>
                                        <p:tgtEl>
                                          <p:spTgt spid="17"/>
                                        </p:tgtEl>
                                      </p:cBhvr>
                                    </p:animEffect>
                                  </p:childTnLst>
                                </p:cTn>
                              </p:par>
                              <p:par>
                                <p:cTn id="38" presetID="49" presetClass="entr" presetSubtype="0" decel="100000" fill="hold" grpId="0" nodeType="withEffect">
                                  <p:stCondLst>
                                    <p:cond delay="90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 calcmode="lin" valueType="num">
                                      <p:cBhvr>
                                        <p:cTn id="42" dur="500" fill="hold"/>
                                        <p:tgtEl>
                                          <p:spTgt spid="16"/>
                                        </p:tgtEl>
                                        <p:attrNameLst>
                                          <p:attrName>style.rotation</p:attrName>
                                        </p:attrNameLst>
                                      </p:cBhvr>
                                      <p:tavLst>
                                        <p:tav tm="0">
                                          <p:val>
                                            <p:fltVal val="360"/>
                                          </p:val>
                                        </p:tav>
                                        <p:tav tm="100000">
                                          <p:val>
                                            <p:fltVal val="0"/>
                                          </p:val>
                                        </p:tav>
                                      </p:tavLst>
                                    </p:anim>
                                    <p:animEffect transition="in" filter="fade">
                                      <p:cBhvr>
                                        <p:cTn id="43" dur="500"/>
                                        <p:tgtEl>
                                          <p:spTgt spid="16"/>
                                        </p:tgtEl>
                                      </p:cBhvr>
                                    </p:animEffect>
                                  </p:childTnLst>
                                </p:cTn>
                              </p:par>
                              <p:par>
                                <p:cTn id="44" presetID="49" presetClass="entr" presetSubtype="0" decel="100000" fill="hold" grpId="0" nodeType="withEffect">
                                  <p:stCondLst>
                                    <p:cond delay="220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 calcmode="lin" valueType="num">
                                      <p:cBhvr>
                                        <p:cTn id="48" dur="500" fill="hold"/>
                                        <p:tgtEl>
                                          <p:spTgt spid="6"/>
                                        </p:tgtEl>
                                        <p:attrNameLst>
                                          <p:attrName>style.rotation</p:attrName>
                                        </p:attrNameLst>
                                      </p:cBhvr>
                                      <p:tavLst>
                                        <p:tav tm="0">
                                          <p:val>
                                            <p:fltVal val="360"/>
                                          </p:val>
                                        </p:tav>
                                        <p:tav tm="100000">
                                          <p:val>
                                            <p:fltVal val="0"/>
                                          </p:val>
                                        </p:tav>
                                      </p:tavLst>
                                    </p:anim>
                                    <p:animEffect transition="in" filter="fade">
                                      <p:cBhvr>
                                        <p:cTn id="49" dur="500"/>
                                        <p:tgtEl>
                                          <p:spTgt spid="6"/>
                                        </p:tgtEl>
                                      </p:cBhvr>
                                    </p:animEffect>
                                  </p:childTnLst>
                                </p:cTn>
                              </p:par>
                              <p:par>
                                <p:cTn id="50" presetID="49" presetClass="entr" presetSubtype="0" decel="100000" fill="hold" grpId="0" nodeType="withEffect">
                                  <p:stCondLst>
                                    <p:cond delay="2200"/>
                                  </p:stCondLst>
                                  <p:childTnLst>
                                    <p:set>
                                      <p:cBhvr>
                                        <p:cTn id="51" dur="1" fill="hold">
                                          <p:stCondLst>
                                            <p:cond delay="0"/>
                                          </p:stCondLst>
                                        </p:cTn>
                                        <p:tgtEl>
                                          <p:spTgt spid="11"/>
                                        </p:tgtEl>
                                        <p:attrNameLst>
                                          <p:attrName>style.visibility</p:attrName>
                                        </p:attrNameLst>
                                      </p:cBhvr>
                                      <p:to>
                                        <p:strVal val="visible"/>
                                      </p:to>
                                    </p:set>
                                    <p:anim calcmode="lin" valueType="num">
                                      <p:cBhvr>
                                        <p:cTn id="52" dur="500" fill="hold"/>
                                        <p:tgtEl>
                                          <p:spTgt spid="11"/>
                                        </p:tgtEl>
                                        <p:attrNameLst>
                                          <p:attrName>ppt_w</p:attrName>
                                        </p:attrNameLst>
                                      </p:cBhvr>
                                      <p:tavLst>
                                        <p:tav tm="0">
                                          <p:val>
                                            <p:fltVal val="0"/>
                                          </p:val>
                                        </p:tav>
                                        <p:tav tm="100000">
                                          <p:val>
                                            <p:strVal val="#ppt_w"/>
                                          </p:val>
                                        </p:tav>
                                      </p:tavLst>
                                    </p:anim>
                                    <p:anim calcmode="lin" valueType="num">
                                      <p:cBhvr>
                                        <p:cTn id="53" dur="500" fill="hold"/>
                                        <p:tgtEl>
                                          <p:spTgt spid="11"/>
                                        </p:tgtEl>
                                        <p:attrNameLst>
                                          <p:attrName>ppt_h</p:attrName>
                                        </p:attrNameLst>
                                      </p:cBhvr>
                                      <p:tavLst>
                                        <p:tav tm="0">
                                          <p:val>
                                            <p:fltVal val="0"/>
                                          </p:val>
                                        </p:tav>
                                        <p:tav tm="100000">
                                          <p:val>
                                            <p:strVal val="#ppt_h"/>
                                          </p:val>
                                        </p:tav>
                                      </p:tavLst>
                                    </p:anim>
                                    <p:anim calcmode="lin" valueType="num">
                                      <p:cBhvr>
                                        <p:cTn id="54" dur="500" fill="hold"/>
                                        <p:tgtEl>
                                          <p:spTgt spid="11"/>
                                        </p:tgtEl>
                                        <p:attrNameLst>
                                          <p:attrName>style.rotation</p:attrName>
                                        </p:attrNameLst>
                                      </p:cBhvr>
                                      <p:tavLst>
                                        <p:tav tm="0">
                                          <p:val>
                                            <p:fltVal val="360"/>
                                          </p:val>
                                        </p:tav>
                                        <p:tav tm="100000">
                                          <p:val>
                                            <p:fltVal val="0"/>
                                          </p:val>
                                        </p:tav>
                                      </p:tavLst>
                                    </p:anim>
                                    <p:animEffect transition="in" filter="fade">
                                      <p:cBhvr>
                                        <p:cTn id="55" dur="500"/>
                                        <p:tgtEl>
                                          <p:spTgt spid="11"/>
                                        </p:tgtEl>
                                      </p:cBhvr>
                                    </p:animEffect>
                                  </p:childTnLst>
                                </p:cTn>
                              </p:par>
                              <p:par>
                                <p:cTn id="56" presetID="49" presetClass="entr" presetSubtype="0" decel="100000" fill="hold" grpId="0" nodeType="withEffect">
                                  <p:stCondLst>
                                    <p:cond delay="2600"/>
                                  </p:stCondLst>
                                  <p:childTnLst>
                                    <p:set>
                                      <p:cBhvr>
                                        <p:cTn id="57" dur="1" fill="hold">
                                          <p:stCondLst>
                                            <p:cond delay="0"/>
                                          </p:stCondLst>
                                        </p:cTn>
                                        <p:tgtEl>
                                          <p:spTgt spid="13"/>
                                        </p:tgtEl>
                                        <p:attrNameLst>
                                          <p:attrName>style.visibility</p:attrName>
                                        </p:attrNameLst>
                                      </p:cBhvr>
                                      <p:to>
                                        <p:strVal val="visible"/>
                                      </p:to>
                                    </p:set>
                                    <p:anim calcmode="lin" valueType="num">
                                      <p:cBhvr>
                                        <p:cTn id="58" dur="500" fill="hold"/>
                                        <p:tgtEl>
                                          <p:spTgt spid="13"/>
                                        </p:tgtEl>
                                        <p:attrNameLst>
                                          <p:attrName>ppt_w</p:attrName>
                                        </p:attrNameLst>
                                      </p:cBhvr>
                                      <p:tavLst>
                                        <p:tav tm="0">
                                          <p:val>
                                            <p:fltVal val="0"/>
                                          </p:val>
                                        </p:tav>
                                        <p:tav tm="100000">
                                          <p:val>
                                            <p:strVal val="#ppt_w"/>
                                          </p:val>
                                        </p:tav>
                                      </p:tavLst>
                                    </p:anim>
                                    <p:anim calcmode="lin" valueType="num">
                                      <p:cBhvr>
                                        <p:cTn id="59" dur="500" fill="hold"/>
                                        <p:tgtEl>
                                          <p:spTgt spid="13"/>
                                        </p:tgtEl>
                                        <p:attrNameLst>
                                          <p:attrName>ppt_h</p:attrName>
                                        </p:attrNameLst>
                                      </p:cBhvr>
                                      <p:tavLst>
                                        <p:tav tm="0">
                                          <p:val>
                                            <p:fltVal val="0"/>
                                          </p:val>
                                        </p:tav>
                                        <p:tav tm="100000">
                                          <p:val>
                                            <p:strVal val="#ppt_h"/>
                                          </p:val>
                                        </p:tav>
                                      </p:tavLst>
                                    </p:anim>
                                    <p:anim calcmode="lin" valueType="num">
                                      <p:cBhvr>
                                        <p:cTn id="60" dur="500" fill="hold"/>
                                        <p:tgtEl>
                                          <p:spTgt spid="13"/>
                                        </p:tgtEl>
                                        <p:attrNameLst>
                                          <p:attrName>style.rotation</p:attrName>
                                        </p:attrNameLst>
                                      </p:cBhvr>
                                      <p:tavLst>
                                        <p:tav tm="0">
                                          <p:val>
                                            <p:fltVal val="360"/>
                                          </p:val>
                                        </p:tav>
                                        <p:tav tm="100000">
                                          <p:val>
                                            <p:fltVal val="0"/>
                                          </p:val>
                                        </p:tav>
                                      </p:tavLst>
                                    </p:anim>
                                    <p:animEffect transition="in" filter="fade">
                                      <p:cBhvr>
                                        <p:cTn id="61" dur="500"/>
                                        <p:tgtEl>
                                          <p:spTgt spid="13"/>
                                        </p:tgtEl>
                                      </p:cBhvr>
                                    </p:animEffect>
                                  </p:childTnLst>
                                </p:cTn>
                              </p:par>
                              <p:par>
                                <p:cTn id="62" presetID="49" presetClass="entr" presetSubtype="0" decel="100000" fill="hold" grpId="0" nodeType="withEffect">
                                  <p:stCondLst>
                                    <p:cond delay="260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ppt_w</p:attrName>
                                        </p:attrNameLst>
                                      </p:cBhvr>
                                      <p:tavLst>
                                        <p:tav tm="0">
                                          <p:val>
                                            <p:fltVal val="0"/>
                                          </p:val>
                                        </p:tav>
                                        <p:tav tm="100000">
                                          <p:val>
                                            <p:strVal val="#ppt_w"/>
                                          </p:val>
                                        </p:tav>
                                      </p:tavLst>
                                    </p:anim>
                                    <p:anim calcmode="lin" valueType="num">
                                      <p:cBhvr>
                                        <p:cTn id="65" dur="500" fill="hold"/>
                                        <p:tgtEl>
                                          <p:spTgt spid="12"/>
                                        </p:tgtEl>
                                        <p:attrNameLst>
                                          <p:attrName>ppt_h</p:attrName>
                                        </p:attrNameLst>
                                      </p:cBhvr>
                                      <p:tavLst>
                                        <p:tav tm="0">
                                          <p:val>
                                            <p:fltVal val="0"/>
                                          </p:val>
                                        </p:tav>
                                        <p:tav tm="100000">
                                          <p:val>
                                            <p:strVal val="#ppt_h"/>
                                          </p:val>
                                        </p:tav>
                                      </p:tavLst>
                                    </p:anim>
                                    <p:anim calcmode="lin" valueType="num">
                                      <p:cBhvr>
                                        <p:cTn id="66" dur="500" fill="hold"/>
                                        <p:tgtEl>
                                          <p:spTgt spid="12"/>
                                        </p:tgtEl>
                                        <p:attrNameLst>
                                          <p:attrName>style.rotation</p:attrName>
                                        </p:attrNameLst>
                                      </p:cBhvr>
                                      <p:tavLst>
                                        <p:tav tm="0">
                                          <p:val>
                                            <p:fltVal val="360"/>
                                          </p:val>
                                        </p:tav>
                                        <p:tav tm="100000">
                                          <p:val>
                                            <p:fltVal val="0"/>
                                          </p:val>
                                        </p:tav>
                                      </p:tavLst>
                                    </p:anim>
                                    <p:animEffect transition="in" filter="fade">
                                      <p:cBhvr>
                                        <p:cTn id="67" dur="500"/>
                                        <p:tgtEl>
                                          <p:spTgt spid="12"/>
                                        </p:tgtEl>
                                      </p:cBhvr>
                                    </p:animEffect>
                                  </p:childTnLst>
                                </p:cTn>
                              </p:par>
                              <p:par>
                                <p:cTn id="68" presetID="49" presetClass="entr" presetSubtype="0" decel="100000" fill="hold" grpId="0" nodeType="withEffect">
                                  <p:stCondLst>
                                    <p:cond delay="3100"/>
                                  </p:stCondLst>
                                  <p:childTnLst>
                                    <p:set>
                                      <p:cBhvr>
                                        <p:cTn id="69" dur="1" fill="hold">
                                          <p:stCondLst>
                                            <p:cond delay="0"/>
                                          </p:stCondLst>
                                        </p:cTn>
                                        <p:tgtEl>
                                          <p:spTgt spid="15"/>
                                        </p:tgtEl>
                                        <p:attrNameLst>
                                          <p:attrName>style.visibility</p:attrName>
                                        </p:attrNameLst>
                                      </p:cBhvr>
                                      <p:to>
                                        <p:strVal val="visible"/>
                                      </p:to>
                                    </p:set>
                                    <p:anim calcmode="lin" valueType="num">
                                      <p:cBhvr>
                                        <p:cTn id="70" dur="500" fill="hold"/>
                                        <p:tgtEl>
                                          <p:spTgt spid="15"/>
                                        </p:tgtEl>
                                        <p:attrNameLst>
                                          <p:attrName>ppt_w</p:attrName>
                                        </p:attrNameLst>
                                      </p:cBhvr>
                                      <p:tavLst>
                                        <p:tav tm="0">
                                          <p:val>
                                            <p:fltVal val="0"/>
                                          </p:val>
                                        </p:tav>
                                        <p:tav tm="100000">
                                          <p:val>
                                            <p:strVal val="#ppt_w"/>
                                          </p:val>
                                        </p:tav>
                                      </p:tavLst>
                                    </p:anim>
                                    <p:anim calcmode="lin" valueType="num">
                                      <p:cBhvr>
                                        <p:cTn id="71" dur="500" fill="hold"/>
                                        <p:tgtEl>
                                          <p:spTgt spid="15"/>
                                        </p:tgtEl>
                                        <p:attrNameLst>
                                          <p:attrName>ppt_h</p:attrName>
                                        </p:attrNameLst>
                                      </p:cBhvr>
                                      <p:tavLst>
                                        <p:tav tm="0">
                                          <p:val>
                                            <p:fltVal val="0"/>
                                          </p:val>
                                        </p:tav>
                                        <p:tav tm="100000">
                                          <p:val>
                                            <p:strVal val="#ppt_h"/>
                                          </p:val>
                                        </p:tav>
                                      </p:tavLst>
                                    </p:anim>
                                    <p:anim calcmode="lin" valueType="num">
                                      <p:cBhvr>
                                        <p:cTn id="72" dur="500" fill="hold"/>
                                        <p:tgtEl>
                                          <p:spTgt spid="15"/>
                                        </p:tgtEl>
                                        <p:attrNameLst>
                                          <p:attrName>style.rotation</p:attrName>
                                        </p:attrNameLst>
                                      </p:cBhvr>
                                      <p:tavLst>
                                        <p:tav tm="0">
                                          <p:val>
                                            <p:fltVal val="360"/>
                                          </p:val>
                                        </p:tav>
                                        <p:tav tm="100000">
                                          <p:val>
                                            <p:fltVal val="0"/>
                                          </p:val>
                                        </p:tav>
                                      </p:tavLst>
                                    </p:anim>
                                    <p:animEffect transition="in" filter="fade">
                                      <p:cBhvr>
                                        <p:cTn id="73" dur="500"/>
                                        <p:tgtEl>
                                          <p:spTgt spid="15"/>
                                        </p:tgtEl>
                                      </p:cBhvr>
                                    </p:animEffect>
                                  </p:childTnLst>
                                </p:cTn>
                              </p:par>
                              <p:par>
                                <p:cTn id="74" presetID="49" presetClass="entr" presetSubtype="0" decel="100000" fill="hold" grpId="0" nodeType="withEffect">
                                  <p:stCondLst>
                                    <p:cond delay="310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 calcmode="lin" valueType="num">
                                      <p:cBhvr>
                                        <p:cTn id="78" dur="500" fill="hold"/>
                                        <p:tgtEl>
                                          <p:spTgt spid="14"/>
                                        </p:tgtEl>
                                        <p:attrNameLst>
                                          <p:attrName>style.rotation</p:attrName>
                                        </p:attrNameLst>
                                      </p:cBhvr>
                                      <p:tavLst>
                                        <p:tav tm="0">
                                          <p:val>
                                            <p:fltVal val="360"/>
                                          </p:val>
                                        </p:tav>
                                        <p:tav tm="100000">
                                          <p:val>
                                            <p:fltVal val="0"/>
                                          </p:val>
                                        </p:tav>
                                      </p:tavLst>
                                    </p:anim>
                                    <p:animEffect transition="in" filter="fade">
                                      <p:cBhvr>
                                        <p:cTn id="79" dur="500"/>
                                        <p:tgtEl>
                                          <p:spTgt spid="14"/>
                                        </p:tgtEl>
                                      </p:cBhvr>
                                    </p:animEffect>
                                  </p:childTnLst>
                                </p:cTn>
                              </p:par>
                            </p:childTnLst>
                          </p:cTn>
                        </p:par>
                        <p:par>
                          <p:cTn id="80" fill="hold">
                            <p:stCondLst>
                              <p:cond delay="4000"/>
                            </p:stCondLst>
                            <p:childTnLst>
                              <p:par>
                                <p:cTn id="81" presetID="26" presetClass="emph" presetSubtype="0" fill="hold" nodeType="afterEffect">
                                  <p:stCondLst>
                                    <p:cond delay="0"/>
                                  </p:stCondLst>
                                  <p:childTnLst>
                                    <p:animEffect transition="out" filter="fade">
                                      <p:cBhvr>
                                        <p:cTn id="82" dur="500" tmFilter="0, 0; .2, .5; .8, .5; 1, 0"/>
                                        <p:tgtEl>
                                          <p:spTgt spid="22"/>
                                        </p:tgtEl>
                                      </p:cBhvr>
                                    </p:animEffect>
                                    <p:animScale>
                                      <p:cBhvr>
                                        <p:cTn id="83" dur="250" autoRev="1" fill="hold"/>
                                        <p:tgtEl>
                                          <p:spTgt spid="22"/>
                                        </p:tgtEl>
                                      </p:cBhvr>
                                      <p:by x="105000" y="105000"/>
                                    </p:animScale>
                                  </p:childTnLst>
                                </p:cTn>
                              </p:par>
                            </p:childTnLst>
                          </p:cTn>
                        </p:par>
                        <p:par>
                          <p:cTn id="84" fill="hold">
                            <p:stCondLst>
                              <p:cond delay="4500"/>
                            </p:stCondLst>
                            <p:childTnLst>
                              <p:par>
                                <p:cTn id="85" presetID="26" presetClass="emph" presetSubtype="0" fill="hold" grpId="1" nodeType="afterEffect">
                                  <p:stCondLst>
                                    <p:cond delay="0"/>
                                  </p:stCondLst>
                                  <p:childTnLst>
                                    <p:animEffect transition="out" filter="fade">
                                      <p:cBhvr>
                                        <p:cTn id="86" dur="500" tmFilter="0, 0; .2, .5; .8, .5; 1, 0"/>
                                        <p:tgtEl>
                                          <p:spTgt spid="16"/>
                                        </p:tgtEl>
                                      </p:cBhvr>
                                    </p:animEffect>
                                    <p:animScale>
                                      <p:cBhvr>
                                        <p:cTn id="87" dur="250" autoRev="1" fill="hold"/>
                                        <p:tgtEl>
                                          <p:spTgt spid="16"/>
                                        </p:tgtEl>
                                      </p:cBhvr>
                                      <p:by x="105000" y="105000"/>
                                    </p:animScale>
                                  </p:childTnLst>
                                </p:cTn>
                              </p:par>
                              <p:par>
                                <p:cTn id="88" presetID="26" presetClass="emph" presetSubtype="0" fill="hold" grpId="1" nodeType="withEffect">
                                  <p:stCondLst>
                                    <p:cond delay="0"/>
                                  </p:stCondLst>
                                  <p:childTnLst>
                                    <p:animEffect transition="out" filter="fade">
                                      <p:cBhvr>
                                        <p:cTn id="89" dur="500" tmFilter="0, 0; .2, .5; .8, .5; 1, 0"/>
                                        <p:tgtEl>
                                          <p:spTgt spid="6"/>
                                        </p:tgtEl>
                                      </p:cBhvr>
                                    </p:animEffect>
                                    <p:animScale>
                                      <p:cBhvr>
                                        <p:cTn id="90" dur="250" autoRev="1" fill="hold"/>
                                        <p:tgtEl>
                                          <p:spTgt spid="6"/>
                                        </p:tgtEl>
                                      </p:cBhvr>
                                      <p:by x="105000" y="105000"/>
                                    </p:animScale>
                                  </p:childTnLst>
                                </p:cTn>
                              </p:par>
                            </p:childTnLst>
                          </p:cTn>
                        </p:par>
                        <p:par>
                          <p:cTn id="91" fill="hold">
                            <p:stCondLst>
                              <p:cond delay="5000"/>
                            </p:stCondLst>
                            <p:childTnLst>
                              <p:par>
                                <p:cTn id="92" presetID="26" presetClass="emph" presetSubtype="0" fill="hold" grpId="1" nodeType="afterEffect">
                                  <p:stCondLst>
                                    <p:cond delay="0"/>
                                  </p:stCondLst>
                                  <p:childTnLst>
                                    <p:animEffect transition="out" filter="fade">
                                      <p:cBhvr>
                                        <p:cTn id="93" dur="500" tmFilter="0, 0; .2, .5; .8, .5; 1, 0"/>
                                        <p:tgtEl>
                                          <p:spTgt spid="18"/>
                                        </p:tgtEl>
                                      </p:cBhvr>
                                    </p:animEffect>
                                    <p:animScale>
                                      <p:cBhvr>
                                        <p:cTn id="94" dur="250" autoRev="1" fill="hold"/>
                                        <p:tgtEl>
                                          <p:spTgt spid="18"/>
                                        </p:tgtEl>
                                      </p:cBhvr>
                                      <p:by x="105000" y="105000"/>
                                    </p:animScale>
                                  </p:childTnLst>
                                </p:cTn>
                              </p:par>
                              <p:par>
                                <p:cTn id="95" presetID="26" presetClass="emph" presetSubtype="0" fill="hold" grpId="1" nodeType="withEffect">
                                  <p:stCondLst>
                                    <p:cond delay="0"/>
                                  </p:stCondLst>
                                  <p:childTnLst>
                                    <p:animEffect transition="out" filter="fade">
                                      <p:cBhvr>
                                        <p:cTn id="96" dur="500" tmFilter="0, 0; .2, .5; .8, .5; 1, 0"/>
                                        <p:tgtEl>
                                          <p:spTgt spid="13"/>
                                        </p:tgtEl>
                                      </p:cBhvr>
                                    </p:animEffect>
                                    <p:animScale>
                                      <p:cBhvr>
                                        <p:cTn id="97" dur="250" autoRev="1" fill="hold"/>
                                        <p:tgtEl>
                                          <p:spTgt spid="13"/>
                                        </p:tgtEl>
                                      </p:cBhvr>
                                      <p:by x="105000" y="105000"/>
                                    </p:animScale>
                                  </p:childTnLst>
                                </p:cTn>
                              </p:par>
                            </p:childTnLst>
                          </p:cTn>
                        </p:par>
                        <p:par>
                          <p:cTn id="98" fill="hold">
                            <p:stCondLst>
                              <p:cond delay="5500"/>
                            </p:stCondLst>
                            <p:childTnLst>
                              <p:par>
                                <p:cTn id="99" presetID="26" presetClass="emph" presetSubtype="0" fill="hold" grpId="1" nodeType="afterEffect">
                                  <p:stCondLst>
                                    <p:cond delay="0"/>
                                  </p:stCondLst>
                                  <p:childTnLst>
                                    <p:animEffect transition="out" filter="fade">
                                      <p:cBhvr>
                                        <p:cTn id="100" dur="500" tmFilter="0, 0; .2, .5; .8, .5; 1, 0"/>
                                        <p:tgtEl>
                                          <p:spTgt spid="20"/>
                                        </p:tgtEl>
                                      </p:cBhvr>
                                    </p:animEffect>
                                    <p:animScale>
                                      <p:cBhvr>
                                        <p:cTn id="101" dur="250" autoRev="1" fill="hold"/>
                                        <p:tgtEl>
                                          <p:spTgt spid="20"/>
                                        </p:tgtEl>
                                      </p:cBhvr>
                                      <p:by x="105000" y="105000"/>
                                    </p:animScale>
                                  </p:childTnLst>
                                </p:cTn>
                              </p:par>
                              <p:par>
                                <p:cTn id="102" presetID="26" presetClass="emph" presetSubtype="0" fill="hold" grpId="1" nodeType="withEffect">
                                  <p:stCondLst>
                                    <p:cond delay="0"/>
                                  </p:stCondLst>
                                  <p:childTnLst>
                                    <p:animEffect transition="out" filter="fade">
                                      <p:cBhvr>
                                        <p:cTn id="103" dur="500" tmFilter="0, 0; .2, .5; .8, .5; 1, 0"/>
                                        <p:tgtEl>
                                          <p:spTgt spid="14"/>
                                        </p:tgtEl>
                                      </p:cBhvr>
                                    </p:animEffect>
                                    <p:animScale>
                                      <p:cBhvr>
                                        <p:cTn id="104" dur="250" autoRev="1" fill="hold"/>
                                        <p:tgtEl>
                                          <p:spTgt spid="1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1" grpId="0"/>
      <p:bldP spid="12" grpId="0" animBg="1"/>
      <p:bldP spid="13" grpId="0"/>
      <p:bldP spid="13" grpId="1"/>
      <p:bldP spid="14" grpId="0" animBg="1"/>
      <p:bldP spid="14" grpId="1" animBg="1"/>
      <p:bldP spid="15" grpId="0"/>
      <p:bldP spid="16" grpId="0" animBg="1"/>
      <p:bldP spid="16" grpId="1" animBg="1"/>
      <p:bldP spid="17" grpId="0"/>
      <p:bldP spid="18" grpId="0" animBg="1"/>
      <p:bldP spid="18" grpId="1" animBg="1"/>
      <p:bldP spid="19" grpId="0"/>
      <p:bldP spid="20" grpId="0" animBg="1"/>
      <p:bldP spid="20" grpId="1" animBg="1"/>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6" name="Picture 4" descr="C:\Users\Soloman\Desktop\墨斑2.png"/>
          <p:cNvPicPr>
            <a:picLocks noChangeAspect="1"/>
          </p:cNvPicPr>
          <p:nvPr/>
        </p:nvPicPr>
        <p:blipFill>
          <a:blip r:embed="rId2"/>
          <a:stretch>
            <a:fillRect/>
          </a:stretch>
        </p:blipFill>
        <p:spPr>
          <a:xfrm>
            <a:off x="4361108" y="1026594"/>
            <a:ext cx="1152524" cy="1154840"/>
          </a:xfrm>
          <a:prstGeom prst="rect">
            <a:avLst/>
          </a:prstGeom>
          <a:noFill/>
          <a:ln w="9525">
            <a:noFill/>
          </a:ln>
        </p:spPr>
      </p:pic>
      <p:sp>
        <p:nvSpPr>
          <p:cNvPr id="17" name="TextBox 4"/>
          <p:cNvSpPr txBox="1"/>
          <p:nvPr/>
        </p:nvSpPr>
        <p:spPr>
          <a:xfrm>
            <a:off x="4594699" y="1205763"/>
            <a:ext cx="638316" cy="646331"/>
          </a:xfrm>
          <a:prstGeom prst="rect">
            <a:avLst/>
          </a:prstGeom>
          <a:noFill/>
          <a:ln w="9525">
            <a:noFill/>
          </a:ln>
        </p:spPr>
        <p:txBody>
          <a:bodyPr wrap="none">
            <a:spAutoFit/>
          </a:body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壹</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pic>
        <p:nvPicPr>
          <p:cNvPr id="18" name="Picture 4" descr="C:\Users\Soloman\Desktop\墨斑2.png"/>
          <p:cNvPicPr>
            <a:picLocks noChangeAspect="1"/>
          </p:cNvPicPr>
          <p:nvPr/>
        </p:nvPicPr>
        <p:blipFill>
          <a:blip r:embed="rId2"/>
          <a:stretch>
            <a:fillRect/>
          </a:stretch>
        </p:blipFill>
        <p:spPr>
          <a:xfrm>
            <a:off x="4361108" y="1998793"/>
            <a:ext cx="1152524" cy="1154840"/>
          </a:xfrm>
          <a:prstGeom prst="rect">
            <a:avLst/>
          </a:prstGeom>
          <a:noFill/>
          <a:ln w="9525">
            <a:noFill/>
          </a:ln>
        </p:spPr>
      </p:pic>
      <p:sp>
        <p:nvSpPr>
          <p:cNvPr id="19" name="TextBox 12"/>
          <p:cNvSpPr txBox="1"/>
          <p:nvPr/>
        </p:nvSpPr>
        <p:spPr>
          <a:xfrm>
            <a:off x="4593099" y="2177962"/>
            <a:ext cx="638316" cy="646331"/>
          </a:xfrm>
          <a:prstGeom prst="rect">
            <a:avLst/>
          </a:prstGeom>
          <a:noFill/>
          <a:ln w="9525">
            <a:noFill/>
          </a:ln>
        </p:spPr>
        <p:txBody>
          <a:bodyPr wrap="none">
            <a:spAutoFit/>
          </a:body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贰</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pic>
        <p:nvPicPr>
          <p:cNvPr id="20" name="Picture 4" descr="C:\Users\Soloman\Desktop\墨斑2.png"/>
          <p:cNvPicPr>
            <a:picLocks noChangeAspect="1"/>
          </p:cNvPicPr>
          <p:nvPr/>
        </p:nvPicPr>
        <p:blipFill>
          <a:blip r:embed="rId2"/>
          <a:stretch>
            <a:fillRect/>
          </a:stretch>
        </p:blipFill>
        <p:spPr>
          <a:xfrm>
            <a:off x="4361108" y="2964115"/>
            <a:ext cx="1152524" cy="1154836"/>
          </a:xfrm>
          <a:prstGeom prst="rect">
            <a:avLst/>
          </a:prstGeom>
          <a:noFill/>
          <a:ln w="9525">
            <a:noFill/>
          </a:ln>
        </p:spPr>
      </p:pic>
      <p:sp>
        <p:nvSpPr>
          <p:cNvPr id="21" name="TextBox 13"/>
          <p:cNvSpPr txBox="1"/>
          <p:nvPr/>
        </p:nvSpPr>
        <p:spPr>
          <a:xfrm>
            <a:off x="4593099" y="3143283"/>
            <a:ext cx="638316" cy="646331"/>
          </a:xfrm>
          <a:prstGeom prst="rect">
            <a:avLst/>
          </a:prstGeom>
          <a:noFill/>
          <a:ln w="9525">
            <a:noFill/>
          </a:ln>
        </p:spPr>
        <p:txBody>
          <a:bodyPr wrap="none">
            <a:spAutoFit/>
          </a:body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叁</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pic>
        <p:nvPicPr>
          <p:cNvPr id="22" name="Picture 4" descr="C:\Users\Soloman\Desktop\墨斑2.png"/>
          <p:cNvPicPr>
            <a:picLocks noChangeAspect="1"/>
          </p:cNvPicPr>
          <p:nvPr/>
        </p:nvPicPr>
        <p:blipFill>
          <a:blip r:embed="rId2"/>
          <a:stretch>
            <a:fillRect/>
          </a:stretch>
        </p:blipFill>
        <p:spPr>
          <a:xfrm>
            <a:off x="4361108" y="3946664"/>
            <a:ext cx="1152524" cy="1154836"/>
          </a:xfrm>
          <a:prstGeom prst="rect">
            <a:avLst/>
          </a:prstGeom>
          <a:noFill/>
          <a:ln w="9525">
            <a:noFill/>
          </a:ln>
        </p:spPr>
      </p:pic>
      <p:sp>
        <p:nvSpPr>
          <p:cNvPr id="23" name="TextBox 13"/>
          <p:cNvSpPr txBox="1"/>
          <p:nvPr/>
        </p:nvSpPr>
        <p:spPr>
          <a:xfrm>
            <a:off x="4593099" y="4125832"/>
            <a:ext cx="638316" cy="646331"/>
          </a:xfrm>
          <a:prstGeom prst="rect">
            <a:avLst/>
          </a:prstGeom>
          <a:noFill/>
          <a:ln w="9525">
            <a:noFill/>
          </a:ln>
        </p:spPr>
        <p:txBody>
          <a:bodyPr vert="horz" wrap="none" anchor="t">
            <a:spAutoFit/>
          </a:body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肆</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pic>
        <p:nvPicPr>
          <p:cNvPr id="24" name="Picture 4" descr="C:\Users\Soloman\Desktop\墨斑2.png"/>
          <p:cNvPicPr>
            <a:picLocks noChangeAspect="1"/>
          </p:cNvPicPr>
          <p:nvPr/>
        </p:nvPicPr>
        <p:blipFill>
          <a:blip r:embed="rId2"/>
          <a:stretch>
            <a:fillRect/>
          </a:stretch>
        </p:blipFill>
        <p:spPr>
          <a:xfrm>
            <a:off x="4361108" y="4865842"/>
            <a:ext cx="1152524" cy="1154836"/>
          </a:xfrm>
          <a:prstGeom prst="rect">
            <a:avLst/>
          </a:prstGeom>
          <a:noFill/>
          <a:ln w="9525">
            <a:noFill/>
          </a:ln>
        </p:spPr>
      </p:pic>
      <p:sp>
        <p:nvSpPr>
          <p:cNvPr id="25" name="TextBox 13"/>
          <p:cNvSpPr txBox="1"/>
          <p:nvPr/>
        </p:nvSpPr>
        <p:spPr>
          <a:xfrm>
            <a:off x="4593099" y="5045010"/>
            <a:ext cx="638316" cy="646331"/>
          </a:xfrm>
          <a:prstGeom prst="rect">
            <a:avLst/>
          </a:prstGeom>
          <a:noFill/>
          <a:ln w="9525">
            <a:noFill/>
          </a:ln>
        </p:spPr>
        <p:txBody>
          <a:bodyPr vert="horz" wrap="none" anchor="t">
            <a:spAutoFit/>
          </a:body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伍</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26" name="文本框 25"/>
          <p:cNvSpPr txBox="1"/>
          <p:nvPr/>
        </p:nvSpPr>
        <p:spPr>
          <a:xfrm>
            <a:off x="2460752" y="1110513"/>
            <a:ext cx="1612937" cy="923330"/>
          </a:xfrm>
          <a:prstGeom prst="rect">
            <a:avLst/>
          </a:prstGeom>
          <a:noFill/>
        </p:spPr>
        <p:txBody>
          <a:bodyPr wrap="square" rtlCol="0">
            <a:spAutoFit/>
          </a:bodyPr>
          <a:lstStyle/>
          <a:p>
            <a:pPr algn="ctr"/>
            <a:r>
              <a:rPr lang="zh-CN" altLang="en-US" sz="5400" dirty="0">
                <a:solidFill>
                  <a:schemeClr val="tx1">
                    <a:lumMod val="85000"/>
                    <a:lumOff val="15000"/>
                  </a:schemeClr>
                </a:solidFill>
                <a:latin typeface="禹卫书法行书简体" panose="02000603000000000000" pitchFamily="2" charset="-122"/>
                <a:ea typeface="禹卫书法行书简体" panose="02000603000000000000" pitchFamily="2" charset="-122"/>
              </a:rPr>
              <a:t>目录</a:t>
            </a:r>
            <a:endParaRPr lang="zh-CN" altLang="en-US" sz="5400" dirty="0">
              <a:solidFill>
                <a:schemeClr val="tx1">
                  <a:lumMod val="85000"/>
                  <a:lumOff val="15000"/>
                </a:schemeClr>
              </a:solidFill>
              <a:latin typeface="禹卫书法行书简体" panose="02000603000000000000" pitchFamily="2" charset="-122"/>
              <a:ea typeface="禹卫书法行书简体" panose="02000603000000000000" pitchFamily="2" charset="-122"/>
            </a:endParaRPr>
          </a:p>
        </p:txBody>
      </p:sp>
      <p:sp>
        <p:nvSpPr>
          <p:cNvPr id="27" name="文本框 26"/>
          <p:cNvSpPr txBox="1"/>
          <p:nvPr/>
        </p:nvSpPr>
        <p:spPr>
          <a:xfrm>
            <a:off x="2460752" y="2133754"/>
            <a:ext cx="1612937" cy="400110"/>
          </a:xfrm>
          <a:prstGeom prst="rect">
            <a:avLst/>
          </a:prstGeom>
          <a:noFill/>
        </p:spPr>
        <p:txBody>
          <a:bodyPr wrap="square" rtlCol="0">
            <a:spAutoFit/>
          </a:bodyPr>
          <a:lstStyle/>
          <a:p>
            <a:pPr algn="ctr"/>
            <a:r>
              <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rPr>
              <a:t>Contents</a:t>
            </a:r>
            <a:endPar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5323006" y="802284"/>
            <a:ext cx="2919384" cy="5139869"/>
          </a:xfrm>
          <a:prstGeom prst="rect">
            <a:avLst/>
          </a:prstGeom>
          <a:noFill/>
        </p:spPr>
        <p:txBody>
          <a:bodyPr wrap="square" rtlCol="0">
            <a:spAutoFit/>
          </a:bodyPr>
          <a:lstStyle/>
          <a:p>
            <a:pPr algn="ctr">
              <a:lnSpc>
                <a:spcPct val="200000"/>
              </a:lnSpc>
            </a:pPr>
            <a:r>
              <a:rPr lang="en-US" altLang="zh-CN" sz="100" dirty="0">
                <a:solidFill>
                  <a:schemeClr val="tx1">
                    <a:lumMod val="75000"/>
                    <a:lumOff val="25000"/>
                  </a:schemeClr>
                </a:solidFill>
                <a:latin typeface="李旭科书法 v1.4" panose="02000603000000000000" pitchFamily="2" charset="-122"/>
                <a:ea typeface="李旭科书法 v1.4" panose="02000603000000000000" pitchFamily="2" charset="-122"/>
              </a:rPr>
              <a:t> </a:t>
            </a:r>
            <a:endParaRPr lang="en-US" altLang="zh-CN" sz="100" dirty="0">
              <a:solidFill>
                <a:schemeClr val="tx1">
                  <a:lumMod val="75000"/>
                  <a:lumOff val="25000"/>
                </a:schemeClr>
              </a:solidFill>
              <a:latin typeface="李旭科书法 v1.4" panose="02000603000000000000" pitchFamily="2" charset="-122"/>
              <a:ea typeface="李旭科书法 v1.4" panose="02000603000000000000" pitchFamily="2" charset="-122"/>
            </a:endParaRPr>
          </a:p>
          <a:p>
            <a:pPr algn="ctr">
              <a:lnSpc>
                <a:spcPct val="200000"/>
              </a:lnSpc>
            </a:pPr>
            <a:r>
              <a:rPr lang="zh-CN" altLang="en-US" sz="3200" dirty="0">
                <a:solidFill>
                  <a:schemeClr val="tx1">
                    <a:lumMod val="75000"/>
                    <a:lumOff val="25000"/>
                  </a:schemeClr>
                </a:solidFill>
                <a:latin typeface="李旭科书法 v1.4" panose="02000603000000000000" pitchFamily="2" charset="-122"/>
                <a:ea typeface="李旭科书法 v1.4" panose="02000603000000000000" pitchFamily="2" charset="-122"/>
              </a:rPr>
              <a:t>最新工作概述  </a:t>
            </a:r>
            <a:endParaRPr lang="en-US" altLang="zh-CN" sz="1600" dirty="0">
              <a:solidFill>
                <a:schemeClr val="tx1">
                  <a:lumMod val="75000"/>
                  <a:lumOff val="25000"/>
                </a:schemeClr>
              </a:solidFill>
              <a:latin typeface="李旭科书法 v1.4" panose="02000603000000000000" pitchFamily="2" charset="-122"/>
              <a:ea typeface="李旭科书法 v1.4" panose="02000603000000000000" pitchFamily="2" charset="-122"/>
            </a:endParaRPr>
          </a:p>
          <a:p>
            <a:pPr algn="ctr">
              <a:lnSpc>
                <a:spcPct val="200000"/>
              </a:lnSpc>
            </a:pPr>
            <a:r>
              <a:rPr lang="zh-CN" altLang="en-US" sz="3200" dirty="0">
                <a:solidFill>
                  <a:schemeClr val="tx1">
                    <a:lumMod val="75000"/>
                    <a:lumOff val="25000"/>
                  </a:schemeClr>
                </a:solidFill>
                <a:latin typeface="李旭科书法 v1.4" panose="02000603000000000000" pitchFamily="2" charset="-122"/>
                <a:ea typeface="李旭科书法 v1.4" panose="02000603000000000000" pitchFamily="2" charset="-122"/>
              </a:rPr>
              <a:t>工作完成情况</a:t>
            </a:r>
            <a:endParaRPr lang="en-US" altLang="zh-CN" sz="3200" dirty="0">
              <a:solidFill>
                <a:schemeClr val="tx1">
                  <a:lumMod val="75000"/>
                  <a:lumOff val="25000"/>
                </a:schemeClr>
              </a:solidFill>
              <a:latin typeface="李旭科书法 v1.4" panose="02000603000000000000" pitchFamily="2" charset="-122"/>
              <a:ea typeface="李旭科书法 v1.4" panose="02000603000000000000" pitchFamily="2" charset="-122"/>
            </a:endParaRPr>
          </a:p>
          <a:p>
            <a:pPr algn="ctr">
              <a:lnSpc>
                <a:spcPct val="200000"/>
              </a:lnSpc>
            </a:pPr>
            <a:r>
              <a:rPr lang="zh-CN" altLang="en-US" sz="3200" dirty="0">
                <a:solidFill>
                  <a:schemeClr val="tx1">
                    <a:lumMod val="75000"/>
                    <a:lumOff val="25000"/>
                  </a:schemeClr>
                </a:solidFill>
                <a:latin typeface="李旭科书法 v1.4" panose="02000603000000000000" pitchFamily="2" charset="-122"/>
                <a:ea typeface="李旭科书法 v1.4" panose="02000603000000000000" pitchFamily="2" charset="-122"/>
              </a:rPr>
              <a:t>成功案例展示</a:t>
            </a:r>
            <a:endParaRPr lang="en-US" altLang="zh-CN" sz="1600" dirty="0">
              <a:solidFill>
                <a:schemeClr val="tx1">
                  <a:lumMod val="75000"/>
                  <a:lumOff val="25000"/>
                </a:schemeClr>
              </a:solidFill>
              <a:latin typeface="李旭科书法 v1.4" panose="02000603000000000000" pitchFamily="2" charset="-122"/>
              <a:ea typeface="李旭科书法 v1.4" panose="02000603000000000000" pitchFamily="2" charset="-122"/>
            </a:endParaRPr>
          </a:p>
          <a:p>
            <a:pPr algn="ctr">
              <a:lnSpc>
                <a:spcPct val="200000"/>
              </a:lnSpc>
            </a:pPr>
            <a:r>
              <a:rPr lang="zh-CN" altLang="en-US" sz="3200" dirty="0">
                <a:solidFill>
                  <a:schemeClr val="tx1">
                    <a:lumMod val="75000"/>
                    <a:lumOff val="25000"/>
                  </a:schemeClr>
                </a:solidFill>
                <a:latin typeface="李旭科书法 v1.4" panose="02000603000000000000" pitchFamily="2" charset="-122"/>
                <a:ea typeface="李旭科书法 v1.4" panose="02000603000000000000" pitchFamily="2" charset="-122"/>
              </a:rPr>
              <a:t>工作不足之处</a:t>
            </a:r>
            <a:endParaRPr lang="en-US" altLang="zh-CN" sz="3200" dirty="0">
              <a:solidFill>
                <a:schemeClr val="tx1">
                  <a:lumMod val="75000"/>
                  <a:lumOff val="25000"/>
                </a:schemeClr>
              </a:solidFill>
              <a:latin typeface="李旭科书法 v1.4" panose="02000603000000000000" pitchFamily="2" charset="-122"/>
              <a:ea typeface="李旭科书法 v1.4" panose="02000603000000000000" pitchFamily="2" charset="-122"/>
            </a:endParaRPr>
          </a:p>
          <a:p>
            <a:pPr algn="ctr">
              <a:lnSpc>
                <a:spcPct val="200000"/>
              </a:lnSpc>
            </a:pPr>
            <a:r>
              <a:rPr lang="zh-CN" altLang="en-US" sz="3200" dirty="0">
                <a:solidFill>
                  <a:schemeClr val="tx1">
                    <a:lumMod val="75000"/>
                    <a:lumOff val="25000"/>
                  </a:schemeClr>
                </a:solidFill>
                <a:latin typeface="李旭科书法 v1.4" panose="02000603000000000000" pitchFamily="2" charset="-122"/>
                <a:ea typeface="李旭科书法 v1.4" panose="02000603000000000000" pitchFamily="2" charset="-122"/>
              </a:rPr>
              <a:t>后续工作计划</a:t>
            </a:r>
            <a:endParaRPr lang="en-US" altLang="zh-CN" sz="3200" dirty="0">
              <a:solidFill>
                <a:schemeClr val="tx1">
                  <a:lumMod val="75000"/>
                  <a:lumOff val="25000"/>
                </a:schemeClr>
              </a:solidFill>
              <a:latin typeface="李旭科书法 v1.4" panose="02000603000000000000" pitchFamily="2" charset="-122"/>
              <a:ea typeface="李旭科书法 v1.4" panose="02000603000000000000"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文本框 6"/>
          <p:cNvSpPr txBox="1"/>
          <p:nvPr/>
        </p:nvSpPr>
        <p:spPr>
          <a:xfrm>
            <a:off x="2383742" y="4134724"/>
            <a:ext cx="7424516" cy="646331"/>
          </a:xfrm>
          <a:prstGeom prst="rect">
            <a:avLst/>
          </a:prstGeom>
          <a:noFill/>
        </p:spPr>
        <p:txBody>
          <a:bodyPr wrap="square" rtlCol="0">
            <a:spAutoFit/>
          </a:bodyPr>
          <a:lstStyle/>
          <a:p>
            <a:pPr algn="ctr"/>
            <a:r>
              <a:rPr lang="zh-CN" altLang="en-US" sz="3600" dirty="0">
                <a:solidFill>
                  <a:schemeClr val="tx1">
                    <a:lumMod val="75000"/>
                    <a:lumOff val="25000"/>
                  </a:schemeClr>
                </a:solidFill>
                <a:latin typeface="禹卫书法行书简体" panose="02000603000000000000" pitchFamily="2" charset="-122"/>
                <a:ea typeface="禹卫书法行书简体" panose="02000603000000000000" pitchFamily="2" charset="-122"/>
              </a:rPr>
              <a:t>汇报完毕</a:t>
            </a:r>
            <a:endParaRPr lang="zh-CN" altLang="en-US" sz="3600" dirty="0">
              <a:solidFill>
                <a:schemeClr val="tx1">
                  <a:lumMod val="75000"/>
                  <a:lumOff val="25000"/>
                </a:schemeClr>
              </a:solidFill>
              <a:latin typeface="禹卫书法行书简体" panose="02000603000000000000" pitchFamily="2" charset="-122"/>
              <a:ea typeface="禹卫书法行书简体" panose="02000603000000000000" pitchFamily="2" charset="-122"/>
            </a:endParaRPr>
          </a:p>
        </p:txBody>
      </p:sp>
      <p:sp>
        <p:nvSpPr>
          <p:cNvPr id="8" name="文本框 7"/>
          <p:cNvSpPr txBox="1"/>
          <p:nvPr/>
        </p:nvSpPr>
        <p:spPr>
          <a:xfrm>
            <a:off x="3606800" y="2380398"/>
            <a:ext cx="4978400" cy="1754326"/>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5400" b="1" dirty="0">
                <a:solidFill>
                  <a:schemeClr val="tx1">
                    <a:lumMod val="75000"/>
                    <a:lumOff val="25000"/>
                  </a:schemeClr>
                </a:solidFill>
                <a:latin typeface="禹卫书法行书简体" panose="02000603000000000000" pitchFamily="2" charset="-122"/>
                <a:ea typeface="禹卫书法行书简体" panose="02000603000000000000" pitchFamily="2" charset="-122"/>
              </a:rPr>
              <a:t>Report is </a:t>
            </a:r>
            <a:endParaRPr lang="en-US" altLang="zh-CN" sz="5400" b="1" dirty="0">
              <a:solidFill>
                <a:schemeClr val="tx1">
                  <a:lumMod val="75000"/>
                  <a:lumOff val="25000"/>
                </a:schemeClr>
              </a:solidFill>
              <a:latin typeface="禹卫书法行书简体" panose="02000603000000000000" pitchFamily="2" charset="-122"/>
              <a:ea typeface="禹卫书法行书简体" panose="02000603000000000000" pitchFamily="2" charset="-122"/>
            </a:endParaRPr>
          </a:p>
          <a:p>
            <a:pPr algn="ctr"/>
            <a:r>
              <a:rPr lang="en-US" altLang="zh-CN" sz="5400" b="1" dirty="0">
                <a:solidFill>
                  <a:schemeClr val="tx1">
                    <a:lumMod val="75000"/>
                    <a:lumOff val="25000"/>
                  </a:schemeClr>
                </a:solidFill>
                <a:latin typeface="禹卫书法行书简体" panose="02000603000000000000" pitchFamily="2" charset="-122"/>
                <a:ea typeface="禹卫书法行书简体" panose="02000603000000000000" pitchFamily="2" charset="-122"/>
              </a:rPr>
              <a:t>completed</a:t>
            </a:r>
            <a:endParaRPr lang="zh-CN" altLang="en-US" sz="6000" dirty="0">
              <a:solidFill>
                <a:schemeClr val="tx1">
                  <a:lumMod val="75000"/>
                  <a:lumOff val="25000"/>
                </a:schemeClr>
              </a:solidFill>
              <a:latin typeface="禹卫书法行书简体" panose="02000603000000000000" pitchFamily="2" charset="-122"/>
              <a:ea typeface="禹卫书法行书简体" panose="02000603000000000000"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9" name="矩形 28"/>
          <p:cNvSpPr/>
          <p:nvPr/>
        </p:nvSpPr>
        <p:spPr>
          <a:xfrm>
            <a:off x="5646598" y="2670652"/>
            <a:ext cx="2339102" cy="736933"/>
          </a:xfrm>
          <a:prstGeom prst="rect">
            <a:avLst/>
          </a:prstGeom>
        </p:spPr>
        <p:txBody>
          <a:bodyPr wrap="none">
            <a:spAutoFit/>
          </a:bodyPr>
          <a:lstStyle/>
          <a:p>
            <a:pPr>
              <a:lnSpc>
                <a:spcPct val="175000"/>
              </a:lnSpc>
            </a:pPr>
            <a:r>
              <a:rPr lang="zh-CN" altLang="en-US" sz="2800" dirty="0">
                <a:solidFill>
                  <a:schemeClr val="tx1">
                    <a:lumMod val="75000"/>
                    <a:lumOff val="25000"/>
                  </a:schemeClr>
                </a:solidFill>
                <a:latin typeface="李旭科书法 v1.4" panose="02000603000000000000" pitchFamily="2" charset="-122"/>
                <a:ea typeface="李旭科书法 v1.4" panose="02000603000000000000" pitchFamily="2" charset="-122"/>
              </a:rPr>
              <a:t>最新工作概述</a:t>
            </a:r>
            <a:endParaRPr lang="en-US" altLang="zh-CN" sz="1400" dirty="0">
              <a:solidFill>
                <a:schemeClr val="tx1">
                  <a:lumMod val="75000"/>
                  <a:lumOff val="25000"/>
                </a:schemeClr>
              </a:solidFill>
              <a:latin typeface="李旭科书法 v1.4" panose="02000603000000000000" pitchFamily="2" charset="-122"/>
              <a:ea typeface="李旭科书法 v1.4" panose="02000603000000000000" pitchFamily="2" charset="-122"/>
            </a:endParaRPr>
          </a:p>
        </p:txBody>
      </p:sp>
      <p:sp>
        <p:nvSpPr>
          <p:cNvPr id="30" name="文本框 29"/>
          <p:cNvSpPr txBox="1"/>
          <p:nvPr/>
        </p:nvSpPr>
        <p:spPr>
          <a:xfrm>
            <a:off x="5646598" y="3461689"/>
            <a:ext cx="4243386" cy="338554"/>
          </a:xfrm>
          <a:prstGeom prst="rect">
            <a:avLst/>
          </a:prstGeom>
          <a:noFill/>
        </p:spPr>
        <p:txBody>
          <a:bodyPr wrap="square" rtlCol="0">
            <a:spAutoFit/>
          </a:bodyPr>
          <a:lstStyle>
            <a:defPPr>
              <a:defRPr lang="zh-CN"/>
            </a:defPPr>
            <a:lvl1pPr algn="ctr">
              <a:defRPr sz="6000" b="1">
                <a:blipFill dpi="0" rotWithShape="1">
                  <a:blip r:embed="rId2"/>
                  <a:srcRect/>
                  <a:stretch>
                    <a:fillRect/>
                  </a:stretch>
                </a:blipFill>
              </a:defRPr>
            </a:lvl1pPr>
          </a:lstStyle>
          <a:p>
            <a:pPr algn="l"/>
            <a:r>
              <a:rPr lang="en-US" altLang="zh-CN" sz="1600" b="0" dirty="0">
                <a:solidFill>
                  <a:schemeClr val="tx1">
                    <a:lumMod val="75000"/>
                    <a:lumOff val="25000"/>
                  </a:schemeClr>
                </a:solidFill>
                <a:latin typeface="Arial" panose="020B0604020202020204" pitchFamily="34" charset="0"/>
                <a:cs typeface="Arial" panose="020B0604020202020204" pitchFamily="34" charset="0"/>
              </a:rPr>
              <a:t>THE LATEST WORK OVERVIEW</a:t>
            </a:r>
            <a:endParaRPr lang="zh-CN" altLang="en-US" sz="1600" b="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pic>
        <p:nvPicPr>
          <p:cNvPr id="31" name="Picture 3" descr="C:\Users\Soloman\Desktop\未标题-3.png"/>
          <p:cNvPicPr>
            <a:picLocks noChangeAspect="1"/>
          </p:cNvPicPr>
          <p:nvPr/>
        </p:nvPicPr>
        <p:blipFill>
          <a:blip r:embed="rId3"/>
          <a:stretch>
            <a:fillRect/>
          </a:stretch>
        </p:blipFill>
        <p:spPr>
          <a:xfrm rot="5750549" flipV="1">
            <a:off x="3640087" y="2348560"/>
            <a:ext cx="2102526" cy="2101452"/>
          </a:xfrm>
          <a:prstGeom prst="rect">
            <a:avLst/>
          </a:prstGeom>
          <a:noFill/>
          <a:ln w="9525">
            <a:noFill/>
          </a:ln>
        </p:spPr>
      </p:pic>
      <p:sp>
        <p:nvSpPr>
          <p:cNvPr id="32" name="TextBox 4"/>
          <p:cNvSpPr txBox="1"/>
          <p:nvPr/>
        </p:nvSpPr>
        <p:spPr>
          <a:xfrm>
            <a:off x="4145366" y="2747185"/>
            <a:ext cx="1091966" cy="1200329"/>
          </a:xfrm>
          <a:prstGeom prst="rect">
            <a:avLst/>
          </a:prstGeom>
          <a:noFill/>
          <a:ln w="9525">
            <a:noFill/>
          </a:ln>
        </p:spPr>
        <p:txBody>
          <a:bodyPr wrap="none">
            <a:spAutoFit/>
          </a:bodyPr>
          <a:lstStyle/>
          <a:p>
            <a:r>
              <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rPr>
              <a:t>壹</a:t>
            </a:r>
            <a:endPar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8"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壹</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9" name="矩形 8"/>
          <p:cNvSpPr/>
          <p:nvPr/>
        </p:nvSpPr>
        <p:spPr>
          <a:xfrm>
            <a:off x="1472577" y="371564"/>
            <a:ext cx="1569660" cy="510845"/>
          </a:xfrm>
          <a:prstGeom prst="rect">
            <a:avLst/>
          </a:prstGeom>
        </p:spPr>
        <p:txBody>
          <a:bodyPr wrap="none">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最新工作概述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415342" y="889029"/>
            <a:ext cx="5022106" cy="338554"/>
          </a:xfrm>
          <a:prstGeom prst="snip1Rect">
            <a:avLst>
              <a:gd name="adj" fmla="val 0"/>
            </a:avLst>
          </a:prstGeom>
          <a:noFill/>
          <a:ln w="28575">
            <a:noFill/>
          </a:ln>
        </p:spPr>
        <p:txBody>
          <a:bodyPr wrap="square" rtlCol="0">
            <a:spAutoFit/>
          </a:bodyPr>
          <a:lstStyle/>
          <a:p>
            <a:r>
              <a:rPr lang="en-US" altLang="zh-CN"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a:t>
            </a:r>
            <a:r>
              <a:rPr lang="en-US" altLang="zh-CN" sz="1600" dirty="0">
                <a:solidFill>
                  <a:schemeClr val="tx1">
                    <a:lumMod val="75000"/>
                    <a:lumOff val="25000"/>
                  </a:schemeClr>
                </a:solidFill>
                <a:latin typeface="Arial" panose="020B0604020202020204" pitchFamily="34" charset="0"/>
                <a:cs typeface="Arial" panose="020B0604020202020204" pitchFamily="34" charset="0"/>
              </a:rPr>
              <a:t>The Latest Work Overview</a:t>
            </a:r>
            <a:endPar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pic>
        <p:nvPicPr>
          <p:cNvPr id="11" name="图片 10"/>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8349324" y="1586516"/>
            <a:ext cx="3074584" cy="5118100"/>
          </a:xfrm>
          <a:prstGeom prst="rect">
            <a:avLst/>
          </a:prstGeom>
        </p:spPr>
      </p:pic>
      <p:sp>
        <p:nvSpPr>
          <p:cNvPr id="12" name="矩形 11"/>
          <p:cNvSpPr/>
          <p:nvPr/>
        </p:nvSpPr>
        <p:spPr>
          <a:xfrm>
            <a:off x="1632820" y="2603500"/>
            <a:ext cx="5874758" cy="2844800"/>
          </a:xfrm>
          <a:prstGeom prst="rect">
            <a:avLst/>
          </a:prstGeom>
          <a:solidFill>
            <a:srgbClr val="D2C2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895579" y="3074017"/>
            <a:ext cx="4812521" cy="784830"/>
          </a:xfrm>
          <a:prstGeom prst="rect">
            <a:avLst/>
          </a:prstGeom>
          <a:noFill/>
        </p:spPr>
        <p:txBody>
          <a:bodyPr vert="horz"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895579" y="2820102"/>
            <a:ext cx="1321084" cy="338554"/>
          </a:xfrm>
          <a:prstGeom prst="rect">
            <a:avLst/>
          </a:prstGeom>
          <a:noFill/>
        </p:spPr>
        <p:txBody>
          <a:bodyPr vert="horz" wrap="square" rtlCol="0">
            <a:spAutoFit/>
          </a:bodyPr>
          <a:lstStyle/>
          <a:p>
            <a:pPr algn="just"/>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1895579" y="4511235"/>
            <a:ext cx="4812521" cy="784830"/>
          </a:xfrm>
          <a:prstGeom prst="rect">
            <a:avLst/>
          </a:prstGeom>
          <a:noFill/>
        </p:spPr>
        <p:txBody>
          <a:bodyPr vert="horz"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1895579" y="4257320"/>
            <a:ext cx="1321084" cy="338554"/>
          </a:xfrm>
          <a:prstGeom prst="rect">
            <a:avLst/>
          </a:prstGeom>
          <a:noFill/>
        </p:spPr>
        <p:txBody>
          <a:bodyPr vert="horz" wrap="square" rtlCol="0">
            <a:spAutoFit/>
          </a:bodyPr>
          <a:lstStyle/>
          <a:p>
            <a:pPr algn="just"/>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8"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壹</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9" name="矩形 8"/>
          <p:cNvSpPr/>
          <p:nvPr/>
        </p:nvSpPr>
        <p:spPr>
          <a:xfrm>
            <a:off x="1472577" y="371564"/>
            <a:ext cx="1569660" cy="510845"/>
          </a:xfrm>
          <a:prstGeom prst="rect">
            <a:avLst/>
          </a:prstGeom>
        </p:spPr>
        <p:txBody>
          <a:bodyPr wrap="none">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最新工作概述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415342" y="889029"/>
            <a:ext cx="5022106" cy="338554"/>
          </a:xfrm>
          <a:prstGeom prst="snip1Rect">
            <a:avLst>
              <a:gd name="adj" fmla="val 0"/>
            </a:avLst>
          </a:prstGeom>
          <a:noFill/>
          <a:ln w="28575">
            <a:noFill/>
          </a:ln>
        </p:spPr>
        <p:txBody>
          <a:bodyPr wrap="square" rtlCol="0">
            <a:spAutoFit/>
          </a:bodyPr>
          <a:lstStyle/>
          <a:p>
            <a:r>
              <a:rPr lang="en-US" altLang="zh-CN"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a:t>
            </a:r>
            <a:r>
              <a:rPr lang="en-US" altLang="zh-CN" sz="1600" dirty="0">
                <a:solidFill>
                  <a:schemeClr val="tx1">
                    <a:lumMod val="75000"/>
                    <a:lumOff val="25000"/>
                  </a:schemeClr>
                </a:solidFill>
                <a:latin typeface="Arial" panose="020B0604020202020204" pitchFamily="34" charset="0"/>
                <a:cs typeface="Arial" panose="020B0604020202020204" pitchFamily="34" charset="0"/>
              </a:rPr>
              <a:t>The Latest Work Overview</a:t>
            </a:r>
            <a:endPar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pic>
        <p:nvPicPr>
          <p:cNvPr id="6" name="图片 5"/>
          <p:cNvPicPr>
            <a:picLocks noChangeAspect="1"/>
          </p:cNvPicPr>
          <p:nvPr/>
        </p:nvPicPr>
        <p:blipFill>
          <a:blip r:embed="rId2">
            <a:biLevel thresh="50000"/>
            <a:grayscl/>
          </a:blip>
          <a:stretch>
            <a:fillRect/>
          </a:stretch>
        </p:blipFill>
        <p:spPr>
          <a:xfrm>
            <a:off x="857753" y="1828829"/>
            <a:ext cx="85396" cy="2572368"/>
          </a:xfrm>
          <a:prstGeom prst="rect">
            <a:avLst/>
          </a:prstGeom>
          <a:noFill/>
          <a:ln w="9525">
            <a:noFill/>
          </a:ln>
        </p:spPr>
      </p:pic>
      <p:pic>
        <p:nvPicPr>
          <p:cNvPr id="11" name="图片 10"/>
          <p:cNvPicPr>
            <a:picLocks noChangeAspect="1"/>
          </p:cNvPicPr>
          <p:nvPr/>
        </p:nvPicPr>
        <p:blipFill>
          <a:blip r:embed="rId3"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857753" y="1757254"/>
            <a:ext cx="5287886" cy="5287886"/>
          </a:xfrm>
          <a:prstGeom prst="rect">
            <a:avLst/>
          </a:prstGeom>
        </p:spPr>
      </p:pic>
      <p:sp>
        <p:nvSpPr>
          <p:cNvPr id="12" name="文本框 11"/>
          <p:cNvSpPr txBox="1"/>
          <p:nvPr/>
        </p:nvSpPr>
        <p:spPr>
          <a:xfrm>
            <a:off x="6341431" y="2801630"/>
            <a:ext cx="4737169" cy="76373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6341431" y="3898685"/>
            <a:ext cx="4737169" cy="76373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6341431" y="4995740"/>
            <a:ext cx="4737169" cy="76373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7" name="图片 6"/>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8"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壹</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9" name="矩形 8"/>
          <p:cNvSpPr/>
          <p:nvPr/>
        </p:nvSpPr>
        <p:spPr>
          <a:xfrm>
            <a:off x="1472577" y="371564"/>
            <a:ext cx="1569660" cy="510845"/>
          </a:xfrm>
          <a:prstGeom prst="rect">
            <a:avLst/>
          </a:prstGeom>
        </p:spPr>
        <p:txBody>
          <a:bodyPr wrap="none">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最新工作概述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415342" y="889029"/>
            <a:ext cx="5022106" cy="338554"/>
          </a:xfrm>
          <a:prstGeom prst="snip1Rect">
            <a:avLst>
              <a:gd name="adj" fmla="val 0"/>
            </a:avLst>
          </a:prstGeom>
          <a:noFill/>
          <a:ln w="28575">
            <a:noFill/>
          </a:ln>
        </p:spPr>
        <p:txBody>
          <a:bodyPr wrap="square" rtlCol="0">
            <a:spAutoFit/>
          </a:bodyPr>
          <a:lstStyle/>
          <a:p>
            <a:r>
              <a:rPr lang="en-US" altLang="zh-CN"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a:t>
            </a:r>
            <a:r>
              <a:rPr lang="en-US" altLang="zh-CN" sz="1600" dirty="0">
                <a:solidFill>
                  <a:schemeClr val="tx1">
                    <a:lumMod val="75000"/>
                    <a:lumOff val="25000"/>
                  </a:schemeClr>
                </a:solidFill>
                <a:latin typeface="Arial" panose="020B0604020202020204" pitchFamily="34" charset="0"/>
                <a:cs typeface="Arial" panose="020B0604020202020204" pitchFamily="34" charset="0"/>
              </a:rPr>
              <a:t>The Latest Work Overview</a:t>
            </a:r>
            <a:endParaRPr lang="zh-CN" altLang="en-US" sz="16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6" name="组合 5"/>
          <p:cNvGrpSpPr/>
          <p:nvPr/>
        </p:nvGrpSpPr>
        <p:grpSpPr>
          <a:xfrm>
            <a:off x="684219" y="2075023"/>
            <a:ext cx="10813016" cy="3613654"/>
            <a:chOff x="203919" y="1678250"/>
            <a:chExt cx="11773616" cy="3934684"/>
          </a:xfrm>
        </p:grpSpPr>
        <p:sp>
          <p:nvSpPr>
            <p:cNvPr id="11" name="Block Arc 83"/>
            <p:cNvSpPr/>
            <p:nvPr/>
          </p:nvSpPr>
          <p:spPr>
            <a:xfrm>
              <a:off x="5624708" y="2050197"/>
              <a:ext cx="3290713" cy="3290714"/>
            </a:xfrm>
            <a:prstGeom prst="blockArc">
              <a:avLst>
                <a:gd name="adj1" fmla="val 10799501"/>
                <a:gd name="adj2" fmla="val 2383"/>
                <a:gd name="adj3" fmla="val 28902"/>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Block Arc 84"/>
            <p:cNvSpPr/>
            <p:nvPr/>
          </p:nvSpPr>
          <p:spPr>
            <a:xfrm>
              <a:off x="3276579" y="2050197"/>
              <a:ext cx="3290713" cy="3290714"/>
            </a:xfrm>
            <a:prstGeom prst="blockArc">
              <a:avLst>
                <a:gd name="adj1" fmla="val 10799501"/>
                <a:gd name="adj2" fmla="val 2383"/>
                <a:gd name="adj3" fmla="val 28902"/>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Block Arc 85"/>
            <p:cNvSpPr/>
            <p:nvPr/>
          </p:nvSpPr>
          <p:spPr>
            <a:xfrm flipV="1">
              <a:off x="3276579" y="2050195"/>
              <a:ext cx="3290713" cy="3290714"/>
            </a:xfrm>
            <a:prstGeom prst="blockArc">
              <a:avLst>
                <a:gd name="adj1" fmla="val 10799501"/>
                <a:gd name="adj2" fmla="val 2383"/>
                <a:gd name="adj3" fmla="val 28902"/>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Block Arc 86"/>
            <p:cNvSpPr/>
            <p:nvPr/>
          </p:nvSpPr>
          <p:spPr>
            <a:xfrm flipV="1">
              <a:off x="5624708" y="2050195"/>
              <a:ext cx="3290713" cy="3290714"/>
            </a:xfrm>
            <a:prstGeom prst="blockArc">
              <a:avLst>
                <a:gd name="adj1" fmla="val 10799501"/>
                <a:gd name="adj2" fmla="val 2383"/>
                <a:gd name="adj3" fmla="val 28902"/>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87"/>
            <p:cNvSpPr txBox="1"/>
            <p:nvPr/>
          </p:nvSpPr>
          <p:spPr>
            <a:xfrm>
              <a:off x="3461911" y="3162744"/>
              <a:ext cx="601448" cy="523220"/>
            </a:xfrm>
            <a:prstGeom prst="rect">
              <a:avLst/>
            </a:prstGeom>
            <a:noFill/>
          </p:spPr>
          <p:txBody>
            <a:bodyPr wrap="none" rtlCol="0">
              <a:spAutoFit/>
            </a:bodyPr>
            <a:lstStyle/>
            <a:p>
              <a:pPr algn="ctr"/>
              <a:r>
                <a:rPr lang="en-US" sz="2800" b="1" dirty="0">
                  <a:solidFill>
                    <a:schemeClr val="bg1"/>
                  </a:solidFill>
                  <a:latin typeface="+mj-lt"/>
                </a:rPr>
                <a:t>01</a:t>
              </a:r>
              <a:endParaRPr lang="en-US" sz="2800" b="1" dirty="0">
                <a:solidFill>
                  <a:schemeClr val="bg1"/>
                </a:solidFill>
                <a:latin typeface="+mj-lt"/>
              </a:endParaRPr>
            </a:p>
          </p:txBody>
        </p:sp>
        <p:sp>
          <p:nvSpPr>
            <p:cNvPr id="16" name="TextBox 88"/>
            <p:cNvSpPr txBox="1"/>
            <p:nvPr/>
          </p:nvSpPr>
          <p:spPr>
            <a:xfrm>
              <a:off x="3461911" y="3720705"/>
              <a:ext cx="601448" cy="523220"/>
            </a:xfrm>
            <a:prstGeom prst="rect">
              <a:avLst/>
            </a:prstGeom>
            <a:noFill/>
          </p:spPr>
          <p:txBody>
            <a:bodyPr wrap="none" rtlCol="0">
              <a:spAutoFit/>
            </a:bodyPr>
            <a:lstStyle/>
            <a:p>
              <a:pPr algn="ctr"/>
              <a:r>
                <a:rPr lang="en-US" sz="2800" b="1" dirty="0">
                  <a:solidFill>
                    <a:schemeClr val="bg1"/>
                  </a:solidFill>
                  <a:latin typeface="+mj-lt"/>
                </a:rPr>
                <a:t>03</a:t>
              </a:r>
              <a:endParaRPr lang="en-US" sz="2800" b="1" dirty="0">
                <a:solidFill>
                  <a:schemeClr val="bg1"/>
                </a:solidFill>
                <a:latin typeface="+mj-lt"/>
              </a:endParaRPr>
            </a:p>
          </p:txBody>
        </p:sp>
        <p:sp>
          <p:nvSpPr>
            <p:cNvPr id="17" name="TextBox 89"/>
            <p:cNvSpPr txBox="1"/>
            <p:nvPr/>
          </p:nvSpPr>
          <p:spPr>
            <a:xfrm>
              <a:off x="8110311" y="3162744"/>
              <a:ext cx="601447" cy="523220"/>
            </a:xfrm>
            <a:prstGeom prst="rect">
              <a:avLst/>
            </a:prstGeom>
            <a:noFill/>
          </p:spPr>
          <p:txBody>
            <a:bodyPr wrap="none" rtlCol="0">
              <a:spAutoFit/>
            </a:bodyPr>
            <a:lstStyle/>
            <a:p>
              <a:pPr algn="ctr"/>
              <a:r>
                <a:rPr lang="en-US" sz="2800" b="1" dirty="0">
                  <a:solidFill>
                    <a:schemeClr val="bg1"/>
                  </a:solidFill>
                  <a:latin typeface="+mj-lt"/>
                </a:rPr>
                <a:t>02</a:t>
              </a:r>
              <a:endParaRPr lang="en-US" sz="2800" b="1" dirty="0">
                <a:solidFill>
                  <a:schemeClr val="bg1"/>
                </a:solidFill>
                <a:latin typeface="+mj-lt"/>
              </a:endParaRPr>
            </a:p>
          </p:txBody>
        </p:sp>
        <p:sp>
          <p:nvSpPr>
            <p:cNvPr id="18" name="TextBox 90"/>
            <p:cNvSpPr txBox="1"/>
            <p:nvPr/>
          </p:nvSpPr>
          <p:spPr>
            <a:xfrm>
              <a:off x="8110311" y="3720705"/>
              <a:ext cx="601447" cy="523220"/>
            </a:xfrm>
            <a:prstGeom prst="rect">
              <a:avLst/>
            </a:prstGeom>
            <a:noFill/>
          </p:spPr>
          <p:txBody>
            <a:bodyPr wrap="none" rtlCol="0">
              <a:spAutoFit/>
            </a:bodyPr>
            <a:lstStyle/>
            <a:p>
              <a:pPr algn="ctr"/>
              <a:r>
                <a:rPr lang="en-US" sz="2800" b="1" dirty="0">
                  <a:solidFill>
                    <a:schemeClr val="bg1"/>
                  </a:solidFill>
                  <a:latin typeface="+mj-lt"/>
                </a:rPr>
                <a:t>04</a:t>
              </a:r>
              <a:endParaRPr lang="en-US" sz="2800" b="1" dirty="0">
                <a:solidFill>
                  <a:schemeClr val="bg1"/>
                </a:solidFill>
                <a:latin typeface="+mj-lt"/>
              </a:endParaRPr>
            </a:p>
          </p:txBody>
        </p:sp>
        <p:sp>
          <p:nvSpPr>
            <p:cNvPr id="19" name="Oval 97"/>
            <p:cNvSpPr>
              <a:spLocks noChangeAspect="1"/>
            </p:cNvSpPr>
            <p:nvPr/>
          </p:nvSpPr>
          <p:spPr>
            <a:xfrm>
              <a:off x="2724587" y="1792340"/>
              <a:ext cx="551992" cy="5519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20" name="Oval 100"/>
            <p:cNvSpPr>
              <a:spLocks noChangeAspect="1"/>
            </p:cNvSpPr>
            <p:nvPr/>
          </p:nvSpPr>
          <p:spPr>
            <a:xfrm>
              <a:off x="2724587" y="4867731"/>
              <a:ext cx="551992" cy="5519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21" name="Oval 105"/>
            <p:cNvSpPr>
              <a:spLocks noChangeAspect="1"/>
            </p:cNvSpPr>
            <p:nvPr/>
          </p:nvSpPr>
          <p:spPr>
            <a:xfrm>
              <a:off x="8915421" y="1792340"/>
              <a:ext cx="551992" cy="5519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AU" dirty="0">
                <a:solidFill>
                  <a:srgbClr val="FFFFFF"/>
                </a:solidFill>
                <a:latin typeface="FontAwesome" pitchFamily="2" charset="0"/>
              </a:endParaRPr>
            </a:p>
          </p:txBody>
        </p:sp>
        <p:sp>
          <p:nvSpPr>
            <p:cNvPr id="22" name="Oval 108"/>
            <p:cNvSpPr>
              <a:spLocks noChangeAspect="1"/>
            </p:cNvSpPr>
            <p:nvPr/>
          </p:nvSpPr>
          <p:spPr>
            <a:xfrm>
              <a:off x="8915421" y="4867731"/>
              <a:ext cx="551992" cy="55199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bg1"/>
                </a:solidFill>
                <a:latin typeface="FontAwesome" pitchFamily="2" charset="0"/>
              </a:endParaRPr>
            </a:p>
          </p:txBody>
        </p:sp>
        <p:sp>
          <p:nvSpPr>
            <p:cNvPr id="23" name="文本框 22"/>
            <p:cNvSpPr txBox="1"/>
            <p:nvPr/>
          </p:nvSpPr>
          <p:spPr>
            <a:xfrm>
              <a:off x="6442991" y="2346722"/>
              <a:ext cx="1853844" cy="553998"/>
            </a:xfrm>
            <a:prstGeom prst="rect">
              <a:avLst/>
            </a:prstGeom>
            <a:noFill/>
          </p:spPr>
          <p:txBody>
            <a:bodyPr wrap="square" rtlCol="0">
              <a:spAutoFit/>
            </a:bodyPr>
            <a:lstStyle/>
            <a:p>
              <a:pPr algn="just">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995013" y="2346722"/>
              <a:ext cx="1853844" cy="553998"/>
            </a:xfrm>
            <a:prstGeom prst="rect">
              <a:avLst/>
            </a:prstGeom>
            <a:noFill/>
          </p:spPr>
          <p:txBody>
            <a:bodyPr wrap="square" rtlCol="0">
              <a:spAutoFit/>
            </a:bodyPr>
            <a:lstStyle/>
            <a:p>
              <a:pPr algn="just">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442991" y="4436175"/>
              <a:ext cx="1853844" cy="553998"/>
            </a:xfrm>
            <a:prstGeom prst="rect">
              <a:avLst/>
            </a:prstGeom>
            <a:noFill/>
          </p:spPr>
          <p:txBody>
            <a:bodyPr wrap="square" rtlCol="0">
              <a:spAutoFit/>
            </a:bodyPr>
            <a:lstStyle/>
            <a:p>
              <a:pPr algn="just">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995013" y="4436175"/>
              <a:ext cx="1853844" cy="553998"/>
            </a:xfrm>
            <a:prstGeom prst="rect">
              <a:avLst/>
            </a:prstGeom>
            <a:noFill/>
          </p:spPr>
          <p:txBody>
            <a:bodyPr wrap="square" rtlCol="0">
              <a:spAutoFit/>
            </a:bodyPr>
            <a:lstStyle/>
            <a:p>
              <a:pPr algn="just">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890969" y="1873106"/>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28" name="文本框 27"/>
            <p:cNvSpPr txBox="1"/>
            <p:nvPr/>
          </p:nvSpPr>
          <p:spPr>
            <a:xfrm>
              <a:off x="9488660" y="1682990"/>
              <a:ext cx="2488875" cy="831584"/>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890969" y="4948497"/>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30" name="文本框 29"/>
            <p:cNvSpPr txBox="1"/>
            <p:nvPr/>
          </p:nvSpPr>
          <p:spPr>
            <a:xfrm>
              <a:off x="9488660" y="4758381"/>
              <a:ext cx="2488875" cy="85455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2699638" y="1868366"/>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32" name="文本框 31"/>
            <p:cNvSpPr txBox="1"/>
            <p:nvPr/>
          </p:nvSpPr>
          <p:spPr>
            <a:xfrm>
              <a:off x="203919" y="1678250"/>
              <a:ext cx="2488875" cy="831584"/>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2699638" y="4948497"/>
              <a:ext cx="597691" cy="369332"/>
            </a:xfrm>
            <a:prstGeom prst="rect">
              <a:avLst/>
            </a:prstGeom>
            <a:noFill/>
          </p:spPr>
          <p:txBody>
            <a:bodyPr wrap="square" rtlCol="0">
              <a:spAutoFit/>
            </a:bodyPr>
            <a:lstStyle/>
            <a:p>
              <a:pPr algn="ctr"/>
              <a:r>
                <a:rPr lang="en-US" altLang="zh-CN" dirty="0">
                  <a:solidFill>
                    <a:schemeClr val="bg1"/>
                  </a:solidFill>
                </a:rPr>
                <a:t>text</a:t>
              </a:r>
              <a:endParaRPr lang="zh-CN" altLang="en-US" dirty="0">
                <a:solidFill>
                  <a:schemeClr val="bg1"/>
                </a:solidFill>
              </a:endParaRPr>
            </a:p>
          </p:txBody>
        </p:sp>
        <p:sp>
          <p:nvSpPr>
            <p:cNvPr id="34" name="文本框 33"/>
            <p:cNvSpPr txBox="1"/>
            <p:nvPr/>
          </p:nvSpPr>
          <p:spPr>
            <a:xfrm>
              <a:off x="203919" y="4758381"/>
              <a:ext cx="2488875" cy="831584"/>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3" descr="C:\Users\Soloman\Desktop\未标题-3.png"/>
          <p:cNvPicPr>
            <a:picLocks noChangeAspect="1"/>
          </p:cNvPicPr>
          <p:nvPr/>
        </p:nvPicPr>
        <p:blipFill>
          <a:blip r:embed="rId2"/>
          <a:stretch>
            <a:fillRect/>
          </a:stretch>
        </p:blipFill>
        <p:spPr>
          <a:xfrm rot="5750549" flipV="1">
            <a:off x="3640087" y="2348560"/>
            <a:ext cx="2102526" cy="2101452"/>
          </a:xfrm>
          <a:prstGeom prst="rect">
            <a:avLst/>
          </a:prstGeom>
          <a:noFill/>
          <a:ln w="9525">
            <a:noFill/>
          </a:ln>
        </p:spPr>
      </p:pic>
      <p:sp>
        <p:nvSpPr>
          <p:cNvPr id="8" name="TextBox 4"/>
          <p:cNvSpPr txBox="1"/>
          <p:nvPr/>
        </p:nvSpPr>
        <p:spPr>
          <a:xfrm>
            <a:off x="4145366" y="2747185"/>
            <a:ext cx="1091966" cy="1200329"/>
          </a:xfrm>
          <a:prstGeom prst="rect">
            <a:avLst/>
          </a:prstGeom>
          <a:noFill/>
          <a:ln w="9525">
            <a:noFill/>
          </a:ln>
        </p:spPr>
        <p:txBody>
          <a:bodyPr wrap="none">
            <a:spAutoFit/>
          </a:bodyPr>
          <a:lstStyle/>
          <a:p>
            <a:r>
              <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rPr>
              <a:t>贰</a:t>
            </a:r>
            <a:endParaRPr lang="zh-CN" altLang="en-US" sz="7200" b="1" dirty="0">
              <a:solidFill>
                <a:schemeClr val="tx1">
                  <a:lumMod val="75000"/>
                  <a:lumOff val="25000"/>
                </a:schemeClr>
              </a:solidFill>
              <a:latin typeface="禹卫书法行书简体" panose="02000603000000000000" pitchFamily="2" charset="-122"/>
              <a:ea typeface="禹卫书法行书简体" panose="02000603000000000000" pitchFamily="2" charset="-122"/>
            </a:endParaRPr>
          </a:p>
        </p:txBody>
      </p:sp>
      <p:sp>
        <p:nvSpPr>
          <p:cNvPr id="9" name="文本框 8"/>
          <p:cNvSpPr txBox="1"/>
          <p:nvPr/>
        </p:nvSpPr>
        <p:spPr>
          <a:xfrm>
            <a:off x="5524500" y="2752379"/>
            <a:ext cx="4959929" cy="736933"/>
          </a:xfrm>
          <a:prstGeom prst="rect">
            <a:avLst/>
          </a:prstGeom>
          <a:noFill/>
        </p:spPr>
        <p:txBody>
          <a:bodyPr wrap="square" rtlCol="0">
            <a:spAutoFit/>
          </a:bodyPr>
          <a:lstStyle/>
          <a:p>
            <a:pPr>
              <a:lnSpc>
                <a:spcPct val="175000"/>
              </a:lnSpc>
            </a:pPr>
            <a:r>
              <a:rPr lang="zh-CN" altLang="en-US" sz="2800" dirty="0">
                <a:solidFill>
                  <a:schemeClr val="tx1">
                    <a:lumMod val="75000"/>
                    <a:lumOff val="25000"/>
                  </a:schemeClr>
                </a:solidFill>
                <a:latin typeface="李旭科书法 v1.4" panose="02000603000000000000" pitchFamily="2" charset="-122"/>
                <a:ea typeface="李旭科书法 v1.4" panose="02000603000000000000" pitchFamily="2" charset="-122"/>
              </a:rPr>
              <a:t>工作完成情况</a:t>
            </a:r>
            <a:endParaRPr lang="en-US" altLang="zh-CN" sz="2800" dirty="0">
              <a:solidFill>
                <a:schemeClr val="tx1">
                  <a:lumMod val="75000"/>
                  <a:lumOff val="25000"/>
                </a:schemeClr>
              </a:solidFill>
              <a:latin typeface="李旭科书法 v1.4" panose="02000603000000000000" pitchFamily="2" charset="-122"/>
              <a:ea typeface="李旭科书法 v1.4" panose="02000603000000000000" pitchFamily="2" charset="-122"/>
            </a:endParaRPr>
          </a:p>
        </p:txBody>
      </p:sp>
      <p:sp>
        <p:nvSpPr>
          <p:cNvPr id="10" name="文本框 9"/>
          <p:cNvSpPr txBox="1"/>
          <p:nvPr/>
        </p:nvSpPr>
        <p:spPr>
          <a:xfrm>
            <a:off x="5524500" y="3452663"/>
            <a:ext cx="5022106" cy="338554"/>
          </a:xfrm>
          <a:prstGeom prst="snip1Rect">
            <a:avLst>
              <a:gd name="adj" fmla="val 0"/>
            </a:avLst>
          </a:prstGeom>
          <a:noFill/>
          <a:ln w="28575">
            <a:noFill/>
          </a:ln>
        </p:spPr>
        <p:txBody>
          <a:bodyPr wrap="square" rtlCol="0">
            <a:spAutoFit/>
          </a:bodyPr>
          <a:lstStyle/>
          <a:p>
            <a:r>
              <a:rPr lang="en-US" altLang="zh-CN" sz="1600" dirty="0">
                <a:solidFill>
                  <a:schemeClr val="tx1">
                    <a:lumMod val="75000"/>
                    <a:lumOff val="25000"/>
                  </a:schemeClr>
                </a:solidFill>
                <a:latin typeface="Arial" panose="020B0604020202020204" pitchFamily="34" charset="0"/>
                <a:cs typeface="Arial" panose="020B0604020202020204" pitchFamily="34" charset="0"/>
              </a:rPr>
              <a:t>WORK COMPLETION</a:t>
            </a:r>
            <a:endParaRPr lang="zh-CN" altLang="en-US"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11"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贰</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12" name="矩形 11"/>
          <p:cNvSpPr/>
          <p:nvPr/>
        </p:nvSpPr>
        <p:spPr>
          <a:xfrm>
            <a:off x="1520547" y="336278"/>
            <a:ext cx="1569660" cy="510845"/>
          </a:xfrm>
          <a:prstGeom prst="rect">
            <a:avLst/>
          </a:prstGeom>
        </p:spPr>
        <p:txBody>
          <a:bodyPr wrap="none">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工作完成情况</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520547" y="912413"/>
            <a:ext cx="5022106" cy="369332"/>
          </a:xfrm>
          <a:prstGeom prst="snip1Rect">
            <a:avLst>
              <a:gd name="adj" fmla="val 0"/>
            </a:avLst>
          </a:prstGeom>
          <a:noFill/>
          <a:ln w="28575">
            <a:noFill/>
          </a:ln>
        </p:spPr>
        <p:txBody>
          <a:bodyPr wrap="square" rtlCol="0">
            <a:spAutoFit/>
          </a:bodyPr>
          <a:lstStyle/>
          <a:p>
            <a:r>
              <a:rPr lang="en-US" altLang="zh-CN" dirty="0">
                <a:solidFill>
                  <a:schemeClr val="tx1">
                    <a:lumMod val="75000"/>
                    <a:lumOff val="25000"/>
                  </a:schemeClr>
                </a:solidFill>
                <a:latin typeface="Arial" panose="020B0604020202020204" pitchFamily="34" charset="0"/>
                <a:cs typeface="Arial" panose="020B0604020202020204" pitchFamily="34" charset="0"/>
              </a:rPr>
              <a:t>Work Completion</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pic>
        <p:nvPicPr>
          <p:cNvPr id="7" name="图片 6"/>
          <p:cNvPicPr>
            <a:picLocks noChangeAspect="1"/>
          </p:cNvPicPr>
          <p:nvPr/>
        </p:nvPicPr>
        <p:blipFill rotWithShape="1">
          <a:blip r:embed="rId2">
            <a:extLst>
              <a:ext uri="{28A0092B-C50C-407E-A947-70E740481C1C}">
                <a14:useLocalDpi xmlns:a14="http://schemas.microsoft.com/office/drawing/2010/main" val="0"/>
              </a:ext>
            </a:extLst>
          </a:blip>
          <a:srcRect l="24819" t="22856" r="31565" b="70931"/>
          <a:stretch>
            <a:fillRect/>
          </a:stretch>
        </p:blipFill>
        <p:spPr>
          <a:xfrm>
            <a:off x="1219854" y="2560200"/>
            <a:ext cx="4762782" cy="2764232"/>
          </a:xfrm>
          <a:prstGeom prst="rect">
            <a:avLst/>
          </a:prstGeom>
        </p:spPr>
      </p:pic>
      <p:sp>
        <p:nvSpPr>
          <p:cNvPr id="8" name="文本框 7"/>
          <p:cNvSpPr txBox="1"/>
          <p:nvPr/>
        </p:nvSpPr>
        <p:spPr>
          <a:xfrm>
            <a:off x="6768296" y="3016867"/>
            <a:ext cx="1569660" cy="2488583"/>
          </a:xfrm>
          <a:prstGeom prst="rect">
            <a:avLst/>
          </a:prstGeom>
          <a:noFill/>
        </p:spPr>
        <p:txBody>
          <a:bodyPr vert="eaVert" wrap="square" rtlCol="0">
            <a:spAutoFit/>
          </a:bodyPr>
          <a:lstStyle/>
          <a:p>
            <a:pPr algn="just">
              <a:lnSpc>
                <a:spcPct val="125000"/>
              </a:lnSpc>
            </a:pPr>
            <a:r>
              <a:rPr lang="zh-CN" altLang="en-US" sz="1200" spc="3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216437" y="3016867"/>
            <a:ext cx="430887" cy="1271132"/>
          </a:xfrm>
          <a:prstGeom prst="rect">
            <a:avLst/>
          </a:prstGeom>
          <a:noFill/>
        </p:spPr>
        <p:txBody>
          <a:bodyPr vert="eaVert" wrap="square" rtlCol="0">
            <a:spAutoFit/>
          </a:bodyPr>
          <a:lstStyle/>
          <a:p>
            <a:pPr algn="just"/>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9036690" y="3016867"/>
            <a:ext cx="1569660" cy="2488583"/>
          </a:xfrm>
          <a:prstGeom prst="rect">
            <a:avLst/>
          </a:prstGeom>
          <a:noFill/>
        </p:spPr>
        <p:txBody>
          <a:bodyPr vert="eaVert" wrap="square" rtlCol="0">
            <a:spAutoFit/>
          </a:bodyPr>
          <a:lstStyle/>
          <a:p>
            <a:pPr algn="just">
              <a:lnSpc>
                <a:spcPct val="125000"/>
              </a:lnSpc>
            </a:pPr>
            <a:r>
              <a:rPr lang="zh-CN" altLang="en-US" sz="1200" spc="3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0484831" y="3016867"/>
            <a:ext cx="430887" cy="1271132"/>
          </a:xfrm>
          <a:prstGeom prst="rect">
            <a:avLst/>
          </a:prstGeom>
          <a:noFill/>
        </p:spPr>
        <p:txBody>
          <a:bodyPr vert="eaVert" wrap="square" rtlCol="0">
            <a:spAutoFit/>
          </a:bodyPr>
          <a:lstStyle/>
          <a:p>
            <a:pPr algn="just"/>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a:duotone>
              <a:prstClr val="black"/>
              <a:schemeClr val="accent3">
                <a:tint val="45000"/>
                <a:satMod val="400000"/>
              </a:schemeClr>
            </a:duotone>
          </a:blip>
          <a:stretch>
            <a:fillRect/>
          </a:stretch>
        </p:blipFill>
        <p:spPr>
          <a:xfrm>
            <a:off x="480532" y="447578"/>
            <a:ext cx="878368" cy="834138"/>
          </a:xfrm>
          <a:prstGeom prst="rect">
            <a:avLst/>
          </a:prstGeom>
          <a:noFill/>
          <a:ln w="9525">
            <a:noFill/>
          </a:ln>
        </p:spPr>
      </p:pic>
      <p:sp>
        <p:nvSpPr>
          <p:cNvPr id="11" name="文本框 11273"/>
          <p:cNvSpPr txBox="1"/>
          <p:nvPr/>
        </p:nvSpPr>
        <p:spPr>
          <a:xfrm>
            <a:off x="585737" y="487592"/>
            <a:ext cx="504825" cy="646331"/>
          </a:xfrm>
          <a:prstGeom prst="rect">
            <a:avLst/>
          </a:prstGeom>
          <a:noFill/>
          <a:ln w="9525">
            <a:noFill/>
          </a:ln>
        </p:spPr>
        <p:txBody>
          <a:bodyPr wrap="square" anchor="t">
            <a:spAutoFit/>
          </a:bodyPr>
          <a:lstStyle>
            <a:lvl1pPr marL="0" lvl="0" indent="0" algn="l" defTabSz="91440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mn-lt"/>
                <a:ea typeface="+mn-ea"/>
                <a:cs typeface="+mn-cs"/>
              </a:defRPr>
            </a:lvl9pPr>
          </a:lstStyle>
          <a:p>
            <a:r>
              <a:rPr lang="zh-CN" altLang="en-US" sz="3600" b="1" dirty="0">
                <a:solidFill>
                  <a:srgbClr val="FFFFFF"/>
                </a:solidFill>
                <a:latin typeface="禹卫书法行书简体" panose="02000603000000000000" pitchFamily="2" charset="-122"/>
                <a:ea typeface="禹卫书法行书简体" panose="02000603000000000000" pitchFamily="2" charset="-122"/>
              </a:rPr>
              <a:t>贰</a:t>
            </a:r>
            <a:endParaRPr lang="zh-CN" altLang="en-US" sz="3600" b="1" dirty="0">
              <a:solidFill>
                <a:srgbClr val="FFFFFF"/>
              </a:solidFill>
              <a:latin typeface="禹卫书法行书简体" panose="02000603000000000000" pitchFamily="2" charset="-122"/>
              <a:ea typeface="禹卫书法行书简体" panose="02000603000000000000" pitchFamily="2" charset="-122"/>
            </a:endParaRPr>
          </a:p>
        </p:txBody>
      </p:sp>
      <p:sp>
        <p:nvSpPr>
          <p:cNvPr id="12" name="矩形 11"/>
          <p:cNvSpPr/>
          <p:nvPr/>
        </p:nvSpPr>
        <p:spPr>
          <a:xfrm>
            <a:off x="1520547" y="336278"/>
            <a:ext cx="1569660" cy="510845"/>
          </a:xfrm>
          <a:prstGeom prst="rect">
            <a:avLst/>
          </a:prstGeom>
        </p:spPr>
        <p:txBody>
          <a:bodyPr wrap="none">
            <a:spAutoFit/>
          </a:bodyPr>
          <a:lstStyle/>
          <a:p>
            <a:pPr>
              <a:lnSpc>
                <a:spcPct val="175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工作完成情况</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520547" y="912413"/>
            <a:ext cx="5022106" cy="369332"/>
          </a:xfrm>
          <a:prstGeom prst="snip1Rect">
            <a:avLst>
              <a:gd name="adj" fmla="val 0"/>
            </a:avLst>
          </a:prstGeom>
          <a:noFill/>
          <a:ln w="28575">
            <a:noFill/>
          </a:ln>
        </p:spPr>
        <p:txBody>
          <a:bodyPr wrap="square" rtlCol="0">
            <a:spAutoFit/>
          </a:bodyPr>
          <a:lstStyle/>
          <a:p>
            <a:r>
              <a:rPr lang="en-US" altLang="zh-CN" dirty="0">
                <a:solidFill>
                  <a:schemeClr val="tx1">
                    <a:lumMod val="75000"/>
                    <a:lumOff val="25000"/>
                  </a:schemeClr>
                </a:solidFill>
                <a:latin typeface="Arial" panose="020B0604020202020204" pitchFamily="34" charset="0"/>
                <a:cs typeface="Arial" panose="020B0604020202020204" pitchFamily="34" charset="0"/>
              </a:rPr>
              <a:t>Work Completion</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7" name="Freeform 7"/>
          <p:cNvSpPr/>
          <p:nvPr/>
        </p:nvSpPr>
        <p:spPr bwMode="auto">
          <a:xfrm>
            <a:off x="1733683" y="2063735"/>
            <a:ext cx="1766128" cy="1586711"/>
          </a:xfrm>
          <a:custGeom>
            <a:avLst/>
            <a:gdLst>
              <a:gd name="T0" fmla="*/ 414 w 630"/>
              <a:gd name="T1" fmla="*/ 7 h 566"/>
              <a:gd name="T2" fmla="*/ 411 w 630"/>
              <a:gd name="T3" fmla="*/ 0 h 566"/>
              <a:gd name="T4" fmla="*/ 0 w 630"/>
              <a:gd name="T5" fmla="*/ 310 h 566"/>
              <a:gd name="T6" fmla="*/ 229 w 630"/>
              <a:gd name="T7" fmla="*/ 566 h 566"/>
              <a:gd name="T8" fmla="*/ 630 w 630"/>
              <a:gd name="T9" fmla="*/ 317 h 566"/>
              <a:gd name="T10" fmla="*/ 414 w 630"/>
              <a:gd name="T11" fmla="*/ 7 h 566"/>
            </a:gdLst>
            <a:ahLst/>
            <a:cxnLst>
              <a:cxn ang="0">
                <a:pos x="T0" y="T1"/>
              </a:cxn>
              <a:cxn ang="0">
                <a:pos x="T2" y="T3"/>
              </a:cxn>
              <a:cxn ang="0">
                <a:pos x="T4" y="T5"/>
              </a:cxn>
              <a:cxn ang="0">
                <a:pos x="T6" y="T7"/>
              </a:cxn>
              <a:cxn ang="0">
                <a:pos x="T8" y="T9"/>
              </a:cxn>
              <a:cxn ang="0">
                <a:pos x="T10" y="T11"/>
              </a:cxn>
            </a:cxnLst>
            <a:rect l="0" t="0" r="r" b="b"/>
            <a:pathLst>
              <a:path w="630" h="566">
                <a:moveTo>
                  <a:pt x="414" y="7"/>
                </a:moveTo>
                <a:lnTo>
                  <a:pt x="411" y="0"/>
                </a:lnTo>
                <a:lnTo>
                  <a:pt x="0" y="310"/>
                </a:lnTo>
                <a:lnTo>
                  <a:pt x="229" y="566"/>
                </a:lnTo>
                <a:lnTo>
                  <a:pt x="630" y="317"/>
                </a:lnTo>
                <a:lnTo>
                  <a:pt x="414" y="7"/>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p>
        </p:txBody>
      </p:sp>
      <p:grpSp>
        <p:nvGrpSpPr>
          <p:cNvPr id="8" name="Group 5230"/>
          <p:cNvGrpSpPr/>
          <p:nvPr/>
        </p:nvGrpSpPr>
        <p:grpSpPr>
          <a:xfrm>
            <a:off x="2512381" y="2736687"/>
            <a:ext cx="221432" cy="348716"/>
            <a:chOff x="0" y="0"/>
            <a:chExt cx="389537" cy="613459"/>
          </a:xfrm>
          <a:solidFill>
            <a:schemeClr val="bg1"/>
          </a:solidFill>
        </p:grpSpPr>
        <p:sp>
          <p:nvSpPr>
            <p:cNvPr id="9" name="Shape 5227"/>
            <p:cNvSpPr/>
            <p:nvPr/>
          </p:nvSpPr>
          <p:spPr>
            <a:xfrm>
              <a:off x="0" y="225168"/>
              <a:ext cx="389538" cy="388292"/>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19913" y="0"/>
                  </a:lnTo>
                  <a:cubicBezTo>
                    <a:pt x="19541" y="0"/>
                    <a:pt x="19239" y="306"/>
                    <a:pt x="19239" y="679"/>
                  </a:cubicBezTo>
                  <a:lnTo>
                    <a:pt x="19239" y="5345"/>
                  </a:lnTo>
                  <a:cubicBezTo>
                    <a:pt x="19239" y="7610"/>
                    <a:pt x="17460" y="11441"/>
                    <a:pt x="10801" y="11441"/>
                  </a:cubicBezTo>
                  <a:cubicBezTo>
                    <a:pt x="4140" y="11441"/>
                    <a:pt x="2361" y="7610"/>
                    <a:pt x="2361" y="5345"/>
                  </a:cubicBezTo>
                  <a:lnTo>
                    <a:pt x="2361" y="679"/>
                  </a:lnTo>
                  <a:cubicBezTo>
                    <a:pt x="2361" y="306"/>
                    <a:pt x="2059" y="0"/>
                    <a:pt x="1687" y="0"/>
                  </a:cubicBezTo>
                  <a:lnTo>
                    <a:pt x="675" y="0"/>
                  </a:lnTo>
                  <a:cubicBezTo>
                    <a:pt x="303" y="0"/>
                    <a:pt x="0" y="306"/>
                    <a:pt x="0" y="679"/>
                  </a:cubicBezTo>
                  <a:lnTo>
                    <a:pt x="0" y="5345"/>
                  </a:lnTo>
                  <a:cubicBezTo>
                    <a:pt x="0" y="9133"/>
                    <a:pt x="2772" y="13186"/>
                    <a:pt x="9112" y="13743"/>
                  </a:cubicBezTo>
                  <a:lnTo>
                    <a:pt x="9112" y="18214"/>
                  </a:lnTo>
                  <a:lnTo>
                    <a:pt x="4725" y="18214"/>
                  </a:lnTo>
                  <a:cubicBezTo>
                    <a:pt x="4353" y="18214"/>
                    <a:pt x="4050" y="18517"/>
                    <a:pt x="4050" y="18891"/>
                  </a:cubicBezTo>
                  <a:lnTo>
                    <a:pt x="4050" y="20921"/>
                  </a:lnTo>
                  <a:cubicBezTo>
                    <a:pt x="4050" y="21294"/>
                    <a:pt x="4353" y="21600"/>
                    <a:pt x="4725" y="21600"/>
                  </a:cubicBezTo>
                  <a:lnTo>
                    <a:pt x="16875" y="21600"/>
                  </a:lnTo>
                  <a:cubicBezTo>
                    <a:pt x="17247" y="21600"/>
                    <a:pt x="17550" y="21294"/>
                    <a:pt x="17550" y="20921"/>
                  </a:cubicBezTo>
                  <a:lnTo>
                    <a:pt x="17550" y="18891"/>
                  </a:lnTo>
                  <a:cubicBezTo>
                    <a:pt x="17550" y="18517"/>
                    <a:pt x="17247" y="18214"/>
                    <a:pt x="16875" y="18214"/>
                  </a:cubicBezTo>
                  <a:lnTo>
                    <a:pt x="12488" y="18214"/>
                  </a:lnTo>
                  <a:lnTo>
                    <a:pt x="12488" y="13743"/>
                  </a:lnTo>
                  <a:cubicBezTo>
                    <a:pt x="18828" y="13186"/>
                    <a:pt x="21600" y="9133"/>
                    <a:pt x="21600" y="5345"/>
                  </a:cubicBezTo>
                  <a:lnTo>
                    <a:pt x="21600" y="679"/>
                  </a:lnTo>
                  <a:cubicBezTo>
                    <a:pt x="21600" y="306"/>
                    <a:pt x="21297" y="0"/>
                    <a:pt x="20925" y="0"/>
                  </a:cubicBezTo>
                  <a:close/>
                </a:path>
              </a:pathLst>
            </a:custGeom>
            <a:grpFill/>
            <a:ln w="12700" cap="flat">
              <a:noFill/>
              <a:miter lim="400000"/>
            </a:ln>
            <a:effectLst/>
          </p:spPr>
          <p:txBody>
            <a:bodyPr wrap="square" lIns="38100" tIns="38100" rIns="38100" bIns="38100" numCol="1" anchor="ctr">
              <a:noAutofit/>
            </a:bodyPr>
            <a:lstStyle/>
            <a:p>
              <a:pPr lvl="0"/>
            </a:p>
          </p:txBody>
        </p:sp>
        <p:sp>
          <p:nvSpPr>
            <p:cNvPr id="10" name="Shape 5228"/>
            <p:cNvSpPr/>
            <p:nvPr/>
          </p:nvSpPr>
          <p:spPr>
            <a:xfrm>
              <a:off x="104793" y="225168"/>
              <a:ext cx="182620" cy="144799"/>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cubicBezTo>
                    <a:pt x="19246" y="21600"/>
                    <a:pt x="21600" y="17226"/>
                    <a:pt x="21600" y="14334"/>
                  </a:cubicBezTo>
                  <a:lnTo>
                    <a:pt x="21600" y="0"/>
                  </a:lnTo>
                  <a:lnTo>
                    <a:pt x="0" y="0"/>
                  </a:lnTo>
                  <a:lnTo>
                    <a:pt x="0" y="14334"/>
                  </a:lnTo>
                  <a:cubicBezTo>
                    <a:pt x="0" y="17226"/>
                    <a:pt x="2354" y="21600"/>
                    <a:pt x="10802" y="21600"/>
                  </a:cubicBezTo>
                  <a:close/>
                </a:path>
              </a:pathLst>
            </a:custGeom>
            <a:grpFill/>
            <a:ln w="12700" cap="flat">
              <a:noFill/>
              <a:miter lim="400000"/>
            </a:ln>
            <a:effectLst/>
          </p:spPr>
          <p:txBody>
            <a:bodyPr wrap="square" lIns="38100" tIns="38100" rIns="38100" bIns="38100" numCol="1" anchor="ctr">
              <a:noAutofit/>
            </a:bodyPr>
            <a:lstStyle/>
            <a:p>
              <a:pPr lvl="0"/>
            </a:p>
          </p:txBody>
        </p:sp>
        <p:sp>
          <p:nvSpPr>
            <p:cNvPr id="14" name="Shape 5229"/>
            <p:cNvSpPr/>
            <p:nvPr/>
          </p:nvSpPr>
          <p:spPr>
            <a:xfrm>
              <a:off x="104793" y="0"/>
              <a:ext cx="182620" cy="177857"/>
            </a:xfrm>
            <a:custGeom>
              <a:avLst/>
              <a:gdLst/>
              <a:ahLst/>
              <a:cxnLst>
                <a:cxn ang="0">
                  <a:pos x="wd2" y="hd2"/>
                </a:cxn>
                <a:cxn ang="5400000">
                  <a:pos x="wd2" y="hd2"/>
                </a:cxn>
                <a:cxn ang="10800000">
                  <a:pos x="wd2" y="hd2"/>
                </a:cxn>
                <a:cxn ang="16200000">
                  <a:pos x="wd2" y="hd2"/>
                </a:cxn>
              </a:cxnLst>
              <a:rect l="0" t="0" r="r" b="b"/>
              <a:pathLst>
                <a:path w="21600" h="21600" extrusionOk="0">
                  <a:moveTo>
                    <a:pt x="21600" y="5915"/>
                  </a:moveTo>
                  <a:cubicBezTo>
                    <a:pt x="21600" y="3561"/>
                    <a:pt x="19246" y="0"/>
                    <a:pt x="10802" y="0"/>
                  </a:cubicBezTo>
                  <a:cubicBezTo>
                    <a:pt x="2354" y="0"/>
                    <a:pt x="0" y="3561"/>
                    <a:pt x="0" y="5915"/>
                  </a:cubicBezTo>
                  <a:lnTo>
                    <a:pt x="0" y="21600"/>
                  </a:lnTo>
                  <a:lnTo>
                    <a:pt x="21600" y="21600"/>
                  </a:lnTo>
                  <a:cubicBezTo>
                    <a:pt x="21600" y="21600"/>
                    <a:pt x="21600" y="5915"/>
                    <a:pt x="21600" y="5915"/>
                  </a:cubicBezTo>
                  <a:close/>
                </a:path>
              </a:pathLst>
            </a:custGeom>
            <a:grpFill/>
            <a:ln w="12700" cap="flat">
              <a:noFill/>
              <a:miter lim="400000"/>
            </a:ln>
            <a:effectLst/>
          </p:spPr>
          <p:txBody>
            <a:bodyPr wrap="square" lIns="38100" tIns="38100" rIns="38100" bIns="38100" numCol="1" anchor="ctr">
              <a:noAutofit/>
            </a:bodyPr>
            <a:lstStyle/>
            <a:p>
              <a:pPr lvl="0"/>
            </a:p>
          </p:txBody>
        </p:sp>
      </p:grpSp>
      <p:sp>
        <p:nvSpPr>
          <p:cNvPr id="15" name="Freeform 8"/>
          <p:cNvSpPr/>
          <p:nvPr/>
        </p:nvSpPr>
        <p:spPr bwMode="auto">
          <a:xfrm>
            <a:off x="3696047" y="2461815"/>
            <a:ext cx="1410100" cy="1452149"/>
          </a:xfrm>
          <a:custGeom>
            <a:avLst/>
            <a:gdLst>
              <a:gd name="T0" fmla="*/ 226 w 503"/>
              <a:gd name="T1" fmla="*/ 518 h 518"/>
              <a:gd name="T2" fmla="*/ 503 w 503"/>
              <a:gd name="T3" fmla="*/ 297 h 518"/>
              <a:gd name="T4" fmla="*/ 306 w 503"/>
              <a:gd name="T5" fmla="*/ 0 h 518"/>
              <a:gd name="T6" fmla="*/ 160 w 503"/>
              <a:gd name="T7" fmla="*/ 90 h 518"/>
              <a:gd name="T8" fmla="*/ 0 w 503"/>
              <a:gd name="T9" fmla="*/ 189 h 518"/>
              <a:gd name="T10" fmla="*/ 226 w 503"/>
              <a:gd name="T11" fmla="*/ 518 h 518"/>
            </a:gdLst>
            <a:ahLst/>
            <a:cxnLst>
              <a:cxn ang="0">
                <a:pos x="T0" y="T1"/>
              </a:cxn>
              <a:cxn ang="0">
                <a:pos x="T2" y="T3"/>
              </a:cxn>
              <a:cxn ang="0">
                <a:pos x="T4" y="T5"/>
              </a:cxn>
              <a:cxn ang="0">
                <a:pos x="T6" y="T7"/>
              </a:cxn>
              <a:cxn ang="0">
                <a:pos x="T8" y="T9"/>
              </a:cxn>
              <a:cxn ang="0">
                <a:pos x="T10" y="T11"/>
              </a:cxn>
            </a:cxnLst>
            <a:rect l="0" t="0" r="r" b="b"/>
            <a:pathLst>
              <a:path w="503" h="518">
                <a:moveTo>
                  <a:pt x="226" y="518"/>
                </a:moveTo>
                <a:lnTo>
                  <a:pt x="503" y="297"/>
                </a:lnTo>
                <a:lnTo>
                  <a:pt x="306" y="0"/>
                </a:lnTo>
                <a:lnTo>
                  <a:pt x="160" y="90"/>
                </a:lnTo>
                <a:lnTo>
                  <a:pt x="0" y="189"/>
                </a:lnTo>
                <a:lnTo>
                  <a:pt x="226" y="518"/>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p>
        </p:txBody>
      </p:sp>
      <p:grpSp>
        <p:nvGrpSpPr>
          <p:cNvPr id="16" name="Group 5234"/>
          <p:cNvGrpSpPr/>
          <p:nvPr/>
        </p:nvGrpSpPr>
        <p:grpSpPr>
          <a:xfrm>
            <a:off x="4301206" y="3019186"/>
            <a:ext cx="245820" cy="252183"/>
            <a:chOff x="0" y="0"/>
            <a:chExt cx="485574" cy="498145"/>
          </a:xfrm>
          <a:solidFill>
            <a:schemeClr val="bg1"/>
          </a:solidFill>
        </p:grpSpPr>
        <p:sp>
          <p:nvSpPr>
            <p:cNvPr id="17" name="Shape 5232"/>
            <p:cNvSpPr/>
            <p:nvPr/>
          </p:nvSpPr>
          <p:spPr>
            <a:xfrm>
              <a:off x="0" y="66527"/>
              <a:ext cx="485575" cy="431619"/>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grpFill/>
            <a:ln w="12700" cap="flat">
              <a:noFill/>
              <a:miter lim="400000"/>
            </a:ln>
            <a:effectLst/>
          </p:spPr>
          <p:txBody>
            <a:bodyPr wrap="square" lIns="38100" tIns="38100" rIns="38100" bIns="38100" numCol="1" anchor="ctr">
              <a:noAutofit/>
            </a:bodyPr>
            <a:lstStyle/>
            <a:p>
              <a:pPr lvl="0"/>
              <a:endParaRPr>
                <a:solidFill>
                  <a:schemeClr val="tx1">
                    <a:lumMod val="75000"/>
                    <a:lumOff val="25000"/>
                  </a:schemeClr>
                </a:solidFill>
              </a:endParaRPr>
            </a:p>
          </p:txBody>
        </p:sp>
        <p:sp>
          <p:nvSpPr>
            <p:cNvPr id="18" name="Shape 5233"/>
            <p:cNvSpPr/>
            <p:nvPr/>
          </p:nvSpPr>
          <p:spPr>
            <a:xfrm>
              <a:off x="99791" y="0"/>
              <a:ext cx="280534" cy="9170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grpFill/>
            <a:ln w="12700" cap="flat">
              <a:noFill/>
              <a:miter lim="400000"/>
            </a:ln>
            <a:effectLst/>
          </p:spPr>
          <p:txBody>
            <a:bodyPr wrap="square" lIns="38100" tIns="38100" rIns="38100" bIns="38100" numCol="1" anchor="ctr">
              <a:noAutofit/>
            </a:bodyPr>
            <a:lstStyle/>
            <a:p>
              <a:pPr lvl="0"/>
              <a:endParaRPr>
                <a:solidFill>
                  <a:schemeClr val="tx1">
                    <a:lumMod val="75000"/>
                    <a:lumOff val="25000"/>
                  </a:schemeClr>
                </a:solidFill>
              </a:endParaRPr>
            </a:p>
          </p:txBody>
        </p:sp>
      </p:grpSp>
      <p:sp>
        <p:nvSpPr>
          <p:cNvPr id="19" name="Freeform 11"/>
          <p:cNvSpPr/>
          <p:nvPr/>
        </p:nvSpPr>
        <p:spPr bwMode="auto">
          <a:xfrm>
            <a:off x="3424119" y="4110200"/>
            <a:ext cx="1438133" cy="1449347"/>
          </a:xfrm>
          <a:custGeom>
            <a:avLst/>
            <a:gdLst>
              <a:gd name="T0" fmla="*/ 0 w 513"/>
              <a:gd name="T1" fmla="*/ 252 h 517"/>
              <a:gd name="T2" fmla="*/ 207 w 513"/>
              <a:gd name="T3" fmla="*/ 481 h 517"/>
              <a:gd name="T4" fmla="*/ 238 w 513"/>
              <a:gd name="T5" fmla="*/ 517 h 517"/>
              <a:gd name="T6" fmla="*/ 513 w 513"/>
              <a:gd name="T7" fmla="*/ 290 h 517"/>
              <a:gd name="T8" fmla="*/ 504 w 513"/>
              <a:gd name="T9" fmla="*/ 275 h 517"/>
              <a:gd name="T10" fmla="*/ 313 w 513"/>
              <a:gd name="T11" fmla="*/ 0 h 517"/>
              <a:gd name="T12" fmla="*/ 0 w 513"/>
              <a:gd name="T13" fmla="*/ 252 h 517"/>
            </a:gdLst>
            <a:ahLst/>
            <a:cxnLst>
              <a:cxn ang="0">
                <a:pos x="T0" y="T1"/>
              </a:cxn>
              <a:cxn ang="0">
                <a:pos x="T2" y="T3"/>
              </a:cxn>
              <a:cxn ang="0">
                <a:pos x="T4" y="T5"/>
              </a:cxn>
              <a:cxn ang="0">
                <a:pos x="T6" y="T7"/>
              </a:cxn>
              <a:cxn ang="0">
                <a:pos x="T8" y="T9"/>
              </a:cxn>
              <a:cxn ang="0">
                <a:pos x="T10" y="T11"/>
              </a:cxn>
              <a:cxn ang="0">
                <a:pos x="T12" y="T13"/>
              </a:cxn>
            </a:cxnLst>
            <a:rect l="0" t="0" r="r" b="b"/>
            <a:pathLst>
              <a:path w="513" h="517">
                <a:moveTo>
                  <a:pt x="0" y="252"/>
                </a:moveTo>
                <a:lnTo>
                  <a:pt x="207" y="481"/>
                </a:lnTo>
                <a:lnTo>
                  <a:pt x="238" y="517"/>
                </a:lnTo>
                <a:lnTo>
                  <a:pt x="513" y="290"/>
                </a:lnTo>
                <a:lnTo>
                  <a:pt x="504" y="275"/>
                </a:lnTo>
                <a:lnTo>
                  <a:pt x="313" y="0"/>
                </a:lnTo>
                <a:lnTo>
                  <a:pt x="0" y="252"/>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p>
        </p:txBody>
      </p:sp>
      <p:grpSp>
        <p:nvGrpSpPr>
          <p:cNvPr id="20" name="Group 5277"/>
          <p:cNvGrpSpPr/>
          <p:nvPr/>
        </p:nvGrpSpPr>
        <p:grpSpPr>
          <a:xfrm>
            <a:off x="4035973" y="4623604"/>
            <a:ext cx="265233" cy="382009"/>
            <a:chOff x="0" y="0"/>
            <a:chExt cx="387003" cy="557391"/>
          </a:xfrm>
          <a:solidFill>
            <a:schemeClr val="bg1"/>
          </a:solidFill>
        </p:grpSpPr>
        <p:sp>
          <p:nvSpPr>
            <p:cNvPr id="21" name="Shape 5275"/>
            <p:cNvSpPr/>
            <p:nvPr/>
          </p:nvSpPr>
          <p:spPr>
            <a:xfrm>
              <a:off x="114961" y="477222"/>
              <a:ext cx="155624" cy="80170"/>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grpFill/>
            <a:ln w="12700" cap="flat">
              <a:noFill/>
              <a:miter lim="400000"/>
            </a:ln>
            <a:effectLst/>
          </p:spPr>
          <p:txBody>
            <a:bodyPr wrap="square" lIns="38100" tIns="38100" rIns="38100" bIns="38100" numCol="1" anchor="ctr">
              <a:noAutofit/>
            </a:bodyPr>
            <a:lstStyle/>
            <a:p>
              <a:pPr lvl="0"/>
            </a:p>
          </p:txBody>
        </p:sp>
        <p:sp>
          <p:nvSpPr>
            <p:cNvPr id="22" name="Shape 5276"/>
            <p:cNvSpPr/>
            <p:nvPr/>
          </p:nvSpPr>
          <p:spPr>
            <a:xfrm>
              <a:off x="-1" y="0"/>
              <a:ext cx="387005" cy="439574"/>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grpFill/>
            <a:ln w="12700" cap="flat">
              <a:noFill/>
              <a:miter lim="400000"/>
            </a:ln>
            <a:effectLst/>
          </p:spPr>
          <p:txBody>
            <a:bodyPr wrap="square" lIns="38100" tIns="38100" rIns="38100" bIns="38100" numCol="1" anchor="ctr">
              <a:noAutofit/>
            </a:bodyPr>
            <a:lstStyle/>
            <a:p>
              <a:pPr lvl="0"/>
            </a:p>
          </p:txBody>
        </p:sp>
      </p:grpSp>
      <p:sp>
        <p:nvSpPr>
          <p:cNvPr id="23" name="Freeform 13"/>
          <p:cNvSpPr/>
          <p:nvPr/>
        </p:nvSpPr>
        <p:spPr bwMode="auto">
          <a:xfrm>
            <a:off x="1537447" y="3821451"/>
            <a:ext cx="1693240" cy="1642779"/>
          </a:xfrm>
          <a:custGeom>
            <a:avLst/>
            <a:gdLst>
              <a:gd name="T0" fmla="*/ 289 w 604"/>
              <a:gd name="T1" fmla="*/ 0 h 586"/>
              <a:gd name="T2" fmla="*/ 257 w 604"/>
              <a:gd name="T3" fmla="*/ 20 h 586"/>
              <a:gd name="T4" fmla="*/ 0 w 604"/>
              <a:gd name="T5" fmla="*/ 179 h 586"/>
              <a:gd name="T6" fmla="*/ 308 w 604"/>
              <a:gd name="T7" fmla="*/ 586 h 586"/>
              <a:gd name="T8" fmla="*/ 604 w 604"/>
              <a:gd name="T9" fmla="*/ 349 h 586"/>
              <a:gd name="T10" fmla="*/ 339 w 604"/>
              <a:gd name="T11" fmla="*/ 56 h 586"/>
              <a:gd name="T12" fmla="*/ 289 w 604"/>
              <a:gd name="T13" fmla="*/ 0 h 586"/>
            </a:gdLst>
            <a:ahLst/>
            <a:cxnLst>
              <a:cxn ang="0">
                <a:pos x="T0" y="T1"/>
              </a:cxn>
              <a:cxn ang="0">
                <a:pos x="T2" y="T3"/>
              </a:cxn>
              <a:cxn ang="0">
                <a:pos x="T4" y="T5"/>
              </a:cxn>
              <a:cxn ang="0">
                <a:pos x="T6" y="T7"/>
              </a:cxn>
              <a:cxn ang="0">
                <a:pos x="T8" y="T9"/>
              </a:cxn>
              <a:cxn ang="0">
                <a:pos x="T10" y="T11"/>
              </a:cxn>
              <a:cxn ang="0">
                <a:pos x="T12" y="T13"/>
              </a:cxn>
            </a:cxnLst>
            <a:rect l="0" t="0" r="r" b="b"/>
            <a:pathLst>
              <a:path w="604" h="586">
                <a:moveTo>
                  <a:pt x="289" y="0"/>
                </a:moveTo>
                <a:lnTo>
                  <a:pt x="257" y="20"/>
                </a:lnTo>
                <a:lnTo>
                  <a:pt x="0" y="179"/>
                </a:lnTo>
                <a:lnTo>
                  <a:pt x="308" y="586"/>
                </a:lnTo>
                <a:lnTo>
                  <a:pt x="604" y="349"/>
                </a:lnTo>
                <a:lnTo>
                  <a:pt x="339" y="56"/>
                </a:lnTo>
                <a:lnTo>
                  <a:pt x="289" y="0"/>
                </a:ln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p>
        </p:txBody>
      </p:sp>
      <p:grpSp>
        <p:nvGrpSpPr>
          <p:cNvPr id="24" name="Group 5284"/>
          <p:cNvGrpSpPr/>
          <p:nvPr/>
        </p:nvGrpSpPr>
        <p:grpSpPr>
          <a:xfrm>
            <a:off x="2240545" y="4414857"/>
            <a:ext cx="224819" cy="328664"/>
            <a:chOff x="0" y="0"/>
            <a:chExt cx="340751" cy="498145"/>
          </a:xfrm>
          <a:solidFill>
            <a:schemeClr val="bg1"/>
          </a:solidFill>
        </p:grpSpPr>
        <p:sp>
          <p:nvSpPr>
            <p:cNvPr id="25" name="Shape 5282"/>
            <p:cNvSpPr/>
            <p:nvPr/>
          </p:nvSpPr>
          <p:spPr>
            <a:xfrm>
              <a:off x="0" y="60025"/>
              <a:ext cx="340752" cy="438121"/>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grpFill/>
            <a:ln w="12700" cap="flat">
              <a:noFill/>
              <a:miter lim="400000"/>
            </a:ln>
            <a:effectLst/>
          </p:spPr>
          <p:txBody>
            <a:bodyPr wrap="square" lIns="38100" tIns="38100" rIns="38100" bIns="38100" numCol="1" anchor="ctr">
              <a:noAutofit/>
            </a:bodyPr>
            <a:lstStyle/>
            <a:p>
              <a:pPr lvl="0"/>
            </a:p>
          </p:txBody>
        </p:sp>
        <p:sp>
          <p:nvSpPr>
            <p:cNvPr id="26" name="Shape 5283"/>
            <p:cNvSpPr/>
            <p:nvPr/>
          </p:nvSpPr>
          <p:spPr>
            <a:xfrm>
              <a:off x="60025" y="0"/>
              <a:ext cx="219060" cy="9736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grpFill/>
            <a:ln w="12700" cap="flat">
              <a:noFill/>
              <a:miter lim="400000"/>
            </a:ln>
            <a:effectLst/>
          </p:spPr>
          <p:txBody>
            <a:bodyPr wrap="square" lIns="38100" tIns="38100" rIns="38100" bIns="38100" numCol="1" anchor="ctr">
              <a:noAutofit/>
            </a:bodyPr>
            <a:lstStyle/>
            <a:p>
              <a:pPr lvl="0"/>
            </a:p>
          </p:txBody>
        </p:sp>
      </p:grpSp>
      <p:grpSp>
        <p:nvGrpSpPr>
          <p:cNvPr id="27" name="Group 46"/>
          <p:cNvGrpSpPr/>
          <p:nvPr/>
        </p:nvGrpSpPr>
        <p:grpSpPr>
          <a:xfrm>
            <a:off x="2465364" y="3064540"/>
            <a:ext cx="1757718" cy="1651190"/>
            <a:chOff x="2451917" y="3064540"/>
            <a:chExt cx="1757718" cy="1651190"/>
          </a:xfrm>
        </p:grpSpPr>
        <p:sp>
          <p:nvSpPr>
            <p:cNvPr id="28" name="Freeform 9"/>
            <p:cNvSpPr/>
            <p:nvPr/>
          </p:nvSpPr>
          <p:spPr bwMode="auto">
            <a:xfrm>
              <a:off x="2451917" y="3064540"/>
              <a:ext cx="1757718" cy="1651190"/>
            </a:xfrm>
            <a:custGeom>
              <a:avLst/>
              <a:gdLst>
                <a:gd name="T0" fmla="*/ 627 w 627"/>
                <a:gd name="T1" fmla="*/ 333 h 589"/>
                <a:gd name="T2" fmla="*/ 397 w 627"/>
                <a:gd name="T3" fmla="*/ 0 h 589"/>
                <a:gd name="T4" fmla="*/ 32 w 627"/>
                <a:gd name="T5" fmla="*/ 226 h 589"/>
                <a:gd name="T6" fmla="*/ 0 w 627"/>
                <a:gd name="T7" fmla="*/ 245 h 589"/>
                <a:gd name="T8" fmla="*/ 13 w 627"/>
                <a:gd name="T9" fmla="*/ 260 h 589"/>
                <a:gd name="T10" fmla="*/ 309 w 627"/>
                <a:gd name="T11" fmla="*/ 589 h 589"/>
                <a:gd name="T12" fmla="*/ 627 w 627"/>
                <a:gd name="T13" fmla="*/ 333 h 589"/>
              </a:gdLst>
              <a:ahLst/>
              <a:cxnLst>
                <a:cxn ang="0">
                  <a:pos x="T0" y="T1"/>
                </a:cxn>
                <a:cxn ang="0">
                  <a:pos x="T2" y="T3"/>
                </a:cxn>
                <a:cxn ang="0">
                  <a:pos x="T4" y="T5"/>
                </a:cxn>
                <a:cxn ang="0">
                  <a:pos x="T6" y="T7"/>
                </a:cxn>
                <a:cxn ang="0">
                  <a:pos x="T8" y="T9"/>
                </a:cxn>
                <a:cxn ang="0">
                  <a:pos x="T10" y="T11"/>
                </a:cxn>
                <a:cxn ang="0">
                  <a:pos x="T12" y="T13"/>
                </a:cxn>
              </a:cxnLst>
              <a:rect l="0" t="0" r="r" b="b"/>
              <a:pathLst>
                <a:path w="627" h="589">
                  <a:moveTo>
                    <a:pt x="627" y="333"/>
                  </a:moveTo>
                  <a:lnTo>
                    <a:pt x="397" y="0"/>
                  </a:lnTo>
                  <a:lnTo>
                    <a:pt x="32" y="226"/>
                  </a:lnTo>
                  <a:lnTo>
                    <a:pt x="0" y="245"/>
                  </a:lnTo>
                  <a:lnTo>
                    <a:pt x="13" y="260"/>
                  </a:lnTo>
                  <a:lnTo>
                    <a:pt x="309" y="589"/>
                  </a:lnTo>
                  <a:lnTo>
                    <a:pt x="627" y="333"/>
                  </a:lnTo>
                  <a:close/>
                </a:path>
              </a:pathLst>
            </a:custGeom>
            <a:solidFill>
              <a:schemeClr val="tx1">
                <a:lumMod val="75000"/>
                <a:lumOff val="25000"/>
              </a:schemeClr>
            </a:solidFill>
            <a:ln w="7938" cap="flat">
              <a:solidFill>
                <a:srgbClr val="FFFFFF"/>
              </a:solidFill>
              <a:prstDash val="solid"/>
              <a:miter lim="800000"/>
            </a:ln>
          </p:spPr>
          <p:txBody>
            <a:bodyPr vert="horz" wrap="square" lIns="91440" tIns="45720" rIns="91440" bIns="45720" numCol="1" anchor="t" anchorCtr="0" compatLnSpc="1"/>
            <a:lstStyle/>
            <a:p>
              <a:endParaRPr lang="id-ID"/>
            </a:p>
          </p:txBody>
        </p:sp>
        <p:sp>
          <p:nvSpPr>
            <p:cNvPr id="29" name="Shape 1560"/>
            <p:cNvSpPr/>
            <p:nvPr/>
          </p:nvSpPr>
          <p:spPr>
            <a:xfrm>
              <a:off x="3242283" y="3694382"/>
              <a:ext cx="322116" cy="322088"/>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5"/>
                    <a:pt x="14198" y="0"/>
                  </a:cubicBezTo>
                  <a:cubicBezTo>
                    <a:pt x="13467" y="1248"/>
                    <a:pt x="12147" y="2078"/>
                    <a:pt x="10800" y="2078"/>
                  </a:cubicBezTo>
                  <a:cubicBezTo>
                    <a:pt x="9453" y="2078"/>
                    <a:pt x="8134" y="1248"/>
                    <a:pt x="7403" y="0"/>
                  </a:cubicBezTo>
                  <a:cubicBezTo>
                    <a:pt x="6651" y="225"/>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5"/>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solidFill>
              <a:schemeClr val="bg1"/>
            </a:solidFill>
            <a:ln w="12700" cap="flat">
              <a:noFill/>
              <a:miter lim="400000"/>
            </a:ln>
            <a:effectLst/>
          </p:spPr>
          <p:txBody>
            <a:bodyPr wrap="square" lIns="38100" tIns="38100" rIns="38100" bIns="38100" numCol="1" anchor="ctr">
              <a:noAutofit/>
            </a:bodyPr>
            <a:lstStyle/>
            <a:p>
              <a:pPr lvl="0">
                <a:lnSpc>
                  <a:spcPct val="100000"/>
                </a:lnSpc>
                <a:defRPr sz="3200">
                  <a:solidFill>
                    <a:srgbClr val="FFFFFF"/>
                  </a:solidFill>
                  <a:latin typeface="+mn-lt"/>
                  <a:ea typeface="+mn-ea"/>
                  <a:cs typeface="+mn-cs"/>
                  <a:sym typeface="Helvetica Light"/>
                </a:defRPr>
              </a:pPr>
            </a:p>
          </p:txBody>
        </p:sp>
      </p:grpSp>
      <p:sp>
        <p:nvSpPr>
          <p:cNvPr id="30" name="文本框 29"/>
          <p:cNvSpPr txBox="1"/>
          <p:nvPr/>
        </p:nvSpPr>
        <p:spPr>
          <a:xfrm>
            <a:off x="5964251" y="2963728"/>
            <a:ext cx="2211562"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964250" y="2687397"/>
            <a:ext cx="1246326"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964251" y="4298566"/>
            <a:ext cx="2211562"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5964250" y="4022235"/>
            <a:ext cx="1246326"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8352915" y="2963728"/>
            <a:ext cx="2211562"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8352914" y="2687397"/>
            <a:ext cx="1246326"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8352915" y="4298566"/>
            <a:ext cx="2211562"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8352914" y="4022235"/>
            <a:ext cx="1246326"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2596</Words>
  <Application>WPS 演示</Application>
  <PresentationFormat>宽屏</PresentationFormat>
  <Paragraphs>334</Paragraphs>
  <Slides>20</Slides>
  <Notes>1</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20</vt:i4>
      </vt:variant>
    </vt:vector>
  </HeadingPairs>
  <TitlesOfParts>
    <vt:vector size="39" baseType="lpstr">
      <vt:lpstr>Arial</vt:lpstr>
      <vt:lpstr>宋体</vt:lpstr>
      <vt:lpstr>Wingdings</vt:lpstr>
      <vt:lpstr>禹卫书法行书简体</vt:lpstr>
      <vt:lpstr>微软雅黑</vt:lpstr>
      <vt:lpstr>李旭科书法 v1.4</vt:lpstr>
      <vt:lpstr>华文仿宋</vt:lpstr>
      <vt:lpstr>FontAwesome</vt:lpstr>
      <vt:lpstr>Helvetica Light</vt:lpstr>
      <vt:lpstr>等线</vt:lpstr>
      <vt:lpstr>Arial Unicode MS</vt:lpstr>
      <vt:lpstr>等线 Light</vt:lpstr>
      <vt:lpstr>Source Sans Pro Semibold</vt:lpstr>
      <vt:lpstr>MS PGothic</vt:lpstr>
      <vt:lpstr>Lato Light</vt:lpstr>
      <vt:lpstr>FontAwesome</vt:lpstr>
      <vt:lpstr>Menk Amglang Tig</vt:lpstr>
      <vt:lpstr>仿宋</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WWW</dc:creator>
  <cp:lastModifiedBy>铭</cp:lastModifiedBy>
  <cp:revision>16</cp:revision>
  <dcterms:created xsi:type="dcterms:W3CDTF">2017-11-01T08:27:00Z</dcterms:created>
  <dcterms:modified xsi:type="dcterms:W3CDTF">2022-01-27T08:51:18Z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9A1BC03E02D4485888113018D5D36D66</vt:lpwstr>
  </property>
  <property fmtid="{D5CDD505-2E9C-101B-9397-08002B2CF9AE}" pid="3" name="KSOProductBuildVer">
    <vt:lpwstr>2052-11.1.0.11194</vt:lpwstr>
  </property>
</Properties>
</file>