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7" r:id="rId3"/>
  </p:sldMasterIdLst>
  <p:notesMasterIdLst>
    <p:notesMasterId r:id="rId5"/>
  </p:notesMasterIdLst>
  <p:sldIdLst>
    <p:sldId id="256" r:id="rId4"/>
    <p:sldId id="257" r:id="rId6"/>
    <p:sldId id="258" r:id="rId7"/>
    <p:sldId id="262" r:id="rId8"/>
    <p:sldId id="264" r:id="rId9"/>
    <p:sldId id="265" r:id="rId10"/>
    <p:sldId id="263" r:id="rId11"/>
    <p:sldId id="259" r:id="rId12"/>
    <p:sldId id="266" r:id="rId13"/>
    <p:sldId id="267" r:id="rId14"/>
    <p:sldId id="268" r:id="rId15"/>
    <p:sldId id="260" r:id="rId16"/>
    <p:sldId id="269" r:id="rId17"/>
    <p:sldId id="270" r:id="rId18"/>
    <p:sldId id="271" r:id="rId19"/>
    <p:sldId id="261" r:id="rId20"/>
    <p:sldId id="272" r:id="rId21"/>
    <p:sldId id="273" r:id="rId22"/>
    <p:sldId id="274" r:id="rId23"/>
    <p:sldId id="27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F92"/>
    <a:srgbClr val="E20036"/>
    <a:srgbClr val="FF95BE"/>
    <a:srgbClr val="EF7395"/>
    <a:srgbClr val="FFFFFF"/>
    <a:srgbClr val="FF1C51"/>
    <a:srgbClr val="FB3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69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394" y="-1008"/>
      </p:cViewPr>
      <p:guideLst>
        <p:guide orient="horz" pos="2478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181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27DF4-0A75-44B8-ACAE-7810396FAE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BCB45-5B4D-45FC-BB79-0898413F93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22333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A4D31-F3B0-4304-8BE3-E4925B99B1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36168-2275-48FF-BF68-9CF64008DD5B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051046" y="4483160"/>
            <a:ext cx="56896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E20036"/>
                </a:solidFill>
                <a:cs typeface="+mn-ea"/>
                <a:sym typeface="+mn-lt"/>
              </a:rPr>
              <a:t>护士节主题活动策</a:t>
            </a:r>
            <a:r>
              <a:rPr lang="zh-CN" altLang="en-US" sz="2000" dirty="0" smtClean="0">
                <a:solidFill>
                  <a:srgbClr val="E20036"/>
                </a:solidFill>
                <a:cs typeface="+mn-ea"/>
                <a:sym typeface="+mn-lt"/>
              </a:rPr>
              <a:t>划</a:t>
            </a:r>
            <a:r>
              <a:rPr lang="en-US" altLang="zh-CN" sz="2000" dirty="0" smtClean="0">
                <a:solidFill>
                  <a:srgbClr val="E20036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E20036"/>
                </a:solidFill>
                <a:cs typeface="+mn-ea"/>
                <a:sym typeface="+mn-lt"/>
              </a:rPr>
              <a:t>模</a:t>
            </a:r>
            <a:r>
              <a:rPr lang="zh-CN" altLang="en-US" sz="2000" dirty="0">
                <a:solidFill>
                  <a:srgbClr val="E20036"/>
                </a:solidFill>
                <a:cs typeface="+mn-ea"/>
                <a:sym typeface="+mn-lt"/>
              </a:rPr>
              <a:t>板</a:t>
            </a:r>
            <a:endParaRPr lang="zh-CN" altLang="en-US" sz="2000" dirty="0">
              <a:solidFill>
                <a:srgbClr val="E200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执行策略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72210" y="1756229"/>
            <a:ext cx="5217858" cy="391339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592541" y="2063809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2541" y="3260014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2541" y="4456219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6112" y="2098098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86112" y="4188431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45159" y="2098098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45159" y="4188431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执行策略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280229" y="1436914"/>
            <a:ext cx="5312228" cy="3984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095500" y="2307957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B3872"/>
                </a:solidFill>
                <a:cs typeface="+mn-ea"/>
                <a:sym typeface="+mn-lt"/>
              </a:rPr>
              <a:t>经费预算</a:t>
            </a:r>
            <a:endParaRPr lang="zh-CN" altLang="en-US" sz="8000" dirty="0">
              <a:solidFill>
                <a:srgbClr val="FB387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0" y="3631396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pc="3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经费预算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2743" y="2063809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62743" y="3501727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2743" y="4939645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294915" y="4665884"/>
            <a:ext cx="1973941" cy="148045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669113" y="3062514"/>
            <a:ext cx="1385200" cy="13852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432800" y="1533071"/>
            <a:ext cx="1988458" cy="1491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经费预算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434382" y="1944915"/>
            <a:ext cx="4985628" cy="373922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368884" y="203478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8884" y="3230985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68884" y="442719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经费预算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64096" y="2075544"/>
            <a:ext cx="4637284" cy="347796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665112" y="203478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65112" y="3230985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65112" y="442719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095500" y="2307957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B3872"/>
                </a:solidFill>
                <a:cs typeface="+mn-ea"/>
                <a:sym typeface="+mn-lt"/>
              </a:rPr>
              <a:t>应急预案</a:t>
            </a:r>
            <a:endParaRPr lang="zh-CN" altLang="en-US" sz="8000" dirty="0">
              <a:solidFill>
                <a:srgbClr val="FB387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0" y="3631396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pc="3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应急预算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298915" y="1843315"/>
            <a:ext cx="5256562" cy="39424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368884" y="203478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68884" y="3230985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68884" y="442719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应急预算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311266" y="921962"/>
            <a:ext cx="5615020" cy="421126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169238" y="4840207"/>
            <a:ext cx="98535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4104535" y="1465943"/>
            <a:ext cx="4070016" cy="54266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26801" y="1625437"/>
            <a:ext cx="4087598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14398" y="3558538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64392" y="3558538"/>
            <a:ext cx="27976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应急预算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1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74817" y="1053281"/>
            <a:ext cx="2194104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rgbClr val="FF4F92"/>
                </a:solidFill>
                <a:cs typeface="+mn-ea"/>
                <a:sym typeface="+mn-lt"/>
              </a:rPr>
              <a:t>目录</a:t>
            </a:r>
            <a:endParaRPr lang="zh-CN" altLang="en-US" sz="66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813698" y="2561327"/>
            <a:ext cx="5088481" cy="923330"/>
            <a:chOff x="4327344" y="506697"/>
            <a:chExt cx="5088481" cy="923330"/>
          </a:xfrm>
        </p:grpSpPr>
        <p:sp>
          <p:nvSpPr>
            <p:cNvPr id="12" name="文本框 11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01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活动思路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55181" y="2561327"/>
            <a:ext cx="5088481" cy="923330"/>
            <a:chOff x="4327344" y="506697"/>
            <a:chExt cx="5088481" cy="923330"/>
          </a:xfrm>
        </p:grpSpPr>
        <p:sp>
          <p:nvSpPr>
            <p:cNvPr id="51" name="文本框 50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2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执行策略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813698" y="3927238"/>
            <a:ext cx="5088481" cy="923330"/>
            <a:chOff x="4327344" y="506697"/>
            <a:chExt cx="5088481" cy="923330"/>
          </a:xfrm>
        </p:grpSpPr>
        <p:sp>
          <p:nvSpPr>
            <p:cNvPr id="55" name="文本框 54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3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经费预算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055181" y="3927238"/>
            <a:ext cx="5088481" cy="923330"/>
            <a:chOff x="4327344" y="506697"/>
            <a:chExt cx="5088481" cy="923330"/>
          </a:xfrm>
        </p:grpSpPr>
        <p:sp>
          <p:nvSpPr>
            <p:cNvPr id="59" name="文本框 58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4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应急预案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127000" y="127000"/>
            <a:ext cx="12192001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01817" y="1180281"/>
            <a:ext cx="2194104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dist"/>
            <a:r>
              <a:rPr lang="zh-CN" altLang="en-US" sz="6600" dirty="0">
                <a:solidFill>
                  <a:srgbClr val="FF4F92"/>
                </a:solidFill>
                <a:cs typeface="+mn-ea"/>
                <a:sym typeface="+mn-lt"/>
              </a:rPr>
              <a:t>目录</a:t>
            </a:r>
            <a:endParaRPr lang="zh-CN" altLang="en-US" sz="66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40698" y="2688327"/>
            <a:ext cx="5088481" cy="923330"/>
            <a:chOff x="4327344" y="506697"/>
            <a:chExt cx="5088481" cy="923330"/>
          </a:xfrm>
        </p:grpSpPr>
        <p:sp>
          <p:nvSpPr>
            <p:cNvPr id="6" name="文本框 5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01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 dirty="0">
                  <a:cs typeface="+mn-ea"/>
                  <a:sym typeface="+mn-lt"/>
                </a:rPr>
                <a:t>活动思路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82181" y="2688327"/>
            <a:ext cx="5088481" cy="923330"/>
            <a:chOff x="4327344" y="506697"/>
            <a:chExt cx="5088481" cy="923330"/>
          </a:xfrm>
        </p:grpSpPr>
        <p:sp>
          <p:nvSpPr>
            <p:cNvPr id="15" name="文本框 14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2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 dirty="0">
                  <a:cs typeface="+mn-ea"/>
                  <a:sym typeface="+mn-lt"/>
                </a:rPr>
                <a:t>执行策略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940698" y="4054238"/>
            <a:ext cx="5088481" cy="923330"/>
            <a:chOff x="4327344" y="506697"/>
            <a:chExt cx="5088481" cy="923330"/>
          </a:xfrm>
        </p:grpSpPr>
        <p:sp>
          <p:nvSpPr>
            <p:cNvPr id="19" name="文本框 18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3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 dirty="0">
                  <a:cs typeface="+mn-ea"/>
                  <a:sym typeface="+mn-lt"/>
                </a:rPr>
                <a:t>经费预算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182181" y="4054238"/>
            <a:ext cx="5088481" cy="923330"/>
            <a:chOff x="4327344" y="506697"/>
            <a:chExt cx="5088481" cy="923330"/>
          </a:xfrm>
        </p:grpSpPr>
        <p:sp>
          <p:nvSpPr>
            <p:cNvPr id="23" name="文本框 22"/>
            <p:cNvSpPr txBox="1"/>
            <p:nvPr/>
          </p:nvSpPr>
          <p:spPr>
            <a:xfrm>
              <a:off x="4327344" y="506697"/>
              <a:ext cx="13125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5400" dirty="0">
                  <a:solidFill>
                    <a:srgbClr val="FF4F92"/>
                  </a:solidFill>
                  <a:cs typeface="+mn-ea"/>
                  <a:sym typeface="+mn-lt"/>
                </a:rPr>
                <a:t>0</a:t>
              </a:r>
              <a:r>
                <a:rPr lang="en-US" altLang="zh-TW" sz="5400" dirty="0">
                  <a:solidFill>
                    <a:srgbClr val="FF4F92"/>
                  </a:solidFill>
                  <a:cs typeface="+mn-ea"/>
                  <a:sym typeface="+mn-lt"/>
                </a:rPr>
                <a:t>4</a:t>
              </a:r>
              <a:endParaRPr lang="zh-CN" altLang="en-US" sz="5400" dirty="0">
                <a:solidFill>
                  <a:srgbClr val="FF4F92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27233" y="621870"/>
              <a:ext cx="2044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 dirty="0">
                  <a:cs typeface="+mn-ea"/>
                  <a:sym typeface="+mn-lt"/>
                </a:rPr>
                <a:t>应急预案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365333" y="1046083"/>
              <a:ext cx="40504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 dirty="0">
                  <a:cs typeface="+mn-ea"/>
                  <a:sym typeface="+mn-lt"/>
                </a:rPr>
                <a:t>单击此处添加内容，内容要与标题相符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51046" y="4483160"/>
            <a:ext cx="56896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E20036"/>
                </a:solidFill>
                <a:cs typeface="+mn-ea"/>
                <a:sym typeface="+mn-lt"/>
              </a:rPr>
              <a:t>护士节主题活动策</a:t>
            </a:r>
            <a:r>
              <a:rPr lang="zh-CN" altLang="en-US" sz="2000" dirty="0" smtClean="0">
                <a:solidFill>
                  <a:srgbClr val="E20036"/>
                </a:solidFill>
                <a:cs typeface="+mn-ea"/>
                <a:sym typeface="+mn-lt"/>
              </a:rPr>
              <a:t>划</a:t>
            </a:r>
            <a:r>
              <a:rPr lang="en-US" altLang="zh-CN" sz="2000" dirty="0">
                <a:solidFill>
                  <a:srgbClr val="E20036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E20036"/>
                </a:solidFill>
                <a:cs typeface="+mn-ea"/>
                <a:sym typeface="+mn-lt"/>
              </a:rPr>
              <a:t>模</a:t>
            </a:r>
            <a:r>
              <a:rPr lang="zh-CN" altLang="en-US" sz="2000" dirty="0">
                <a:solidFill>
                  <a:srgbClr val="E20036"/>
                </a:solidFill>
                <a:cs typeface="+mn-ea"/>
                <a:sym typeface="+mn-lt"/>
              </a:rPr>
              <a:t>板</a:t>
            </a:r>
            <a:endParaRPr lang="zh-CN" altLang="en-US" sz="2000" dirty="0">
              <a:solidFill>
                <a:srgbClr val="E2003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095500" y="2307957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B3872"/>
                </a:solidFill>
                <a:cs typeface="+mn-ea"/>
                <a:sym typeface="+mn-lt"/>
              </a:rPr>
              <a:t>活动思路</a:t>
            </a:r>
            <a:endParaRPr lang="zh-CN" altLang="en-US" sz="8000" dirty="0">
              <a:solidFill>
                <a:srgbClr val="FB3872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76400" y="3631396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pc="3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活动思路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781814" y="1669143"/>
            <a:ext cx="4290764" cy="429076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68884" y="203478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68884" y="3230985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68884" y="442719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2662554" y="2235200"/>
            <a:ext cx="6912444" cy="5184332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69238" y="1777693"/>
            <a:ext cx="98535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活动思路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活动思路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19643" y="1451430"/>
            <a:ext cx="4522992" cy="452299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92541" y="2063809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92541" y="3260014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92541" y="4456219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活动思路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781814" y="1669143"/>
            <a:ext cx="4290764" cy="42907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368884" y="203478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68884" y="3230985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68884" y="4427190"/>
            <a:ext cx="519157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095500" y="2307957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B3872"/>
                </a:solidFill>
                <a:cs typeface="+mn-ea"/>
                <a:sym typeface="+mn-lt"/>
              </a:rPr>
              <a:t>执行策略</a:t>
            </a:r>
            <a:endParaRPr lang="zh-CN" altLang="en-US" sz="8000" dirty="0">
              <a:solidFill>
                <a:srgbClr val="FB387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76400" y="3631396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cs typeface="+mn-ea"/>
                <a:sym typeface="+mn-lt"/>
              </a:rPr>
              <a:t>单击此处添加内容，内容要与标题相符，可以直接复制粘贴，要选择有用的关键词录入。</a:t>
            </a:r>
            <a:endParaRPr lang="zh-CN" altLang="en-US" spc="3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4995" y="571619"/>
            <a:ext cx="5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心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呵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护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诚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务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6610" y="561357"/>
            <a:ext cx="2151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F4F92"/>
                </a:solidFill>
                <a:cs typeface="+mn-ea"/>
                <a:sym typeface="+mn-lt"/>
              </a:rPr>
              <a:t>执行策略</a:t>
            </a:r>
            <a:endParaRPr lang="zh-CN" altLang="en-US" sz="2800" dirty="0">
              <a:solidFill>
                <a:srgbClr val="FF4F9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05943" y="2063809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05943" y="3501727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05943" y="4939645"/>
            <a:ext cx="680720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单击此处添加内容，内容要与标题相符，可以直接复制粘贴，要选择有用的关键词录入。单击此处添加内容，内容要与标题相符，可以直接复制粘贴。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58687" y="4549770"/>
            <a:ext cx="1973942" cy="148045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04685" y="2764514"/>
            <a:ext cx="2641600" cy="19812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58687" y="1386115"/>
            <a:ext cx="2380342" cy="1785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ytxdsp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2954</Words>
  <Application>WPS 演示</Application>
  <PresentationFormat>自定义</PresentationFormat>
  <Paragraphs>196</Paragraphs>
  <Slides>20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Arial Unicode MS</vt:lpstr>
      <vt:lpstr>等线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最美护士节</dc:title>
  <dc:creator>第一PPT</dc:creator>
  <cp:keywords>www.1ppt.com</cp:keywords>
  <dc:description>www.1ppt.com</dc:description>
  <cp:lastModifiedBy>铭</cp:lastModifiedBy>
  <cp:revision>3</cp:revision>
  <dcterms:created xsi:type="dcterms:W3CDTF">2021-04-26T08:13:00Z</dcterms:created>
  <dcterms:modified xsi:type="dcterms:W3CDTF">2022-03-10T01:09:03Z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2015CEBFD51445B88214CB622276B42B</vt:lpwstr>
  </property>
  <property fmtid="{D5CDD505-2E9C-101B-9397-08002B2CF9AE}" pid="3" name="KSOProductBuildVer">
    <vt:lpwstr>2052-11.1.0.11194</vt:lpwstr>
  </property>
</Properties>
</file>