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8" r:id="rId3"/>
    <p:sldMasterId id="2147483670" r:id="rId4"/>
    <p:sldMasterId id="2147483676" r:id="rId5"/>
  </p:sldMasterIdLst>
  <p:notesMasterIdLst>
    <p:notesMasterId r:id="rId10"/>
  </p:notesMasterIdLst>
  <p:sldIdLst>
    <p:sldId id="360" r:id="rId6"/>
    <p:sldId id="361" r:id="rId7"/>
    <p:sldId id="362" r:id="rId8"/>
    <p:sldId id="289" r:id="rId9"/>
    <p:sldId id="290" r:id="rId11"/>
    <p:sldId id="333" r:id="rId12"/>
    <p:sldId id="331" r:id="rId13"/>
    <p:sldId id="292" r:id="rId14"/>
    <p:sldId id="363" r:id="rId15"/>
    <p:sldId id="265" r:id="rId16"/>
    <p:sldId id="329" r:id="rId17"/>
    <p:sldId id="296" r:id="rId18"/>
    <p:sldId id="264" r:id="rId19"/>
    <p:sldId id="268" r:id="rId20"/>
    <p:sldId id="275" r:id="rId21"/>
    <p:sldId id="263" r:id="rId22"/>
    <p:sldId id="364" r:id="rId23"/>
    <p:sldId id="317" r:id="rId24"/>
    <p:sldId id="295" r:id="rId25"/>
    <p:sldId id="318" r:id="rId26"/>
    <p:sldId id="294" r:id="rId27"/>
    <p:sldId id="319" r:id="rId28"/>
    <p:sldId id="297" r:id="rId29"/>
    <p:sldId id="298" r:id="rId30"/>
    <p:sldId id="267" r:id="rId31"/>
    <p:sldId id="276" r:id="rId32"/>
    <p:sldId id="271" r:id="rId33"/>
    <p:sldId id="365" r:id="rId34"/>
    <p:sldId id="273" r:id="rId35"/>
    <p:sldId id="300" r:id="rId36"/>
    <p:sldId id="303" r:id="rId37"/>
    <p:sldId id="366" r:id="rId38"/>
    <p:sldId id="272" r:id="rId39"/>
    <p:sldId id="308" r:id="rId40"/>
    <p:sldId id="309" r:id="rId41"/>
    <p:sldId id="311" r:id="rId42"/>
    <p:sldId id="312" r:id="rId43"/>
    <p:sldId id="368" r:id="rId44"/>
  </p:sldIdLst>
  <p:sldSz cx="12192000" cy="6858000"/>
  <p:notesSz cx="6858000" cy="9144000"/>
  <p:custDataLst>
    <p:tags r:id="rId4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B26F"/>
    <a:srgbClr val="4C4647"/>
    <a:srgbClr val="2D262B"/>
    <a:srgbClr val="726C6D"/>
    <a:srgbClr val="00A5E5"/>
    <a:srgbClr val="38415D"/>
    <a:srgbClr val="FCFCFC"/>
    <a:srgbClr val="FEFEFE"/>
    <a:srgbClr val="F9F8F8"/>
    <a:srgbClr val="2043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723" autoAdjust="0"/>
    <p:restoredTop sz="96318" autoAdjust="0"/>
  </p:normalViewPr>
  <p:slideViewPr>
    <p:cSldViewPr snapToGrid="0">
      <p:cViewPr>
        <p:scale>
          <a:sx n="66" d="100"/>
          <a:sy n="66" d="100"/>
        </p:scale>
        <p:origin x="2502" y="1014"/>
      </p:cViewPr>
      <p:guideLst>
        <p:guide orient="horz" pos="2160"/>
        <p:guide pos="3840"/>
      </p:guideLst>
    </p:cSldViewPr>
  </p:slideViewPr>
  <p:notesTextViewPr>
    <p:cViewPr>
      <p:scale>
        <a:sx n="1" d="1"/>
        <a:sy n="1" d="1"/>
      </p:scale>
      <p:origin x="0" y="0"/>
    </p:cViewPr>
  </p:notesTextViewPr>
  <p:sorterViewPr>
    <p:cViewPr>
      <p:scale>
        <a:sx n="126" d="100"/>
        <a:sy n="126" d="100"/>
      </p:scale>
      <p:origin x="0" y="-347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8" Type="http://schemas.openxmlformats.org/officeDocument/2006/relationships/tags" Target="tags/tag10.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themeOverride" Target="../theme/themeOverrid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ln w="19050">
              <a:noFill/>
            </a:ln>
          </c:spPr>
          <c:explosion val="4"/>
          <c:dPt>
            <c:idx val="0"/>
            <c:bubble3D val="0"/>
            <c:spPr>
              <a:solidFill>
                <a:srgbClr val="FFFFFF">
                  <a:lumMod val="75000"/>
                </a:srgbClr>
              </a:solidFill>
              <a:ln w="19050">
                <a:noFill/>
              </a:ln>
              <a:effectLst/>
            </c:spPr>
          </c:dPt>
          <c:dPt>
            <c:idx val="1"/>
            <c:bubble3D val="0"/>
            <c:spPr>
              <a:solidFill>
                <a:srgbClr val="2D262B"/>
              </a:solidFill>
              <a:ln w="19050">
                <a:noFill/>
              </a:ln>
              <a:effectLst/>
            </c:spPr>
          </c:dPt>
          <c:dPt>
            <c:idx val="2"/>
            <c:bubble3D val="0"/>
            <c:spPr>
              <a:solidFill>
                <a:srgbClr val="DEB26F"/>
              </a:solidFill>
              <a:ln w="19050">
                <a:noFill/>
              </a:ln>
              <a:effectLst/>
            </c:spPr>
          </c:dPt>
          <c:dPt>
            <c:idx val="3"/>
            <c:bubble3D val="0"/>
            <c:spPr>
              <a:solidFill>
                <a:srgbClr val="515151"/>
              </a:solidFill>
              <a:ln w="19050">
                <a:noFill/>
              </a:ln>
              <a:effectLst/>
            </c:spPr>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700</c:v>
                </c:pt>
                <c:pt idx="1">
                  <c:v>400</c:v>
                </c:pt>
                <c:pt idx="2">
                  <c:v>200</c:v>
                </c:pt>
                <c:pt idx="3">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manualLayout>
          <c:xMode val="edge"/>
          <c:yMode val="edge"/>
          <c:x val="0.0473177150281702"/>
          <c:y val="0.950453355432755"/>
          <c:w val="0.899999921381732"/>
          <c:h val="0.0495466445672449"/>
        </c:manualLayou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chemeClr val="accent2"/>
            </a:solidFill>
            <a:ln>
              <a:noFill/>
            </a:ln>
            <a:effectLst/>
          </c:spPr>
          <c:invertIfNegative val="0"/>
          <c:dPt>
            <c:idx val="0"/>
            <c:invertIfNegative val="0"/>
            <c:bubble3D val="0"/>
            <c:spPr>
              <a:solidFill>
                <a:srgbClr val="4C4647"/>
              </a:solidFill>
              <a:ln>
                <a:noFill/>
              </a:ln>
              <a:effectLst/>
            </c:spPr>
          </c:dPt>
          <c:dPt>
            <c:idx val="1"/>
            <c:invertIfNegative val="0"/>
            <c:bubble3D val="0"/>
            <c:spPr>
              <a:solidFill>
                <a:srgbClr val="DEB26F"/>
              </a:solidFill>
              <a:ln>
                <a:noFill/>
              </a:ln>
              <a:effectLst/>
            </c:spPr>
          </c:dPt>
          <c:dPt>
            <c:idx val="2"/>
            <c:invertIfNegative val="0"/>
            <c:bubble3D val="0"/>
            <c:spPr>
              <a:solidFill>
                <a:srgbClr val="4C4647"/>
              </a:solidFill>
              <a:ln>
                <a:noFill/>
              </a:ln>
              <a:effectLst/>
            </c:spPr>
          </c:dPt>
          <c:dPt>
            <c:idx val="3"/>
            <c:invertIfNegative val="0"/>
            <c:bubble3D val="0"/>
            <c:spPr>
              <a:solidFill>
                <a:srgbClr val="DEB26F"/>
              </a:solidFill>
              <a:ln>
                <a:noFill/>
              </a:ln>
              <a:effectLst/>
            </c:spPr>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200</c:v>
                </c:pt>
                <c:pt idx="1">
                  <c:v>100</c:v>
                </c:pt>
                <c:pt idx="2">
                  <c:v>120</c:v>
                </c:pt>
                <c:pt idx="3">
                  <c:v>80</c:v>
                </c:pt>
              </c:numCache>
            </c:numRef>
          </c:val>
        </c:ser>
        <c:ser>
          <c:idx val="1"/>
          <c:order val="1"/>
          <c:tx>
            <c:strRef>
              <c:f>Sheet1!$C$1</c:f>
              <c:strCache>
                <c:ptCount val="1"/>
                <c:pt idx="0">
                  <c:v>系列 2</c:v>
                </c:pt>
              </c:strCache>
            </c:strRef>
          </c:tx>
          <c:spPr>
            <a:solidFill>
              <a:schemeClr val="bg1">
                <a:lumMod val="8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300</c:v>
                </c:pt>
                <c:pt idx="1">
                  <c:v>300</c:v>
                </c:pt>
                <c:pt idx="2">
                  <c:v>300</c:v>
                </c:pt>
                <c:pt idx="3">
                  <c:v>300</c:v>
                </c:pt>
              </c:numCache>
            </c:numRef>
          </c:val>
        </c:ser>
        <c:dLbls>
          <c:showLegendKey val="0"/>
          <c:showVal val="0"/>
          <c:showCatName val="0"/>
          <c:showSerName val="0"/>
          <c:showPercent val="0"/>
          <c:showBubbleSize val="0"/>
        </c:dLbls>
        <c:gapWidth val="70"/>
        <c:overlap val="100"/>
        <c:axId val="500583304"/>
        <c:axId val="500583696"/>
      </c:barChart>
      <c:catAx>
        <c:axId val="500583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00" b="0" i="0" u="none" strike="noStrike" kern="120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cs"/>
              </a:defRPr>
            </a:pPr>
          </a:p>
        </c:txPr>
        <c:crossAx val="500583696"/>
        <c:crosses val="autoZero"/>
        <c:auto val="1"/>
        <c:lblAlgn val="ctr"/>
        <c:lblOffset val="100"/>
        <c:noMultiLvlLbl val="0"/>
      </c:catAx>
      <c:valAx>
        <c:axId val="500583696"/>
        <c:scaling>
          <c:orientation val="minMax"/>
          <c:max val="250"/>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cs"/>
              </a:defRPr>
            </a:pPr>
          </a:p>
        </c:txPr>
        <c:crossAx val="50058330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百分比</c:v>
                </c:pt>
              </c:strCache>
            </c:strRef>
          </c:tx>
          <c:spPr>
            <a:ln w="19050">
              <a:noFill/>
            </a:ln>
          </c:spPr>
          <c:explosion val="0"/>
          <c:dPt>
            <c:idx val="0"/>
            <c:bubble3D val="0"/>
            <c:spPr>
              <a:solidFill>
                <a:schemeClr val="bg1">
                  <a:lumMod val="75000"/>
                </a:schemeClr>
              </a:solidFill>
              <a:ln w="19050">
                <a:noFill/>
              </a:ln>
              <a:effectLst/>
            </c:spPr>
          </c:dPt>
          <c:dPt>
            <c:idx val="1"/>
            <c:bubble3D val="0"/>
            <c:spPr>
              <a:solidFill>
                <a:srgbClr val="2D262B"/>
              </a:solidFill>
              <a:ln w="19050">
                <a:noFill/>
              </a:ln>
              <a:effectLst/>
            </c:spPr>
          </c:dPt>
          <c:dPt>
            <c:idx val="2"/>
            <c:bubble3D val="0"/>
            <c:spPr>
              <a:solidFill>
                <a:srgbClr val="DEB26F"/>
              </a:solidFill>
              <a:ln w="19050">
                <a:noFill/>
              </a:ln>
              <a:effectLst/>
            </c:spPr>
          </c:dPt>
          <c:dPt>
            <c:idx val="3"/>
            <c:bubble3D val="0"/>
            <c:spPr>
              <a:solidFill>
                <a:srgbClr val="515151"/>
              </a:solidFill>
              <a:ln w="19050">
                <a:noFill/>
              </a:ln>
              <a:effectLst/>
            </c:spPr>
          </c:dPt>
          <c:dLbls>
            <c:dLbl>
              <c:idx val="0"/>
              <c:layout>
                <c:manualLayout>
                  <c:x val="0.183629305855806"/>
                  <c:y val="-0.0761226870261386"/>
                </c:manualLayout>
              </c:layout>
              <c:dLblPos val="bestFi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solidFill>
                    <a:latin typeface="字魂105号-简雅黑" panose="00000500000000000000" pitchFamily="2" charset="-122"/>
                    <a:ea typeface="字魂105号-简雅黑" panose="00000500000000000000" pitchFamily="2" charset="-122"/>
                    <a:cs typeface="+mn-cs"/>
                  </a:defRPr>
                </a:pPr>
              </a:p>
            </c:txPr>
            <c:dLblPos val="inEnd"/>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用途1</c:v>
                </c:pt>
                <c:pt idx="1">
                  <c:v>用途2</c:v>
                </c:pt>
                <c:pt idx="2">
                  <c:v>用途3</c:v>
                </c:pt>
                <c:pt idx="3">
                  <c:v>用途4</c:v>
                </c:pt>
              </c:strCache>
            </c:strRef>
          </c:cat>
          <c:val>
            <c:numRef>
              <c:f>Sheet1!$B$2:$B$5</c:f>
              <c:numCache>
                <c:formatCode>0%</c:formatCode>
                <c:ptCount val="4"/>
                <c:pt idx="0">
                  <c:v>0.6</c:v>
                </c:pt>
                <c:pt idx="1">
                  <c:v>0.25</c:v>
                </c:pt>
                <c:pt idx="2">
                  <c:v>0.1</c:v>
                </c:pt>
                <c:pt idx="3">
                  <c:v>0.05</c:v>
                </c:pt>
              </c:numCache>
            </c:numRef>
          </c:val>
        </c:ser>
        <c:dLbls>
          <c:showLegendKey val="0"/>
          <c:showVal val="0"/>
          <c:showCatName val="0"/>
          <c:showSerName val="0"/>
          <c:showPercent val="0"/>
          <c:showBubbleSize val="0"/>
          <c:showLeaderLines val="1"/>
        </c:dLbls>
        <c:firstSliceAng val="144"/>
      </c:pieChart>
      <c:spPr>
        <a:noFill/>
        <a:ln>
          <a:noFill/>
        </a:ln>
        <a:effectLst/>
      </c:spPr>
    </c:plotArea>
    <c:legend>
      <c:legendPos val="b"/>
      <c:layout>
        <c:manualLayout>
          <c:xMode val="edge"/>
          <c:yMode val="edge"/>
          <c:x val="0.301954617897212"/>
          <c:y val="0.938326535481379"/>
          <c:w val="0.398172092215928"/>
          <c:h val="0.0590447408484628"/>
        </c:manualLayout>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tx1">
                  <a:lumMod val="65000"/>
                  <a:lumOff val="35000"/>
                </a:schemeClr>
              </a:solidFill>
              <a:latin typeface="字魂105号-简雅黑" panose="00000500000000000000" pitchFamily="2" charset="-122"/>
              <a:ea typeface="字魂105号-简雅黑" panose="00000500000000000000" pitchFamily="2" charset="-122"/>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EC329A-08C6-44C2-ACD0-60364213B90B}"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BDFDAE-03EA-44B6-94EF-7312A671F56C}"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4281D7-AB8B-4A49-B31C-4FE8BBA5730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6185"/>
            <a:ext cx="10515600" cy="1325033"/>
          </a:xfrm>
          <a:prstGeom prst="rect">
            <a:avLst/>
          </a:prstGeom>
        </p:spPr>
        <p:txBody>
          <a:bodyPr/>
          <a:lstStyle>
            <a:lvl1pPr>
              <a:defRPr>
                <a:latin typeface="字魂105号-简雅黑" panose="00000500000000000000" pitchFamily="2" charset="-122"/>
                <a:ea typeface="字魂105号-简雅黑" panose="00000500000000000000" pitchFamily="2"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内容与标题">
    <p:bg>
      <p:bgPr>
        <a:solidFill>
          <a:srgbClr val="2C293D"/>
        </a:solidFill>
        <a:effectLst/>
      </p:bgPr>
    </p:bg>
    <p:spTree>
      <p:nvGrpSpPr>
        <p:cNvPr id="1" name=""/>
        <p:cNvGrpSpPr/>
        <p:nvPr/>
      </p:nvGrpSpPr>
      <p:grpSpPr>
        <a:xfrm>
          <a:off x="0" y="0"/>
          <a:ext cx="0" cy="0"/>
          <a:chOff x="0" y="0"/>
          <a:chExt cx="0" cy="0"/>
        </a:xfrm>
      </p:grpSpPr>
      <p:grpSp>
        <p:nvGrpSpPr>
          <p:cNvPr id="15" name="组合 14"/>
          <p:cNvGrpSpPr/>
          <p:nvPr userDrawn="1"/>
        </p:nvGrpSpPr>
        <p:grpSpPr>
          <a:xfrm flipH="1" flipV="1">
            <a:off x="9951043" y="5459180"/>
            <a:ext cx="2240957" cy="1398820"/>
            <a:chOff x="0" y="-17676"/>
            <a:chExt cx="6578600" cy="4996076"/>
          </a:xfrm>
          <a:effectLst/>
        </p:grpSpPr>
        <p:sp>
          <p:nvSpPr>
            <p:cNvPr id="16" name="任意多边形 15"/>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7" name="任意多边形 16"/>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8" name="任意多边形 17"/>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grpSp>
        <p:nvGrpSpPr>
          <p:cNvPr id="10" name="组合 9"/>
          <p:cNvGrpSpPr/>
          <p:nvPr userDrawn="1"/>
        </p:nvGrpSpPr>
        <p:grpSpPr>
          <a:xfrm>
            <a:off x="0" y="-15497"/>
            <a:ext cx="2240957" cy="1398820"/>
            <a:chOff x="0" y="-17676"/>
            <a:chExt cx="6578600" cy="4996076"/>
          </a:xfrm>
          <a:effectLst/>
        </p:grpSpPr>
        <p:sp>
          <p:nvSpPr>
            <p:cNvPr id="11" name="任意多边形 10"/>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2" name="任意多边形 11"/>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3" name="任意多边形 12"/>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内容与标题">
    <p:bg>
      <p:bgPr>
        <a:solidFill>
          <a:srgbClr val="2C293D"/>
        </a:solidFill>
        <a:effectLst/>
      </p:bgPr>
    </p:bg>
    <p:spTree>
      <p:nvGrpSpPr>
        <p:cNvPr id="1" name=""/>
        <p:cNvGrpSpPr/>
        <p:nvPr/>
      </p:nvGrpSpPr>
      <p:grpSpPr>
        <a:xfrm>
          <a:off x="0" y="0"/>
          <a:ext cx="0" cy="0"/>
          <a:chOff x="0" y="0"/>
          <a:chExt cx="0" cy="0"/>
        </a:xfrm>
      </p:grpSpPr>
      <p:grpSp>
        <p:nvGrpSpPr>
          <p:cNvPr id="10" name="组合 9"/>
          <p:cNvGrpSpPr/>
          <p:nvPr userDrawn="1"/>
        </p:nvGrpSpPr>
        <p:grpSpPr>
          <a:xfrm flipH="1" flipV="1">
            <a:off x="9951043" y="5459180"/>
            <a:ext cx="2240957" cy="1398820"/>
            <a:chOff x="0" y="-17676"/>
            <a:chExt cx="6578600" cy="4996076"/>
          </a:xfrm>
          <a:effectLst/>
        </p:grpSpPr>
        <p:sp>
          <p:nvSpPr>
            <p:cNvPr id="11" name="任意多边形 10"/>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2" name="任意多边形 11"/>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3" name="任意多边形 12"/>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grpSp>
        <p:nvGrpSpPr>
          <p:cNvPr id="14" name="组合 13"/>
          <p:cNvGrpSpPr/>
          <p:nvPr userDrawn="1"/>
        </p:nvGrpSpPr>
        <p:grpSpPr>
          <a:xfrm>
            <a:off x="0" y="-15497"/>
            <a:ext cx="2240957" cy="1398820"/>
            <a:chOff x="0" y="-17676"/>
            <a:chExt cx="6578600" cy="4996076"/>
          </a:xfrm>
          <a:effectLst/>
        </p:grpSpPr>
        <p:sp>
          <p:nvSpPr>
            <p:cNvPr id="15" name="任意多边形 14"/>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6" name="任意多边形 15"/>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7" name="任意多边形 16"/>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内容与标题">
    <p:bg>
      <p:bgPr>
        <a:solidFill>
          <a:srgbClr val="2C293D"/>
        </a:solidFill>
        <a:effectLst/>
      </p:bgPr>
    </p:bg>
    <p:spTree>
      <p:nvGrpSpPr>
        <p:cNvPr id="1" name=""/>
        <p:cNvGrpSpPr/>
        <p:nvPr/>
      </p:nvGrpSpPr>
      <p:grpSpPr>
        <a:xfrm>
          <a:off x="0" y="0"/>
          <a:ext cx="0" cy="0"/>
          <a:chOff x="0" y="0"/>
          <a:chExt cx="0" cy="0"/>
        </a:xfrm>
      </p:grpSpPr>
      <p:grpSp>
        <p:nvGrpSpPr>
          <p:cNvPr id="10" name="组合 9"/>
          <p:cNvGrpSpPr/>
          <p:nvPr userDrawn="1"/>
        </p:nvGrpSpPr>
        <p:grpSpPr>
          <a:xfrm flipH="1" flipV="1">
            <a:off x="9951043" y="5459180"/>
            <a:ext cx="2240957" cy="1398820"/>
            <a:chOff x="0" y="-17676"/>
            <a:chExt cx="6578600" cy="4996076"/>
          </a:xfrm>
          <a:effectLst/>
        </p:grpSpPr>
        <p:sp>
          <p:nvSpPr>
            <p:cNvPr id="11" name="任意多边形 10"/>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2" name="任意多边形 11"/>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3" name="任意多边形 12"/>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grpSp>
        <p:nvGrpSpPr>
          <p:cNvPr id="14" name="组合 13"/>
          <p:cNvGrpSpPr/>
          <p:nvPr userDrawn="1"/>
        </p:nvGrpSpPr>
        <p:grpSpPr>
          <a:xfrm>
            <a:off x="0" y="-15497"/>
            <a:ext cx="2240957" cy="1398820"/>
            <a:chOff x="0" y="-17676"/>
            <a:chExt cx="6578600" cy="4996076"/>
          </a:xfrm>
          <a:effectLst/>
        </p:grpSpPr>
        <p:sp>
          <p:nvSpPr>
            <p:cNvPr id="15" name="任意多边形 14"/>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6" name="任意多边形 15"/>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7" name="任意多边形 16"/>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内容与标题">
    <p:bg>
      <p:bgPr>
        <a:solidFill>
          <a:srgbClr val="2C293D"/>
        </a:solidFill>
        <a:effectLst/>
      </p:bgPr>
    </p:bg>
    <p:spTree>
      <p:nvGrpSpPr>
        <p:cNvPr id="1" name=""/>
        <p:cNvGrpSpPr/>
        <p:nvPr/>
      </p:nvGrpSpPr>
      <p:grpSpPr>
        <a:xfrm>
          <a:off x="0" y="0"/>
          <a:ext cx="0" cy="0"/>
          <a:chOff x="0" y="0"/>
          <a:chExt cx="0" cy="0"/>
        </a:xfrm>
      </p:grpSpPr>
      <p:grpSp>
        <p:nvGrpSpPr>
          <p:cNvPr id="10" name="组合 9"/>
          <p:cNvGrpSpPr/>
          <p:nvPr userDrawn="1"/>
        </p:nvGrpSpPr>
        <p:grpSpPr>
          <a:xfrm flipH="1" flipV="1">
            <a:off x="9951043" y="5459180"/>
            <a:ext cx="2240957" cy="1398820"/>
            <a:chOff x="0" y="-17676"/>
            <a:chExt cx="6578600" cy="4996076"/>
          </a:xfrm>
          <a:effectLst/>
        </p:grpSpPr>
        <p:sp>
          <p:nvSpPr>
            <p:cNvPr id="11" name="任意多边形 10"/>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2" name="任意多边形 11"/>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3" name="任意多边形 12"/>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grpSp>
        <p:nvGrpSpPr>
          <p:cNvPr id="14" name="组合 13"/>
          <p:cNvGrpSpPr/>
          <p:nvPr userDrawn="1"/>
        </p:nvGrpSpPr>
        <p:grpSpPr>
          <a:xfrm>
            <a:off x="0" y="-15497"/>
            <a:ext cx="2240957" cy="1398820"/>
            <a:chOff x="0" y="-17676"/>
            <a:chExt cx="6578600" cy="4996076"/>
          </a:xfrm>
          <a:effectLst/>
        </p:grpSpPr>
        <p:sp>
          <p:nvSpPr>
            <p:cNvPr id="15" name="任意多边形 14"/>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6" name="任意多边形 15"/>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7" name="任意多边形 16"/>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内容与标题">
    <p:bg>
      <p:bgPr>
        <a:solidFill>
          <a:srgbClr val="2C293D"/>
        </a:solidFill>
        <a:effectLst/>
      </p:bgPr>
    </p:bg>
    <p:spTree>
      <p:nvGrpSpPr>
        <p:cNvPr id="1" name=""/>
        <p:cNvGrpSpPr/>
        <p:nvPr/>
      </p:nvGrpSpPr>
      <p:grpSpPr>
        <a:xfrm>
          <a:off x="0" y="0"/>
          <a:ext cx="0" cy="0"/>
          <a:chOff x="0" y="0"/>
          <a:chExt cx="0" cy="0"/>
        </a:xfrm>
      </p:grpSpPr>
      <p:grpSp>
        <p:nvGrpSpPr>
          <p:cNvPr id="10" name="组合 9"/>
          <p:cNvGrpSpPr/>
          <p:nvPr userDrawn="1"/>
        </p:nvGrpSpPr>
        <p:grpSpPr>
          <a:xfrm flipH="1" flipV="1">
            <a:off x="9951043" y="5459180"/>
            <a:ext cx="2240957" cy="1398820"/>
            <a:chOff x="0" y="-17676"/>
            <a:chExt cx="6578600" cy="4996076"/>
          </a:xfrm>
          <a:effectLst/>
        </p:grpSpPr>
        <p:sp>
          <p:nvSpPr>
            <p:cNvPr id="11" name="任意多边形 10"/>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2" name="任意多边形 11"/>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3" name="任意多边形 12"/>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grpSp>
        <p:nvGrpSpPr>
          <p:cNvPr id="14" name="组合 13"/>
          <p:cNvGrpSpPr/>
          <p:nvPr userDrawn="1"/>
        </p:nvGrpSpPr>
        <p:grpSpPr>
          <a:xfrm>
            <a:off x="0" y="-15497"/>
            <a:ext cx="2240957" cy="1398820"/>
            <a:chOff x="0" y="-17676"/>
            <a:chExt cx="6578600" cy="4996076"/>
          </a:xfrm>
          <a:effectLst/>
        </p:grpSpPr>
        <p:sp>
          <p:nvSpPr>
            <p:cNvPr id="15" name="任意多边形 14"/>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6" name="任意多边形 15"/>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7" name="任意多边形 16"/>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6185"/>
            <a:ext cx="10515600" cy="1325033"/>
          </a:xfrm>
          <a:prstGeom prst="rect">
            <a:avLst/>
          </a:prstGeom>
        </p:spPr>
        <p:txBody>
          <a:bodyPr/>
          <a:lstStyle>
            <a:lvl1pPr>
              <a:defRPr>
                <a:latin typeface="字魂105号-简雅黑" panose="00000500000000000000" pitchFamily="2" charset="-122"/>
                <a:ea typeface="字魂105号-简雅黑" panose="00000500000000000000" pitchFamily="2" charset="-122"/>
              </a:defRPr>
            </a:lvl1pPr>
          </a:lstStyle>
          <a:p>
            <a:r>
              <a:rPr lang="zh-CN" altLang="en-US" dirty="0"/>
              <a:t>单击此处编辑母版标题样式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1219200" fontAlgn="base">
              <a:spcBef>
                <a:spcPct val="0"/>
              </a:spcBef>
              <a:spcAft>
                <a:spcPct val="0"/>
              </a:spcAft>
            </a:pPr>
            <a:fld id="{D67ECB27-8922-47C2-9DEF-D8B706B88A6A}" type="datetimeFigureOut">
              <a:rPr lang="zh-CN" altLang="en-US" smtClean="0">
                <a:solidFill>
                  <a:srgbClr val="000000"/>
                </a:solidFill>
                <a:latin typeface="Calibri" panose="020F0502020204030204" pitchFamily="34" charset="0"/>
                <a:ea typeface="宋体" panose="02010600030101010101" pitchFamily="2" charset="-122"/>
              </a:rPr>
            </a:fld>
            <a:endParaRPr lang="zh-CN" altLang="en-US" dirty="0">
              <a:solidFill>
                <a:srgbClr val="000000"/>
              </a:solidFill>
              <a:latin typeface="Calibri" panose="020F0502020204030204" pitchFamily="34" charset="0"/>
              <a:ea typeface="宋体" panose="02010600030101010101" pitchFamily="2" charset="-122"/>
            </a:endParaRPr>
          </a:p>
        </p:txBody>
      </p:sp>
      <p:sp>
        <p:nvSpPr>
          <p:cNvPr id="3" name="页脚占位符 2"/>
          <p:cNvSpPr>
            <a:spLocks noGrp="1"/>
          </p:cNvSpPr>
          <p:nvPr>
            <p:ph type="ftr" sz="quarter" idx="11"/>
          </p:nvPr>
        </p:nvSpPr>
        <p:spPr/>
        <p:txBody>
          <a:bodyPr/>
          <a:lstStyle/>
          <a:p>
            <a:pPr defTabSz="1219200" fontAlgn="base">
              <a:spcBef>
                <a:spcPct val="0"/>
              </a:spcBef>
              <a:spcAft>
                <a:spcPct val="0"/>
              </a:spcAft>
            </a:pPr>
            <a:endParaRPr lang="zh-CN" altLang="en-US">
              <a:solidFill>
                <a:srgbClr val="000000"/>
              </a:solidFill>
              <a:latin typeface="Calibri" panose="020F0502020204030204" pitchFamily="34" charset="0"/>
              <a:ea typeface="宋体" panose="02010600030101010101" pitchFamily="2" charset="-122"/>
            </a:endParaRPr>
          </a:p>
        </p:txBody>
      </p:sp>
      <p:sp>
        <p:nvSpPr>
          <p:cNvPr id="4" name="灯片编号占位符 3"/>
          <p:cNvSpPr>
            <a:spLocks noGrp="1"/>
          </p:cNvSpPr>
          <p:nvPr>
            <p:ph type="sldNum" sz="quarter" idx="12"/>
          </p:nvPr>
        </p:nvSpPr>
        <p:spPr/>
        <p:txBody>
          <a:bodyPr/>
          <a:lstStyle/>
          <a:p>
            <a:pPr defTabSz="1219200" fontAlgn="base">
              <a:spcBef>
                <a:spcPct val="0"/>
              </a:spcBef>
              <a:spcAft>
                <a:spcPct val="0"/>
              </a:spcAft>
            </a:pPr>
            <a:fld id="{29980D5C-5495-4CDC-9104-31D587ECCF38}" type="slidenum">
              <a:rPr lang="zh-CN" altLang="en-US" smtClean="0">
                <a:solidFill>
                  <a:srgbClr val="000000"/>
                </a:solidFill>
                <a:latin typeface="Calibri" panose="020F0502020204030204" pitchFamily="34" charset="0"/>
                <a:ea typeface="宋体" panose="02010600030101010101" pitchFamily="2" charset="-122"/>
              </a:rPr>
            </a:fld>
            <a:endParaRPr lang="zh-CN" altLang="en-US">
              <a:solidFill>
                <a:srgbClr val="000000"/>
              </a:solidFill>
              <a:latin typeface="Calibri" panose="020F0502020204030204" pitchFamily="34" charset="0"/>
              <a:ea typeface="宋体" panose="02010600030101010101" pitchFamily="2" charset="-122"/>
            </a:endParaRPr>
          </a:p>
        </p:txBody>
      </p:sp>
    </p:spTree>
  </p:cSld>
  <p:clrMapOvr>
    <a:masterClrMapping/>
  </p:clrMapOvr>
  <p:transition spd="med">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pic>
        <p:nvPicPr>
          <p:cNvPr id="7" name="Picture 3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9311" y="1465037"/>
            <a:ext cx="4504714" cy="9450611"/>
          </a:xfrm>
          <a:prstGeom prst="rect">
            <a:avLst/>
          </a:prstGeom>
        </p:spPr>
      </p:pic>
      <p:sp>
        <p:nvSpPr>
          <p:cNvPr id="8" name="Picture Placeholder 4"/>
          <p:cNvSpPr>
            <a:spLocks noGrp="1" noChangeAspect="1"/>
          </p:cNvSpPr>
          <p:nvPr>
            <p:ph type="pic" sz="quarter" idx="14"/>
          </p:nvPr>
        </p:nvSpPr>
        <p:spPr>
          <a:xfrm>
            <a:off x="1271464" y="2574347"/>
            <a:ext cx="3476079" cy="4312681"/>
          </a:xfrm>
          <a:prstGeom prst="rect">
            <a:avLst/>
          </a:prstGeom>
        </p:spPr>
      </p:sp>
      <p:sp>
        <p:nvSpPr>
          <p:cNvPr id="14" name="矩形 13"/>
          <p:cNvSpPr/>
          <p:nvPr userDrawn="1"/>
        </p:nvSpPr>
        <p:spPr>
          <a:xfrm>
            <a:off x="0" y="6887028"/>
            <a:ext cx="6023992" cy="3699792"/>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prstClr val="white"/>
              </a:solidFill>
            </a:endParaRPr>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Picture Placeholder 4"/>
          <p:cNvSpPr>
            <a:spLocks noGrp="1" noChangeAspect="1"/>
          </p:cNvSpPr>
          <p:nvPr>
            <p:ph type="pic" sz="quarter" idx="14"/>
          </p:nvPr>
        </p:nvSpPr>
        <p:spPr>
          <a:xfrm>
            <a:off x="0" y="0"/>
            <a:ext cx="12192000" cy="6858000"/>
          </a:xfrm>
          <a:prstGeom prst="rect">
            <a:avLst/>
          </a:prstGeom>
        </p:spPr>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prstClr val="white"/>
              </a:solidFill>
            </a:endParaRPr>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字魂45号-冰宇雅宋" panose="00000500000000000000" pitchFamily="2" charset="-122"/>
              <a:ea typeface="字魂105号-简雅黑" panose="00000500000000000000" pitchFamily="2" charset="-122"/>
            </a:endParaRPr>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字魂45号-冰宇雅宋" panose="00000500000000000000" pitchFamily="2" charset="-122"/>
              <a:ea typeface="字魂105号-简雅黑" panose="00000500000000000000" pitchFamily="2" charset="-122"/>
            </a:endParaRPr>
          </a:p>
        </p:txBody>
      </p:sp>
      <p:sp>
        <p:nvSpPr>
          <p:cNvPr id="6" name="五边形 24"/>
          <p:cNvSpPr/>
          <p:nvPr userDrawn="1"/>
        </p:nvSpPr>
        <p:spPr>
          <a:xfrm>
            <a:off x="-1" y="32647"/>
            <a:ext cx="2271623" cy="797348"/>
          </a:xfrm>
          <a:custGeom>
            <a:avLst/>
            <a:gdLst>
              <a:gd name="connsiteX0" fmla="*/ 0 w 2641600"/>
              <a:gd name="connsiteY0" fmla="*/ 0 h 787400"/>
              <a:gd name="connsiteX1" fmla="*/ 2247900 w 2641600"/>
              <a:gd name="connsiteY1" fmla="*/ 0 h 787400"/>
              <a:gd name="connsiteX2" fmla="*/ 2641600 w 2641600"/>
              <a:gd name="connsiteY2" fmla="*/ 393700 h 787400"/>
              <a:gd name="connsiteX3" fmla="*/ 2247900 w 2641600"/>
              <a:gd name="connsiteY3" fmla="*/ 787400 h 787400"/>
              <a:gd name="connsiteX4" fmla="*/ 0 w 2641600"/>
              <a:gd name="connsiteY4" fmla="*/ 787400 h 787400"/>
              <a:gd name="connsiteX5" fmla="*/ 0 w 2641600"/>
              <a:gd name="connsiteY5" fmla="*/ 0 h 787400"/>
              <a:gd name="connsiteX0-1" fmla="*/ 0 w 2247900"/>
              <a:gd name="connsiteY0-2" fmla="*/ 0 h 787400"/>
              <a:gd name="connsiteX1-3" fmla="*/ 2247900 w 2247900"/>
              <a:gd name="connsiteY1-4" fmla="*/ 0 h 787400"/>
              <a:gd name="connsiteX2-5" fmla="*/ 2247900 w 2247900"/>
              <a:gd name="connsiteY2-6" fmla="*/ 787400 h 787400"/>
              <a:gd name="connsiteX3-7" fmla="*/ 0 w 2247900"/>
              <a:gd name="connsiteY3-8" fmla="*/ 787400 h 787400"/>
              <a:gd name="connsiteX4-9" fmla="*/ 0 w 2247900"/>
              <a:gd name="connsiteY4-10" fmla="*/ 0 h 787400"/>
              <a:gd name="connsiteX0-11" fmla="*/ 0 w 2247900"/>
              <a:gd name="connsiteY0-12" fmla="*/ 0 h 787400"/>
              <a:gd name="connsiteX1-13" fmla="*/ 2158690 w 2247900"/>
              <a:gd name="connsiteY1-14" fmla="*/ 0 h 787400"/>
              <a:gd name="connsiteX2-15" fmla="*/ 2247900 w 2247900"/>
              <a:gd name="connsiteY2-16" fmla="*/ 787400 h 787400"/>
              <a:gd name="connsiteX3-17" fmla="*/ 0 w 2247900"/>
              <a:gd name="connsiteY3-18" fmla="*/ 787400 h 787400"/>
              <a:gd name="connsiteX4-19" fmla="*/ 0 w 2247900"/>
              <a:gd name="connsiteY4-20" fmla="*/ 0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47900" h="787400">
                <a:moveTo>
                  <a:pt x="0" y="0"/>
                </a:moveTo>
                <a:lnTo>
                  <a:pt x="2158690" y="0"/>
                </a:lnTo>
                <a:lnTo>
                  <a:pt x="2247900" y="787400"/>
                </a:lnTo>
                <a:lnTo>
                  <a:pt x="0" y="787400"/>
                </a:lnTo>
                <a:lnTo>
                  <a:pt x="0" y="0"/>
                </a:lnTo>
                <a:close/>
              </a:path>
            </a:pathLst>
          </a:custGeom>
          <a:solidFill>
            <a:srgbClr val="43546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400" dirty="0">
              <a:solidFill>
                <a:prstClr val="white"/>
              </a:solidFill>
              <a:latin typeface="字魂45号-冰宇雅宋" panose="00000500000000000000" pitchFamily="2" charset="-122"/>
              <a:ea typeface="字魂105号-简雅黑" panose="00000500000000000000" pitchFamily="2" charset="-122"/>
            </a:endParaRPr>
          </a:p>
        </p:txBody>
      </p:sp>
      <p:sp>
        <p:nvSpPr>
          <p:cNvPr id="9" name="矩形 8"/>
          <p:cNvSpPr/>
          <p:nvPr userDrawn="1"/>
        </p:nvSpPr>
        <p:spPr>
          <a:xfrm>
            <a:off x="0" y="69367"/>
            <a:ext cx="12192000" cy="718227"/>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字魂45号-冰宇雅宋" panose="00000500000000000000" pitchFamily="2" charset="-122"/>
              <a:ea typeface="字魂105号-简雅黑" panose="00000500000000000000" pitchFamily="2" charset="-122"/>
            </a:endParaRPr>
          </a:p>
        </p:txBody>
      </p:sp>
      <p:sp>
        <p:nvSpPr>
          <p:cNvPr id="7" name="五边形 24"/>
          <p:cNvSpPr/>
          <p:nvPr userDrawn="1"/>
        </p:nvSpPr>
        <p:spPr>
          <a:xfrm>
            <a:off x="-2" y="37893"/>
            <a:ext cx="2247900" cy="792102"/>
          </a:xfrm>
          <a:custGeom>
            <a:avLst/>
            <a:gdLst>
              <a:gd name="connsiteX0" fmla="*/ 0 w 2641600"/>
              <a:gd name="connsiteY0" fmla="*/ 0 h 787400"/>
              <a:gd name="connsiteX1" fmla="*/ 2247900 w 2641600"/>
              <a:gd name="connsiteY1" fmla="*/ 0 h 787400"/>
              <a:gd name="connsiteX2" fmla="*/ 2641600 w 2641600"/>
              <a:gd name="connsiteY2" fmla="*/ 393700 h 787400"/>
              <a:gd name="connsiteX3" fmla="*/ 2247900 w 2641600"/>
              <a:gd name="connsiteY3" fmla="*/ 787400 h 787400"/>
              <a:gd name="connsiteX4" fmla="*/ 0 w 2641600"/>
              <a:gd name="connsiteY4" fmla="*/ 787400 h 787400"/>
              <a:gd name="connsiteX5" fmla="*/ 0 w 2641600"/>
              <a:gd name="connsiteY5" fmla="*/ 0 h 787400"/>
              <a:gd name="connsiteX0-1" fmla="*/ 0 w 2247900"/>
              <a:gd name="connsiteY0-2" fmla="*/ 0 h 787400"/>
              <a:gd name="connsiteX1-3" fmla="*/ 2247900 w 2247900"/>
              <a:gd name="connsiteY1-4" fmla="*/ 0 h 787400"/>
              <a:gd name="connsiteX2-5" fmla="*/ 2247900 w 2247900"/>
              <a:gd name="connsiteY2-6" fmla="*/ 787400 h 787400"/>
              <a:gd name="connsiteX3-7" fmla="*/ 0 w 2247900"/>
              <a:gd name="connsiteY3-8" fmla="*/ 787400 h 787400"/>
              <a:gd name="connsiteX4-9" fmla="*/ 0 w 2247900"/>
              <a:gd name="connsiteY4-10" fmla="*/ 0 h 787400"/>
              <a:gd name="connsiteX0-11" fmla="*/ 0 w 2247900"/>
              <a:gd name="connsiteY0-12" fmla="*/ 0 h 787400"/>
              <a:gd name="connsiteX1-13" fmla="*/ 2158690 w 2247900"/>
              <a:gd name="connsiteY1-14" fmla="*/ 0 h 787400"/>
              <a:gd name="connsiteX2-15" fmla="*/ 2247900 w 2247900"/>
              <a:gd name="connsiteY2-16" fmla="*/ 787400 h 787400"/>
              <a:gd name="connsiteX3-17" fmla="*/ 0 w 2247900"/>
              <a:gd name="connsiteY3-18" fmla="*/ 787400 h 787400"/>
              <a:gd name="connsiteX4-19" fmla="*/ 0 w 2247900"/>
              <a:gd name="connsiteY4-20" fmla="*/ 0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47900" h="787400">
                <a:moveTo>
                  <a:pt x="0" y="0"/>
                </a:moveTo>
                <a:lnTo>
                  <a:pt x="2158690" y="0"/>
                </a:lnTo>
                <a:lnTo>
                  <a:pt x="2247900" y="787400"/>
                </a:lnTo>
                <a:lnTo>
                  <a:pt x="0" y="787400"/>
                </a:lnTo>
                <a:lnTo>
                  <a:pt x="0" y="0"/>
                </a:lnTo>
                <a:close/>
              </a:path>
            </a:pathLst>
          </a:custGeom>
          <a:gradFill>
            <a:gsLst>
              <a:gs pos="0">
                <a:srgbClr val="0067B0"/>
              </a:gs>
              <a:gs pos="100000">
                <a:srgbClr val="01AFEF"/>
              </a:gs>
            </a:gsLst>
            <a:lin ang="15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400" dirty="0">
              <a:solidFill>
                <a:prstClr val="white"/>
              </a:solidFill>
              <a:latin typeface="字魂45号-冰宇雅宋" panose="00000500000000000000" pitchFamily="2" charset="-122"/>
              <a:ea typeface="字魂105号-简雅黑" panose="00000500000000000000" pitchFamily="2" charset="-122"/>
            </a:endParaRPr>
          </a:p>
        </p:txBody>
      </p:sp>
      <p:sp>
        <p:nvSpPr>
          <p:cNvPr id="10" name="文本框 3"/>
          <p:cNvSpPr txBox="1"/>
          <p:nvPr userDrawn="1"/>
        </p:nvSpPr>
        <p:spPr>
          <a:xfrm>
            <a:off x="9307369" y="203109"/>
            <a:ext cx="2765361" cy="307777"/>
          </a:xfrm>
          <a:prstGeom prst="rect">
            <a:avLst/>
          </a:prstGeom>
          <a:noFill/>
          <a:effectLst/>
        </p:spPr>
        <p:txBody>
          <a:bodyPr wrap="square" rtlCol="0">
            <a:spAutoFit/>
          </a:bodyPr>
          <a:lstStyle/>
          <a:p>
            <a:pPr defTabSz="914400"/>
            <a:r>
              <a:rPr lang="zh-CN" altLang="en-US" sz="1400" kern="2200" dirty="0" smtClean="0">
                <a:gradFill flip="none" rotWithShape="1">
                  <a:gsLst>
                    <a:gs pos="0">
                      <a:srgbClr val="0060A8"/>
                    </a:gs>
                    <a:gs pos="100000">
                      <a:srgbClr val="00B0F0"/>
                    </a:gs>
                    <a:gs pos="53000">
                      <a:srgbClr val="0070C0">
                        <a:shade val="100000"/>
                        <a:satMod val="115000"/>
                      </a:srgbClr>
                    </a:gs>
                  </a:gsLst>
                  <a:lin ang="18000000" scaled="0"/>
                  <a:tileRect/>
                </a:gradFill>
                <a:latin typeface="字魂105号-简雅黑" panose="00000500000000000000" pitchFamily="2" charset="-122"/>
                <a:ea typeface="字魂105号-简雅黑" panose="00000500000000000000" pitchFamily="2" charset="-122"/>
              </a:rPr>
              <a:t>诚信铸就品质 创新引领未来！</a:t>
            </a:r>
            <a:endParaRPr lang="zh-CN" altLang="en-US" sz="1400" kern="2200" dirty="0">
              <a:gradFill flip="none" rotWithShape="1">
                <a:gsLst>
                  <a:gs pos="0">
                    <a:srgbClr val="0060A8"/>
                  </a:gs>
                  <a:gs pos="100000">
                    <a:srgbClr val="00B0F0"/>
                  </a:gs>
                  <a:gs pos="53000">
                    <a:srgbClr val="0070C0">
                      <a:shade val="100000"/>
                      <a:satMod val="115000"/>
                    </a:srgbClr>
                  </a:gs>
                </a:gsLst>
                <a:lin ang="18000000" scaled="0"/>
                <a:tileRect/>
              </a:gradFill>
              <a:latin typeface="字魂105号-简雅黑" panose="00000500000000000000" pitchFamily="2" charset="-122"/>
              <a:ea typeface="字魂105号-简雅黑" panose="00000500000000000000" pitchFamily="2" charset="-122"/>
            </a:endParaRPr>
          </a:p>
        </p:txBody>
      </p:sp>
      <p:sp>
        <p:nvSpPr>
          <p:cNvPr id="11" name="矩形 10"/>
          <p:cNvSpPr/>
          <p:nvPr userDrawn="1"/>
        </p:nvSpPr>
        <p:spPr>
          <a:xfrm>
            <a:off x="9327247" y="431515"/>
            <a:ext cx="4248472" cy="307777"/>
          </a:xfrm>
          <a:prstGeom prst="rect">
            <a:avLst/>
          </a:prstGeom>
        </p:spPr>
        <p:txBody>
          <a:bodyPr wrap="square">
            <a:spAutoFit/>
          </a:bodyPr>
          <a:lstStyle/>
          <a:p>
            <a:pPr defTabSz="914400"/>
            <a:r>
              <a:rPr lang="en-US" altLang="zh-CN" sz="700" dirty="0">
                <a:solidFill>
                  <a:prstClr val="white">
                    <a:lumMod val="65000"/>
                  </a:prstClr>
                </a:solidFill>
                <a:latin typeface="字魂105号-简雅黑" panose="00000500000000000000" pitchFamily="2" charset="-122"/>
                <a:ea typeface="字魂105号-简雅黑" panose="00000500000000000000" pitchFamily="2" charset="-122"/>
              </a:rPr>
              <a:t>Introduction of high level air quality </a:t>
            </a:r>
            <a:r>
              <a:rPr lang="en-US" altLang="zh-CN" sz="700" dirty="0" smtClean="0">
                <a:solidFill>
                  <a:prstClr val="white">
                    <a:lumMod val="65000"/>
                  </a:prstClr>
                </a:solidFill>
                <a:latin typeface="字魂105号-简雅黑" panose="00000500000000000000" pitchFamily="2" charset="-122"/>
                <a:ea typeface="字魂105号-简雅黑" panose="00000500000000000000" pitchFamily="2" charset="-122"/>
              </a:rPr>
              <a:t>companies</a:t>
            </a:r>
            <a:endParaRPr lang="en-US" altLang="zh-CN" sz="700" dirty="0" smtClean="0">
              <a:solidFill>
                <a:prstClr val="white">
                  <a:lumMod val="65000"/>
                </a:prstClr>
              </a:solidFill>
              <a:latin typeface="字魂105号-简雅黑" panose="00000500000000000000" pitchFamily="2" charset="-122"/>
              <a:ea typeface="字魂105号-简雅黑" panose="00000500000000000000" pitchFamily="2" charset="-122"/>
            </a:endParaRPr>
          </a:p>
          <a:p>
            <a:pPr defTabSz="914400"/>
            <a:r>
              <a:rPr lang="en-US" altLang="zh-CN" sz="700" dirty="0">
                <a:solidFill>
                  <a:prstClr val="white">
                    <a:lumMod val="65000"/>
                  </a:prstClr>
                </a:solidFill>
                <a:latin typeface="字魂105号-简雅黑" panose="00000500000000000000" pitchFamily="2" charset="-122"/>
                <a:ea typeface="字魂105号-简雅黑" panose="00000500000000000000" pitchFamily="2" charset="-122"/>
              </a:rPr>
              <a:t>Company introduction</a:t>
            </a:r>
            <a:endParaRPr lang="zh-CN" altLang="en-US" sz="700" dirty="0">
              <a:solidFill>
                <a:prstClr val="white">
                  <a:lumMod val="65000"/>
                </a:prstClr>
              </a:solidFill>
              <a:latin typeface="Arial" panose="020B0604020202020204" pitchFamily="34" charset="0"/>
              <a:ea typeface="字魂105号-简雅黑" panose="00000500000000000000" pitchFamily="2" charset="-122"/>
              <a:cs typeface="+mn-ea"/>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0"/>
                            </p:stCondLst>
                            <p:childTnLst>
                              <p:par>
                                <p:cTn id="13" presetID="14"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ea typeface="字魂105号-简雅黑" panose="00000500000000000000" pitchFamily="2" charset="-122"/>
              </a:defRPr>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5410200" y="6249193"/>
            <a:ext cx="2743200" cy="365125"/>
          </a:xfrm>
          <a:prstGeom prst="rect">
            <a:avLst/>
          </a:prstGeom>
        </p:spPr>
        <p:txBody>
          <a:bodyPr/>
          <a:lstStyle>
            <a:lvl1pPr>
              <a:defRPr>
                <a:ea typeface="字魂105号-简雅黑" panose="00000500000000000000" pitchFamily="2" charset="-122"/>
              </a:defRPr>
            </a:lvl1pPr>
          </a:lstStyle>
          <a:p>
            <a:fld id="{F68C8532-35DB-409E-A833-97770FF9303E}" type="datetime1">
              <a:rPr lang="en-US" smtClean="0"/>
            </a:fld>
            <a:endParaRPr lang="en-US" dirty="0"/>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ea typeface="字魂105号-简雅黑" panose="00000500000000000000" pitchFamily="2" charset="-122"/>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4_Title Only">
    <p:spTree>
      <p:nvGrpSpPr>
        <p:cNvPr id="1" name=""/>
        <p:cNvGrpSpPr/>
        <p:nvPr/>
      </p:nvGrpSpPr>
      <p:grpSpPr>
        <a:xfrm>
          <a:off x="0" y="0"/>
          <a:ext cx="0" cy="0"/>
          <a:chOff x="0" y="0"/>
          <a:chExt cx="0" cy="0"/>
        </a:xfrm>
      </p:grpSpPr>
      <p:sp>
        <p:nvSpPr>
          <p:cNvPr id="12" name="Picture Placeholder 6"/>
          <p:cNvSpPr>
            <a:spLocks noGrp="1"/>
          </p:cNvSpPr>
          <p:nvPr>
            <p:ph type="pic" sz="quarter" idx="15"/>
          </p:nvPr>
        </p:nvSpPr>
        <p:spPr>
          <a:xfrm>
            <a:off x="0" y="0"/>
            <a:ext cx="12192000" cy="3829566"/>
          </a:xfrm>
          <a:prstGeom prst="rect">
            <a:avLst/>
          </a:prstGeom>
        </p:spPr>
        <p:txBody>
          <a:bodyPr/>
          <a:lstStyle>
            <a:lvl1pPr>
              <a:defRPr>
                <a:ea typeface="字魂105号-简雅黑" panose="00000500000000000000" pitchFamily="2" charset="-122"/>
              </a:defRPr>
            </a:lvl1pPr>
          </a:lstStyle>
          <a:p>
            <a:endParaRPr lang="en-US" dirty="0"/>
          </a:p>
        </p:txBody>
      </p:sp>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ea typeface="字魂105号-简雅黑" panose="00000500000000000000" pitchFamily="2" charset="-122"/>
              </a:defRPr>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5410200" y="6249193"/>
            <a:ext cx="2743200" cy="365125"/>
          </a:xfrm>
          <a:prstGeom prst="rect">
            <a:avLst/>
          </a:prstGeom>
        </p:spPr>
        <p:txBody>
          <a:bodyPr/>
          <a:lstStyle>
            <a:lvl1pPr>
              <a:defRPr>
                <a:ea typeface="字魂105号-简雅黑" panose="00000500000000000000" pitchFamily="2" charset="-122"/>
              </a:defRPr>
            </a:lvl1pPr>
          </a:lstStyle>
          <a:p>
            <a:fld id="{F68C8532-35DB-409E-A833-97770FF9303E}" type="datetime1">
              <a:rPr lang="en-US" smtClean="0"/>
            </a:fld>
            <a:endParaRPr lang="en-US" dirty="0"/>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ea typeface="字魂105号-简雅黑" panose="00000500000000000000" pitchFamily="2" charset="-122"/>
              </a:defRPr>
            </a:lvl1pPr>
          </a:lstStyle>
          <a:p>
            <a:endParaRPr lang="en-US" dirty="0"/>
          </a:p>
        </p:txBody>
      </p:sp>
      <p:sp>
        <p:nvSpPr>
          <p:cNvPr id="5" name="Slide Number Placeholder 4"/>
          <p:cNvSpPr>
            <a:spLocks noGrp="1"/>
          </p:cNvSpPr>
          <p:nvPr>
            <p:ph type="sldNum" sz="quarter" idx="12"/>
          </p:nvPr>
        </p:nvSpPr>
        <p:spPr>
          <a:xfrm>
            <a:off x="11324315" y="6229736"/>
            <a:ext cx="494790" cy="365125"/>
          </a:xfrm>
          <a:prstGeom prst="rect">
            <a:avLst/>
          </a:prstGeom>
        </p:spPr>
        <p:txBody>
          <a:bodyPr/>
          <a:lstStyle>
            <a:lvl1pPr algn="ctr">
              <a:defRPr>
                <a:ea typeface="字魂105号-简雅黑" panose="00000500000000000000" pitchFamily="2" charset="-122"/>
              </a:defRPr>
            </a:lvl1pPr>
          </a:lstStyle>
          <a:p>
            <a:fld id="{6FAC12D6-6874-44D7-A628-78DA8109D10F}"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6_Title Only">
    <p:spTree>
      <p:nvGrpSpPr>
        <p:cNvPr id="1" name=""/>
        <p:cNvGrpSpPr/>
        <p:nvPr/>
      </p:nvGrpSpPr>
      <p:grpSpPr>
        <a:xfrm>
          <a:off x="0" y="0"/>
          <a:ext cx="0" cy="0"/>
          <a:chOff x="0" y="0"/>
          <a:chExt cx="0" cy="0"/>
        </a:xfrm>
      </p:grpSpPr>
      <p:sp>
        <p:nvSpPr>
          <p:cNvPr id="13" name="Picture Placeholder 6"/>
          <p:cNvSpPr>
            <a:spLocks noGrp="1"/>
          </p:cNvSpPr>
          <p:nvPr>
            <p:ph type="pic" sz="quarter" idx="16"/>
          </p:nvPr>
        </p:nvSpPr>
        <p:spPr>
          <a:xfrm>
            <a:off x="0" y="1"/>
            <a:ext cx="12191686" cy="3429000"/>
          </a:xfrm>
          <a:prstGeom prst="rect">
            <a:avLst/>
          </a:prstGeom>
        </p:spPr>
        <p:txBody>
          <a:bodyPr/>
          <a:lstStyle>
            <a:lvl1pPr>
              <a:defRPr>
                <a:ea typeface="字魂105号-简雅黑" panose="00000500000000000000" pitchFamily="2" charset="-122"/>
              </a:defRPr>
            </a:lvl1pPr>
          </a:lstStyle>
          <a:p>
            <a:endParaRPr lang="en-US" dirty="0"/>
          </a:p>
        </p:txBody>
      </p:sp>
      <p:sp>
        <p:nvSpPr>
          <p:cNvPr id="2" name="Title 1"/>
          <p:cNvSpPr>
            <a:spLocks noGrp="1"/>
          </p:cNvSpPr>
          <p:nvPr>
            <p:ph type="title" hasCustomPrompt="1"/>
          </p:nvPr>
        </p:nvSpPr>
        <p:spPr>
          <a:xfrm>
            <a:off x="838200" y="438582"/>
            <a:ext cx="10515600" cy="715529"/>
          </a:xfrm>
          <a:prstGeom prst="rect">
            <a:avLst/>
          </a:prstGeom>
        </p:spPr>
        <p:txBody>
          <a:bodyPr/>
          <a:lstStyle>
            <a:lvl1pPr>
              <a:defRPr sz="4000" b="0">
                <a:ea typeface="字魂105号-简雅黑" panose="00000500000000000000" pitchFamily="2" charset="-122"/>
              </a:defRPr>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5410200" y="6249193"/>
            <a:ext cx="2743200" cy="365125"/>
          </a:xfrm>
          <a:prstGeom prst="rect">
            <a:avLst/>
          </a:prstGeom>
        </p:spPr>
        <p:txBody>
          <a:bodyPr/>
          <a:lstStyle>
            <a:lvl1pPr>
              <a:defRPr>
                <a:ea typeface="字魂105号-简雅黑" panose="00000500000000000000" pitchFamily="2" charset="-122"/>
              </a:defRPr>
            </a:lvl1pPr>
          </a:lstStyle>
          <a:p>
            <a:fld id="{F68C8532-35DB-409E-A833-97770FF9303E}" type="datetime1">
              <a:rPr lang="en-US" smtClean="0"/>
            </a:fld>
            <a:endParaRPr lang="en-US" dirty="0"/>
          </a:p>
        </p:txBody>
      </p:sp>
      <p:sp>
        <p:nvSpPr>
          <p:cNvPr id="4" name="Footer Placeholder 3"/>
          <p:cNvSpPr>
            <a:spLocks noGrp="1"/>
          </p:cNvSpPr>
          <p:nvPr>
            <p:ph type="ftr" sz="quarter" idx="11"/>
          </p:nvPr>
        </p:nvSpPr>
        <p:spPr>
          <a:xfrm>
            <a:off x="838200" y="6249193"/>
            <a:ext cx="4114800" cy="365125"/>
          </a:xfrm>
          <a:prstGeom prst="rect">
            <a:avLst/>
          </a:prstGeom>
        </p:spPr>
        <p:txBody>
          <a:bodyPr/>
          <a:lstStyle>
            <a:lvl1pPr>
              <a:defRPr>
                <a:solidFill>
                  <a:schemeClr val="bg2">
                    <a:lumMod val="75000"/>
                  </a:schemeClr>
                </a:solidFill>
                <a:ea typeface="字魂105号-简雅黑" panose="00000500000000000000" pitchFamily="2" charset="-122"/>
              </a:defRPr>
            </a:lvl1pPr>
          </a:lstStyle>
          <a:p>
            <a:endParaRPr lang="en-US" dirty="0"/>
          </a:p>
        </p:txBody>
      </p:sp>
      <p:sp>
        <p:nvSpPr>
          <p:cNvPr id="5" name="Slide Number Placeholder 4"/>
          <p:cNvSpPr>
            <a:spLocks noGrp="1"/>
          </p:cNvSpPr>
          <p:nvPr>
            <p:ph type="sldNum" sz="quarter" idx="12"/>
          </p:nvPr>
        </p:nvSpPr>
        <p:spPr>
          <a:xfrm>
            <a:off x="11324315" y="6229736"/>
            <a:ext cx="494790" cy="365125"/>
          </a:xfrm>
          <a:prstGeom prst="rect">
            <a:avLst/>
          </a:prstGeom>
        </p:spPr>
        <p:txBody>
          <a:bodyPr/>
          <a:lstStyle>
            <a:lvl1pPr algn="ctr">
              <a:defRPr>
                <a:ea typeface="字魂105号-简雅黑" panose="00000500000000000000" pitchFamily="2" charset="-122"/>
              </a:defRPr>
            </a:lvl1pPr>
          </a:lstStyle>
          <a:p>
            <a:fld id="{6FAC12D6-6874-44D7-A628-78DA8109D10F}" type="slidenum">
              <a:rPr lang="en-US" smtClean="0"/>
            </a:fld>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9FFCFB8-5EDF-41B0-A969-A870D986FAC7}"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AD254E2-49A5-4C72-A0E8-9B509D84CA04}"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CFCF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latin typeface="字魂45号-冰宇雅宋" panose="00000500000000000000" pitchFamily="2" charset="-122"/>
              <a:ea typeface="字魂105号-简雅黑" panose="00000500000000000000" pitchFamily="2"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slideLayout" Target="../slideLayouts/slideLayout17.xml"/><Relationship Id="rId7" Type="http://schemas.openxmlformats.org/officeDocument/2006/relationships/slideLayout" Target="../slideLayouts/slideLayout16.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2" Type="http://schemas.openxmlformats.org/officeDocument/2006/relationships/theme" Target="../theme/theme2.xml"/><Relationship Id="rId11" Type="http://schemas.openxmlformats.org/officeDocument/2006/relationships/slideLayout" Target="../slideLayouts/slideLayout20.xml"/><Relationship Id="rId10" Type="http://schemas.openxmlformats.org/officeDocument/2006/relationships/slideLayout" Target="../slideLayouts/slideLayout19.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字魂105号-简雅黑" panose="00000500000000000000" pitchFamily="2" charset="-122"/>
                <a:ea typeface="字魂105号-简雅黑" panose="00000500000000000000" pitchFamily="2" charset="-122"/>
                <a:sym typeface="+mn-ea"/>
              </a:rPr>
              <a:t>感谢您下载包图网平台上提供的</a:t>
            </a:r>
            <a:r>
              <a:rPr lang="en-US" altLang="zh-CN" sz="300" dirty="0">
                <a:solidFill>
                  <a:schemeClr val="bg1">
                    <a:alpha val="0"/>
                  </a:schemeClr>
                </a:solidFill>
                <a:latin typeface="字魂105号-简雅黑" panose="00000500000000000000" pitchFamily="2" charset="-122"/>
                <a:ea typeface="字魂105号-简雅黑" panose="00000500000000000000" pitchFamily="2" charset="-122"/>
                <a:sym typeface="+mn-ea"/>
              </a:rPr>
              <a:t>PPT</a:t>
            </a:r>
            <a:r>
              <a:rPr lang="zh-CN" altLang="en-US" sz="300" dirty="0">
                <a:solidFill>
                  <a:schemeClr val="bg1">
                    <a:alpha val="0"/>
                  </a:schemeClr>
                </a:solidFill>
                <a:latin typeface="字魂105号-简雅黑" panose="00000500000000000000" pitchFamily="2" charset="-122"/>
                <a:ea typeface="字魂105号-简雅黑" panose="00000500000000000000" pitchFamily="2"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alpha val="0"/>
                </a:schemeClr>
              </a:solidFill>
              <a:latin typeface="字魂105号-简雅黑" panose="00000500000000000000" pitchFamily="2" charset="-122"/>
              <a:ea typeface="字魂105号-简雅黑" panose="00000500000000000000" pitchFamily="2" charset="-122"/>
              <a:sym typeface="+mn-ea"/>
            </a:endParaRPr>
          </a:p>
          <a:p>
            <a:r>
              <a:rPr lang="en-US" altLang="zh-CN" sz="600" dirty="0">
                <a:solidFill>
                  <a:schemeClr val="bg1">
                    <a:alpha val="0"/>
                  </a:schemeClr>
                </a:solidFill>
                <a:latin typeface="字魂105号-简雅黑" panose="00000500000000000000" pitchFamily="2" charset="-122"/>
                <a:ea typeface="字魂105号-简雅黑" panose="00000500000000000000" pitchFamily="2" charset="-122"/>
                <a:sym typeface="+mn-ea"/>
              </a:rPr>
              <a:t>ibaotu.com</a:t>
            </a:r>
            <a:endParaRPr lang="en-US" altLang="zh-CN" sz="600" dirty="0">
              <a:solidFill>
                <a:schemeClr val="bg1">
                  <a:alpha val="0"/>
                </a:schemeClr>
              </a:solidFill>
              <a:latin typeface="字魂105号-简雅黑" panose="00000500000000000000" pitchFamily="2" charset="-122"/>
              <a:ea typeface="字魂105号-简雅黑" panose="00000500000000000000" pitchFamily="2"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fontAlgn="base">
              <a:spcBef>
                <a:spcPct val="0"/>
              </a:spcBef>
              <a:spcAft>
                <a:spcPct val="0"/>
              </a:spcAft>
            </a:pPr>
            <a:endParaRPr lang="zh-CN" altLang="en-US" sz="2400" dirty="0">
              <a:solidFill>
                <a:srgbClr val="FFFFFF"/>
              </a:solidFill>
              <a:latin typeface="字魂105号-简雅黑" panose="00000500000000000000" pitchFamily="2" charset="-122"/>
              <a:ea typeface="字魂105号-简雅黑" panose="00000500000000000000" pitchFamily="2" charset="-122"/>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par>
    </p:tnLst>
  </p:timing>
  <p:txStyles>
    <p:titleStyle>
      <a:lvl1pPr algn="ctr" rtl="0" fontAlgn="base">
        <a:spcBef>
          <a:spcPct val="0"/>
        </a:spcBef>
        <a:spcAft>
          <a:spcPct val="0"/>
        </a:spcAft>
        <a:defRPr sz="5865"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265" kern="1200">
          <a:solidFill>
            <a:schemeClr val="tx1"/>
          </a:solidFill>
          <a:latin typeface="+mn-lt"/>
          <a:ea typeface="微软雅黑" panose="020B0503020204020204" pitchFamily="34" charset="-122"/>
          <a:cs typeface="+mn-cs"/>
        </a:defRPr>
      </a:lvl1pPr>
      <a:lvl2pPr marL="990600" indent="-381000" algn="l" rtl="0" fontAlgn="base">
        <a:spcBef>
          <a:spcPct val="20000"/>
        </a:spcBef>
        <a:spcAft>
          <a:spcPct val="0"/>
        </a:spcAft>
        <a:buFont typeface="Arial" panose="020B0604020202020204" pitchFamily="34" charset="0"/>
        <a:buChar char="–"/>
        <a:defRPr sz="3735" kern="1200">
          <a:solidFill>
            <a:schemeClr val="tx1"/>
          </a:solidFill>
          <a:latin typeface="+mn-lt"/>
          <a:ea typeface="微软雅黑" panose="020B0503020204020204" pitchFamily="34" charset="-122"/>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3pPr>
      <a:lvl4pPr marL="21336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4pPr>
      <a:lvl5pPr marL="27432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微软雅黑" panose="020B0503020204020204" pitchFamily="34" charset="-122"/>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5167"/>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609600" y="1600201"/>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1"/>
            <a:ext cx="2844800" cy="366183"/>
          </a:xfrm>
          <a:prstGeom prst="rect">
            <a:avLst/>
          </a:prstGeom>
        </p:spPr>
        <p:txBody>
          <a:bodyPr vert="horz" lIns="91440" tIns="45720" rIns="91440" bIns="45720" rtlCol="0" anchor="ctr"/>
          <a:lstStyle>
            <a:lvl1pPr algn="l" fontAlgn="auto">
              <a:spcBef>
                <a:spcPts val="0"/>
              </a:spcBef>
              <a:spcAft>
                <a:spcPts val="0"/>
              </a:spcAft>
              <a:defRPr sz="1600" smtClean="0">
                <a:solidFill>
                  <a:schemeClr val="tx1">
                    <a:tint val="75000"/>
                  </a:schemeClr>
                </a:solidFill>
                <a:latin typeface="+mn-lt"/>
                <a:ea typeface="+mn-ea"/>
              </a:defRPr>
            </a:lvl1pPr>
          </a:lstStyle>
          <a:p>
            <a:pPr defTabSz="914400">
              <a:defRPr/>
            </a:pPr>
            <a:fld id="{BCA76A6C-E1BF-41A9-90D8-1F55C472F0D3}"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6183"/>
          </a:xfrm>
          <a:prstGeom prst="rect">
            <a:avLst/>
          </a:prstGeom>
        </p:spPr>
        <p:txBody>
          <a:bodyPr vert="horz" lIns="91440" tIns="45720" rIns="91440" bIns="45720" rtlCol="0" anchor="ctr"/>
          <a:lstStyle>
            <a:lvl1pPr algn="ctr" fontAlgn="auto">
              <a:spcBef>
                <a:spcPts val="0"/>
              </a:spcBef>
              <a:spcAft>
                <a:spcPts val="0"/>
              </a:spcAft>
              <a:defRPr sz="1600" smtClean="0">
                <a:solidFill>
                  <a:schemeClr val="tx1">
                    <a:tint val="75000"/>
                  </a:schemeClr>
                </a:solidFill>
                <a:latin typeface="+mn-lt"/>
                <a:ea typeface="+mn-ea"/>
              </a:defRPr>
            </a:lvl1pPr>
          </a:lstStyle>
          <a:p>
            <a:pPr defTabSz="914400">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fontAlgn="auto">
              <a:spcBef>
                <a:spcPts val="0"/>
              </a:spcBef>
              <a:spcAft>
                <a:spcPts val="0"/>
              </a:spcAft>
              <a:defRPr sz="1600" smtClean="0">
                <a:solidFill>
                  <a:schemeClr val="tx1">
                    <a:tint val="75000"/>
                  </a:schemeClr>
                </a:solidFill>
                <a:latin typeface="+mn-lt"/>
                <a:ea typeface="+mn-ea"/>
              </a:defRPr>
            </a:lvl1pPr>
          </a:lstStyle>
          <a:p>
            <a:pPr defTabSz="914400">
              <a:defRPr/>
            </a:pPr>
            <a:fld id="{4AC6EAE7-8652-497A-B0B9-2516C5BD65FF}" type="slidenum">
              <a:rPr lang="zh-CN" altLang="en-US">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Lst>
  <p:timing>
    <p:tnLst>
      <p:par>
        <p:cTn id="1" dur="indefinite" restart="never" nodeType="tmRoot"/>
      </p:par>
    </p:tnLst>
  </p:timing>
  <p:txStyles>
    <p:titleStyle>
      <a:lvl1pPr algn="ctr" rtl="0" fontAlgn="base">
        <a:spcBef>
          <a:spcPct val="0"/>
        </a:spcBef>
        <a:spcAft>
          <a:spcPct val="0"/>
        </a:spcAft>
        <a:defRPr sz="5865" kern="1200">
          <a:solidFill>
            <a:schemeClr val="tx1"/>
          </a:solidFill>
          <a:latin typeface="+mj-lt"/>
          <a:ea typeface="+mj-ea"/>
          <a:cs typeface="+mj-cs"/>
        </a:defRPr>
      </a:lvl1pPr>
      <a:lvl2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fontAlgn="base">
        <a:spcBef>
          <a:spcPct val="2000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4.xml"/><Relationship Id="rId2" Type="http://schemas.openxmlformats.org/officeDocument/2006/relationships/image" Target="../media/image16.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4.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4.xml"/><Relationship Id="rId1" Type="http://schemas.openxmlformats.org/officeDocument/2006/relationships/tags" Target="../tags/tag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5.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5.xml"/><Relationship Id="rId3" Type="http://schemas.microsoft.com/office/2007/relationships/hdphoto" Target="../media/image24.wdp"/><Relationship Id="rId2" Type="http://schemas.openxmlformats.org/officeDocument/2006/relationships/image" Target="../media/image23.png"/><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5.xml"/><Relationship Id="rId2" Type="http://schemas.openxmlformats.org/officeDocument/2006/relationships/image" Target="../media/image26.jpeg"/><Relationship Id="rId1"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image" Target="../media/image29.jpe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5.xml"/><Relationship Id="rId4" Type="http://schemas.openxmlformats.org/officeDocument/2006/relationships/image" Target="../media/image33.pn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image" Target="../media/image5.jpe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7.xml"/><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8.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8.xml"/><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8.xml"/><Relationship Id="rId1" Type="http://schemas.openxmlformats.org/officeDocument/2006/relationships/chart" Target="../charts/char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8.xml"/><Relationship Id="rId1" Type="http://schemas.openxmlformats.org/officeDocument/2006/relationships/chart" Target="../charts/char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image" Target="../media/image40.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4.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7678"/>
            <a:ext cx="12192000" cy="6875677"/>
          </a:xfrm>
          <a:prstGeom prst="rect">
            <a:avLst/>
          </a:prstGeom>
          <a:solidFill>
            <a:srgbClr val="2D2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nvGrpSpPr>
          <p:cNvPr id="12" name="组合 11"/>
          <p:cNvGrpSpPr/>
          <p:nvPr/>
        </p:nvGrpSpPr>
        <p:grpSpPr>
          <a:xfrm>
            <a:off x="0" y="-17676"/>
            <a:ext cx="6578600" cy="4996076"/>
            <a:chOff x="0" y="-17676"/>
            <a:chExt cx="6578600" cy="4996076"/>
          </a:xfrm>
          <a:effectLst/>
        </p:grpSpPr>
        <p:sp>
          <p:nvSpPr>
            <p:cNvPr id="11" name="任意多边形 10"/>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8" name="任意多边形 7"/>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5" name="任意多边形 4"/>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grpSp>
        <p:nvGrpSpPr>
          <p:cNvPr id="14" name="组合 13"/>
          <p:cNvGrpSpPr/>
          <p:nvPr/>
        </p:nvGrpSpPr>
        <p:grpSpPr>
          <a:xfrm flipH="1" flipV="1">
            <a:off x="5613400" y="1861924"/>
            <a:ext cx="6578600" cy="4996076"/>
            <a:chOff x="0" y="-17676"/>
            <a:chExt cx="6578600" cy="4996076"/>
          </a:xfrm>
          <a:effectLst/>
        </p:grpSpPr>
        <p:sp>
          <p:nvSpPr>
            <p:cNvPr id="15" name="任意多边形 14"/>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6" name="任意多边形 15"/>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7" name="任意多边形 16"/>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
        <p:nvSpPr>
          <p:cNvPr id="19" name="文本框 18"/>
          <p:cNvSpPr txBox="1"/>
          <p:nvPr/>
        </p:nvSpPr>
        <p:spPr>
          <a:xfrm>
            <a:off x="2860549" y="2075098"/>
            <a:ext cx="6468704" cy="677108"/>
          </a:xfrm>
          <a:prstGeom prst="rect">
            <a:avLst/>
          </a:prstGeom>
          <a:noFill/>
          <a:effectLst>
            <a:outerShdw blurRad="50800" dist="38100" dir="2700000" algn="tl" rotWithShape="0">
              <a:prstClr val="black">
                <a:alpha val="20000"/>
              </a:prstClr>
            </a:outerShdw>
          </a:effectLst>
        </p:spPr>
        <p:txBody>
          <a:bodyPr wrap="square" lIns="0" tIns="0" rIns="0" bIns="0" rtlCol="0">
            <a:spAutoFit/>
          </a:bodyPr>
          <a:lstStyle/>
          <a:p>
            <a:pPr algn="ctr" defTabSz="914400"/>
            <a:r>
              <a:rPr lang="en-US" altLang="zh-CN" sz="4400" dirty="0" smtClean="0">
                <a:solidFill>
                  <a:schemeClr val="bg1"/>
                </a:solidFill>
                <a:effectLst>
                  <a:outerShdw blurRad="38100" dist="38100" dir="2700000" algn="tl">
                    <a:srgbClr val="000000">
                      <a:alpha val="43137"/>
                    </a:srgbClr>
                  </a:outerShdw>
                </a:effectLst>
                <a:latin typeface="字魂45号-冰宇雅宋" panose="00000500000000000000" pitchFamily="2" charset="-122"/>
                <a:ea typeface="字魂45号-冰宇雅宋" panose="00000500000000000000" pitchFamily="2" charset="-122"/>
              </a:rPr>
              <a:t>BUSINESS PLAN</a:t>
            </a:r>
            <a:endParaRPr lang="zh-CN" altLang="en-US" sz="4400" dirty="0">
              <a:solidFill>
                <a:schemeClr val="bg1"/>
              </a:solidFill>
              <a:effectLst>
                <a:outerShdw blurRad="38100" dist="38100" dir="2700000" algn="tl">
                  <a:srgbClr val="000000">
                    <a:alpha val="43137"/>
                  </a:srgbClr>
                </a:outerShdw>
              </a:effectLst>
              <a:latin typeface="字魂45号-冰宇雅宋" panose="00000500000000000000" pitchFamily="2" charset="-122"/>
              <a:ea typeface="字魂45号-冰宇雅宋" panose="00000500000000000000" pitchFamily="2" charset="-122"/>
            </a:endParaRPr>
          </a:p>
        </p:txBody>
      </p:sp>
      <p:sp>
        <p:nvSpPr>
          <p:cNvPr id="20" name="文本框 19"/>
          <p:cNvSpPr txBox="1"/>
          <p:nvPr/>
        </p:nvSpPr>
        <p:spPr>
          <a:xfrm>
            <a:off x="3324912" y="2695082"/>
            <a:ext cx="5539979" cy="738664"/>
          </a:xfrm>
          <a:prstGeom prst="rect">
            <a:avLst/>
          </a:prstGeom>
          <a:noFill/>
          <a:effectLst/>
        </p:spPr>
        <p:txBody>
          <a:bodyPr wrap="none" lIns="0" tIns="0" rIns="0" bIns="0" rtlCol="0">
            <a:spAutoFit/>
          </a:bodyPr>
          <a:lstStyle/>
          <a:p>
            <a:pPr algn="ctr" defTabSz="914400"/>
            <a:r>
              <a:rPr lang="zh-CN" altLang="en-US" sz="4800" dirty="0" smtClean="0">
                <a:solidFill>
                  <a:schemeClr val="bg1"/>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rPr>
              <a:t>高端大气商业计划书</a:t>
            </a:r>
            <a:endParaRPr lang="zh-CN" altLang="en-US" sz="4800" dirty="0">
              <a:solidFill>
                <a:schemeClr val="bg1"/>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endParaRPr>
          </a:p>
        </p:txBody>
      </p:sp>
      <p:sp>
        <p:nvSpPr>
          <p:cNvPr id="21" name="PA_文本框 62"/>
          <p:cNvSpPr txBox="1"/>
          <p:nvPr>
            <p:custDataLst>
              <p:tags r:id="rId1"/>
            </p:custDataLst>
          </p:nvPr>
        </p:nvSpPr>
        <p:spPr>
          <a:xfrm>
            <a:off x="2350007" y="3410916"/>
            <a:ext cx="7489788" cy="553998"/>
          </a:xfrm>
          <a:prstGeom prst="rect">
            <a:avLst/>
          </a:prstGeom>
          <a:noFill/>
          <a:effectLst/>
        </p:spPr>
        <p:txBody>
          <a:bodyPr wrap="square" rtlCol="0">
            <a:spAutoFit/>
          </a:bodyPr>
          <a:lstStyle/>
          <a:p>
            <a:pPr algn="ctr">
              <a:lnSpc>
                <a:spcPct val="150000"/>
              </a:lnSpc>
            </a:pPr>
            <a:r>
              <a:rPr lang="en-US" altLang="zh-CN" sz="1000" dirty="0">
                <a:solidFill>
                  <a:schemeClr val="bg1">
                    <a:lumMod val="75000"/>
                  </a:schemeClr>
                </a:solidFill>
                <a:latin typeface="字魂105号-简雅黑" panose="00000500000000000000" pitchFamily="2" charset="-122"/>
                <a:ea typeface="字魂105号-简雅黑" panose="00000500000000000000" pitchFamily="2" charset="-122"/>
              </a:rPr>
              <a:t>Your content to play here, or through </a:t>
            </a:r>
            <a:r>
              <a:rPr lang="en-US" altLang="zh-CN" sz="1000" dirty="0" smtClean="0">
                <a:solidFill>
                  <a:schemeClr val="bg1">
                    <a:lumMod val="75000"/>
                  </a:schemeClr>
                </a:solidFill>
                <a:latin typeface="字魂105号-简雅黑" panose="00000500000000000000" pitchFamily="2" charset="-122"/>
                <a:ea typeface="字魂105号-简雅黑" panose="00000500000000000000" pitchFamily="2" charset="-122"/>
              </a:rPr>
              <a:t>paste in this box, and select only the text. Your content to play here </a:t>
            </a:r>
            <a:endParaRPr lang="en-US" altLang="zh-CN" sz="1000" dirty="0" smtClean="0">
              <a:solidFill>
                <a:schemeClr val="bg1">
                  <a:lumMod val="75000"/>
                </a:schemeClr>
              </a:solidFill>
              <a:latin typeface="字魂105号-简雅黑" panose="00000500000000000000" pitchFamily="2" charset="-122"/>
              <a:ea typeface="字魂105号-简雅黑" panose="00000500000000000000" pitchFamily="2" charset="-122"/>
            </a:endParaRPr>
          </a:p>
          <a:p>
            <a:pPr algn="ctr">
              <a:lnSpc>
                <a:spcPct val="150000"/>
              </a:lnSpc>
            </a:pPr>
            <a:r>
              <a:rPr lang="en-US" altLang="zh-CN" sz="1000" dirty="0" smtClean="0">
                <a:solidFill>
                  <a:schemeClr val="bg1">
                    <a:lumMod val="75000"/>
                  </a:schemeClr>
                </a:solidFill>
                <a:latin typeface="字魂105号-简雅黑" panose="00000500000000000000" pitchFamily="2" charset="-122"/>
                <a:ea typeface="字魂105号-简雅黑" panose="00000500000000000000" pitchFamily="2" charset="-122"/>
              </a:rPr>
              <a:t>or through your copy, paste in this box, and select only the text.</a:t>
            </a:r>
            <a:endParaRPr lang="en-US" altLang="zh-CN" sz="1000" dirty="0">
              <a:solidFill>
                <a:schemeClr val="bg1">
                  <a:lumMod val="75000"/>
                </a:schemeClr>
              </a:solidFill>
              <a:latin typeface="字魂105号-简雅黑" panose="00000500000000000000" pitchFamily="2" charset="-122"/>
              <a:ea typeface="字魂105号-简雅黑" panose="00000500000000000000" pitchFamily="2" charset="-122"/>
            </a:endParaRPr>
          </a:p>
        </p:txBody>
      </p:sp>
      <p:sp>
        <p:nvSpPr>
          <p:cNvPr id="24" name="文本框 23"/>
          <p:cNvSpPr txBox="1"/>
          <p:nvPr/>
        </p:nvSpPr>
        <p:spPr>
          <a:xfrm>
            <a:off x="4672076" y="4048424"/>
            <a:ext cx="2845651" cy="307777"/>
          </a:xfrm>
          <a:prstGeom prst="rect">
            <a:avLst/>
          </a:prstGeom>
          <a:noFill/>
        </p:spPr>
        <p:txBody>
          <a:bodyPr wrap="none" rtlCol="0">
            <a:spAutoFit/>
          </a:bodyPr>
          <a:lstStyle/>
          <a:p>
            <a:pPr algn="ctr"/>
            <a:r>
              <a:rPr lang="zh-CN" altLang="en-US" sz="1400" dirty="0" smtClean="0">
                <a:solidFill>
                  <a:schemeClr val="bg1">
                    <a:lumMod val="95000"/>
                  </a:schemeClr>
                </a:solidFill>
                <a:latin typeface="字魂105号-简雅黑" panose="00000500000000000000" pitchFamily="2" charset="-122"/>
                <a:ea typeface="字魂105号-简雅黑" panose="00000500000000000000" pitchFamily="2" charset="-122"/>
              </a:rPr>
              <a:t>品牌 </a:t>
            </a:r>
            <a:r>
              <a:rPr lang="en-US" altLang="zh-CN" sz="1400" dirty="0" smtClean="0">
                <a:solidFill>
                  <a:schemeClr val="bg1">
                    <a:lumMod val="95000"/>
                  </a:schemeClr>
                </a:solidFill>
                <a:latin typeface="字魂105号-简雅黑" panose="00000500000000000000" pitchFamily="2" charset="-122"/>
                <a:ea typeface="字魂105号-简雅黑" panose="00000500000000000000" pitchFamily="2" charset="-122"/>
              </a:rPr>
              <a:t>/ </a:t>
            </a:r>
            <a:r>
              <a:rPr lang="zh-CN" altLang="en-US" sz="1400" dirty="0" smtClean="0">
                <a:solidFill>
                  <a:schemeClr val="bg1">
                    <a:lumMod val="95000"/>
                  </a:schemeClr>
                </a:solidFill>
                <a:latin typeface="字魂105号-简雅黑" panose="00000500000000000000" pitchFamily="2" charset="-122"/>
                <a:ea typeface="字魂105号-简雅黑" panose="00000500000000000000" pitchFamily="2" charset="-122"/>
              </a:rPr>
              <a:t>卓越 </a:t>
            </a:r>
            <a:r>
              <a:rPr lang="en-US" altLang="zh-CN" sz="1400" dirty="0" smtClean="0">
                <a:solidFill>
                  <a:schemeClr val="bg1">
                    <a:lumMod val="95000"/>
                  </a:schemeClr>
                </a:solidFill>
                <a:latin typeface="字魂105号-简雅黑" panose="00000500000000000000" pitchFamily="2" charset="-122"/>
                <a:ea typeface="字魂105号-简雅黑" panose="00000500000000000000" pitchFamily="2" charset="-122"/>
              </a:rPr>
              <a:t>/ </a:t>
            </a:r>
            <a:r>
              <a:rPr lang="zh-CN" altLang="en-US" sz="1400" dirty="0" smtClean="0">
                <a:solidFill>
                  <a:schemeClr val="bg1">
                    <a:lumMod val="95000"/>
                  </a:schemeClr>
                </a:solidFill>
                <a:latin typeface="字魂105号-简雅黑" panose="00000500000000000000" pitchFamily="2" charset="-122"/>
                <a:ea typeface="字魂105号-简雅黑" panose="00000500000000000000" pitchFamily="2" charset="-122"/>
              </a:rPr>
              <a:t>专注 </a:t>
            </a:r>
            <a:r>
              <a:rPr lang="en-US" altLang="zh-CN" sz="1400" dirty="0" smtClean="0">
                <a:solidFill>
                  <a:schemeClr val="bg1">
                    <a:lumMod val="95000"/>
                  </a:schemeClr>
                </a:solidFill>
                <a:latin typeface="字魂105号-简雅黑" panose="00000500000000000000" pitchFamily="2" charset="-122"/>
                <a:ea typeface="字魂105号-简雅黑" panose="00000500000000000000" pitchFamily="2" charset="-122"/>
              </a:rPr>
              <a:t>/ </a:t>
            </a:r>
            <a:r>
              <a:rPr lang="zh-CN" altLang="en-US" sz="1400" dirty="0" smtClean="0">
                <a:solidFill>
                  <a:schemeClr val="bg1">
                    <a:lumMod val="95000"/>
                  </a:schemeClr>
                </a:solidFill>
                <a:latin typeface="字魂105号-简雅黑" panose="00000500000000000000" pitchFamily="2" charset="-122"/>
                <a:ea typeface="字魂105号-简雅黑" panose="00000500000000000000" pitchFamily="2" charset="-122"/>
              </a:rPr>
              <a:t>领航 </a:t>
            </a:r>
            <a:r>
              <a:rPr lang="en-US" altLang="zh-CN" sz="1400" dirty="0" smtClean="0">
                <a:solidFill>
                  <a:schemeClr val="bg1">
                    <a:lumMod val="95000"/>
                  </a:schemeClr>
                </a:solidFill>
                <a:latin typeface="字魂105号-简雅黑" panose="00000500000000000000" pitchFamily="2" charset="-122"/>
                <a:ea typeface="字魂105号-简雅黑" panose="00000500000000000000" pitchFamily="2" charset="-122"/>
              </a:rPr>
              <a:t>/ </a:t>
            </a:r>
            <a:r>
              <a:rPr lang="zh-CN" altLang="en-US" sz="1400" dirty="0" smtClean="0">
                <a:solidFill>
                  <a:schemeClr val="bg1">
                    <a:lumMod val="95000"/>
                  </a:schemeClr>
                </a:solidFill>
                <a:latin typeface="字魂105号-简雅黑" panose="00000500000000000000" pitchFamily="2" charset="-122"/>
                <a:ea typeface="字魂105号-简雅黑" panose="00000500000000000000" pitchFamily="2" charset="-122"/>
              </a:rPr>
              <a:t>未来</a:t>
            </a:r>
            <a:endParaRPr lang="zh-CN" altLang="en-US" sz="1400" dirty="0">
              <a:solidFill>
                <a:schemeClr val="bg1">
                  <a:lumMod val="95000"/>
                </a:schemeClr>
              </a:solidFill>
              <a:latin typeface="字魂105号-简雅黑" panose="00000500000000000000" pitchFamily="2" charset="-122"/>
              <a:ea typeface="字魂105号-简雅黑" panose="00000500000000000000" pitchFamily="2" charset="-122"/>
            </a:endParaRPr>
          </a:p>
        </p:txBody>
      </p:sp>
      <p:grpSp>
        <p:nvGrpSpPr>
          <p:cNvPr id="25" name="组合 24"/>
          <p:cNvGrpSpPr/>
          <p:nvPr/>
        </p:nvGrpSpPr>
        <p:grpSpPr>
          <a:xfrm>
            <a:off x="7572517" y="4179453"/>
            <a:ext cx="1302690" cy="45719"/>
            <a:chOff x="7169106" y="4815399"/>
            <a:chExt cx="1302690" cy="45719"/>
          </a:xfrm>
        </p:grpSpPr>
        <p:cxnSp>
          <p:nvCxnSpPr>
            <p:cNvPr id="26" name="直接连接符 25"/>
            <p:cNvCxnSpPr/>
            <p:nvPr/>
          </p:nvCxnSpPr>
          <p:spPr>
            <a:xfrm>
              <a:off x="7204391" y="4838258"/>
              <a:ext cx="1267405"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7169106" y="4815399"/>
              <a:ext cx="45719" cy="45719"/>
            </a:xfrm>
            <a:prstGeom prst="ellipse">
              <a:avLst/>
            </a:prstGeom>
            <a:solidFill>
              <a:srgbClr val="2D262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28" name="组合 27"/>
          <p:cNvGrpSpPr/>
          <p:nvPr/>
        </p:nvGrpSpPr>
        <p:grpSpPr>
          <a:xfrm>
            <a:off x="3300628" y="4179453"/>
            <a:ext cx="1284922" cy="45719"/>
            <a:chOff x="2897217" y="4815399"/>
            <a:chExt cx="1284922" cy="45719"/>
          </a:xfrm>
        </p:grpSpPr>
        <p:cxnSp>
          <p:nvCxnSpPr>
            <p:cNvPr id="29" name="直接连接符 28"/>
            <p:cNvCxnSpPr/>
            <p:nvPr/>
          </p:nvCxnSpPr>
          <p:spPr>
            <a:xfrm>
              <a:off x="2897217" y="4838258"/>
              <a:ext cx="1267405" cy="0"/>
            </a:xfrm>
            <a:prstGeom prst="line">
              <a:avLst/>
            </a:prstGeom>
            <a:ln w="63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4136420" y="4815399"/>
              <a:ext cx="45719" cy="45719"/>
            </a:xfrm>
            <a:prstGeom prst="ellipse">
              <a:avLst/>
            </a:prstGeom>
            <a:solidFill>
              <a:srgbClr val="2D262B"/>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31" name="组合 30"/>
          <p:cNvGrpSpPr/>
          <p:nvPr/>
        </p:nvGrpSpPr>
        <p:grpSpPr>
          <a:xfrm>
            <a:off x="10009399" y="460459"/>
            <a:ext cx="1830401" cy="307776"/>
            <a:chOff x="7588573" y="1659799"/>
            <a:chExt cx="1759738" cy="295894"/>
          </a:xfrm>
          <a:effectLst>
            <a:outerShdw blurRad="50800" dist="38100" dir="2700000" algn="tl" rotWithShape="0">
              <a:prstClr val="black">
                <a:alpha val="40000"/>
              </a:prstClr>
            </a:outerShdw>
          </a:effectLst>
        </p:grpSpPr>
        <p:sp>
          <p:nvSpPr>
            <p:cNvPr id="32" name="文本框 31"/>
            <p:cNvSpPr txBox="1"/>
            <p:nvPr/>
          </p:nvSpPr>
          <p:spPr>
            <a:xfrm>
              <a:off x="8681025" y="1659799"/>
              <a:ext cx="667286" cy="295894"/>
            </a:xfrm>
            <a:prstGeom prst="rect">
              <a:avLst/>
            </a:prstGeom>
            <a:noFill/>
          </p:spPr>
          <p:txBody>
            <a:bodyPr wrap="square" rtlCol="0">
              <a:spAutoFit/>
            </a:bodyPr>
            <a:lstStyle/>
            <a:p>
              <a:pPr algn="ctr"/>
              <a:r>
                <a:rPr lang="en-US" altLang="zh-CN" sz="1400" b="1" dirty="0" smtClean="0">
                  <a:solidFill>
                    <a:schemeClr val="bg1">
                      <a:lumMod val="95000"/>
                    </a:schemeClr>
                  </a:solidFill>
                  <a:latin typeface="字魂45号-冰宇雅宋" panose="00000500000000000000" pitchFamily="2" charset="-122"/>
                  <a:ea typeface="字魂105号-简雅黑" panose="00000500000000000000" pitchFamily="2" charset="-122"/>
                </a:rPr>
                <a:t>LOGO</a:t>
              </a:r>
              <a:endParaRPr lang="zh-CN" altLang="en-US" sz="1400" b="1" dirty="0">
                <a:solidFill>
                  <a:schemeClr val="bg1">
                    <a:lumMod val="95000"/>
                  </a:schemeClr>
                </a:solidFill>
                <a:latin typeface="字魂45号-冰宇雅宋" panose="00000500000000000000" pitchFamily="2" charset="-122"/>
                <a:ea typeface="字魂105号-简雅黑" panose="00000500000000000000" pitchFamily="2" charset="-122"/>
              </a:endParaRPr>
            </a:p>
          </p:txBody>
        </p:sp>
        <p:sp>
          <p:nvSpPr>
            <p:cNvPr id="33" name="文本框 32"/>
            <p:cNvSpPr txBox="1"/>
            <p:nvPr/>
          </p:nvSpPr>
          <p:spPr>
            <a:xfrm>
              <a:off x="8091160" y="1679186"/>
              <a:ext cx="756996" cy="266305"/>
            </a:xfrm>
            <a:prstGeom prst="rect">
              <a:avLst/>
            </a:prstGeom>
            <a:noFill/>
          </p:spPr>
          <p:txBody>
            <a:bodyPr wrap="none" rtlCol="0">
              <a:spAutoFit/>
            </a:bodyPr>
            <a:lstStyle/>
            <a:p>
              <a:r>
                <a:rPr lang="zh-CN" altLang="en-US" sz="1200" b="1" dirty="0" smtClean="0">
                  <a:solidFill>
                    <a:schemeClr val="bg1">
                      <a:lumMod val="95000"/>
                    </a:schemeClr>
                  </a:solidFill>
                  <a:latin typeface="字魂105号-简雅黑" panose="00000500000000000000" pitchFamily="2" charset="-122"/>
                  <a:ea typeface="字魂105号-简雅黑" panose="00000500000000000000" pitchFamily="2" charset="-122"/>
                </a:rPr>
                <a:t>企业标志</a:t>
              </a:r>
              <a:endParaRPr lang="zh-CN" altLang="en-US" sz="1200" b="1" dirty="0">
                <a:solidFill>
                  <a:schemeClr val="bg1">
                    <a:lumMod val="95000"/>
                  </a:schemeClr>
                </a:solidFill>
                <a:latin typeface="字魂105号-简雅黑" panose="00000500000000000000" pitchFamily="2" charset="-122"/>
                <a:ea typeface="字魂105号-简雅黑" panose="00000500000000000000" pitchFamily="2" charset="-122"/>
              </a:endParaRPr>
            </a:p>
          </p:txBody>
        </p:sp>
        <p:grpSp>
          <p:nvGrpSpPr>
            <p:cNvPr id="34" name="组合 33"/>
            <p:cNvGrpSpPr/>
            <p:nvPr/>
          </p:nvGrpSpPr>
          <p:grpSpPr>
            <a:xfrm>
              <a:off x="7588573" y="1797570"/>
              <a:ext cx="494561" cy="86484"/>
              <a:chOff x="2307018" y="469980"/>
              <a:chExt cx="697897" cy="122042"/>
            </a:xfrm>
          </p:grpSpPr>
          <p:sp>
            <p:nvSpPr>
              <p:cNvPr id="35" name="椭圆 34"/>
              <p:cNvSpPr/>
              <p:nvPr/>
            </p:nvSpPr>
            <p:spPr>
              <a:xfrm>
                <a:off x="2307018" y="469980"/>
                <a:ext cx="122042" cy="122042"/>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lumMod val="95000"/>
                    </a:schemeClr>
                  </a:solidFill>
                  <a:latin typeface="字魂45号-冰宇雅宋" panose="00000500000000000000" pitchFamily="2" charset="-122"/>
                  <a:ea typeface="字魂105号-简雅黑" panose="00000500000000000000" pitchFamily="2" charset="-122"/>
                </a:endParaRPr>
              </a:p>
            </p:txBody>
          </p:sp>
          <p:sp>
            <p:nvSpPr>
              <p:cNvPr id="36" name="椭圆 35"/>
              <p:cNvSpPr/>
              <p:nvPr/>
            </p:nvSpPr>
            <p:spPr>
              <a:xfrm>
                <a:off x="2594945" y="469980"/>
                <a:ext cx="122042" cy="122042"/>
              </a:xfrm>
              <a:prstGeom prst="ellips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lumMod val="95000"/>
                    </a:schemeClr>
                  </a:solidFill>
                  <a:latin typeface="字魂45号-冰宇雅宋" panose="00000500000000000000" pitchFamily="2" charset="-122"/>
                  <a:ea typeface="字魂105号-简雅黑" panose="00000500000000000000" pitchFamily="2" charset="-122"/>
                </a:endParaRPr>
              </a:p>
            </p:txBody>
          </p:sp>
          <p:sp>
            <p:nvSpPr>
              <p:cNvPr id="37" name="椭圆 36"/>
              <p:cNvSpPr/>
              <p:nvPr/>
            </p:nvSpPr>
            <p:spPr>
              <a:xfrm>
                <a:off x="2882873" y="469980"/>
                <a:ext cx="122042" cy="122042"/>
              </a:xfrm>
              <a:prstGeom prst="ellipse">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lumMod val="95000"/>
                    </a:schemeClr>
                  </a:solidFill>
                  <a:latin typeface="字魂45号-冰宇雅宋" panose="00000500000000000000" pitchFamily="2" charset="-122"/>
                  <a:ea typeface="字魂105号-简雅黑" panose="00000500000000000000" pitchFamily="2" charset="-122"/>
                </a:endParaRPr>
              </a:p>
            </p:txBody>
          </p:sp>
        </p:grpSp>
      </p:grpSp>
      <p:grpSp>
        <p:nvGrpSpPr>
          <p:cNvPr id="45" name="组合 44"/>
          <p:cNvGrpSpPr/>
          <p:nvPr/>
        </p:nvGrpSpPr>
        <p:grpSpPr>
          <a:xfrm>
            <a:off x="5147897" y="4793522"/>
            <a:ext cx="1893442" cy="251759"/>
            <a:chOff x="5014254" y="5018605"/>
            <a:chExt cx="1893442" cy="251759"/>
          </a:xfrm>
          <a:effectLst>
            <a:outerShdw blurRad="50800" dist="38100" dir="2700000" algn="tl" rotWithShape="0">
              <a:prstClr val="black">
                <a:alpha val="25000"/>
              </a:prstClr>
            </a:outerShdw>
          </a:effectLst>
        </p:grpSpPr>
        <p:sp>
          <p:nvSpPr>
            <p:cNvPr id="40" name="文本框 39"/>
            <p:cNvSpPr txBox="1"/>
            <p:nvPr/>
          </p:nvSpPr>
          <p:spPr>
            <a:xfrm>
              <a:off x="5014254" y="5018605"/>
              <a:ext cx="1893442" cy="245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000" dirty="0">
                  <a:solidFill>
                    <a:schemeClr val="bg1">
                      <a:lumMod val="95000"/>
                    </a:schemeClr>
                  </a:solidFill>
                  <a:latin typeface="字魂105号-简雅黑" panose="00000500000000000000" pitchFamily="2" charset="-122"/>
                  <a:ea typeface="字魂105号-简雅黑" panose="00000500000000000000" pitchFamily="2" charset="-122"/>
                </a:rPr>
                <a:t>XXX</a:t>
              </a:r>
              <a:r>
                <a:rPr lang="zh-CN" altLang="en-US" sz="1000" dirty="0" smtClean="0">
                  <a:solidFill>
                    <a:schemeClr val="bg1">
                      <a:lumMod val="95000"/>
                    </a:schemeClr>
                  </a:solidFill>
                  <a:latin typeface="字魂105号-简雅黑" panose="00000500000000000000" pitchFamily="2" charset="-122"/>
                  <a:ea typeface="字魂105号-简雅黑" panose="00000500000000000000" pitchFamily="2" charset="-122"/>
                </a:rPr>
                <a:t>公司</a:t>
              </a:r>
              <a:endParaRPr kumimoji="0" lang="zh-CN" altLang="en-US" sz="1000" i="0" u="none" strike="noStrike" kern="1200" cap="none" spc="0" normalizeH="0" baseline="0" noProof="0" dirty="0">
                <a:ln>
                  <a:noFill/>
                </a:ln>
                <a:solidFill>
                  <a:schemeClr val="bg1">
                    <a:lumMod val="95000"/>
                  </a:schemeClr>
                </a:solidFill>
                <a:effectLst/>
                <a:uLnTx/>
                <a:uFillTx/>
                <a:latin typeface="字魂105号-简雅黑" panose="00000500000000000000" pitchFamily="2" charset="-122"/>
                <a:ea typeface="字魂105号-简雅黑" panose="00000500000000000000" pitchFamily="2" charset="-122"/>
              </a:endParaRPr>
            </a:p>
          </p:txBody>
        </p:sp>
        <p:sp>
          <p:nvSpPr>
            <p:cNvPr id="44" name="圆角矩形 43"/>
            <p:cNvSpPr/>
            <p:nvPr/>
          </p:nvSpPr>
          <p:spPr>
            <a:xfrm>
              <a:off x="5289728" y="5033506"/>
              <a:ext cx="1342494" cy="236858"/>
            </a:xfrm>
            <a:prstGeom prst="roundRect">
              <a:avLst>
                <a:gd name="adj" fmla="val 50000"/>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pic>
        <p:nvPicPr>
          <p:cNvPr id="46" name="焕然一新">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5003800" y="-167366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6"/>
                                        </p:tgtEl>
                                      </p:cBhvr>
                                    </p:cmd>
                                  </p:childTnLst>
                                </p:cTn>
                              </p:par>
                              <p:par>
                                <p:cTn id="7" presetID="22" presetClass="entr" presetSubtype="1"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wipe(up)">
                                      <p:cBhvr>
                                        <p:cTn id="9" dur="500"/>
                                        <p:tgtEl>
                                          <p:spTgt spid="12"/>
                                        </p:tgtEl>
                                      </p:cBhvr>
                                    </p:animEffect>
                                  </p:childTnLst>
                                </p:cTn>
                              </p:par>
                              <p:par>
                                <p:cTn id="10" presetID="22" presetClass="entr" presetSubtype="4"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par>
                                <p:cTn id="13" presetID="53" presetClass="entr" presetSubtype="16" fill="hold" grpId="0" nodeType="withEffect">
                                  <p:stCondLst>
                                    <p:cond delay="500"/>
                                  </p:stCondLst>
                                  <p:iterate type="lt">
                                    <p:tmPct val="30000"/>
                                  </p:iterate>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par>
                                <p:cTn id="18" presetID="22" presetClass="entr" presetSubtype="8" fill="hold" grpId="0" nodeType="withEffect">
                                  <p:stCondLst>
                                    <p:cond delay="100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47" presetClass="entr" presetSubtype="0" fill="hold" grpId="0" nodeType="withEffect">
                                  <p:stCondLst>
                                    <p:cond delay="125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0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2" presetClass="entr" presetSubtype="8"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100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1+#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25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1+#ppt_w/2"/>
                                          </p:val>
                                        </p:tav>
                                        <p:tav tm="100000">
                                          <p:val>
                                            <p:strVal val="#ppt_x"/>
                                          </p:val>
                                        </p:tav>
                                      </p:tavLst>
                                    </p:anim>
                                    <p:anim calcmode="lin" valueType="num">
                                      <p:cBhvr additive="base">
                                        <p:cTn id="42" dur="500" fill="hold"/>
                                        <p:tgtEl>
                                          <p:spTgt spid="31"/>
                                        </p:tgtEl>
                                        <p:attrNameLst>
                                          <p:attrName>ppt_y</p:attrName>
                                        </p:attrNameLst>
                                      </p:cBhvr>
                                      <p:tavLst>
                                        <p:tav tm="0">
                                          <p:val>
                                            <p:strVal val="#ppt_y"/>
                                          </p:val>
                                        </p:tav>
                                        <p:tav tm="100000">
                                          <p:val>
                                            <p:strVal val="#ppt_y"/>
                                          </p:val>
                                        </p:tav>
                                      </p:tavLst>
                                    </p:anim>
                                  </p:childTnLst>
                                </p:cTn>
                              </p:par>
                              <p:par>
                                <p:cTn id="43" presetID="2" presetClass="entr" presetSubtype="4" fill="hold" nodeType="withEffect">
                                  <p:stCondLst>
                                    <p:cond delay="1250"/>
                                  </p:stCondLst>
                                  <p:childTnLst>
                                    <p:set>
                                      <p:cBhvr>
                                        <p:cTn id="44" dur="1" fill="hold">
                                          <p:stCondLst>
                                            <p:cond delay="0"/>
                                          </p:stCondLst>
                                        </p:cTn>
                                        <p:tgtEl>
                                          <p:spTgt spid="45"/>
                                        </p:tgtEl>
                                        <p:attrNameLst>
                                          <p:attrName>style.visibility</p:attrName>
                                        </p:attrNameLst>
                                      </p:cBhvr>
                                      <p:to>
                                        <p:strVal val="visible"/>
                                      </p:to>
                                    </p:set>
                                    <p:anim calcmode="lin" valueType="num">
                                      <p:cBhvr additive="base">
                                        <p:cTn id="45" dur="500" fill="hold"/>
                                        <p:tgtEl>
                                          <p:spTgt spid="45"/>
                                        </p:tgtEl>
                                        <p:attrNameLst>
                                          <p:attrName>ppt_x</p:attrName>
                                        </p:attrNameLst>
                                      </p:cBhvr>
                                      <p:tavLst>
                                        <p:tav tm="0">
                                          <p:val>
                                            <p:strVal val="#ppt_x"/>
                                          </p:val>
                                        </p:tav>
                                        <p:tav tm="100000">
                                          <p:val>
                                            <p:strVal val="#ppt_x"/>
                                          </p:val>
                                        </p:tav>
                                      </p:tavLst>
                                    </p:anim>
                                    <p:anim calcmode="lin" valueType="num">
                                      <p:cBhvr additive="base">
                                        <p:cTn id="4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remove" display="0">
                  <p:stCondLst>
                    <p:cond delay="indefinite"/>
                  </p:stCondLst>
                  <p:endCondLst>
                    <p:cond evt="onStopAudio" delay="0">
                      <p:tgtEl>
                        <p:sldTgt/>
                      </p:tgtEl>
                    </p:cond>
                  </p:endCondLst>
                </p:cTn>
                <p:tgtEl>
                  <p:spTgt spid="46"/>
                </p:tgtEl>
              </p:cMediaNode>
            </p:audio>
          </p:childTnLst>
        </p:cTn>
      </p:par>
    </p:tnLst>
    <p:bldLst>
      <p:bldP spid="19" grpId="0"/>
      <p:bldP spid="20" grpId="0"/>
      <p:bldP spid="21"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ṧḻiḑe"/>
          <p:cNvSpPr/>
          <p:nvPr/>
        </p:nvSpPr>
        <p:spPr>
          <a:xfrm>
            <a:off x="1594010" y="2249022"/>
            <a:ext cx="1536775" cy="1536774"/>
          </a:xfrm>
          <a:prstGeom prst="ellipse">
            <a:avLst/>
          </a:pr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5" name="îś1ïde"/>
          <p:cNvSpPr/>
          <p:nvPr/>
        </p:nvSpPr>
        <p:spPr>
          <a:xfrm>
            <a:off x="1844112" y="2499124"/>
            <a:ext cx="1036570" cy="1036569"/>
          </a:xfrm>
          <a:prstGeom prst="ellipse">
            <a:avLst/>
          </a:prstGeom>
          <a:solidFill>
            <a:schemeClr val="bg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6" name="iSļîḑê"/>
          <p:cNvSpPr/>
          <p:nvPr/>
        </p:nvSpPr>
        <p:spPr>
          <a:xfrm>
            <a:off x="1657529" y="2312541"/>
            <a:ext cx="1409735" cy="1409734"/>
          </a:xfrm>
          <a:prstGeom prst="arc">
            <a:avLst>
              <a:gd name="adj1" fmla="val 1912232"/>
              <a:gd name="adj2" fmla="val 16025866"/>
            </a:avLst>
          </a:prstGeom>
          <a:ln w="127000" cap="rnd">
            <a:solidFill>
              <a:srgbClr val="DEB26F"/>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63" name="îṩ1iḋè"/>
          <p:cNvSpPr/>
          <p:nvPr/>
        </p:nvSpPr>
        <p:spPr>
          <a:xfrm>
            <a:off x="2250560" y="2802524"/>
            <a:ext cx="239384" cy="412175"/>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latin typeface="字魂105号-简雅黑" panose="00000500000000000000" pitchFamily="2" charset="-122"/>
              <a:ea typeface="字魂105号-简雅黑" panose="00000500000000000000" pitchFamily="2" charset="-122"/>
            </a:endParaRPr>
          </a:p>
        </p:txBody>
      </p:sp>
      <p:sp>
        <p:nvSpPr>
          <p:cNvPr id="7" name="ïs1îďé"/>
          <p:cNvSpPr/>
          <p:nvPr/>
        </p:nvSpPr>
        <p:spPr>
          <a:xfrm>
            <a:off x="4089428" y="2249022"/>
            <a:ext cx="1536775" cy="1536774"/>
          </a:xfrm>
          <a:prstGeom prst="ellipse">
            <a:avLst/>
          </a:pr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8" name="iṣḷiḓê"/>
          <p:cNvSpPr/>
          <p:nvPr/>
        </p:nvSpPr>
        <p:spPr>
          <a:xfrm>
            <a:off x="4339530" y="2499124"/>
            <a:ext cx="1036570" cy="1036569"/>
          </a:xfrm>
          <a:prstGeom prst="ellipse">
            <a:avLst/>
          </a:prstGeom>
          <a:solidFill>
            <a:schemeClr val="bg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9" name="îṣḻíḓe"/>
          <p:cNvSpPr/>
          <p:nvPr/>
        </p:nvSpPr>
        <p:spPr>
          <a:xfrm>
            <a:off x="4152947" y="2312541"/>
            <a:ext cx="1409735" cy="1409734"/>
          </a:xfrm>
          <a:prstGeom prst="arc">
            <a:avLst>
              <a:gd name="adj1" fmla="val 12630923"/>
              <a:gd name="adj2" fmla="val 16810298"/>
            </a:avLst>
          </a:prstGeom>
          <a:ln w="127000" cap="rnd">
            <a:solidFill>
              <a:srgbClr val="DEB26F"/>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62" name="îśḻíḓê"/>
          <p:cNvSpPr/>
          <p:nvPr/>
        </p:nvSpPr>
        <p:spPr>
          <a:xfrm>
            <a:off x="4659583" y="2802833"/>
            <a:ext cx="412175" cy="411553"/>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latin typeface="字魂105号-简雅黑" panose="00000500000000000000" pitchFamily="2" charset="-122"/>
              <a:ea typeface="字魂105号-简雅黑" panose="00000500000000000000" pitchFamily="2" charset="-122"/>
            </a:endParaRPr>
          </a:p>
        </p:txBody>
      </p:sp>
      <p:sp>
        <p:nvSpPr>
          <p:cNvPr id="10" name="î$ļíḓé"/>
          <p:cNvSpPr/>
          <p:nvPr/>
        </p:nvSpPr>
        <p:spPr>
          <a:xfrm>
            <a:off x="6584846" y="2249022"/>
            <a:ext cx="1536775" cy="1536774"/>
          </a:xfrm>
          <a:prstGeom prst="ellipse">
            <a:avLst/>
          </a:pr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11" name="îṣľiḍe"/>
          <p:cNvSpPr/>
          <p:nvPr/>
        </p:nvSpPr>
        <p:spPr>
          <a:xfrm>
            <a:off x="6834948" y="2499124"/>
            <a:ext cx="1036570" cy="1036569"/>
          </a:xfrm>
          <a:prstGeom prst="ellipse">
            <a:avLst/>
          </a:prstGeom>
          <a:solidFill>
            <a:schemeClr val="bg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12" name="íṡ1îďê"/>
          <p:cNvSpPr/>
          <p:nvPr/>
        </p:nvSpPr>
        <p:spPr>
          <a:xfrm>
            <a:off x="6648365" y="2312541"/>
            <a:ext cx="1409735" cy="1409734"/>
          </a:xfrm>
          <a:prstGeom prst="arc">
            <a:avLst>
              <a:gd name="adj1" fmla="val 7003494"/>
              <a:gd name="adj2" fmla="val 16549647"/>
            </a:avLst>
          </a:prstGeom>
          <a:ln w="127000" cap="rnd">
            <a:solidFill>
              <a:srgbClr val="DEB26F"/>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8" name="îŝḻiḋè"/>
          <p:cNvSpPr/>
          <p:nvPr/>
        </p:nvSpPr>
        <p:spPr>
          <a:xfrm>
            <a:off x="7155001" y="2803197"/>
            <a:ext cx="412175" cy="410826"/>
          </a:xfrm>
          <a:custGeom>
            <a:avLst/>
            <a:gdLst>
              <a:gd name="connsiteX0" fmla="*/ 216695 w 338138"/>
              <a:gd name="connsiteY0" fmla="*/ 222250 h 337031"/>
              <a:gd name="connsiteX1" fmla="*/ 201613 w 338138"/>
              <a:gd name="connsiteY1" fmla="*/ 236538 h 337031"/>
              <a:gd name="connsiteX2" fmla="*/ 216695 w 338138"/>
              <a:gd name="connsiteY2" fmla="*/ 250826 h 337031"/>
              <a:gd name="connsiteX3" fmla="*/ 231777 w 338138"/>
              <a:gd name="connsiteY3" fmla="*/ 236538 h 337031"/>
              <a:gd name="connsiteX4" fmla="*/ 216695 w 338138"/>
              <a:gd name="connsiteY4" fmla="*/ 222250 h 337031"/>
              <a:gd name="connsiteX5" fmla="*/ 122238 w 338138"/>
              <a:gd name="connsiteY5" fmla="*/ 222250 h 337031"/>
              <a:gd name="connsiteX6" fmla="*/ 107950 w 338138"/>
              <a:gd name="connsiteY6" fmla="*/ 236538 h 337031"/>
              <a:gd name="connsiteX7" fmla="*/ 122238 w 338138"/>
              <a:gd name="connsiteY7" fmla="*/ 250826 h 337031"/>
              <a:gd name="connsiteX8" fmla="*/ 136526 w 338138"/>
              <a:gd name="connsiteY8" fmla="*/ 236538 h 337031"/>
              <a:gd name="connsiteX9" fmla="*/ 122238 w 338138"/>
              <a:gd name="connsiteY9" fmla="*/ 222250 h 337031"/>
              <a:gd name="connsiteX10" fmla="*/ 50065 w 338138"/>
              <a:gd name="connsiteY10" fmla="*/ 174625 h 337031"/>
              <a:gd name="connsiteX11" fmla="*/ 289661 w 338138"/>
              <a:gd name="connsiteY11" fmla="*/ 174625 h 337031"/>
              <a:gd name="connsiteX12" fmla="*/ 277813 w 338138"/>
              <a:gd name="connsiteY12" fmla="*/ 255727 h 337031"/>
              <a:gd name="connsiteX13" fmla="*/ 329155 w 338138"/>
              <a:gd name="connsiteY13" fmla="*/ 319825 h 337031"/>
              <a:gd name="connsiteX14" fmla="*/ 318624 w 338138"/>
              <a:gd name="connsiteY14" fmla="*/ 336830 h 337031"/>
              <a:gd name="connsiteX15" fmla="*/ 302826 w 338138"/>
              <a:gd name="connsiteY15" fmla="*/ 326365 h 337031"/>
              <a:gd name="connsiteX16" fmla="*/ 260699 w 338138"/>
              <a:gd name="connsiteY16" fmla="*/ 277965 h 337031"/>
              <a:gd name="connsiteX17" fmla="*/ 169863 w 338138"/>
              <a:gd name="connsiteY17" fmla="*/ 291046 h 337031"/>
              <a:gd name="connsiteX18" fmla="*/ 79027 w 338138"/>
              <a:gd name="connsiteY18" fmla="*/ 277965 h 337031"/>
              <a:gd name="connsiteX19" fmla="*/ 36900 w 338138"/>
              <a:gd name="connsiteY19" fmla="*/ 326365 h 337031"/>
              <a:gd name="connsiteX20" fmla="*/ 23736 w 338138"/>
              <a:gd name="connsiteY20" fmla="*/ 336830 h 337031"/>
              <a:gd name="connsiteX21" fmla="*/ 10571 w 338138"/>
              <a:gd name="connsiteY21" fmla="*/ 319825 h 337031"/>
              <a:gd name="connsiteX22" fmla="*/ 61913 w 338138"/>
              <a:gd name="connsiteY22" fmla="*/ 255727 h 337031"/>
              <a:gd name="connsiteX23" fmla="*/ 50065 w 338138"/>
              <a:gd name="connsiteY23" fmla="*/ 174625 h 337031"/>
              <a:gd name="connsiteX24" fmla="*/ 14530 w 338138"/>
              <a:gd name="connsiteY24" fmla="*/ 0 h 337031"/>
              <a:gd name="connsiteX25" fmla="*/ 323609 w 338138"/>
              <a:gd name="connsiteY25" fmla="*/ 0 h 337031"/>
              <a:gd name="connsiteX26" fmla="*/ 338138 w 338138"/>
              <a:gd name="connsiteY26" fmla="*/ 14473 h 337031"/>
              <a:gd name="connsiteX27" fmla="*/ 323609 w 338138"/>
              <a:gd name="connsiteY27" fmla="*/ 27631 h 337031"/>
              <a:gd name="connsiteX28" fmla="*/ 183599 w 338138"/>
              <a:gd name="connsiteY28" fmla="*/ 27631 h 337031"/>
              <a:gd name="connsiteX29" fmla="*/ 183599 w 338138"/>
              <a:gd name="connsiteY29" fmla="*/ 52631 h 337031"/>
              <a:gd name="connsiteX30" fmla="*/ 265491 w 338138"/>
              <a:gd name="connsiteY30" fmla="*/ 65788 h 337031"/>
              <a:gd name="connsiteX31" fmla="*/ 274737 w 338138"/>
              <a:gd name="connsiteY31" fmla="*/ 76314 h 337031"/>
              <a:gd name="connsiteX32" fmla="*/ 287946 w 338138"/>
              <a:gd name="connsiteY32" fmla="*/ 146050 h 337031"/>
              <a:gd name="connsiteX33" fmla="*/ 50193 w 338138"/>
              <a:gd name="connsiteY33" fmla="*/ 146050 h 337031"/>
              <a:gd name="connsiteX34" fmla="*/ 63401 w 338138"/>
              <a:gd name="connsiteY34" fmla="*/ 76314 h 337031"/>
              <a:gd name="connsiteX35" fmla="*/ 72647 w 338138"/>
              <a:gd name="connsiteY35" fmla="*/ 65788 h 337031"/>
              <a:gd name="connsiteX36" fmla="*/ 154540 w 338138"/>
              <a:gd name="connsiteY36" fmla="*/ 52631 h 337031"/>
              <a:gd name="connsiteX37" fmla="*/ 154540 w 338138"/>
              <a:gd name="connsiteY37" fmla="*/ 27631 h 337031"/>
              <a:gd name="connsiteX38" fmla="*/ 14530 w 338138"/>
              <a:gd name="connsiteY38" fmla="*/ 27631 h 337031"/>
              <a:gd name="connsiteX39" fmla="*/ 0 w 338138"/>
              <a:gd name="connsiteY39" fmla="*/ 14473 h 337031"/>
              <a:gd name="connsiteX40" fmla="*/ 14530 w 338138"/>
              <a:gd name="connsiteY40" fmla="*/ 0 h 337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8138" h="337031">
                <a:moveTo>
                  <a:pt x="216695" y="222250"/>
                </a:moveTo>
                <a:cubicBezTo>
                  <a:pt x="208365" y="222250"/>
                  <a:pt x="201613" y="228647"/>
                  <a:pt x="201613" y="236538"/>
                </a:cubicBezTo>
                <a:cubicBezTo>
                  <a:pt x="201613" y="244429"/>
                  <a:pt x="208365" y="250826"/>
                  <a:pt x="216695" y="250826"/>
                </a:cubicBezTo>
                <a:cubicBezTo>
                  <a:pt x="225025" y="250826"/>
                  <a:pt x="231777" y="244429"/>
                  <a:pt x="231777" y="236538"/>
                </a:cubicBezTo>
                <a:cubicBezTo>
                  <a:pt x="231777" y="228647"/>
                  <a:pt x="225025" y="222250"/>
                  <a:pt x="216695" y="222250"/>
                </a:cubicBezTo>
                <a:close/>
                <a:moveTo>
                  <a:pt x="122238" y="222250"/>
                </a:moveTo>
                <a:cubicBezTo>
                  <a:pt x="114347" y="222250"/>
                  <a:pt x="107950" y="228647"/>
                  <a:pt x="107950" y="236538"/>
                </a:cubicBezTo>
                <a:cubicBezTo>
                  <a:pt x="107950" y="244429"/>
                  <a:pt x="114347" y="250826"/>
                  <a:pt x="122238" y="250826"/>
                </a:cubicBezTo>
                <a:cubicBezTo>
                  <a:pt x="130129" y="250826"/>
                  <a:pt x="136526" y="244429"/>
                  <a:pt x="136526" y="236538"/>
                </a:cubicBezTo>
                <a:cubicBezTo>
                  <a:pt x="136526" y="228647"/>
                  <a:pt x="130129" y="222250"/>
                  <a:pt x="122238" y="222250"/>
                </a:cubicBezTo>
                <a:close/>
                <a:moveTo>
                  <a:pt x="50065" y="174625"/>
                </a:moveTo>
                <a:cubicBezTo>
                  <a:pt x="50065" y="174625"/>
                  <a:pt x="50065" y="174625"/>
                  <a:pt x="289661" y="174625"/>
                </a:cubicBezTo>
                <a:cubicBezTo>
                  <a:pt x="289661" y="202095"/>
                  <a:pt x="285712" y="229565"/>
                  <a:pt x="277813" y="255727"/>
                </a:cubicBezTo>
                <a:cubicBezTo>
                  <a:pt x="293611" y="264884"/>
                  <a:pt x="322573" y="285814"/>
                  <a:pt x="329155" y="319825"/>
                </a:cubicBezTo>
                <a:cubicBezTo>
                  <a:pt x="331788" y="327673"/>
                  <a:pt x="326522" y="334214"/>
                  <a:pt x="318624" y="336830"/>
                </a:cubicBezTo>
                <a:cubicBezTo>
                  <a:pt x="310725" y="338138"/>
                  <a:pt x="304143" y="332906"/>
                  <a:pt x="302826" y="326365"/>
                </a:cubicBezTo>
                <a:cubicBezTo>
                  <a:pt x="296244" y="298895"/>
                  <a:pt x="269914" y="283198"/>
                  <a:pt x="260699" y="277965"/>
                </a:cubicBezTo>
                <a:cubicBezTo>
                  <a:pt x="230421" y="287122"/>
                  <a:pt x="200142" y="291046"/>
                  <a:pt x="169863" y="291046"/>
                </a:cubicBezTo>
                <a:cubicBezTo>
                  <a:pt x="139585" y="291046"/>
                  <a:pt x="109306" y="287122"/>
                  <a:pt x="79027" y="277965"/>
                </a:cubicBezTo>
                <a:cubicBezTo>
                  <a:pt x="69812" y="283198"/>
                  <a:pt x="43483" y="298895"/>
                  <a:pt x="36900" y="326365"/>
                </a:cubicBezTo>
                <a:cubicBezTo>
                  <a:pt x="35584" y="332906"/>
                  <a:pt x="30318" y="336830"/>
                  <a:pt x="23736" y="336830"/>
                </a:cubicBezTo>
                <a:cubicBezTo>
                  <a:pt x="22419" y="336830"/>
                  <a:pt x="7938" y="335522"/>
                  <a:pt x="10571" y="319825"/>
                </a:cubicBezTo>
                <a:cubicBezTo>
                  <a:pt x="15837" y="285814"/>
                  <a:pt x="46116" y="264884"/>
                  <a:pt x="61913" y="255727"/>
                </a:cubicBezTo>
                <a:cubicBezTo>
                  <a:pt x="54014" y="229565"/>
                  <a:pt x="51382" y="202095"/>
                  <a:pt x="50065" y="174625"/>
                </a:cubicBezTo>
                <a:close/>
                <a:moveTo>
                  <a:pt x="14530" y="0"/>
                </a:moveTo>
                <a:cubicBezTo>
                  <a:pt x="14530" y="0"/>
                  <a:pt x="14530" y="0"/>
                  <a:pt x="323609" y="0"/>
                </a:cubicBezTo>
                <a:cubicBezTo>
                  <a:pt x="331534" y="0"/>
                  <a:pt x="338138" y="6579"/>
                  <a:pt x="338138" y="14473"/>
                </a:cubicBezTo>
                <a:cubicBezTo>
                  <a:pt x="338138" y="22368"/>
                  <a:pt x="331534" y="27631"/>
                  <a:pt x="323609" y="27631"/>
                </a:cubicBezTo>
                <a:cubicBezTo>
                  <a:pt x="323609" y="27631"/>
                  <a:pt x="323609" y="27631"/>
                  <a:pt x="183599" y="27631"/>
                </a:cubicBezTo>
                <a:cubicBezTo>
                  <a:pt x="183599" y="27631"/>
                  <a:pt x="183599" y="27631"/>
                  <a:pt x="183599" y="52631"/>
                </a:cubicBezTo>
                <a:cubicBezTo>
                  <a:pt x="210016" y="53946"/>
                  <a:pt x="237754" y="57894"/>
                  <a:pt x="265491" y="65788"/>
                </a:cubicBezTo>
                <a:cubicBezTo>
                  <a:pt x="269454" y="68420"/>
                  <a:pt x="273417" y="71051"/>
                  <a:pt x="274737" y="76314"/>
                </a:cubicBezTo>
                <a:cubicBezTo>
                  <a:pt x="281342" y="98682"/>
                  <a:pt x="285304" y="122366"/>
                  <a:pt x="287946" y="146050"/>
                </a:cubicBezTo>
                <a:cubicBezTo>
                  <a:pt x="287946" y="146050"/>
                  <a:pt x="287946" y="146050"/>
                  <a:pt x="50193" y="146050"/>
                </a:cubicBezTo>
                <a:cubicBezTo>
                  <a:pt x="52834" y="122366"/>
                  <a:pt x="56797" y="98682"/>
                  <a:pt x="63401" y="76314"/>
                </a:cubicBezTo>
                <a:cubicBezTo>
                  <a:pt x="64722" y="71051"/>
                  <a:pt x="68685" y="68420"/>
                  <a:pt x="72647" y="65788"/>
                </a:cubicBezTo>
                <a:cubicBezTo>
                  <a:pt x="100385" y="57894"/>
                  <a:pt x="128123" y="53946"/>
                  <a:pt x="154540" y="52631"/>
                </a:cubicBezTo>
                <a:cubicBezTo>
                  <a:pt x="154540" y="52631"/>
                  <a:pt x="154540" y="52631"/>
                  <a:pt x="154540" y="27631"/>
                </a:cubicBezTo>
                <a:cubicBezTo>
                  <a:pt x="154540" y="27631"/>
                  <a:pt x="154540" y="27631"/>
                  <a:pt x="14530" y="27631"/>
                </a:cubicBezTo>
                <a:cubicBezTo>
                  <a:pt x="6605" y="27631"/>
                  <a:pt x="0" y="22368"/>
                  <a:pt x="0" y="14473"/>
                </a:cubicBezTo>
                <a:cubicBezTo>
                  <a:pt x="0" y="6579"/>
                  <a:pt x="6605" y="0"/>
                  <a:pt x="14530" y="0"/>
                </a:cubicBezTo>
                <a:close/>
              </a:path>
            </a:pathLst>
          </a:cu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13" name="îśḻíďê"/>
          <p:cNvSpPr/>
          <p:nvPr/>
        </p:nvSpPr>
        <p:spPr>
          <a:xfrm>
            <a:off x="9080265" y="2249022"/>
            <a:ext cx="1536775" cy="1536774"/>
          </a:xfrm>
          <a:prstGeom prst="ellipse">
            <a:avLst/>
          </a:pr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14" name="íṡļiḋé"/>
          <p:cNvSpPr/>
          <p:nvPr/>
        </p:nvSpPr>
        <p:spPr>
          <a:xfrm>
            <a:off x="9330367" y="2499124"/>
            <a:ext cx="1036570" cy="1036569"/>
          </a:xfrm>
          <a:prstGeom prst="ellipse">
            <a:avLst/>
          </a:prstGeom>
          <a:solidFill>
            <a:schemeClr val="bg1">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15" name="íṣľîdè"/>
          <p:cNvSpPr/>
          <p:nvPr/>
        </p:nvSpPr>
        <p:spPr>
          <a:xfrm>
            <a:off x="9143784" y="2312541"/>
            <a:ext cx="1409735" cy="1409734"/>
          </a:xfrm>
          <a:prstGeom prst="arc">
            <a:avLst>
              <a:gd name="adj1" fmla="val 2235195"/>
              <a:gd name="adj2" fmla="val 15909249"/>
            </a:avLst>
          </a:prstGeom>
          <a:ln w="127000" cap="rnd">
            <a:solidFill>
              <a:srgbClr val="DEB26F"/>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64" name="ïṧḻîḍê"/>
          <p:cNvSpPr/>
          <p:nvPr/>
        </p:nvSpPr>
        <p:spPr>
          <a:xfrm>
            <a:off x="9650420" y="2806540"/>
            <a:ext cx="412175" cy="404138"/>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latin typeface="字魂105号-简雅黑" panose="00000500000000000000" pitchFamily="2" charset="-122"/>
              <a:ea typeface="字魂105号-简雅黑" panose="00000500000000000000" pitchFamily="2" charset="-122"/>
            </a:endParaRPr>
          </a:p>
        </p:txBody>
      </p:sp>
      <p:grpSp>
        <p:nvGrpSpPr>
          <p:cNvPr id="74" name="组合 73"/>
          <p:cNvGrpSpPr/>
          <p:nvPr/>
        </p:nvGrpSpPr>
        <p:grpSpPr>
          <a:xfrm>
            <a:off x="1303361" y="4137954"/>
            <a:ext cx="2133782" cy="1385213"/>
            <a:chOff x="1867328" y="2318131"/>
            <a:chExt cx="2133782" cy="1385213"/>
          </a:xfrm>
        </p:grpSpPr>
        <p:sp>
          <p:nvSpPr>
            <p:cNvPr id="75" name="文本框 74"/>
            <p:cNvSpPr txBox="1"/>
            <p:nvPr/>
          </p:nvSpPr>
          <p:spPr>
            <a:xfrm>
              <a:off x="1867328" y="2318131"/>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76" name="文本框 75"/>
            <p:cNvSpPr txBox="1"/>
            <p:nvPr/>
          </p:nvSpPr>
          <p:spPr>
            <a:xfrm>
              <a:off x="1867328" y="2687681"/>
              <a:ext cx="2133782" cy="1015663"/>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您的内容打在</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这里或者</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通过复制您的文本</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后在此</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框中选择</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粘贴并</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选择只保留</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文字您</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的内容打在</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这里或者</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通过复制您的文本</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后</a:t>
              </a:r>
              <a:endPar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endParaRPr>
            </a:p>
          </p:txBody>
        </p:sp>
      </p:grpSp>
      <p:grpSp>
        <p:nvGrpSpPr>
          <p:cNvPr id="33" name="组合 32"/>
          <p:cNvGrpSpPr/>
          <p:nvPr/>
        </p:nvGrpSpPr>
        <p:grpSpPr>
          <a:xfrm>
            <a:off x="4965095" y="465120"/>
            <a:ext cx="2262158" cy="699316"/>
            <a:chOff x="5507534" y="356634"/>
            <a:chExt cx="2262158" cy="699316"/>
          </a:xfrm>
        </p:grpSpPr>
        <p:sp>
          <p:nvSpPr>
            <p:cNvPr id="34" name="矩形 33"/>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我们做什么</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5" name="矩形 34"/>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42" name="组合 41"/>
          <p:cNvGrpSpPr/>
          <p:nvPr/>
        </p:nvGrpSpPr>
        <p:grpSpPr>
          <a:xfrm>
            <a:off x="3790923" y="4137954"/>
            <a:ext cx="2133782" cy="1385213"/>
            <a:chOff x="1867328" y="2318131"/>
            <a:chExt cx="2133782" cy="1385213"/>
          </a:xfrm>
        </p:grpSpPr>
        <p:sp>
          <p:nvSpPr>
            <p:cNvPr id="43" name="文本框 42"/>
            <p:cNvSpPr txBox="1"/>
            <p:nvPr/>
          </p:nvSpPr>
          <p:spPr>
            <a:xfrm>
              <a:off x="1867328" y="2318131"/>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44" name="文本框 43"/>
            <p:cNvSpPr txBox="1"/>
            <p:nvPr/>
          </p:nvSpPr>
          <p:spPr>
            <a:xfrm>
              <a:off x="1867328" y="2687681"/>
              <a:ext cx="2133782" cy="1015663"/>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您的内容打在</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这里或者</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通过复制您的文本</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后在此</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框中选择</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粘贴并</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选择只保留</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文字您</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的内容打在</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这里或者</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通过复制您的文本</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后</a:t>
              </a:r>
              <a:endPar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endParaRPr>
            </a:p>
          </p:txBody>
        </p:sp>
      </p:grpSp>
      <p:grpSp>
        <p:nvGrpSpPr>
          <p:cNvPr id="45" name="组合 44"/>
          <p:cNvGrpSpPr/>
          <p:nvPr/>
        </p:nvGrpSpPr>
        <p:grpSpPr>
          <a:xfrm>
            <a:off x="6278485" y="4137954"/>
            <a:ext cx="2133782" cy="1385213"/>
            <a:chOff x="1867328" y="2318131"/>
            <a:chExt cx="2133782" cy="1385213"/>
          </a:xfrm>
        </p:grpSpPr>
        <p:sp>
          <p:nvSpPr>
            <p:cNvPr id="46" name="文本框 45"/>
            <p:cNvSpPr txBox="1"/>
            <p:nvPr/>
          </p:nvSpPr>
          <p:spPr>
            <a:xfrm>
              <a:off x="1867328" y="2318131"/>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47" name="文本框 46"/>
            <p:cNvSpPr txBox="1"/>
            <p:nvPr/>
          </p:nvSpPr>
          <p:spPr>
            <a:xfrm>
              <a:off x="1867328" y="2687681"/>
              <a:ext cx="2133782" cy="1015663"/>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您的内容打在</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这里或者</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通过复制您的文本</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后在此</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框中选择</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粘贴并</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选择只保留</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文字您</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的内容打在</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这里或者</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通过复制您的文本</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后</a:t>
              </a:r>
              <a:endPar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endParaRPr>
            </a:p>
          </p:txBody>
        </p:sp>
      </p:grpSp>
      <p:grpSp>
        <p:nvGrpSpPr>
          <p:cNvPr id="48" name="组合 47"/>
          <p:cNvGrpSpPr/>
          <p:nvPr/>
        </p:nvGrpSpPr>
        <p:grpSpPr>
          <a:xfrm>
            <a:off x="8766047" y="4137954"/>
            <a:ext cx="2133782" cy="1385213"/>
            <a:chOff x="1867328" y="2318131"/>
            <a:chExt cx="2133782" cy="1385213"/>
          </a:xfrm>
        </p:grpSpPr>
        <p:sp>
          <p:nvSpPr>
            <p:cNvPr id="49" name="文本框 48"/>
            <p:cNvSpPr txBox="1"/>
            <p:nvPr/>
          </p:nvSpPr>
          <p:spPr>
            <a:xfrm>
              <a:off x="1867328" y="2318131"/>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50" name="文本框 49"/>
            <p:cNvSpPr txBox="1"/>
            <p:nvPr/>
          </p:nvSpPr>
          <p:spPr>
            <a:xfrm>
              <a:off x="1867328" y="2687681"/>
              <a:ext cx="2133782" cy="1015663"/>
            </a:xfrm>
            <a:prstGeom prst="rect">
              <a:avLst/>
            </a:prstGeom>
            <a:noFill/>
          </p:spPr>
          <p:txBody>
            <a:bodyPr wrap="square" rtlCol="0">
              <a:spAutoFit/>
              <a:scene3d>
                <a:camera prst="orthographicFront"/>
                <a:lightRig rig="threePt" dir="t"/>
              </a:scene3d>
              <a:sp3d contourW="12700"/>
            </a:bodyPr>
            <a:lstStyle/>
            <a:p>
              <a:pPr algn="ctr">
                <a:lnSpc>
                  <a:spcPct val="150000"/>
                </a:lnSpc>
              </a:pP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您的内容打在</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这里或者</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通过复制您的文本</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后在此</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框中选择</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粘贴并</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选择只保留</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文字您</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的内容打在</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这里或者</a:t>
              </a: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通过复制您的文本</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后</a:t>
              </a:r>
              <a:endPar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fill="hold"/>
                                        <p:tgtEl>
                                          <p:spTgt spid="63"/>
                                        </p:tgtEl>
                                        <p:attrNameLst>
                                          <p:attrName>ppt_w</p:attrName>
                                        </p:attrNameLst>
                                      </p:cBhvr>
                                      <p:tavLst>
                                        <p:tav tm="0">
                                          <p:val>
                                            <p:fltVal val="0"/>
                                          </p:val>
                                        </p:tav>
                                        <p:tav tm="100000">
                                          <p:val>
                                            <p:strVal val="#ppt_w"/>
                                          </p:val>
                                        </p:tav>
                                      </p:tavLst>
                                    </p:anim>
                                    <p:anim calcmode="lin" valueType="num">
                                      <p:cBhvr>
                                        <p:cTn id="23" dur="500" fill="hold"/>
                                        <p:tgtEl>
                                          <p:spTgt spid="63"/>
                                        </p:tgtEl>
                                        <p:attrNameLst>
                                          <p:attrName>ppt_h</p:attrName>
                                        </p:attrNameLst>
                                      </p:cBhvr>
                                      <p:tavLst>
                                        <p:tav tm="0">
                                          <p:val>
                                            <p:fltVal val="0"/>
                                          </p:val>
                                        </p:tav>
                                        <p:tav tm="100000">
                                          <p:val>
                                            <p:strVal val="#ppt_h"/>
                                          </p:val>
                                        </p:tav>
                                      </p:tavLst>
                                    </p:anim>
                                    <p:animEffect transition="in" filter="fade">
                                      <p:cBhvr>
                                        <p:cTn id="24" dur="500"/>
                                        <p:tgtEl>
                                          <p:spTgt spid="6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p:cTn id="42" dur="500" fill="hold"/>
                                        <p:tgtEl>
                                          <p:spTgt spid="62"/>
                                        </p:tgtEl>
                                        <p:attrNameLst>
                                          <p:attrName>ppt_w</p:attrName>
                                        </p:attrNameLst>
                                      </p:cBhvr>
                                      <p:tavLst>
                                        <p:tav tm="0">
                                          <p:val>
                                            <p:fltVal val="0"/>
                                          </p:val>
                                        </p:tav>
                                        <p:tav tm="100000">
                                          <p:val>
                                            <p:strVal val="#ppt_w"/>
                                          </p:val>
                                        </p:tav>
                                      </p:tavLst>
                                    </p:anim>
                                    <p:anim calcmode="lin" valueType="num">
                                      <p:cBhvr>
                                        <p:cTn id="43" dur="500" fill="hold"/>
                                        <p:tgtEl>
                                          <p:spTgt spid="62"/>
                                        </p:tgtEl>
                                        <p:attrNameLst>
                                          <p:attrName>ppt_h</p:attrName>
                                        </p:attrNameLst>
                                      </p:cBhvr>
                                      <p:tavLst>
                                        <p:tav tm="0">
                                          <p:val>
                                            <p:fltVal val="0"/>
                                          </p:val>
                                        </p:tav>
                                        <p:tav tm="100000">
                                          <p:val>
                                            <p:strVal val="#ppt_h"/>
                                          </p:val>
                                        </p:tav>
                                      </p:tavLst>
                                    </p:anim>
                                    <p:animEffect transition="in" filter="fade">
                                      <p:cBhvr>
                                        <p:cTn id="44" dur="500"/>
                                        <p:tgtEl>
                                          <p:spTgt spid="62"/>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ppt_w</p:attrName>
                                        </p:attrNameLst>
                                      </p:cBhvr>
                                      <p:tavLst>
                                        <p:tav tm="0">
                                          <p:val>
                                            <p:fltVal val="0"/>
                                          </p:val>
                                        </p:tav>
                                        <p:tav tm="100000">
                                          <p:val>
                                            <p:strVal val="#ppt_w"/>
                                          </p:val>
                                        </p:tav>
                                      </p:tavLst>
                                    </p:anim>
                                    <p:anim calcmode="lin" valueType="num">
                                      <p:cBhvr>
                                        <p:cTn id="58" dur="500" fill="hold"/>
                                        <p:tgtEl>
                                          <p:spTgt spid="12"/>
                                        </p:tgtEl>
                                        <p:attrNameLst>
                                          <p:attrName>ppt_h</p:attrName>
                                        </p:attrNameLst>
                                      </p:cBhvr>
                                      <p:tavLst>
                                        <p:tav tm="0">
                                          <p:val>
                                            <p:fltVal val="0"/>
                                          </p:val>
                                        </p:tav>
                                        <p:tav tm="100000">
                                          <p:val>
                                            <p:strVal val="#ppt_h"/>
                                          </p:val>
                                        </p:tav>
                                      </p:tavLst>
                                    </p:anim>
                                    <p:animEffect transition="in" filter="fade">
                                      <p:cBhvr>
                                        <p:cTn id="59" dur="500"/>
                                        <p:tgtEl>
                                          <p:spTgt spid="1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Effect transition="in" filter="fade">
                                      <p:cBhvr>
                                        <p:cTn id="69" dur="500"/>
                                        <p:tgtEl>
                                          <p:spTgt spid="13"/>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 calcmode="lin" valueType="num">
                                      <p:cBhvr>
                                        <p:cTn id="77" dur="500" fill="hold"/>
                                        <p:tgtEl>
                                          <p:spTgt spid="15"/>
                                        </p:tgtEl>
                                        <p:attrNameLst>
                                          <p:attrName>ppt_w</p:attrName>
                                        </p:attrNameLst>
                                      </p:cBhvr>
                                      <p:tavLst>
                                        <p:tav tm="0">
                                          <p:val>
                                            <p:fltVal val="0"/>
                                          </p:val>
                                        </p:tav>
                                        <p:tav tm="100000">
                                          <p:val>
                                            <p:strVal val="#ppt_w"/>
                                          </p:val>
                                        </p:tav>
                                      </p:tavLst>
                                    </p:anim>
                                    <p:anim calcmode="lin" valueType="num">
                                      <p:cBhvr>
                                        <p:cTn id="78" dur="500" fill="hold"/>
                                        <p:tgtEl>
                                          <p:spTgt spid="15"/>
                                        </p:tgtEl>
                                        <p:attrNameLst>
                                          <p:attrName>ppt_h</p:attrName>
                                        </p:attrNameLst>
                                      </p:cBhvr>
                                      <p:tavLst>
                                        <p:tav tm="0">
                                          <p:val>
                                            <p:fltVal val="0"/>
                                          </p:val>
                                        </p:tav>
                                        <p:tav tm="100000">
                                          <p:val>
                                            <p:strVal val="#ppt_h"/>
                                          </p:val>
                                        </p:tav>
                                      </p:tavLst>
                                    </p:anim>
                                    <p:animEffect transition="in" filter="fade">
                                      <p:cBhvr>
                                        <p:cTn id="79" dur="500"/>
                                        <p:tgtEl>
                                          <p:spTgt spid="1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p:cTn id="82" dur="500" fill="hold"/>
                                        <p:tgtEl>
                                          <p:spTgt spid="64"/>
                                        </p:tgtEl>
                                        <p:attrNameLst>
                                          <p:attrName>ppt_w</p:attrName>
                                        </p:attrNameLst>
                                      </p:cBhvr>
                                      <p:tavLst>
                                        <p:tav tm="0">
                                          <p:val>
                                            <p:fltVal val="0"/>
                                          </p:val>
                                        </p:tav>
                                        <p:tav tm="100000">
                                          <p:val>
                                            <p:strVal val="#ppt_w"/>
                                          </p:val>
                                        </p:tav>
                                      </p:tavLst>
                                    </p:anim>
                                    <p:anim calcmode="lin" valueType="num">
                                      <p:cBhvr>
                                        <p:cTn id="83" dur="500" fill="hold"/>
                                        <p:tgtEl>
                                          <p:spTgt spid="64"/>
                                        </p:tgtEl>
                                        <p:attrNameLst>
                                          <p:attrName>ppt_h</p:attrName>
                                        </p:attrNameLst>
                                      </p:cBhvr>
                                      <p:tavLst>
                                        <p:tav tm="0">
                                          <p:val>
                                            <p:fltVal val="0"/>
                                          </p:val>
                                        </p:tav>
                                        <p:tav tm="100000">
                                          <p:val>
                                            <p:strVal val="#ppt_h"/>
                                          </p:val>
                                        </p:tav>
                                      </p:tavLst>
                                    </p:anim>
                                    <p:animEffect transition="in" filter="fade">
                                      <p:cBhvr>
                                        <p:cTn id="84" dur="500"/>
                                        <p:tgtEl>
                                          <p:spTgt spid="64"/>
                                        </p:tgtEl>
                                      </p:cBhvr>
                                    </p:animEffect>
                                  </p:childTnLst>
                                </p:cTn>
                              </p:par>
                            </p:childTnLst>
                          </p:cTn>
                        </p:par>
                        <p:par>
                          <p:cTn id="85" fill="hold">
                            <p:stCondLst>
                              <p:cond delay="500"/>
                            </p:stCondLst>
                            <p:childTnLst>
                              <p:par>
                                <p:cTn id="86" presetID="42" presetClass="entr" presetSubtype="0" fill="hold" nodeType="afterEffect">
                                  <p:stCondLst>
                                    <p:cond delay="0"/>
                                  </p:stCondLst>
                                  <p:childTnLst>
                                    <p:set>
                                      <p:cBhvr>
                                        <p:cTn id="87" dur="1" fill="hold">
                                          <p:stCondLst>
                                            <p:cond delay="0"/>
                                          </p:stCondLst>
                                        </p:cTn>
                                        <p:tgtEl>
                                          <p:spTgt spid="74"/>
                                        </p:tgtEl>
                                        <p:attrNameLst>
                                          <p:attrName>style.visibility</p:attrName>
                                        </p:attrNameLst>
                                      </p:cBhvr>
                                      <p:to>
                                        <p:strVal val="visible"/>
                                      </p:to>
                                    </p:set>
                                    <p:animEffect transition="in" filter="fade">
                                      <p:cBhvr>
                                        <p:cTn id="88" dur="1000"/>
                                        <p:tgtEl>
                                          <p:spTgt spid="74"/>
                                        </p:tgtEl>
                                      </p:cBhvr>
                                    </p:animEffect>
                                    <p:anim calcmode="lin" valueType="num">
                                      <p:cBhvr>
                                        <p:cTn id="89" dur="1000" fill="hold"/>
                                        <p:tgtEl>
                                          <p:spTgt spid="74"/>
                                        </p:tgtEl>
                                        <p:attrNameLst>
                                          <p:attrName>ppt_x</p:attrName>
                                        </p:attrNameLst>
                                      </p:cBhvr>
                                      <p:tavLst>
                                        <p:tav tm="0">
                                          <p:val>
                                            <p:strVal val="#ppt_x"/>
                                          </p:val>
                                        </p:tav>
                                        <p:tav tm="100000">
                                          <p:val>
                                            <p:strVal val="#ppt_x"/>
                                          </p:val>
                                        </p:tav>
                                      </p:tavLst>
                                    </p:anim>
                                    <p:anim calcmode="lin" valueType="num">
                                      <p:cBhvr>
                                        <p:cTn id="90" dur="1000" fill="hold"/>
                                        <p:tgtEl>
                                          <p:spTgt spid="74"/>
                                        </p:tgtEl>
                                        <p:attrNameLst>
                                          <p:attrName>ppt_y</p:attrName>
                                        </p:attrNameLst>
                                      </p:cBhvr>
                                      <p:tavLst>
                                        <p:tav tm="0">
                                          <p:val>
                                            <p:strVal val="#ppt_y+.1"/>
                                          </p:val>
                                        </p:tav>
                                        <p:tav tm="100000">
                                          <p:val>
                                            <p:strVal val="#ppt_y"/>
                                          </p:val>
                                        </p:tav>
                                      </p:tavLst>
                                    </p:anim>
                                  </p:childTnLst>
                                </p:cTn>
                              </p:par>
                            </p:childTnLst>
                          </p:cTn>
                        </p:par>
                        <p:par>
                          <p:cTn id="91" fill="hold">
                            <p:stCondLst>
                              <p:cond delay="1500"/>
                            </p:stCondLst>
                            <p:childTnLst>
                              <p:par>
                                <p:cTn id="92" presetID="42" presetClass="entr" presetSubtype="0" fill="hold" nodeType="afterEffect">
                                  <p:stCondLst>
                                    <p:cond delay="0"/>
                                  </p:stCondLst>
                                  <p:childTnLst>
                                    <p:set>
                                      <p:cBhvr>
                                        <p:cTn id="93" dur="1" fill="hold">
                                          <p:stCondLst>
                                            <p:cond delay="0"/>
                                          </p:stCondLst>
                                        </p:cTn>
                                        <p:tgtEl>
                                          <p:spTgt spid="42"/>
                                        </p:tgtEl>
                                        <p:attrNameLst>
                                          <p:attrName>style.visibility</p:attrName>
                                        </p:attrNameLst>
                                      </p:cBhvr>
                                      <p:to>
                                        <p:strVal val="visible"/>
                                      </p:to>
                                    </p:set>
                                    <p:animEffect transition="in" filter="fade">
                                      <p:cBhvr>
                                        <p:cTn id="94" dur="1000"/>
                                        <p:tgtEl>
                                          <p:spTgt spid="42"/>
                                        </p:tgtEl>
                                      </p:cBhvr>
                                    </p:animEffect>
                                    <p:anim calcmode="lin" valueType="num">
                                      <p:cBhvr>
                                        <p:cTn id="95" dur="1000" fill="hold"/>
                                        <p:tgtEl>
                                          <p:spTgt spid="42"/>
                                        </p:tgtEl>
                                        <p:attrNameLst>
                                          <p:attrName>ppt_x</p:attrName>
                                        </p:attrNameLst>
                                      </p:cBhvr>
                                      <p:tavLst>
                                        <p:tav tm="0">
                                          <p:val>
                                            <p:strVal val="#ppt_x"/>
                                          </p:val>
                                        </p:tav>
                                        <p:tav tm="100000">
                                          <p:val>
                                            <p:strVal val="#ppt_x"/>
                                          </p:val>
                                        </p:tav>
                                      </p:tavLst>
                                    </p:anim>
                                    <p:anim calcmode="lin" valueType="num">
                                      <p:cBhvr>
                                        <p:cTn id="96" dur="1000" fill="hold"/>
                                        <p:tgtEl>
                                          <p:spTgt spid="42"/>
                                        </p:tgtEl>
                                        <p:attrNameLst>
                                          <p:attrName>ppt_y</p:attrName>
                                        </p:attrNameLst>
                                      </p:cBhvr>
                                      <p:tavLst>
                                        <p:tav tm="0">
                                          <p:val>
                                            <p:strVal val="#ppt_y+.1"/>
                                          </p:val>
                                        </p:tav>
                                        <p:tav tm="100000">
                                          <p:val>
                                            <p:strVal val="#ppt_y"/>
                                          </p:val>
                                        </p:tav>
                                      </p:tavLst>
                                    </p:anim>
                                  </p:childTnLst>
                                </p:cTn>
                              </p:par>
                            </p:childTnLst>
                          </p:cTn>
                        </p:par>
                        <p:par>
                          <p:cTn id="97" fill="hold">
                            <p:stCondLst>
                              <p:cond delay="2500"/>
                            </p:stCondLst>
                            <p:childTnLst>
                              <p:par>
                                <p:cTn id="98" presetID="42" presetClass="entr" presetSubtype="0" fill="hold" nodeType="afterEffect">
                                  <p:stCondLst>
                                    <p:cond delay="0"/>
                                  </p:stCondLst>
                                  <p:childTnLst>
                                    <p:set>
                                      <p:cBhvr>
                                        <p:cTn id="99" dur="1" fill="hold">
                                          <p:stCondLst>
                                            <p:cond delay="0"/>
                                          </p:stCondLst>
                                        </p:cTn>
                                        <p:tgtEl>
                                          <p:spTgt spid="45"/>
                                        </p:tgtEl>
                                        <p:attrNameLst>
                                          <p:attrName>style.visibility</p:attrName>
                                        </p:attrNameLst>
                                      </p:cBhvr>
                                      <p:to>
                                        <p:strVal val="visible"/>
                                      </p:to>
                                    </p:set>
                                    <p:animEffect transition="in" filter="fade">
                                      <p:cBhvr>
                                        <p:cTn id="100" dur="1000"/>
                                        <p:tgtEl>
                                          <p:spTgt spid="45"/>
                                        </p:tgtEl>
                                      </p:cBhvr>
                                    </p:animEffect>
                                    <p:anim calcmode="lin" valueType="num">
                                      <p:cBhvr>
                                        <p:cTn id="101" dur="1000" fill="hold"/>
                                        <p:tgtEl>
                                          <p:spTgt spid="45"/>
                                        </p:tgtEl>
                                        <p:attrNameLst>
                                          <p:attrName>ppt_x</p:attrName>
                                        </p:attrNameLst>
                                      </p:cBhvr>
                                      <p:tavLst>
                                        <p:tav tm="0">
                                          <p:val>
                                            <p:strVal val="#ppt_x"/>
                                          </p:val>
                                        </p:tav>
                                        <p:tav tm="100000">
                                          <p:val>
                                            <p:strVal val="#ppt_x"/>
                                          </p:val>
                                        </p:tav>
                                      </p:tavLst>
                                    </p:anim>
                                    <p:anim calcmode="lin" valueType="num">
                                      <p:cBhvr>
                                        <p:cTn id="102" dur="1000" fill="hold"/>
                                        <p:tgtEl>
                                          <p:spTgt spid="45"/>
                                        </p:tgtEl>
                                        <p:attrNameLst>
                                          <p:attrName>ppt_y</p:attrName>
                                        </p:attrNameLst>
                                      </p:cBhvr>
                                      <p:tavLst>
                                        <p:tav tm="0">
                                          <p:val>
                                            <p:strVal val="#ppt_y+.1"/>
                                          </p:val>
                                        </p:tav>
                                        <p:tav tm="100000">
                                          <p:val>
                                            <p:strVal val="#ppt_y"/>
                                          </p:val>
                                        </p:tav>
                                      </p:tavLst>
                                    </p:anim>
                                  </p:childTnLst>
                                </p:cTn>
                              </p:par>
                            </p:childTnLst>
                          </p:cTn>
                        </p:par>
                        <p:par>
                          <p:cTn id="103" fill="hold">
                            <p:stCondLst>
                              <p:cond delay="3500"/>
                            </p:stCondLst>
                            <p:childTnLst>
                              <p:par>
                                <p:cTn id="104" presetID="42" presetClass="entr" presetSubtype="0" fill="hold" nodeType="afterEffect">
                                  <p:stCondLst>
                                    <p:cond delay="0"/>
                                  </p:stCondLst>
                                  <p:childTnLst>
                                    <p:set>
                                      <p:cBhvr>
                                        <p:cTn id="105" dur="1" fill="hold">
                                          <p:stCondLst>
                                            <p:cond delay="0"/>
                                          </p:stCondLst>
                                        </p:cTn>
                                        <p:tgtEl>
                                          <p:spTgt spid="48"/>
                                        </p:tgtEl>
                                        <p:attrNameLst>
                                          <p:attrName>style.visibility</p:attrName>
                                        </p:attrNameLst>
                                      </p:cBhvr>
                                      <p:to>
                                        <p:strVal val="visible"/>
                                      </p:to>
                                    </p:set>
                                    <p:animEffect transition="in" filter="fade">
                                      <p:cBhvr>
                                        <p:cTn id="106" dur="1000"/>
                                        <p:tgtEl>
                                          <p:spTgt spid="48"/>
                                        </p:tgtEl>
                                      </p:cBhvr>
                                    </p:animEffect>
                                    <p:anim calcmode="lin" valueType="num">
                                      <p:cBhvr>
                                        <p:cTn id="107" dur="1000" fill="hold"/>
                                        <p:tgtEl>
                                          <p:spTgt spid="48"/>
                                        </p:tgtEl>
                                        <p:attrNameLst>
                                          <p:attrName>ppt_x</p:attrName>
                                        </p:attrNameLst>
                                      </p:cBhvr>
                                      <p:tavLst>
                                        <p:tav tm="0">
                                          <p:val>
                                            <p:strVal val="#ppt_x"/>
                                          </p:val>
                                        </p:tav>
                                        <p:tav tm="100000">
                                          <p:val>
                                            <p:strVal val="#ppt_x"/>
                                          </p:val>
                                        </p:tav>
                                      </p:tavLst>
                                    </p:anim>
                                    <p:anim calcmode="lin" valueType="num">
                                      <p:cBhvr>
                                        <p:cTn id="108"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63" grpId="0" animBg="1"/>
      <p:bldP spid="7" grpId="0" animBg="1"/>
      <p:bldP spid="8" grpId="0" animBg="1"/>
      <p:bldP spid="9" grpId="0" animBg="1"/>
      <p:bldP spid="62" grpId="0" animBg="1"/>
      <p:bldP spid="10" grpId="0" animBg="1"/>
      <p:bldP spid="11" grpId="0" animBg="1"/>
      <p:bldP spid="12" grpId="0" animBg="1"/>
      <p:bldP spid="28" grpId="0" animBg="1"/>
      <p:bldP spid="13" grpId="0" animBg="1"/>
      <p:bldP spid="14" grpId="0" animBg="1"/>
      <p:bldP spid="15" grpId="0" animBg="1"/>
      <p:bldP spid="6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2"/>
          <p:cNvPicPr>
            <a:picLocks noChangeAspect="1"/>
          </p:cNvPicPr>
          <p:nvPr/>
        </p:nvPicPr>
        <p:blipFill rotWithShape="1">
          <a:blip r:embed="rId1">
            <a:extLst>
              <a:ext uri="{28A0092B-C50C-407E-A947-70E740481C1C}">
                <a14:useLocalDpi xmlns:a14="http://schemas.microsoft.com/office/drawing/2010/main" val="0"/>
              </a:ext>
            </a:extLst>
          </a:blip>
          <a:srcRect t="26161" b="26161"/>
          <a:stretch>
            <a:fillRect/>
          </a:stretch>
        </p:blipFill>
        <p:spPr>
          <a:xfrm>
            <a:off x="1" y="2"/>
            <a:ext cx="12192000" cy="3869348"/>
          </a:xfrm>
          <a:prstGeom prst="rect">
            <a:avLst/>
          </a:prstGeom>
        </p:spPr>
      </p:pic>
      <p:sp>
        <p:nvSpPr>
          <p:cNvPr id="15" name="Oval Callout 15"/>
          <p:cNvSpPr/>
          <p:nvPr/>
        </p:nvSpPr>
        <p:spPr>
          <a:xfrm rot="19800000">
            <a:off x="-1639439" y="-771983"/>
            <a:ext cx="7051971" cy="6021225"/>
          </a:xfrm>
          <a:prstGeom prst="wedgeEllipseCallout">
            <a:avLst/>
          </a:prstGeom>
          <a:solidFill>
            <a:sysClr val="window" lastClr="FFFFFF">
              <a:lumMod val="95000"/>
              <a:alpha val="41000"/>
            </a:sysClr>
          </a:solidFill>
          <a:ln w="12700" cap="flat" cmpd="sng" algn="ctr">
            <a:noFill/>
            <a:prstDash val="solid"/>
            <a:miter lim="800000"/>
          </a:ln>
          <a:effectLst/>
        </p:spPr>
        <p:txBody>
          <a:bodyPr rtlCol="0" anchor="ctr"/>
          <a:lstStyle/>
          <a:p>
            <a:pPr algn="ctr" defTabSz="914400">
              <a:defRPr/>
            </a:pPr>
            <a:endParaRPr lang="id-ID" kern="0" dirty="0">
              <a:solidFill>
                <a:prstClr val="white"/>
              </a:solidFill>
              <a:latin typeface="Calibri" panose="020F0502020204030204"/>
              <a:ea typeface="字魂105号-简雅黑" panose="00000500000000000000" pitchFamily="2" charset="-122"/>
            </a:endParaRPr>
          </a:p>
        </p:txBody>
      </p:sp>
      <p:sp>
        <p:nvSpPr>
          <p:cNvPr id="26" name="Rectangle 16"/>
          <p:cNvSpPr/>
          <p:nvPr/>
        </p:nvSpPr>
        <p:spPr>
          <a:xfrm>
            <a:off x="0" y="0"/>
            <a:ext cx="12192000" cy="3869350"/>
          </a:xfrm>
          <a:prstGeom prst="rect">
            <a:avLst/>
          </a:prstGeom>
          <a:gradFill>
            <a:gsLst>
              <a:gs pos="0">
                <a:srgbClr val="4C4647">
                  <a:alpha val="36000"/>
                </a:srgbClr>
              </a:gs>
              <a:gs pos="73000">
                <a:srgbClr val="2D262B">
                  <a:alpha val="69000"/>
                </a:srgbClr>
              </a:gs>
            </a:gsLst>
            <a:lin ang="4200000" scaled="0"/>
          </a:gradFill>
          <a:ln w="12700" cap="flat" cmpd="sng" algn="ctr">
            <a:noFill/>
            <a:prstDash val="solid"/>
            <a:miter lim="800000"/>
          </a:ln>
          <a:effectLst/>
        </p:spPr>
        <p:txBody>
          <a:bodyPr rtlCol="0" anchor="ctr"/>
          <a:lstStyle/>
          <a:p>
            <a:pPr algn="ctr" defTabSz="914400">
              <a:defRPr/>
            </a:pPr>
            <a:endParaRPr lang="id-ID" kern="0" dirty="0">
              <a:solidFill>
                <a:prstClr val="white"/>
              </a:solidFill>
              <a:latin typeface="Calibri" panose="020F0502020204030204"/>
              <a:ea typeface="字魂105号-简雅黑" panose="00000500000000000000" pitchFamily="2" charset="-122"/>
            </a:endParaRPr>
          </a:p>
        </p:txBody>
      </p:sp>
      <p:sp>
        <p:nvSpPr>
          <p:cNvPr id="27" name="Shape 4600"/>
          <p:cNvSpPr/>
          <p:nvPr/>
        </p:nvSpPr>
        <p:spPr>
          <a:xfrm>
            <a:off x="9748051" y="4474309"/>
            <a:ext cx="429511" cy="432107"/>
          </a:xfrm>
          <a:custGeom>
            <a:avLst/>
            <a:gdLst/>
            <a:ahLst/>
            <a:cxnLst/>
            <a:rect l="0" t="0" r="0" b="0"/>
            <a:pathLst>
              <a:path w="120000" h="120000" extrusionOk="0">
                <a:moveTo>
                  <a:pt x="5678" y="44598"/>
                </a:moveTo>
                <a:lnTo>
                  <a:pt x="5678" y="44598"/>
                </a:lnTo>
                <a:cubicBezTo>
                  <a:pt x="41829" y="44598"/>
                  <a:pt x="41829" y="44598"/>
                  <a:pt x="41829" y="44598"/>
                </a:cubicBezTo>
                <a:cubicBezTo>
                  <a:pt x="44668" y="44598"/>
                  <a:pt x="44668" y="44598"/>
                  <a:pt x="44668" y="41763"/>
                </a:cubicBezTo>
                <a:cubicBezTo>
                  <a:pt x="44668" y="39118"/>
                  <a:pt x="44668" y="39118"/>
                  <a:pt x="41829" y="39118"/>
                </a:cubicBezTo>
                <a:cubicBezTo>
                  <a:pt x="14006" y="39118"/>
                  <a:pt x="14006" y="39118"/>
                  <a:pt x="14006" y="39118"/>
                </a:cubicBezTo>
                <a:cubicBezTo>
                  <a:pt x="22334" y="19653"/>
                  <a:pt x="39179" y="8503"/>
                  <a:pt x="61324" y="8503"/>
                </a:cubicBezTo>
                <a:cubicBezTo>
                  <a:pt x="86498" y="8503"/>
                  <a:pt x="108643" y="27968"/>
                  <a:pt x="111482" y="52913"/>
                </a:cubicBezTo>
                <a:cubicBezTo>
                  <a:pt x="119810" y="52913"/>
                  <a:pt x="119810" y="52913"/>
                  <a:pt x="119810" y="52913"/>
                </a:cubicBezTo>
                <a:cubicBezTo>
                  <a:pt x="117160" y="22299"/>
                  <a:pt x="91987" y="0"/>
                  <a:pt x="61324" y="0"/>
                </a:cubicBezTo>
                <a:cubicBezTo>
                  <a:pt x="39179" y="0"/>
                  <a:pt x="19495" y="13984"/>
                  <a:pt x="8328" y="30614"/>
                </a:cubicBezTo>
                <a:cubicBezTo>
                  <a:pt x="8328" y="5669"/>
                  <a:pt x="8328" y="5669"/>
                  <a:pt x="8328" y="5669"/>
                </a:cubicBezTo>
                <a:cubicBezTo>
                  <a:pt x="8328" y="2834"/>
                  <a:pt x="5678" y="0"/>
                  <a:pt x="5678" y="0"/>
                </a:cubicBezTo>
                <a:cubicBezTo>
                  <a:pt x="2839" y="0"/>
                  <a:pt x="0" y="2834"/>
                  <a:pt x="0" y="5669"/>
                </a:cubicBezTo>
                <a:cubicBezTo>
                  <a:pt x="0" y="41763"/>
                  <a:pt x="0" y="41763"/>
                  <a:pt x="0" y="41763"/>
                </a:cubicBezTo>
                <a:cubicBezTo>
                  <a:pt x="0" y="44598"/>
                  <a:pt x="5678" y="44598"/>
                  <a:pt x="5678" y="44598"/>
                </a:cubicBezTo>
                <a:close/>
                <a:moveTo>
                  <a:pt x="117160" y="75212"/>
                </a:moveTo>
                <a:lnTo>
                  <a:pt x="117160" y="75212"/>
                </a:lnTo>
                <a:cubicBezTo>
                  <a:pt x="77981" y="75212"/>
                  <a:pt x="77981" y="75212"/>
                  <a:pt x="77981" y="75212"/>
                </a:cubicBezTo>
                <a:lnTo>
                  <a:pt x="75331" y="78047"/>
                </a:lnTo>
                <a:cubicBezTo>
                  <a:pt x="75331" y="80881"/>
                  <a:pt x="77981" y="83527"/>
                  <a:pt x="77981" y="83527"/>
                </a:cubicBezTo>
                <a:cubicBezTo>
                  <a:pt x="108643" y="83527"/>
                  <a:pt x="108643" y="83527"/>
                  <a:pt x="108643" y="83527"/>
                </a:cubicBezTo>
                <a:cubicBezTo>
                  <a:pt x="100315" y="100157"/>
                  <a:pt x="80820" y="111307"/>
                  <a:pt x="61324" y="111307"/>
                </a:cubicBezTo>
                <a:cubicBezTo>
                  <a:pt x="33501" y="111307"/>
                  <a:pt x="14006" y="92031"/>
                  <a:pt x="8328" y="66897"/>
                </a:cubicBezTo>
                <a:cubicBezTo>
                  <a:pt x="2839" y="66897"/>
                  <a:pt x="2839" y="66897"/>
                  <a:pt x="2839" y="66897"/>
                </a:cubicBezTo>
                <a:cubicBezTo>
                  <a:pt x="5678" y="97511"/>
                  <a:pt x="30662" y="119811"/>
                  <a:pt x="61324" y="119811"/>
                </a:cubicBezTo>
                <a:cubicBezTo>
                  <a:pt x="83659" y="119811"/>
                  <a:pt x="103154" y="108661"/>
                  <a:pt x="111482" y="89196"/>
                </a:cubicBezTo>
                <a:cubicBezTo>
                  <a:pt x="111482" y="116976"/>
                  <a:pt x="111482" y="116976"/>
                  <a:pt x="111482" y="116976"/>
                </a:cubicBezTo>
                <a:cubicBezTo>
                  <a:pt x="111482" y="116976"/>
                  <a:pt x="114321" y="119811"/>
                  <a:pt x="117160" y="119811"/>
                </a:cubicBezTo>
                <a:lnTo>
                  <a:pt x="119810" y="116976"/>
                </a:lnTo>
                <a:cubicBezTo>
                  <a:pt x="119810" y="78047"/>
                  <a:pt x="119810" y="78047"/>
                  <a:pt x="119810" y="78047"/>
                </a:cubicBezTo>
                <a:cubicBezTo>
                  <a:pt x="119810" y="75212"/>
                  <a:pt x="117160" y="75212"/>
                  <a:pt x="117160" y="75212"/>
                </a:cubicBezTo>
                <a:close/>
              </a:path>
            </a:pathLst>
          </a:custGeom>
          <a:solidFill>
            <a:srgbClr val="DEB26F"/>
          </a:solidFill>
          <a:ln>
            <a:noFill/>
          </a:ln>
        </p:spPr>
        <p:txBody>
          <a:bodyPr lIns="45713" tIns="22850" rIns="45713" bIns="22850" anchor="ctr" anchorCtr="0">
            <a:noAutofit/>
          </a:bodyPr>
          <a:lstStyle/>
          <a:p>
            <a:pPr defTabSz="914400">
              <a:defRPr/>
            </a:pPr>
            <a:endParaRPr dirty="0">
              <a:solidFill>
                <a:prstClr val="black"/>
              </a:solidFill>
              <a:latin typeface="字魂45号-冰宇雅宋" panose="00000500000000000000" pitchFamily="2" charset="-122"/>
              <a:ea typeface="Roboto" panose="02000000000000000000"/>
              <a:cs typeface="Roboto" panose="02000000000000000000"/>
              <a:sym typeface="Roboto" panose="02000000000000000000"/>
            </a:endParaRPr>
          </a:p>
        </p:txBody>
      </p:sp>
      <p:sp>
        <p:nvSpPr>
          <p:cNvPr id="28" name="Shape 4676"/>
          <p:cNvSpPr/>
          <p:nvPr/>
        </p:nvSpPr>
        <p:spPr>
          <a:xfrm>
            <a:off x="5887450" y="4563419"/>
            <a:ext cx="417099" cy="340224"/>
          </a:xfrm>
          <a:custGeom>
            <a:avLst/>
            <a:gdLst/>
            <a:ahLst/>
            <a:cxnLst/>
            <a:rect l="0" t="0" r="0" b="0"/>
            <a:pathLst>
              <a:path w="120000" h="120000" extrusionOk="0">
                <a:moveTo>
                  <a:pt x="116898" y="28023"/>
                </a:moveTo>
                <a:lnTo>
                  <a:pt x="116898" y="28023"/>
                </a:lnTo>
                <a:cubicBezTo>
                  <a:pt x="91308" y="28023"/>
                  <a:pt x="91308" y="28023"/>
                  <a:pt x="91308" y="28023"/>
                </a:cubicBezTo>
                <a:cubicBezTo>
                  <a:pt x="99838" y="6946"/>
                  <a:pt x="99838" y="6946"/>
                  <a:pt x="99838" y="6946"/>
                </a:cubicBezTo>
                <a:cubicBezTo>
                  <a:pt x="108368" y="6946"/>
                  <a:pt x="108368" y="6946"/>
                  <a:pt x="108368" y="6946"/>
                </a:cubicBezTo>
                <a:cubicBezTo>
                  <a:pt x="111276" y="6946"/>
                  <a:pt x="114184" y="6946"/>
                  <a:pt x="114184" y="3353"/>
                </a:cubicBezTo>
                <a:cubicBezTo>
                  <a:pt x="114184" y="0"/>
                  <a:pt x="111276" y="0"/>
                  <a:pt x="108368" y="0"/>
                </a:cubicBezTo>
                <a:cubicBezTo>
                  <a:pt x="94216" y="0"/>
                  <a:pt x="94216" y="0"/>
                  <a:pt x="94216" y="0"/>
                </a:cubicBezTo>
                <a:cubicBezTo>
                  <a:pt x="82778" y="28023"/>
                  <a:pt x="82778" y="28023"/>
                  <a:pt x="82778" y="28023"/>
                </a:cubicBezTo>
                <a:cubicBezTo>
                  <a:pt x="37027" y="28023"/>
                  <a:pt x="37027" y="28023"/>
                  <a:pt x="37027" y="28023"/>
                </a:cubicBezTo>
                <a:cubicBezTo>
                  <a:pt x="25589" y="0"/>
                  <a:pt x="25589" y="0"/>
                  <a:pt x="25589" y="0"/>
                </a:cubicBezTo>
                <a:cubicBezTo>
                  <a:pt x="11437" y="0"/>
                  <a:pt x="11437" y="0"/>
                  <a:pt x="11437" y="0"/>
                </a:cubicBezTo>
                <a:cubicBezTo>
                  <a:pt x="8529" y="0"/>
                  <a:pt x="5621" y="0"/>
                  <a:pt x="5621" y="3353"/>
                </a:cubicBezTo>
                <a:cubicBezTo>
                  <a:pt x="5621" y="6946"/>
                  <a:pt x="8529" y="6946"/>
                  <a:pt x="11437" y="6946"/>
                </a:cubicBezTo>
                <a:cubicBezTo>
                  <a:pt x="19967" y="6946"/>
                  <a:pt x="19967" y="6946"/>
                  <a:pt x="19967" y="6946"/>
                </a:cubicBezTo>
                <a:cubicBezTo>
                  <a:pt x="28497" y="28023"/>
                  <a:pt x="28497" y="28023"/>
                  <a:pt x="28497" y="28023"/>
                </a:cubicBezTo>
                <a:cubicBezTo>
                  <a:pt x="2907" y="28023"/>
                  <a:pt x="2907" y="28023"/>
                  <a:pt x="2907" y="28023"/>
                </a:cubicBezTo>
                <a:cubicBezTo>
                  <a:pt x="0" y="28023"/>
                  <a:pt x="0" y="28023"/>
                  <a:pt x="0" y="31616"/>
                </a:cubicBezTo>
                <a:cubicBezTo>
                  <a:pt x="0" y="35209"/>
                  <a:pt x="0" y="35209"/>
                  <a:pt x="2907" y="35209"/>
                </a:cubicBezTo>
                <a:cubicBezTo>
                  <a:pt x="5621" y="35209"/>
                  <a:pt x="5621" y="35209"/>
                  <a:pt x="5621" y="35209"/>
                </a:cubicBezTo>
                <a:cubicBezTo>
                  <a:pt x="11437" y="102035"/>
                  <a:pt x="11437" y="102035"/>
                  <a:pt x="11437" y="102035"/>
                </a:cubicBezTo>
                <a:cubicBezTo>
                  <a:pt x="11437" y="112814"/>
                  <a:pt x="17059" y="119760"/>
                  <a:pt x="25589" y="119760"/>
                </a:cubicBezTo>
                <a:cubicBezTo>
                  <a:pt x="91308" y="119760"/>
                  <a:pt x="91308" y="119760"/>
                  <a:pt x="91308" y="119760"/>
                </a:cubicBezTo>
                <a:cubicBezTo>
                  <a:pt x="99838" y="119760"/>
                  <a:pt x="105654" y="112814"/>
                  <a:pt x="105654" y="102035"/>
                </a:cubicBezTo>
                <a:cubicBezTo>
                  <a:pt x="114184" y="35209"/>
                  <a:pt x="114184" y="35209"/>
                  <a:pt x="114184" y="35209"/>
                </a:cubicBezTo>
                <a:cubicBezTo>
                  <a:pt x="116898" y="35209"/>
                  <a:pt x="116898" y="35209"/>
                  <a:pt x="116898" y="35209"/>
                </a:cubicBezTo>
                <a:cubicBezTo>
                  <a:pt x="119806" y="35209"/>
                  <a:pt x="119806" y="35209"/>
                  <a:pt x="119806" y="31616"/>
                </a:cubicBezTo>
                <a:cubicBezTo>
                  <a:pt x="119806" y="28023"/>
                  <a:pt x="119806" y="28023"/>
                  <a:pt x="116898" y="28023"/>
                </a:cubicBezTo>
                <a:close/>
                <a:moveTo>
                  <a:pt x="37027" y="112814"/>
                </a:moveTo>
                <a:lnTo>
                  <a:pt x="37027" y="112814"/>
                </a:lnTo>
                <a:cubicBezTo>
                  <a:pt x="25589" y="112814"/>
                  <a:pt x="25589" y="112814"/>
                  <a:pt x="25589" y="112814"/>
                </a:cubicBezTo>
                <a:cubicBezTo>
                  <a:pt x="22875" y="112814"/>
                  <a:pt x="17059" y="105628"/>
                  <a:pt x="17059" y="102035"/>
                </a:cubicBezTo>
                <a:cubicBezTo>
                  <a:pt x="17059" y="91497"/>
                  <a:pt x="17059" y="91497"/>
                  <a:pt x="17059" y="91497"/>
                </a:cubicBezTo>
                <a:cubicBezTo>
                  <a:pt x="37027" y="91497"/>
                  <a:pt x="37027" y="91497"/>
                  <a:pt x="37027" y="91497"/>
                </a:cubicBezTo>
                <a:lnTo>
                  <a:pt x="37027" y="112814"/>
                </a:lnTo>
                <a:close/>
                <a:moveTo>
                  <a:pt x="37027" y="84550"/>
                </a:moveTo>
                <a:lnTo>
                  <a:pt x="37027" y="84550"/>
                </a:lnTo>
                <a:cubicBezTo>
                  <a:pt x="17059" y="84550"/>
                  <a:pt x="17059" y="84550"/>
                  <a:pt x="17059" y="84550"/>
                </a:cubicBezTo>
                <a:cubicBezTo>
                  <a:pt x="17059" y="63233"/>
                  <a:pt x="17059" y="63233"/>
                  <a:pt x="17059" y="63233"/>
                </a:cubicBezTo>
                <a:cubicBezTo>
                  <a:pt x="37027" y="63233"/>
                  <a:pt x="37027" y="63233"/>
                  <a:pt x="37027" y="63233"/>
                </a:cubicBezTo>
                <a:lnTo>
                  <a:pt x="37027" y="84550"/>
                </a:lnTo>
                <a:close/>
                <a:moveTo>
                  <a:pt x="37027" y="56287"/>
                </a:moveTo>
                <a:lnTo>
                  <a:pt x="37027" y="56287"/>
                </a:lnTo>
                <a:cubicBezTo>
                  <a:pt x="14151" y="56287"/>
                  <a:pt x="14151" y="56287"/>
                  <a:pt x="14151" y="56287"/>
                </a:cubicBezTo>
                <a:cubicBezTo>
                  <a:pt x="14151" y="35209"/>
                  <a:pt x="14151" y="35209"/>
                  <a:pt x="14151" y="35209"/>
                </a:cubicBezTo>
                <a:cubicBezTo>
                  <a:pt x="37027" y="35209"/>
                  <a:pt x="37027" y="35209"/>
                  <a:pt x="37027" y="35209"/>
                </a:cubicBezTo>
                <a:lnTo>
                  <a:pt x="37027" y="56287"/>
                </a:lnTo>
                <a:close/>
                <a:moveTo>
                  <a:pt x="74248" y="112814"/>
                </a:moveTo>
                <a:lnTo>
                  <a:pt x="74248" y="112814"/>
                </a:lnTo>
                <a:cubicBezTo>
                  <a:pt x="45751" y="112814"/>
                  <a:pt x="45751" y="112814"/>
                  <a:pt x="45751" y="112814"/>
                </a:cubicBezTo>
                <a:cubicBezTo>
                  <a:pt x="45751" y="91497"/>
                  <a:pt x="45751" y="91497"/>
                  <a:pt x="45751" y="91497"/>
                </a:cubicBezTo>
                <a:cubicBezTo>
                  <a:pt x="74248" y="91497"/>
                  <a:pt x="74248" y="91497"/>
                  <a:pt x="74248" y="91497"/>
                </a:cubicBezTo>
                <a:lnTo>
                  <a:pt x="74248" y="112814"/>
                </a:lnTo>
                <a:close/>
                <a:moveTo>
                  <a:pt x="74248" y="84550"/>
                </a:moveTo>
                <a:lnTo>
                  <a:pt x="74248" y="84550"/>
                </a:lnTo>
                <a:cubicBezTo>
                  <a:pt x="45751" y="84550"/>
                  <a:pt x="45751" y="84550"/>
                  <a:pt x="45751" y="84550"/>
                </a:cubicBezTo>
                <a:cubicBezTo>
                  <a:pt x="45751" y="63233"/>
                  <a:pt x="45751" y="63233"/>
                  <a:pt x="45751" y="63233"/>
                </a:cubicBezTo>
                <a:cubicBezTo>
                  <a:pt x="74248" y="63233"/>
                  <a:pt x="74248" y="63233"/>
                  <a:pt x="74248" y="63233"/>
                </a:cubicBezTo>
                <a:lnTo>
                  <a:pt x="74248" y="84550"/>
                </a:lnTo>
                <a:close/>
                <a:moveTo>
                  <a:pt x="74248" y="56287"/>
                </a:moveTo>
                <a:lnTo>
                  <a:pt x="74248" y="56287"/>
                </a:lnTo>
                <a:cubicBezTo>
                  <a:pt x="45751" y="56287"/>
                  <a:pt x="45751" y="56287"/>
                  <a:pt x="45751" y="56287"/>
                </a:cubicBezTo>
                <a:cubicBezTo>
                  <a:pt x="45751" y="35209"/>
                  <a:pt x="45751" y="35209"/>
                  <a:pt x="45751" y="35209"/>
                </a:cubicBezTo>
                <a:cubicBezTo>
                  <a:pt x="74248" y="35209"/>
                  <a:pt x="74248" y="35209"/>
                  <a:pt x="74248" y="35209"/>
                </a:cubicBezTo>
                <a:lnTo>
                  <a:pt x="74248" y="56287"/>
                </a:lnTo>
                <a:close/>
                <a:moveTo>
                  <a:pt x="96930" y="102035"/>
                </a:moveTo>
                <a:lnTo>
                  <a:pt x="96930" y="102035"/>
                </a:lnTo>
                <a:cubicBezTo>
                  <a:pt x="96930" y="105628"/>
                  <a:pt x="94216" y="112814"/>
                  <a:pt x="91308" y="112814"/>
                </a:cubicBezTo>
                <a:cubicBezTo>
                  <a:pt x="82778" y="112814"/>
                  <a:pt x="82778" y="112814"/>
                  <a:pt x="82778" y="112814"/>
                </a:cubicBezTo>
                <a:cubicBezTo>
                  <a:pt x="82778" y="91497"/>
                  <a:pt x="82778" y="91497"/>
                  <a:pt x="82778" y="91497"/>
                </a:cubicBezTo>
                <a:cubicBezTo>
                  <a:pt x="99838" y="91497"/>
                  <a:pt x="99838" y="91497"/>
                  <a:pt x="99838" y="91497"/>
                </a:cubicBezTo>
                <a:lnTo>
                  <a:pt x="96930" y="102035"/>
                </a:lnTo>
                <a:close/>
                <a:moveTo>
                  <a:pt x="99838" y="84550"/>
                </a:moveTo>
                <a:lnTo>
                  <a:pt x="99838" y="84550"/>
                </a:lnTo>
                <a:cubicBezTo>
                  <a:pt x="82778" y="84550"/>
                  <a:pt x="82778" y="84550"/>
                  <a:pt x="82778" y="84550"/>
                </a:cubicBezTo>
                <a:cubicBezTo>
                  <a:pt x="82778" y="63233"/>
                  <a:pt x="82778" y="63233"/>
                  <a:pt x="82778" y="63233"/>
                </a:cubicBezTo>
                <a:cubicBezTo>
                  <a:pt x="102746" y="63233"/>
                  <a:pt x="102746" y="63233"/>
                  <a:pt x="102746" y="63233"/>
                </a:cubicBezTo>
                <a:lnTo>
                  <a:pt x="99838" y="84550"/>
                </a:lnTo>
                <a:close/>
                <a:moveTo>
                  <a:pt x="102746" y="56287"/>
                </a:moveTo>
                <a:lnTo>
                  <a:pt x="102746" y="56287"/>
                </a:lnTo>
                <a:cubicBezTo>
                  <a:pt x="82778" y="56287"/>
                  <a:pt x="82778" y="56287"/>
                  <a:pt x="82778" y="56287"/>
                </a:cubicBezTo>
                <a:cubicBezTo>
                  <a:pt x="82778" y="35209"/>
                  <a:pt x="82778" y="35209"/>
                  <a:pt x="82778" y="35209"/>
                </a:cubicBezTo>
                <a:cubicBezTo>
                  <a:pt x="105654" y="35209"/>
                  <a:pt x="105654" y="35209"/>
                  <a:pt x="105654" y="35209"/>
                </a:cubicBezTo>
                <a:lnTo>
                  <a:pt x="102746" y="56287"/>
                </a:lnTo>
                <a:close/>
              </a:path>
            </a:pathLst>
          </a:custGeom>
          <a:solidFill>
            <a:srgbClr val="DEB26F"/>
          </a:solidFill>
          <a:ln>
            <a:noFill/>
          </a:ln>
        </p:spPr>
        <p:txBody>
          <a:bodyPr lIns="45713" tIns="22850" rIns="45713" bIns="22850" anchor="ctr" anchorCtr="0">
            <a:noAutofit/>
          </a:bodyPr>
          <a:lstStyle/>
          <a:p>
            <a:pPr defTabSz="914400">
              <a:defRPr/>
            </a:pPr>
            <a:endParaRPr dirty="0">
              <a:solidFill>
                <a:prstClr val="black"/>
              </a:solidFill>
              <a:latin typeface="字魂45号-冰宇雅宋" panose="00000500000000000000" pitchFamily="2" charset="-122"/>
              <a:ea typeface="Roboto" panose="02000000000000000000"/>
              <a:cs typeface="Roboto" panose="02000000000000000000"/>
              <a:sym typeface="Roboto" panose="02000000000000000000"/>
            </a:endParaRPr>
          </a:p>
        </p:txBody>
      </p:sp>
      <p:sp>
        <p:nvSpPr>
          <p:cNvPr id="29" name="Shape 4690"/>
          <p:cNvSpPr/>
          <p:nvPr/>
        </p:nvSpPr>
        <p:spPr>
          <a:xfrm>
            <a:off x="2014437" y="4474019"/>
            <a:ext cx="429511" cy="429624"/>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rgbClr val="DEB26F"/>
          </a:solidFill>
          <a:ln>
            <a:noFill/>
          </a:ln>
        </p:spPr>
        <p:txBody>
          <a:bodyPr lIns="45713" tIns="22850" rIns="45713" bIns="22850" anchor="ctr" anchorCtr="0">
            <a:noAutofit/>
          </a:bodyPr>
          <a:lstStyle/>
          <a:p>
            <a:pPr defTabSz="914400">
              <a:defRPr/>
            </a:pPr>
            <a:endParaRPr dirty="0">
              <a:solidFill>
                <a:prstClr val="black"/>
              </a:solidFill>
              <a:latin typeface="字魂45号-冰宇雅宋" panose="00000500000000000000" pitchFamily="2" charset="-122"/>
              <a:ea typeface="Roboto" panose="02000000000000000000"/>
              <a:cs typeface="Roboto" panose="02000000000000000000"/>
              <a:sym typeface="Roboto" panose="02000000000000000000"/>
            </a:endParaRPr>
          </a:p>
        </p:txBody>
      </p:sp>
      <p:sp>
        <p:nvSpPr>
          <p:cNvPr id="30" name="Rectangle 7"/>
          <p:cNvSpPr/>
          <p:nvPr/>
        </p:nvSpPr>
        <p:spPr>
          <a:xfrm>
            <a:off x="4759323" y="5399615"/>
            <a:ext cx="2673351" cy="784830"/>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您的内容打在这里或者通过复制您的文本后在此框中选择粘贴并选择只保留文字您的内容打在这里或者通过复制您</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的</a:t>
            </a:r>
            <a:endPar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endParaRPr>
          </a:p>
        </p:txBody>
      </p:sp>
      <p:sp>
        <p:nvSpPr>
          <p:cNvPr id="31" name="Rectangle 8"/>
          <p:cNvSpPr/>
          <p:nvPr/>
        </p:nvSpPr>
        <p:spPr>
          <a:xfrm>
            <a:off x="8683870" y="5399615"/>
            <a:ext cx="2557872" cy="784830"/>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您的内容打在这里或者通过复制您的文本后在此框中选择粘贴并选择只保留文字您的内容打在这里或者</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通过</a:t>
            </a:r>
            <a:endPar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endParaRPr>
          </a:p>
        </p:txBody>
      </p:sp>
      <p:sp>
        <p:nvSpPr>
          <p:cNvPr id="32" name="Rectangle 9"/>
          <p:cNvSpPr/>
          <p:nvPr/>
        </p:nvSpPr>
        <p:spPr>
          <a:xfrm>
            <a:off x="930323" y="5399615"/>
            <a:ext cx="2597738" cy="784830"/>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rPr>
              <a:t>您的内容打在这里或者通过复制您的文本后在此框中选择粘贴并选择只保留文字您的内容打在这里或者通过复制</a:t>
            </a:r>
            <a:r>
              <a:rPr lang="zh-CN" altLang="en-US" sz="1000" dirty="0" smtClean="0">
                <a:solidFill>
                  <a:schemeClr val="tx1">
                    <a:lumMod val="65000"/>
                    <a:lumOff val="35000"/>
                  </a:schemeClr>
                </a:solidFill>
                <a:latin typeface="Century Gothic" panose="020B0502020202020204" pitchFamily="34" charset="0"/>
                <a:ea typeface="字魂105号-简雅黑" panose="00000500000000000000" pitchFamily="2" charset="-122"/>
              </a:rPr>
              <a:t>您</a:t>
            </a:r>
            <a:endParaRPr lang="zh-CN" altLang="en-US" sz="1000" dirty="0">
              <a:solidFill>
                <a:schemeClr val="tx1">
                  <a:lumMod val="65000"/>
                  <a:lumOff val="35000"/>
                </a:schemeClr>
              </a:solidFill>
              <a:latin typeface="Century Gothic" panose="020B0502020202020204" pitchFamily="34" charset="0"/>
              <a:ea typeface="字魂105号-简雅黑" panose="00000500000000000000" pitchFamily="2" charset="-122"/>
            </a:endParaRPr>
          </a:p>
        </p:txBody>
      </p:sp>
      <p:sp>
        <p:nvSpPr>
          <p:cNvPr id="33" name="Rectangle 10"/>
          <p:cNvSpPr/>
          <p:nvPr/>
        </p:nvSpPr>
        <p:spPr>
          <a:xfrm>
            <a:off x="5306806" y="5093900"/>
            <a:ext cx="1578383" cy="369332"/>
          </a:xfrm>
          <a:prstGeom prst="rect">
            <a:avLst/>
          </a:prstGeom>
        </p:spPr>
        <p:txBody>
          <a:bodyPr wrap="square">
            <a:spAutoFit/>
          </a:bodyPr>
          <a:lstStyle/>
          <a:p>
            <a:pPr algn="ctr" defTabSz="914400">
              <a:defRPr/>
            </a:pPr>
            <a:r>
              <a:rPr lang="zh-CN" altLang="en-US" b="1" dirty="0" smtClean="0">
                <a:solidFill>
                  <a:srgbClr val="4C4647"/>
                </a:solidFill>
                <a:latin typeface="字魂45号-冰宇雅宋" panose="00000500000000000000" pitchFamily="2" charset="-122"/>
                <a:ea typeface="字魂105号-简雅黑" panose="00000500000000000000" pitchFamily="2" charset="-122"/>
                <a:cs typeface="Aa楷体" panose="02000500000000000000" pitchFamily="2" charset="-122"/>
              </a:rPr>
              <a:t>项目形式</a:t>
            </a:r>
            <a:endParaRPr lang="id-ID" altLang="zh-CN" b="1" dirty="0">
              <a:solidFill>
                <a:srgbClr val="4C4647"/>
              </a:solidFill>
              <a:latin typeface="字魂45号-冰宇雅宋" panose="00000500000000000000" pitchFamily="2" charset="-122"/>
              <a:ea typeface="字魂105号-简雅黑" panose="00000500000000000000" pitchFamily="2" charset="-122"/>
              <a:cs typeface="Aa楷体" panose="02000500000000000000" pitchFamily="2" charset="-122"/>
            </a:endParaRPr>
          </a:p>
        </p:txBody>
      </p:sp>
      <p:sp>
        <p:nvSpPr>
          <p:cNvPr id="34" name="Rectangle 11"/>
          <p:cNvSpPr/>
          <p:nvPr/>
        </p:nvSpPr>
        <p:spPr>
          <a:xfrm>
            <a:off x="1582874" y="5093900"/>
            <a:ext cx="1292633" cy="369332"/>
          </a:xfrm>
          <a:prstGeom prst="rect">
            <a:avLst/>
          </a:prstGeom>
        </p:spPr>
        <p:txBody>
          <a:bodyPr wrap="square">
            <a:spAutoFit/>
          </a:bodyPr>
          <a:lstStyle/>
          <a:p>
            <a:pPr algn="ctr" defTabSz="914400">
              <a:defRPr/>
            </a:pPr>
            <a:r>
              <a:rPr lang="zh-CN" altLang="en-US" b="1" dirty="0" smtClean="0">
                <a:solidFill>
                  <a:srgbClr val="4C4647"/>
                </a:solidFill>
                <a:latin typeface="字魂45号-冰宇雅宋" panose="00000500000000000000" pitchFamily="2" charset="-122"/>
                <a:ea typeface="字魂105号-简雅黑" panose="00000500000000000000" pitchFamily="2" charset="-122"/>
                <a:cs typeface="Aa楷体" panose="02000500000000000000" pitchFamily="2" charset="-122"/>
              </a:rPr>
              <a:t>项目内容</a:t>
            </a:r>
            <a:endParaRPr lang="id-ID" b="1" dirty="0">
              <a:solidFill>
                <a:srgbClr val="4C4647"/>
              </a:solidFill>
              <a:latin typeface="字魂45号-冰宇雅宋" panose="00000500000000000000" pitchFamily="2" charset="-122"/>
              <a:ea typeface="字魂105号-简雅黑" panose="00000500000000000000" pitchFamily="2" charset="-122"/>
              <a:cs typeface="Aa楷体" panose="02000500000000000000" pitchFamily="2" charset="-122"/>
            </a:endParaRPr>
          </a:p>
        </p:txBody>
      </p:sp>
      <p:sp>
        <p:nvSpPr>
          <p:cNvPr id="35" name="Rectangle 12"/>
          <p:cNvSpPr/>
          <p:nvPr/>
        </p:nvSpPr>
        <p:spPr>
          <a:xfrm>
            <a:off x="9099001" y="5122615"/>
            <a:ext cx="1727608" cy="369332"/>
          </a:xfrm>
          <a:prstGeom prst="rect">
            <a:avLst/>
          </a:prstGeom>
        </p:spPr>
        <p:txBody>
          <a:bodyPr wrap="square">
            <a:spAutoFit/>
          </a:bodyPr>
          <a:lstStyle/>
          <a:p>
            <a:pPr algn="ctr" defTabSz="914400">
              <a:defRPr/>
            </a:pPr>
            <a:r>
              <a:rPr lang="zh-CN" altLang="en-US" b="1" dirty="0" smtClean="0">
                <a:solidFill>
                  <a:srgbClr val="4C4647"/>
                </a:solidFill>
                <a:latin typeface="字魂45号-冰宇雅宋" panose="00000500000000000000" pitchFamily="2" charset="-122"/>
                <a:ea typeface="字魂105号-简雅黑" panose="00000500000000000000" pitchFamily="2" charset="-122"/>
                <a:cs typeface="Aa楷体" panose="02000500000000000000" pitchFamily="2" charset="-122"/>
              </a:rPr>
              <a:t>项目重点</a:t>
            </a:r>
            <a:endParaRPr lang="id-ID" altLang="zh-CN" b="1" dirty="0">
              <a:solidFill>
                <a:srgbClr val="4C4647"/>
              </a:solidFill>
              <a:latin typeface="字魂45号-冰宇雅宋" panose="00000500000000000000" pitchFamily="2" charset="-122"/>
              <a:ea typeface="字魂105号-简雅黑" panose="00000500000000000000" pitchFamily="2" charset="-122"/>
              <a:cs typeface="Aa楷体" panose="02000500000000000000" pitchFamily="2" charset="-122"/>
            </a:endParaRPr>
          </a:p>
        </p:txBody>
      </p:sp>
      <p:grpSp>
        <p:nvGrpSpPr>
          <p:cNvPr id="36" name="组合 35"/>
          <p:cNvGrpSpPr/>
          <p:nvPr/>
        </p:nvGrpSpPr>
        <p:grpSpPr>
          <a:xfrm>
            <a:off x="901491" y="1598018"/>
            <a:ext cx="4816137" cy="1082930"/>
            <a:chOff x="901491" y="1610544"/>
            <a:chExt cx="4318209" cy="1082930"/>
          </a:xfrm>
          <a:effectLst>
            <a:outerShdw blurRad="114300" dist="12700" dir="2700000" algn="tl" rotWithShape="0">
              <a:prstClr val="black">
                <a:alpha val="28000"/>
              </a:prstClr>
            </a:outerShdw>
          </a:effectLst>
        </p:grpSpPr>
        <p:sp>
          <p:nvSpPr>
            <p:cNvPr id="37" name="Subtitle 2"/>
            <p:cNvSpPr txBox="1"/>
            <p:nvPr/>
          </p:nvSpPr>
          <p:spPr>
            <a:xfrm>
              <a:off x="901491" y="1610544"/>
              <a:ext cx="4318209" cy="55902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zh-CN" altLang="en-US" sz="4400" b="1" dirty="0" smtClean="0">
                  <a:solidFill>
                    <a:prstClr val="white">
                      <a:lumMod val="95000"/>
                    </a:prstClr>
                  </a:solidFill>
                  <a:latin typeface="Calibri" panose="020F0502020204030204"/>
                  <a:ea typeface="字魂105号-简雅黑" panose="00000500000000000000" pitchFamily="2" charset="-122"/>
                  <a:cs typeface="Aa楷体" panose="02000500000000000000" pitchFamily="2" charset="-122"/>
                </a:rPr>
                <a:t>项目核心是什么</a:t>
              </a:r>
              <a:endParaRPr lang="id-ID" sz="4400" b="1" dirty="0">
                <a:solidFill>
                  <a:prstClr val="white">
                    <a:lumMod val="95000"/>
                  </a:prstClr>
                </a:solidFill>
                <a:latin typeface="Calibri" panose="020F0502020204030204"/>
                <a:ea typeface="字魂105号-简雅黑" panose="00000500000000000000" pitchFamily="2" charset="-122"/>
                <a:cs typeface="Aa楷体" panose="02000500000000000000" pitchFamily="2" charset="-122"/>
              </a:endParaRPr>
            </a:p>
          </p:txBody>
        </p:sp>
        <p:sp>
          <p:nvSpPr>
            <p:cNvPr id="38" name="Rectangle 14"/>
            <p:cNvSpPr/>
            <p:nvPr/>
          </p:nvSpPr>
          <p:spPr>
            <a:xfrm>
              <a:off x="948612" y="2262587"/>
              <a:ext cx="3604260" cy="430887"/>
            </a:xfrm>
            <a:prstGeom prst="rect">
              <a:avLst/>
            </a:prstGeom>
          </p:spPr>
          <p:txBody>
            <a:bodyPr wrap="square">
              <a:spAutoFit/>
            </a:bodyPr>
            <a:lstStyle/>
            <a:p>
              <a:pPr defTabSz="914400">
                <a:defRPr/>
              </a:pPr>
              <a:r>
                <a:rPr lang="id-ID" sz="1100" kern="0" dirty="0" smtClean="0">
                  <a:solidFill>
                    <a:prstClr val="white">
                      <a:lumMod val="95000"/>
                    </a:prstClr>
                  </a:solidFill>
                  <a:latin typeface="字魂105号-简雅黑" panose="00000500000000000000" pitchFamily="2" charset="-122"/>
                  <a:ea typeface="字魂105号-简雅黑" panose="00000500000000000000" pitchFamily="2" charset="-122"/>
                  <a:cs typeface="Aa楷体" panose="02000500000000000000" pitchFamily="2" charset="-122"/>
                </a:rPr>
                <a:t>LOREM IPSUM DOLOR SIT AMET, LACUS NULLA AC NETUS NIBH ALIQUET</a:t>
              </a:r>
              <a:endParaRPr lang="id-ID" sz="1100" kern="0" dirty="0">
                <a:solidFill>
                  <a:prstClr val="white">
                    <a:lumMod val="95000"/>
                  </a:prstClr>
                </a:solidFill>
                <a:latin typeface="字魂105号-简雅黑" panose="00000500000000000000" pitchFamily="2" charset="-122"/>
                <a:ea typeface="字魂105号-简雅黑" panose="00000500000000000000" pitchFamily="2" charset="-122"/>
              </a:endParaRPr>
            </a:p>
          </p:txBody>
        </p:sp>
      </p:grpSp>
      <p:cxnSp>
        <p:nvCxnSpPr>
          <p:cNvPr id="3" name="直接连接符 2"/>
          <p:cNvCxnSpPr/>
          <p:nvPr/>
        </p:nvCxnSpPr>
        <p:spPr>
          <a:xfrm>
            <a:off x="1062318" y="1398494"/>
            <a:ext cx="69924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8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000"/>
                            </p:stCondLst>
                            <p:childTnLst>
                              <p:par>
                                <p:cTn id="14" presetID="2" presetClass="entr" presetSubtype="12"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up)">
                                      <p:cBhvr>
                                        <p:cTn id="21" dur="500"/>
                                        <p:tgtEl>
                                          <p:spTgt spid="3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500"/>
                                        <p:tgtEl>
                                          <p:spTgt spid="34"/>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up)">
                                      <p:cBhvr>
                                        <p:cTn id="35" dur="500"/>
                                        <p:tgtEl>
                                          <p:spTgt spid="32"/>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childTnLst>
                          </p:cTn>
                        </p:par>
                        <p:par>
                          <p:cTn id="56" fill="hold">
                            <p:stCondLst>
                              <p:cond delay="5500"/>
                            </p:stCondLst>
                            <p:childTnLst>
                              <p:par>
                                <p:cTn id="57" presetID="22" presetClass="entr" presetSubtype="1"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up)">
                                      <p:cBhvr>
                                        <p:cTn id="59" dur="500"/>
                                        <p:tgtEl>
                                          <p:spTgt spid="35"/>
                                        </p:tgtEl>
                                      </p:cBhvr>
                                    </p:animEffect>
                                  </p:childTnLst>
                                </p:cTn>
                              </p:par>
                            </p:childTnLst>
                          </p:cTn>
                        </p:par>
                        <p:par>
                          <p:cTn id="60" fill="hold">
                            <p:stCondLst>
                              <p:cond delay="60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6" grpId="0" animBg="1"/>
      <p:bldP spid="27" grpId="0" animBg="1"/>
      <p:bldP spid="28" grpId="0" animBg="1"/>
      <p:bldP spid="29" grpId="0" animBg="1"/>
      <p:bldP spid="30" grpId="0"/>
      <p:bldP spid="31" grpId="0"/>
      <p:bldP spid="32" grpId="0"/>
      <p:bldP spid="33"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6237" r="6237"/>
          <a:stretch>
            <a:fillRect/>
          </a:stretch>
        </p:blipFill>
        <p:spPr>
          <a:xfrm>
            <a:off x="8747520" y="1676909"/>
            <a:ext cx="2705277" cy="2060558"/>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t="3993" b="3993"/>
          <a:stretch>
            <a:fillRect/>
          </a:stretch>
        </p:blipFill>
        <p:spPr>
          <a:xfrm>
            <a:off x="6096175" y="3921398"/>
            <a:ext cx="3652944" cy="2237355"/>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10832" r="10832"/>
          <a:stretch>
            <a:fillRect/>
          </a:stretch>
        </p:blipFill>
        <p:spPr>
          <a:xfrm>
            <a:off x="6096174" y="1676909"/>
            <a:ext cx="2421268" cy="2060558"/>
          </a:xfrm>
          <a:prstGeom prst="rect">
            <a:avLst/>
          </a:prstGeom>
          <a:solidFill>
            <a:srgbClr val="DEB26F"/>
          </a:solidFill>
        </p:spPr>
      </p:pic>
      <p:sp>
        <p:nvSpPr>
          <p:cNvPr id="11" name="矩形 10"/>
          <p:cNvSpPr/>
          <p:nvPr/>
        </p:nvSpPr>
        <p:spPr>
          <a:xfrm>
            <a:off x="1033929" y="1810687"/>
            <a:ext cx="762000" cy="762000"/>
          </a:xfrm>
          <a:prstGeom prst="rect">
            <a:avLst/>
          </a:pr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105号-简雅黑" panose="00000500000000000000" pitchFamily="2" charset="-122"/>
                <a:ea typeface="字魂105号-简雅黑" panose="00000500000000000000" pitchFamily="2" charset="-122"/>
              </a:rPr>
              <a:t>01</a:t>
            </a:r>
            <a:endParaRPr lang="zh-CN" altLang="en-US" sz="2400" dirty="0">
              <a:latin typeface="字魂105号-简雅黑" panose="00000500000000000000" pitchFamily="2" charset="-122"/>
              <a:ea typeface="字魂105号-简雅黑" panose="00000500000000000000" pitchFamily="2" charset="-122"/>
            </a:endParaRPr>
          </a:p>
        </p:txBody>
      </p:sp>
      <p:sp>
        <p:nvSpPr>
          <p:cNvPr id="12" name="矩形 11"/>
          <p:cNvSpPr/>
          <p:nvPr/>
        </p:nvSpPr>
        <p:spPr>
          <a:xfrm>
            <a:off x="1033929" y="3398768"/>
            <a:ext cx="762000" cy="762000"/>
          </a:xfrm>
          <a:prstGeom prst="rect">
            <a:avLst/>
          </a:prstGeom>
          <a:solidFill>
            <a:srgbClr val="DEB26F"/>
          </a:solidFill>
          <a:ln>
            <a:noFill/>
          </a:ln>
          <a:effectLst>
            <a:outerShdw blurRad="381000" dist="1524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字魂105号-简雅黑" panose="00000500000000000000" pitchFamily="2" charset="-122"/>
                <a:ea typeface="字魂105号-简雅黑" panose="00000500000000000000" pitchFamily="2" charset="-122"/>
              </a:rPr>
              <a:t>02</a:t>
            </a:r>
            <a:endParaRPr lang="zh-CN" altLang="en-US" sz="3200" dirty="0">
              <a:latin typeface="字魂105号-简雅黑" panose="00000500000000000000" pitchFamily="2" charset="-122"/>
              <a:ea typeface="字魂105号-简雅黑" panose="00000500000000000000" pitchFamily="2" charset="-122"/>
            </a:endParaRPr>
          </a:p>
        </p:txBody>
      </p:sp>
      <p:sp>
        <p:nvSpPr>
          <p:cNvPr id="13" name="矩形 12"/>
          <p:cNvSpPr/>
          <p:nvPr/>
        </p:nvSpPr>
        <p:spPr>
          <a:xfrm>
            <a:off x="1033929" y="4986849"/>
            <a:ext cx="762000" cy="762000"/>
          </a:xfrm>
          <a:prstGeom prst="rect">
            <a:avLst/>
          </a:prstGeom>
          <a:solidFill>
            <a:srgbClr val="2D26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105号-简雅黑" panose="00000500000000000000" pitchFamily="2" charset="-122"/>
                <a:ea typeface="字魂105号-简雅黑" panose="00000500000000000000" pitchFamily="2" charset="-122"/>
              </a:rPr>
              <a:t>03</a:t>
            </a:r>
            <a:endParaRPr lang="zh-CN" altLang="en-US" sz="2400" dirty="0">
              <a:latin typeface="字魂105号-简雅黑" panose="00000500000000000000" pitchFamily="2" charset="-122"/>
              <a:ea typeface="字魂105号-简雅黑" panose="00000500000000000000" pitchFamily="2" charset="-122"/>
            </a:endParaRPr>
          </a:p>
        </p:txBody>
      </p:sp>
      <p:sp>
        <p:nvSpPr>
          <p:cNvPr id="14" name="文本框 13"/>
          <p:cNvSpPr txBox="1"/>
          <p:nvPr/>
        </p:nvSpPr>
        <p:spPr>
          <a:xfrm>
            <a:off x="2100786" y="1810687"/>
            <a:ext cx="1154162" cy="276999"/>
          </a:xfrm>
          <a:prstGeom prst="rect">
            <a:avLst/>
          </a:prstGeom>
          <a:noFill/>
        </p:spPr>
        <p:txBody>
          <a:bodyPr wrap="none" lIns="0" tIns="0" rIns="0" bIns="0" rtlCol="0">
            <a:spAutoFit/>
          </a:bodyPr>
          <a:lstStyle/>
          <a:p>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项目名称一</a:t>
            </a:r>
            <a:endPar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5" name="TextBox 11"/>
          <p:cNvSpPr txBox="1"/>
          <p:nvPr/>
        </p:nvSpPr>
        <p:spPr>
          <a:xfrm>
            <a:off x="2100786" y="2194128"/>
            <a:ext cx="3289243" cy="663002"/>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18" name="文本框 17"/>
          <p:cNvSpPr txBox="1"/>
          <p:nvPr/>
        </p:nvSpPr>
        <p:spPr>
          <a:xfrm>
            <a:off x="2100786" y="3398768"/>
            <a:ext cx="1154162" cy="276999"/>
          </a:xfrm>
          <a:prstGeom prst="rect">
            <a:avLst/>
          </a:prstGeom>
          <a:noFill/>
        </p:spPr>
        <p:txBody>
          <a:bodyPr wrap="none" lIns="0" tIns="0" rIns="0" bIns="0" rtlCol="0">
            <a:spAutoFit/>
          </a:bodyPr>
          <a:lstStyle/>
          <a:p>
            <a:r>
              <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项目</a:t>
            </a: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名称二</a:t>
            </a:r>
            <a:endPar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9" name="TextBox 11"/>
          <p:cNvSpPr txBox="1"/>
          <p:nvPr/>
        </p:nvSpPr>
        <p:spPr>
          <a:xfrm>
            <a:off x="2100786" y="3782209"/>
            <a:ext cx="3289243" cy="663002"/>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20" name="文本框 19"/>
          <p:cNvSpPr txBox="1"/>
          <p:nvPr/>
        </p:nvSpPr>
        <p:spPr>
          <a:xfrm>
            <a:off x="2100786" y="4986849"/>
            <a:ext cx="1154162" cy="276999"/>
          </a:xfrm>
          <a:prstGeom prst="rect">
            <a:avLst/>
          </a:prstGeom>
          <a:noFill/>
        </p:spPr>
        <p:txBody>
          <a:bodyPr wrap="none" lIns="0" tIns="0" rIns="0" bIns="0" rtlCol="0">
            <a:spAutoFit/>
          </a:bodyPr>
          <a:lstStyle/>
          <a:p>
            <a:r>
              <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项目</a:t>
            </a:r>
            <a:r>
              <a:rPr lang="zh-CN" altLang="en-US"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名称三</a:t>
            </a:r>
            <a:endParaRPr lang="zh-CN" altLang="en-US"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21" name="TextBox 11"/>
          <p:cNvSpPr txBox="1"/>
          <p:nvPr/>
        </p:nvSpPr>
        <p:spPr>
          <a:xfrm>
            <a:off x="2100786" y="5370290"/>
            <a:ext cx="3289243" cy="663002"/>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grpSp>
        <p:nvGrpSpPr>
          <p:cNvPr id="17" name="组合 16"/>
          <p:cNvGrpSpPr/>
          <p:nvPr/>
        </p:nvGrpSpPr>
        <p:grpSpPr>
          <a:xfrm>
            <a:off x="4965095" y="465120"/>
            <a:ext cx="2262158" cy="699316"/>
            <a:chOff x="5507534" y="356634"/>
            <a:chExt cx="2262158" cy="699316"/>
          </a:xfrm>
        </p:grpSpPr>
        <p:sp>
          <p:nvSpPr>
            <p:cNvPr id="22" name="矩形 21"/>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我们做什么</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23" name="矩形 22"/>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300"/>
                                        <p:tgtEl>
                                          <p:spTgt spid="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Effect transition="in" filter="fade">
                                      <p:cBhvr>
                                        <p:cTn id="21" dur="300"/>
                                        <p:tgtEl>
                                          <p:spTgt spid="1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fltVal val="0"/>
                                          </p:val>
                                        </p:tav>
                                        <p:tav tm="100000">
                                          <p:val>
                                            <p:strVal val="#ppt_w"/>
                                          </p:val>
                                        </p:tav>
                                      </p:tavLst>
                                    </p:anim>
                                    <p:anim calcmode="lin" valueType="num">
                                      <p:cBhvr>
                                        <p:cTn id="26" dur="300" fill="hold"/>
                                        <p:tgtEl>
                                          <p:spTgt spid="12"/>
                                        </p:tgtEl>
                                        <p:attrNameLst>
                                          <p:attrName>ppt_h</p:attrName>
                                        </p:attrNameLst>
                                      </p:cBhvr>
                                      <p:tavLst>
                                        <p:tav tm="0">
                                          <p:val>
                                            <p:fltVal val="0"/>
                                          </p:val>
                                        </p:tav>
                                        <p:tav tm="100000">
                                          <p:val>
                                            <p:strVal val="#ppt_h"/>
                                          </p:val>
                                        </p:tav>
                                      </p:tavLst>
                                    </p:anim>
                                    <p:animEffect transition="in" filter="fade">
                                      <p:cBhvr>
                                        <p:cTn id="27" dur="3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300" fill="hold"/>
                                        <p:tgtEl>
                                          <p:spTgt spid="13"/>
                                        </p:tgtEl>
                                        <p:attrNameLst>
                                          <p:attrName>ppt_w</p:attrName>
                                        </p:attrNameLst>
                                      </p:cBhvr>
                                      <p:tavLst>
                                        <p:tav tm="0">
                                          <p:val>
                                            <p:fltVal val="0"/>
                                          </p:val>
                                        </p:tav>
                                        <p:tav tm="100000">
                                          <p:val>
                                            <p:strVal val="#ppt_w"/>
                                          </p:val>
                                        </p:tav>
                                      </p:tavLst>
                                    </p:anim>
                                    <p:anim calcmode="lin" valueType="num">
                                      <p:cBhvr>
                                        <p:cTn id="32" dur="300" fill="hold"/>
                                        <p:tgtEl>
                                          <p:spTgt spid="13"/>
                                        </p:tgtEl>
                                        <p:attrNameLst>
                                          <p:attrName>ppt_h</p:attrName>
                                        </p:attrNameLst>
                                      </p:cBhvr>
                                      <p:tavLst>
                                        <p:tav tm="0">
                                          <p:val>
                                            <p:fltVal val="0"/>
                                          </p:val>
                                        </p:tav>
                                        <p:tav tm="100000">
                                          <p:val>
                                            <p:strVal val="#ppt_h"/>
                                          </p:val>
                                        </p:tav>
                                      </p:tavLst>
                                    </p:anim>
                                    <p:animEffect transition="in" filter="fade">
                                      <p:cBhvr>
                                        <p:cTn id="33" dur="300"/>
                                        <p:tgtEl>
                                          <p:spTgt spid="13"/>
                                        </p:tgtEl>
                                      </p:cBhvr>
                                    </p:animEffect>
                                  </p:childTnLst>
                                </p:cTn>
                              </p:par>
                            </p:childTnLst>
                          </p:cTn>
                        </p:par>
                        <p:par>
                          <p:cTn id="34" fill="hold">
                            <p:stCondLst>
                              <p:cond delay="30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4"/>
                                        </p:tgtEl>
                                        <p:attrNameLst>
                                          <p:attrName>ppt_y</p:attrName>
                                        </p:attrNameLst>
                                      </p:cBhvr>
                                      <p:tavLst>
                                        <p:tav tm="0">
                                          <p:val>
                                            <p:strVal val="#ppt_y"/>
                                          </p:val>
                                        </p:tav>
                                        <p:tav tm="100000">
                                          <p:val>
                                            <p:strVal val="#ppt_y"/>
                                          </p:val>
                                        </p:tav>
                                      </p:tavLst>
                                    </p:anim>
                                    <p:anim calcmode="lin" valueType="num">
                                      <p:cBhvr>
                                        <p:cTn id="3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4"/>
                                        </p:tgtEl>
                                      </p:cBhvr>
                                    </p:animEffect>
                                  </p:childTnLst>
                                </p:cTn>
                              </p:par>
                              <p:par>
                                <p:cTn id="42" presetID="34" presetClass="emph" presetSubtype="0" fill="hold" grpId="1" nodeType="withEffect">
                                  <p:stCondLst>
                                    <p:cond delay="0"/>
                                  </p:stCondLst>
                                  <p:iterate type="lt">
                                    <p:tmPct val="10000"/>
                                  </p:iterate>
                                  <p:childTnLst>
                                    <p:animMotion origin="layout" path="M -1.25E-6 7.40741E-7 L 0.00013 -0.07407 " pathEditMode="relative" rAng="0" ptsTypes="AA">
                                      <p:cBhvr>
                                        <p:cTn id="43" dur="250" accel="50000" decel="50000" autoRev="1" fill="hold">
                                          <p:stCondLst>
                                            <p:cond delay="0"/>
                                          </p:stCondLst>
                                        </p:cTn>
                                        <p:tgtEl>
                                          <p:spTgt spid="14"/>
                                        </p:tgtEl>
                                        <p:attrNameLst>
                                          <p:attrName>ppt_x</p:attrName>
                                          <p:attrName>ppt_y</p:attrName>
                                        </p:attrNameLst>
                                      </p:cBhvr>
                                      <p:rCtr x="0" y="-3704"/>
                                    </p:animMotion>
                                    <p:animRot by="1500000">
                                      <p:cBhvr>
                                        <p:cTn id="44" dur="125" fill="hold">
                                          <p:stCondLst>
                                            <p:cond delay="0"/>
                                          </p:stCondLst>
                                        </p:cTn>
                                        <p:tgtEl>
                                          <p:spTgt spid="14"/>
                                        </p:tgtEl>
                                        <p:attrNameLst>
                                          <p:attrName>r</p:attrName>
                                        </p:attrNameLst>
                                      </p:cBhvr>
                                    </p:animRot>
                                    <p:animRot by="-1500000">
                                      <p:cBhvr>
                                        <p:cTn id="45" dur="125" fill="hold">
                                          <p:stCondLst>
                                            <p:cond delay="125"/>
                                          </p:stCondLst>
                                        </p:cTn>
                                        <p:tgtEl>
                                          <p:spTgt spid="14"/>
                                        </p:tgtEl>
                                        <p:attrNameLst>
                                          <p:attrName>r</p:attrName>
                                        </p:attrNameLst>
                                      </p:cBhvr>
                                    </p:animRot>
                                    <p:animRot by="-1500000">
                                      <p:cBhvr>
                                        <p:cTn id="46" dur="125" fill="hold">
                                          <p:stCondLst>
                                            <p:cond delay="250"/>
                                          </p:stCondLst>
                                        </p:cTn>
                                        <p:tgtEl>
                                          <p:spTgt spid="14"/>
                                        </p:tgtEl>
                                        <p:attrNameLst>
                                          <p:attrName>r</p:attrName>
                                        </p:attrNameLst>
                                      </p:cBhvr>
                                    </p:animRot>
                                    <p:animRot by="1500000">
                                      <p:cBhvr>
                                        <p:cTn id="47" dur="125" fill="hold">
                                          <p:stCondLst>
                                            <p:cond delay="375"/>
                                          </p:stCondLst>
                                        </p:cTn>
                                        <p:tgtEl>
                                          <p:spTgt spid="14"/>
                                        </p:tgtEl>
                                        <p:attrNameLst>
                                          <p:attrName>r</p:attrName>
                                        </p:attrNameLst>
                                      </p:cBhvr>
                                    </p:animRot>
                                  </p:childTnLst>
                                </p:cTn>
                              </p:par>
                              <p:par>
                                <p:cTn id="48" presetID="41"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3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15"/>
                                        </p:tgtEl>
                                        <p:attrNameLst>
                                          <p:attrName>ppt_y</p:attrName>
                                        </p:attrNameLst>
                                      </p:cBhvr>
                                      <p:tavLst>
                                        <p:tav tm="0">
                                          <p:val>
                                            <p:strVal val="#ppt_y"/>
                                          </p:val>
                                        </p:tav>
                                        <p:tav tm="100000">
                                          <p:val>
                                            <p:strVal val="#ppt_y"/>
                                          </p:val>
                                        </p:tav>
                                      </p:tavLst>
                                    </p:anim>
                                    <p:anim calcmode="lin" valueType="num">
                                      <p:cBhvr>
                                        <p:cTn id="52" dur="3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15"/>
                                        </p:tgtEl>
                                      </p:cBhvr>
                                    </p:animEffect>
                                  </p:childTnLst>
                                </p:cTn>
                              </p:par>
                            </p:childTnLst>
                          </p:cTn>
                        </p:par>
                        <p:par>
                          <p:cTn id="55" fill="hold">
                            <p:stCondLst>
                              <p:cond delay="2499"/>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8"/>
                                        </p:tgtEl>
                                        <p:attrNameLst>
                                          <p:attrName>ppt_y</p:attrName>
                                        </p:attrNameLst>
                                      </p:cBhvr>
                                      <p:tavLst>
                                        <p:tav tm="0">
                                          <p:val>
                                            <p:strVal val="#ppt_y"/>
                                          </p:val>
                                        </p:tav>
                                        <p:tav tm="100000">
                                          <p:val>
                                            <p:strVal val="#ppt_y"/>
                                          </p:val>
                                        </p:tav>
                                      </p:tavLst>
                                    </p:anim>
                                    <p:anim calcmode="lin" valueType="num">
                                      <p:cBhvr>
                                        <p:cTn id="6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8"/>
                                        </p:tgtEl>
                                      </p:cBhvr>
                                    </p:animEffect>
                                  </p:childTnLst>
                                </p:cTn>
                              </p:par>
                              <p:par>
                                <p:cTn id="63" presetID="34" presetClass="emph" presetSubtype="0" fill="hold" grpId="1" nodeType="withEffect">
                                  <p:stCondLst>
                                    <p:cond delay="0"/>
                                  </p:stCondLst>
                                  <p:iterate type="lt">
                                    <p:tmPct val="10000"/>
                                  </p:iterate>
                                  <p:childTnLst>
                                    <p:animMotion origin="layout" path="M -1.25E-6 -7.40741E-7 L 0.00013 -0.07407 " pathEditMode="relative" rAng="0" ptsTypes="AA">
                                      <p:cBhvr>
                                        <p:cTn id="64" dur="250" accel="50000" decel="50000" autoRev="1" fill="hold">
                                          <p:stCondLst>
                                            <p:cond delay="0"/>
                                          </p:stCondLst>
                                        </p:cTn>
                                        <p:tgtEl>
                                          <p:spTgt spid="18"/>
                                        </p:tgtEl>
                                        <p:attrNameLst>
                                          <p:attrName>ppt_x</p:attrName>
                                          <p:attrName>ppt_y</p:attrName>
                                        </p:attrNameLst>
                                      </p:cBhvr>
                                      <p:rCtr x="0" y="-3704"/>
                                    </p:animMotion>
                                    <p:animRot by="1500000">
                                      <p:cBhvr>
                                        <p:cTn id="65" dur="125" fill="hold">
                                          <p:stCondLst>
                                            <p:cond delay="0"/>
                                          </p:stCondLst>
                                        </p:cTn>
                                        <p:tgtEl>
                                          <p:spTgt spid="18"/>
                                        </p:tgtEl>
                                        <p:attrNameLst>
                                          <p:attrName>r</p:attrName>
                                        </p:attrNameLst>
                                      </p:cBhvr>
                                    </p:animRot>
                                    <p:animRot by="-1500000">
                                      <p:cBhvr>
                                        <p:cTn id="66" dur="125" fill="hold">
                                          <p:stCondLst>
                                            <p:cond delay="125"/>
                                          </p:stCondLst>
                                        </p:cTn>
                                        <p:tgtEl>
                                          <p:spTgt spid="18"/>
                                        </p:tgtEl>
                                        <p:attrNameLst>
                                          <p:attrName>r</p:attrName>
                                        </p:attrNameLst>
                                      </p:cBhvr>
                                    </p:animRot>
                                    <p:animRot by="-1500000">
                                      <p:cBhvr>
                                        <p:cTn id="67" dur="125" fill="hold">
                                          <p:stCondLst>
                                            <p:cond delay="250"/>
                                          </p:stCondLst>
                                        </p:cTn>
                                        <p:tgtEl>
                                          <p:spTgt spid="18"/>
                                        </p:tgtEl>
                                        <p:attrNameLst>
                                          <p:attrName>r</p:attrName>
                                        </p:attrNameLst>
                                      </p:cBhvr>
                                    </p:animRot>
                                    <p:animRot by="1500000">
                                      <p:cBhvr>
                                        <p:cTn id="68" dur="125" fill="hold">
                                          <p:stCondLst>
                                            <p:cond delay="375"/>
                                          </p:stCondLst>
                                        </p:cTn>
                                        <p:tgtEl>
                                          <p:spTgt spid="18"/>
                                        </p:tgtEl>
                                        <p:attrNameLst>
                                          <p:attrName>r</p:attrName>
                                        </p:attrNameLst>
                                      </p:cBhvr>
                                    </p:animRot>
                                  </p:childTnLst>
                                </p:cTn>
                              </p:par>
                              <p:par>
                                <p:cTn id="69" presetID="41"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3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72" dur="300" fill="hold"/>
                                        <p:tgtEl>
                                          <p:spTgt spid="19"/>
                                        </p:tgtEl>
                                        <p:attrNameLst>
                                          <p:attrName>ppt_y</p:attrName>
                                        </p:attrNameLst>
                                      </p:cBhvr>
                                      <p:tavLst>
                                        <p:tav tm="0">
                                          <p:val>
                                            <p:strVal val="#ppt_y"/>
                                          </p:val>
                                        </p:tav>
                                        <p:tav tm="100000">
                                          <p:val>
                                            <p:strVal val="#ppt_y"/>
                                          </p:val>
                                        </p:tav>
                                      </p:tavLst>
                                    </p:anim>
                                    <p:anim calcmode="lin" valueType="num">
                                      <p:cBhvr>
                                        <p:cTn id="73" dur="3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4" dur="3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75" dur="300" tmFilter="0,0; .5, 1; 1, 1"/>
                                        <p:tgtEl>
                                          <p:spTgt spid="19"/>
                                        </p:tgtEl>
                                      </p:cBhvr>
                                    </p:animEffect>
                                  </p:childTnLst>
                                </p:cTn>
                              </p:par>
                            </p:childTnLst>
                          </p:cTn>
                        </p:par>
                        <p:par>
                          <p:cTn id="76" fill="hold">
                            <p:stCondLst>
                              <p:cond delay="3199"/>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0"/>
                                        </p:tgtEl>
                                        <p:attrNameLst>
                                          <p:attrName>ppt_y</p:attrName>
                                        </p:attrNameLst>
                                      </p:cBhvr>
                                      <p:tavLst>
                                        <p:tav tm="0">
                                          <p:val>
                                            <p:strVal val="#ppt_y"/>
                                          </p:val>
                                        </p:tav>
                                        <p:tav tm="100000">
                                          <p:val>
                                            <p:strVal val="#ppt_y"/>
                                          </p:val>
                                        </p:tav>
                                      </p:tavLst>
                                    </p:anim>
                                    <p:anim calcmode="lin" valueType="num">
                                      <p:cBhvr>
                                        <p:cTn id="8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0"/>
                                        </p:tgtEl>
                                      </p:cBhvr>
                                    </p:animEffect>
                                  </p:childTnLst>
                                </p:cTn>
                              </p:par>
                              <p:par>
                                <p:cTn id="84" presetID="34" presetClass="emph" presetSubtype="0" fill="hold" grpId="1" nodeType="withEffect">
                                  <p:stCondLst>
                                    <p:cond delay="0"/>
                                  </p:stCondLst>
                                  <p:iterate type="lt">
                                    <p:tmPct val="10000"/>
                                  </p:iterate>
                                  <p:childTnLst>
                                    <p:animMotion origin="layout" path="M -1.25E-6 -2.22222E-6 L 0.00013 -0.07407 " pathEditMode="relative" rAng="0" ptsTypes="AA">
                                      <p:cBhvr>
                                        <p:cTn id="85" dur="250" accel="50000" decel="50000" autoRev="1" fill="hold">
                                          <p:stCondLst>
                                            <p:cond delay="0"/>
                                          </p:stCondLst>
                                        </p:cTn>
                                        <p:tgtEl>
                                          <p:spTgt spid="20"/>
                                        </p:tgtEl>
                                        <p:attrNameLst>
                                          <p:attrName>ppt_x</p:attrName>
                                          <p:attrName>ppt_y</p:attrName>
                                        </p:attrNameLst>
                                      </p:cBhvr>
                                      <p:rCtr x="0" y="-3704"/>
                                    </p:animMotion>
                                    <p:animRot by="1500000">
                                      <p:cBhvr>
                                        <p:cTn id="86" dur="125" fill="hold">
                                          <p:stCondLst>
                                            <p:cond delay="0"/>
                                          </p:stCondLst>
                                        </p:cTn>
                                        <p:tgtEl>
                                          <p:spTgt spid="20"/>
                                        </p:tgtEl>
                                        <p:attrNameLst>
                                          <p:attrName>r</p:attrName>
                                        </p:attrNameLst>
                                      </p:cBhvr>
                                    </p:animRot>
                                    <p:animRot by="-1500000">
                                      <p:cBhvr>
                                        <p:cTn id="87" dur="125" fill="hold">
                                          <p:stCondLst>
                                            <p:cond delay="125"/>
                                          </p:stCondLst>
                                        </p:cTn>
                                        <p:tgtEl>
                                          <p:spTgt spid="20"/>
                                        </p:tgtEl>
                                        <p:attrNameLst>
                                          <p:attrName>r</p:attrName>
                                        </p:attrNameLst>
                                      </p:cBhvr>
                                    </p:animRot>
                                    <p:animRot by="-1500000">
                                      <p:cBhvr>
                                        <p:cTn id="88" dur="125" fill="hold">
                                          <p:stCondLst>
                                            <p:cond delay="250"/>
                                          </p:stCondLst>
                                        </p:cTn>
                                        <p:tgtEl>
                                          <p:spTgt spid="20"/>
                                        </p:tgtEl>
                                        <p:attrNameLst>
                                          <p:attrName>r</p:attrName>
                                        </p:attrNameLst>
                                      </p:cBhvr>
                                    </p:animRot>
                                    <p:animRot by="1500000">
                                      <p:cBhvr>
                                        <p:cTn id="89" dur="125" fill="hold">
                                          <p:stCondLst>
                                            <p:cond delay="375"/>
                                          </p:stCondLst>
                                        </p:cTn>
                                        <p:tgtEl>
                                          <p:spTgt spid="20"/>
                                        </p:tgtEl>
                                        <p:attrNameLst>
                                          <p:attrName>r</p:attrName>
                                        </p:attrNameLst>
                                      </p:cBhvr>
                                    </p:animRot>
                                  </p:childTnLst>
                                </p:cTn>
                              </p:par>
                              <p:par>
                                <p:cTn id="90" presetID="41" presetClass="entr" presetSubtype="0"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3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3" dur="300" fill="hold"/>
                                        <p:tgtEl>
                                          <p:spTgt spid="21"/>
                                        </p:tgtEl>
                                        <p:attrNameLst>
                                          <p:attrName>ppt_y</p:attrName>
                                        </p:attrNameLst>
                                      </p:cBhvr>
                                      <p:tavLst>
                                        <p:tav tm="0">
                                          <p:val>
                                            <p:strVal val="#ppt_y"/>
                                          </p:val>
                                        </p:tav>
                                        <p:tav tm="100000">
                                          <p:val>
                                            <p:strVal val="#ppt_y"/>
                                          </p:val>
                                        </p:tav>
                                      </p:tavLst>
                                    </p:anim>
                                    <p:anim calcmode="lin" valueType="num">
                                      <p:cBhvr>
                                        <p:cTn id="94" dur="3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5" dur="3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3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p:bldP spid="14" grpId="1"/>
      <p:bldP spid="15" grpId="0"/>
      <p:bldP spid="18" grpId="0"/>
      <p:bldP spid="18" grpId="1"/>
      <p:bldP spid="19" grpId="0"/>
      <p:bldP spid="20" grpId="0"/>
      <p:bldP spid="20" grpId="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îṧľïḓé"/>
          <p:cNvSpPr/>
          <p:nvPr/>
        </p:nvSpPr>
        <p:spPr>
          <a:xfrm>
            <a:off x="1088573" y="1756229"/>
            <a:ext cx="5007428" cy="2246026"/>
          </a:xfrm>
          <a:prstGeom prst="rect">
            <a:avLst/>
          </a:prstGeom>
          <a:blipFill dpi="0" rotWithShape="1">
            <a:blip r:embed="rId1">
              <a:extLst>
                <a:ext uri="{28A0092B-C50C-407E-A947-70E740481C1C}">
                  <a14:useLocalDpi xmlns:a14="http://schemas.microsoft.com/office/drawing/2010/main" val="0"/>
                </a:ext>
              </a:extLst>
            </a:blip>
            <a:srcRect/>
            <a:stretch>
              <a:fillRect t="-24201" b="-24201"/>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7" name="iṡ1ïḓé"/>
          <p:cNvSpPr/>
          <p:nvPr/>
        </p:nvSpPr>
        <p:spPr>
          <a:xfrm>
            <a:off x="6096001" y="1756229"/>
            <a:ext cx="5007428" cy="2246027"/>
          </a:xfrm>
          <a:prstGeom prst="rect">
            <a:avLst/>
          </a:prstGeom>
          <a:blipFill dpi="0" rotWithShape="1">
            <a:blip r:embed="rId2">
              <a:extLst>
                <a:ext uri="{28A0092B-C50C-407E-A947-70E740481C1C}">
                  <a14:useLocalDpi xmlns:a14="http://schemas.microsoft.com/office/drawing/2010/main" val="0"/>
                </a:ext>
              </a:extLst>
            </a:blip>
            <a:srcRect/>
            <a:stretch>
              <a:fillRect t="-24201" b="-24201"/>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37" name="组合 36"/>
          <p:cNvGrpSpPr/>
          <p:nvPr/>
        </p:nvGrpSpPr>
        <p:grpSpPr>
          <a:xfrm>
            <a:off x="5294144" y="3200400"/>
            <a:ext cx="1603714" cy="1603712"/>
            <a:chOff x="5294144" y="3200400"/>
            <a:chExt cx="1603714" cy="1603712"/>
          </a:xfrm>
        </p:grpSpPr>
        <p:sp>
          <p:nvSpPr>
            <p:cNvPr id="28" name="íšļîďé"/>
            <p:cNvSpPr/>
            <p:nvPr/>
          </p:nvSpPr>
          <p:spPr>
            <a:xfrm>
              <a:off x="5294144" y="3200400"/>
              <a:ext cx="1603714" cy="1603712"/>
            </a:xfrm>
            <a:prstGeom prst="ellipse">
              <a:avLst/>
            </a:prstGeom>
            <a:gradFill>
              <a:gsLst>
                <a:gs pos="0">
                  <a:srgbClr val="4C4647"/>
                </a:gs>
                <a:gs pos="100000">
                  <a:srgbClr val="2D262B"/>
                </a:gs>
              </a:gsLst>
              <a:lin ang="4800000" scaled="0"/>
            </a:gra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9" name="íšļîďé"/>
            <p:cNvSpPr/>
            <p:nvPr/>
          </p:nvSpPr>
          <p:spPr>
            <a:xfrm>
              <a:off x="5700545" y="3614509"/>
              <a:ext cx="790912" cy="775491"/>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latin typeface="字魂105号-简雅黑" panose="00000500000000000000" pitchFamily="2" charset="-122"/>
                <a:ea typeface="字魂105号-简雅黑" panose="00000500000000000000" pitchFamily="2" charset="-122"/>
              </a:endParaRPr>
            </a:p>
          </p:txBody>
        </p:sp>
      </p:grpSp>
      <p:grpSp>
        <p:nvGrpSpPr>
          <p:cNvPr id="17" name="组合 16"/>
          <p:cNvGrpSpPr/>
          <p:nvPr/>
        </p:nvGrpSpPr>
        <p:grpSpPr>
          <a:xfrm>
            <a:off x="1088573" y="4546520"/>
            <a:ext cx="3353059" cy="1091324"/>
            <a:chOff x="1541719" y="2349127"/>
            <a:chExt cx="3353059" cy="1091324"/>
          </a:xfrm>
        </p:grpSpPr>
        <p:sp>
          <p:nvSpPr>
            <p:cNvPr id="18" name="文本框 17"/>
            <p:cNvSpPr txBox="1"/>
            <p:nvPr/>
          </p:nvSpPr>
          <p:spPr>
            <a:xfrm>
              <a:off x="1541719" y="2349127"/>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19" name="文本框 18"/>
            <p:cNvSpPr txBox="1"/>
            <p:nvPr/>
          </p:nvSpPr>
          <p:spPr>
            <a:xfrm>
              <a:off x="1541719" y="2687681"/>
              <a:ext cx="3353059" cy="752770"/>
            </a:xfrm>
            <a:prstGeom prst="rect">
              <a:avLst/>
            </a:prstGeom>
            <a:noFill/>
          </p:spPr>
          <p:txBody>
            <a:bodyPr wrap="square" rtlCol="0">
              <a:spAutoFit/>
              <a:scene3d>
                <a:camera prst="orthographicFront"/>
                <a:lightRig rig="threePt" dir="t"/>
              </a:scene3d>
              <a:sp3d contourW="12700"/>
            </a:bodyPr>
            <a:lstStyle/>
            <a:p>
              <a:pPr>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0" name="组合 19"/>
          <p:cNvGrpSpPr/>
          <p:nvPr/>
        </p:nvGrpSpPr>
        <p:grpSpPr>
          <a:xfrm>
            <a:off x="7750370" y="4546520"/>
            <a:ext cx="3353059" cy="1091324"/>
            <a:chOff x="1541719" y="2349127"/>
            <a:chExt cx="3353059" cy="1091324"/>
          </a:xfrm>
        </p:grpSpPr>
        <p:sp>
          <p:nvSpPr>
            <p:cNvPr id="21" name="文本框 20"/>
            <p:cNvSpPr txBox="1"/>
            <p:nvPr/>
          </p:nvSpPr>
          <p:spPr>
            <a:xfrm>
              <a:off x="2760997" y="2349127"/>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22" name="文本框 21"/>
            <p:cNvSpPr txBox="1"/>
            <p:nvPr/>
          </p:nvSpPr>
          <p:spPr>
            <a:xfrm>
              <a:off x="1541719" y="2687681"/>
              <a:ext cx="3353059" cy="752770"/>
            </a:xfrm>
            <a:prstGeom prst="rect">
              <a:avLst/>
            </a:prstGeom>
            <a:noFill/>
          </p:spPr>
          <p:txBody>
            <a:bodyPr wrap="square" rtlCol="0">
              <a:spAutoFit/>
              <a:scene3d>
                <a:camera prst="orthographicFront"/>
                <a:lightRig rig="threePt" dir="t"/>
              </a:scene3d>
              <a:sp3d contourW="12700"/>
            </a:bodyPr>
            <a:lstStyle/>
            <a:p>
              <a:pPr algn="r">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这里或者</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通过复制您的文本</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后</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16" name="组合 15"/>
          <p:cNvGrpSpPr/>
          <p:nvPr/>
        </p:nvGrpSpPr>
        <p:grpSpPr>
          <a:xfrm>
            <a:off x="4965095" y="465120"/>
            <a:ext cx="2262158" cy="699316"/>
            <a:chOff x="5507534" y="356634"/>
            <a:chExt cx="2262158" cy="699316"/>
          </a:xfrm>
        </p:grpSpPr>
        <p:sp>
          <p:nvSpPr>
            <p:cNvPr id="23" name="矩形 22"/>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我们做什么</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24" name="矩形 23"/>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animEffect transition="in" filter="fade">
                                      <p:cBhvr>
                                        <p:cTn id="18" dur="500"/>
                                        <p:tgtEl>
                                          <p:spTgt spid="37"/>
                                        </p:tgtEl>
                                      </p:cBhvr>
                                    </p:animEffect>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1+#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1684558" y="2112326"/>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solidFill>
            <a:srgbClr val="4C46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3" name="任意多边形 32"/>
          <p:cNvSpPr/>
          <p:nvPr/>
        </p:nvSpPr>
        <p:spPr>
          <a:xfrm>
            <a:off x="5050058" y="2112326"/>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solidFill>
            <a:srgbClr val="DEB26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34" name="任意多边形 33"/>
          <p:cNvSpPr/>
          <p:nvPr/>
        </p:nvSpPr>
        <p:spPr>
          <a:xfrm>
            <a:off x="8415558" y="2112326"/>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solidFill>
            <a:srgbClr val="4C464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9" name="任意多边形 18"/>
          <p:cNvSpPr/>
          <p:nvPr/>
        </p:nvSpPr>
        <p:spPr>
          <a:xfrm>
            <a:off x="1586816" y="2100896"/>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blipFill dpi="0" rotWithShape="1">
            <a:blip r:embed="rId1" cstate="print">
              <a:extLst>
                <a:ext uri="{28A0092B-C50C-407E-A947-70E740481C1C}">
                  <a14:useLocalDpi xmlns:a14="http://schemas.microsoft.com/office/drawing/2010/main" val="0"/>
                </a:ext>
              </a:extLst>
            </a:blip>
            <a:srcRect/>
            <a:stretch>
              <a:fillRect l="-25611" r="-25611"/>
            </a:stretch>
          </a:blip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0" name="任意多边形 19"/>
          <p:cNvSpPr/>
          <p:nvPr/>
        </p:nvSpPr>
        <p:spPr>
          <a:xfrm>
            <a:off x="4952316" y="2100896"/>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blipFill dpi="0" rotWithShape="1">
            <a:blip r:embed="rId2" cstate="print">
              <a:extLst>
                <a:ext uri="{28A0092B-C50C-407E-A947-70E740481C1C}">
                  <a14:useLocalDpi xmlns:a14="http://schemas.microsoft.com/office/drawing/2010/main" val="0"/>
                </a:ext>
              </a:extLst>
            </a:blip>
            <a:srcRect/>
            <a:stretch>
              <a:fillRect l="-25611" r="-25611"/>
            </a:stretch>
          </a:blip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1" name="任意多边形 20"/>
          <p:cNvSpPr/>
          <p:nvPr/>
        </p:nvSpPr>
        <p:spPr>
          <a:xfrm>
            <a:off x="8317816" y="2100896"/>
            <a:ext cx="2287368" cy="2306004"/>
          </a:xfrm>
          <a:custGeom>
            <a:avLst/>
            <a:gdLst>
              <a:gd name="connsiteX0" fmla="*/ 306596 w 2098299"/>
              <a:gd name="connsiteY0" fmla="*/ 1416767 h 2115395"/>
              <a:gd name="connsiteX1" fmla="*/ 466447 w 2098299"/>
              <a:gd name="connsiteY1" fmla="*/ 1482979 h 2115395"/>
              <a:gd name="connsiteX2" fmla="*/ 711538 w 2098299"/>
              <a:gd name="connsiteY2" fmla="*/ 1728071 h 2115395"/>
              <a:gd name="connsiteX3" fmla="*/ 711538 w 2098299"/>
              <a:gd name="connsiteY3" fmla="*/ 2047774 h 2115395"/>
              <a:gd name="connsiteX4" fmla="*/ 711538 w 2098299"/>
              <a:gd name="connsiteY4" fmla="*/ 2047772 h 2115395"/>
              <a:gd name="connsiteX5" fmla="*/ 391835 w 2098299"/>
              <a:gd name="connsiteY5" fmla="*/ 2047772 h 2115395"/>
              <a:gd name="connsiteX6" fmla="*/ 146745 w 2098299"/>
              <a:gd name="connsiteY6" fmla="*/ 1802682 h 2115395"/>
              <a:gd name="connsiteX7" fmla="*/ 146745 w 2098299"/>
              <a:gd name="connsiteY7" fmla="*/ 1482979 h 2115395"/>
              <a:gd name="connsiteX8" fmla="*/ 306596 w 2098299"/>
              <a:gd name="connsiteY8" fmla="*/ 1416767 h 2115395"/>
              <a:gd name="connsiteX9" fmla="*/ 226064 w 2098299"/>
              <a:gd name="connsiteY9" fmla="*/ 2 h 2115395"/>
              <a:gd name="connsiteX10" fmla="*/ 385915 w 2098299"/>
              <a:gd name="connsiteY10" fmla="*/ 66214 h 2115395"/>
              <a:gd name="connsiteX11" fmla="*/ 628266 w 2098299"/>
              <a:gd name="connsiteY11" fmla="*/ 308566 h 2115395"/>
              <a:gd name="connsiteX12" fmla="*/ 625459 w 2098299"/>
              <a:gd name="connsiteY12" fmla="*/ 279277 h 2115395"/>
              <a:gd name="connsiteX13" fmla="*/ 691672 w 2098299"/>
              <a:gd name="connsiteY13" fmla="*/ 119425 h 2115395"/>
              <a:gd name="connsiteX14" fmla="*/ 1011374 w 2098299"/>
              <a:gd name="connsiteY14" fmla="*/ 119425 h 2115395"/>
              <a:gd name="connsiteX15" fmla="*/ 1968926 w 2098299"/>
              <a:gd name="connsiteY15" fmla="*/ 1076978 h 2115395"/>
              <a:gd name="connsiteX16" fmla="*/ 1968926 w 2098299"/>
              <a:gd name="connsiteY16" fmla="*/ 1396681 h 2115395"/>
              <a:gd name="connsiteX17" fmla="*/ 1968926 w 2098299"/>
              <a:gd name="connsiteY17" fmla="*/ 1396680 h 2115395"/>
              <a:gd name="connsiteX18" fmla="*/ 1809075 w 2098299"/>
              <a:gd name="connsiteY18" fmla="*/ 1462892 h 2115395"/>
              <a:gd name="connsiteX19" fmla="*/ 1779785 w 2098299"/>
              <a:gd name="connsiteY19" fmla="*/ 1460085 h 2115395"/>
              <a:gd name="connsiteX20" fmla="*/ 1934243 w 2098299"/>
              <a:gd name="connsiteY20" fmla="*/ 1614543 h 2115395"/>
              <a:gd name="connsiteX21" fmla="*/ 1934243 w 2098299"/>
              <a:gd name="connsiteY21" fmla="*/ 1934246 h 2115395"/>
              <a:gd name="connsiteX22" fmla="*/ 1934243 w 2098299"/>
              <a:gd name="connsiteY22" fmla="*/ 1934245 h 2115395"/>
              <a:gd name="connsiteX23" fmla="*/ 1614540 w 2098299"/>
              <a:gd name="connsiteY23" fmla="*/ 1934245 h 2115395"/>
              <a:gd name="connsiteX24" fmla="*/ 1487586 w 2098299"/>
              <a:gd name="connsiteY24" fmla="*/ 1807290 h 2115395"/>
              <a:gd name="connsiteX25" fmla="*/ 1499104 w 2098299"/>
              <a:gd name="connsiteY25" fmla="*/ 1846155 h 2115395"/>
              <a:gd name="connsiteX26" fmla="*/ 1437030 w 2098299"/>
              <a:gd name="connsiteY26" fmla="*/ 2049184 h 2115395"/>
              <a:gd name="connsiteX27" fmla="*/ 1437030 w 2098299"/>
              <a:gd name="connsiteY27" fmla="*/ 2049183 h 2115395"/>
              <a:gd name="connsiteX28" fmla="*/ 1117327 w 2098299"/>
              <a:gd name="connsiteY28" fmla="*/ 2049183 h 2115395"/>
              <a:gd name="connsiteX29" fmla="*/ 305750 w 2098299"/>
              <a:gd name="connsiteY29" fmla="*/ 1237606 h 2115395"/>
              <a:gd name="connsiteX30" fmla="*/ 305750 w 2098299"/>
              <a:gd name="connsiteY30" fmla="*/ 917903 h 2115395"/>
              <a:gd name="connsiteX31" fmla="*/ 465601 w 2098299"/>
              <a:gd name="connsiteY31" fmla="*/ 851691 h 2115395"/>
              <a:gd name="connsiteX32" fmla="*/ 508778 w 2098299"/>
              <a:gd name="connsiteY32" fmla="*/ 855829 h 2115395"/>
              <a:gd name="connsiteX33" fmla="*/ 547642 w 2098299"/>
              <a:gd name="connsiteY33" fmla="*/ 867347 h 2115395"/>
              <a:gd name="connsiteX34" fmla="*/ 66212 w 2098299"/>
              <a:gd name="connsiteY34" fmla="*/ 385917 h 2115395"/>
              <a:gd name="connsiteX35" fmla="*/ 66212 w 2098299"/>
              <a:gd name="connsiteY35" fmla="*/ 66214 h 2115395"/>
              <a:gd name="connsiteX36" fmla="*/ 226064 w 2098299"/>
              <a:gd name="connsiteY36" fmla="*/ 2 h 2115395"/>
              <a:gd name="connsiteX37" fmla="*/ 1525242 w 2098299"/>
              <a:gd name="connsiteY37" fmla="*/ 0 h 2115395"/>
              <a:gd name="connsiteX38" fmla="*/ 1685093 w 2098299"/>
              <a:gd name="connsiteY38" fmla="*/ 66212 h 2115395"/>
              <a:gd name="connsiteX39" fmla="*/ 2032087 w 2098299"/>
              <a:gd name="connsiteY39" fmla="*/ 413206 h 2115395"/>
              <a:gd name="connsiteX40" fmla="*/ 2032087 w 2098299"/>
              <a:gd name="connsiteY40" fmla="*/ 732909 h 2115395"/>
              <a:gd name="connsiteX41" fmla="*/ 2032087 w 2098299"/>
              <a:gd name="connsiteY41" fmla="*/ 732908 h 2115395"/>
              <a:gd name="connsiteX42" fmla="*/ 1712384 w 2098299"/>
              <a:gd name="connsiteY42" fmla="*/ 732908 h 2115395"/>
              <a:gd name="connsiteX43" fmla="*/ 1365391 w 2098299"/>
              <a:gd name="connsiteY43" fmla="*/ 385916 h 2115395"/>
              <a:gd name="connsiteX44" fmla="*/ 1365391 w 2098299"/>
              <a:gd name="connsiteY44" fmla="*/ 66212 h 2115395"/>
              <a:gd name="connsiteX45" fmla="*/ 1525242 w 2098299"/>
              <a:gd name="connsiteY45" fmla="*/ 0 h 2115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098299" h="2115395">
                <a:moveTo>
                  <a:pt x="306596" y="1416767"/>
                </a:moveTo>
                <a:cubicBezTo>
                  <a:pt x="364451" y="1416767"/>
                  <a:pt x="422306" y="1438838"/>
                  <a:pt x="466447" y="1482979"/>
                </a:cubicBezTo>
                <a:lnTo>
                  <a:pt x="711538" y="1728071"/>
                </a:lnTo>
                <a:cubicBezTo>
                  <a:pt x="799821" y="1816354"/>
                  <a:pt x="799821" y="1959490"/>
                  <a:pt x="711538" y="2047774"/>
                </a:cubicBezTo>
                <a:lnTo>
                  <a:pt x="711538" y="2047772"/>
                </a:lnTo>
                <a:cubicBezTo>
                  <a:pt x="623254" y="2136056"/>
                  <a:pt x="480119" y="2136056"/>
                  <a:pt x="391835" y="2047772"/>
                </a:cubicBezTo>
                <a:lnTo>
                  <a:pt x="146745" y="1802682"/>
                </a:lnTo>
                <a:cubicBezTo>
                  <a:pt x="58462" y="1714399"/>
                  <a:pt x="58462" y="1571263"/>
                  <a:pt x="146745" y="1482979"/>
                </a:cubicBezTo>
                <a:cubicBezTo>
                  <a:pt x="190886" y="1438838"/>
                  <a:pt x="248741" y="1416767"/>
                  <a:pt x="306596" y="1416767"/>
                </a:cubicBezTo>
                <a:close/>
                <a:moveTo>
                  <a:pt x="226064" y="2"/>
                </a:moveTo>
                <a:cubicBezTo>
                  <a:pt x="283918" y="2"/>
                  <a:pt x="341774" y="22072"/>
                  <a:pt x="385915" y="66214"/>
                </a:cubicBezTo>
                <a:lnTo>
                  <a:pt x="628266" y="308566"/>
                </a:lnTo>
                <a:lnTo>
                  <a:pt x="625459" y="279277"/>
                </a:lnTo>
                <a:cubicBezTo>
                  <a:pt x="625459" y="221422"/>
                  <a:pt x="647530" y="163567"/>
                  <a:pt x="691672" y="119425"/>
                </a:cubicBezTo>
                <a:cubicBezTo>
                  <a:pt x="779955" y="31142"/>
                  <a:pt x="923091" y="31142"/>
                  <a:pt x="1011374" y="119425"/>
                </a:cubicBezTo>
                <a:lnTo>
                  <a:pt x="1968926" y="1076978"/>
                </a:lnTo>
                <a:cubicBezTo>
                  <a:pt x="2057210" y="1165261"/>
                  <a:pt x="2057210" y="1308397"/>
                  <a:pt x="1968926" y="1396681"/>
                </a:cubicBezTo>
                <a:lnTo>
                  <a:pt x="1968926" y="1396680"/>
                </a:lnTo>
                <a:cubicBezTo>
                  <a:pt x="1924785" y="1440821"/>
                  <a:pt x="1866929" y="1462892"/>
                  <a:pt x="1809075" y="1462892"/>
                </a:cubicBezTo>
                <a:lnTo>
                  <a:pt x="1779785" y="1460085"/>
                </a:lnTo>
                <a:lnTo>
                  <a:pt x="1934243" y="1614543"/>
                </a:lnTo>
                <a:cubicBezTo>
                  <a:pt x="2022526" y="1702826"/>
                  <a:pt x="2022526" y="1845962"/>
                  <a:pt x="1934243" y="1934246"/>
                </a:cubicBezTo>
                <a:lnTo>
                  <a:pt x="1934243" y="1934245"/>
                </a:lnTo>
                <a:cubicBezTo>
                  <a:pt x="1845960" y="2022528"/>
                  <a:pt x="1702824" y="2022528"/>
                  <a:pt x="1614540" y="1934245"/>
                </a:cubicBezTo>
                <a:lnTo>
                  <a:pt x="1487586" y="1807290"/>
                </a:lnTo>
                <a:lnTo>
                  <a:pt x="1499104" y="1846155"/>
                </a:lnTo>
                <a:cubicBezTo>
                  <a:pt x="1512898" y="1917403"/>
                  <a:pt x="1492207" y="1994006"/>
                  <a:pt x="1437030" y="2049184"/>
                </a:cubicBezTo>
                <a:lnTo>
                  <a:pt x="1437030" y="2049183"/>
                </a:lnTo>
                <a:cubicBezTo>
                  <a:pt x="1348747" y="2137466"/>
                  <a:pt x="1205610" y="2137466"/>
                  <a:pt x="1117327" y="2049183"/>
                </a:cubicBezTo>
                <a:lnTo>
                  <a:pt x="305750" y="1237606"/>
                </a:lnTo>
                <a:cubicBezTo>
                  <a:pt x="217466" y="1149322"/>
                  <a:pt x="217466" y="1006187"/>
                  <a:pt x="305750" y="917903"/>
                </a:cubicBezTo>
                <a:cubicBezTo>
                  <a:pt x="349892" y="873761"/>
                  <a:pt x="407747" y="851691"/>
                  <a:pt x="465601" y="851691"/>
                </a:cubicBezTo>
                <a:cubicBezTo>
                  <a:pt x="480065" y="851691"/>
                  <a:pt x="494529" y="853070"/>
                  <a:pt x="508778" y="855829"/>
                </a:cubicBezTo>
                <a:lnTo>
                  <a:pt x="547642" y="867347"/>
                </a:lnTo>
                <a:lnTo>
                  <a:pt x="66212" y="385917"/>
                </a:lnTo>
                <a:cubicBezTo>
                  <a:pt x="-22071" y="297633"/>
                  <a:pt x="-22071" y="154498"/>
                  <a:pt x="66212" y="66214"/>
                </a:cubicBezTo>
                <a:cubicBezTo>
                  <a:pt x="110354" y="22072"/>
                  <a:pt x="168209" y="2"/>
                  <a:pt x="226064" y="2"/>
                </a:cubicBezTo>
                <a:close/>
                <a:moveTo>
                  <a:pt x="1525242" y="0"/>
                </a:moveTo>
                <a:cubicBezTo>
                  <a:pt x="1583097" y="0"/>
                  <a:pt x="1640952" y="22071"/>
                  <a:pt x="1685093" y="66212"/>
                </a:cubicBezTo>
                <a:lnTo>
                  <a:pt x="2032087" y="413206"/>
                </a:lnTo>
                <a:cubicBezTo>
                  <a:pt x="2120370" y="501489"/>
                  <a:pt x="2120370" y="644626"/>
                  <a:pt x="2032087" y="732909"/>
                </a:cubicBezTo>
                <a:lnTo>
                  <a:pt x="2032087" y="732908"/>
                </a:lnTo>
                <a:cubicBezTo>
                  <a:pt x="1943804" y="821191"/>
                  <a:pt x="1800667" y="821191"/>
                  <a:pt x="1712384" y="732908"/>
                </a:cubicBezTo>
                <a:lnTo>
                  <a:pt x="1365391" y="385916"/>
                </a:lnTo>
                <a:cubicBezTo>
                  <a:pt x="1277108" y="297632"/>
                  <a:pt x="1277108" y="154496"/>
                  <a:pt x="1365391" y="66212"/>
                </a:cubicBezTo>
                <a:cubicBezTo>
                  <a:pt x="1409533" y="22071"/>
                  <a:pt x="1467388" y="0"/>
                  <a:pt x="1525242" y="0"/>
                </a:cubicBezTo>
                <a:close/>
              </a:path>
            </a:pathLst>
          </a:custGeom>
          <a:blipFill dpi="0" rotWithShape="1">
            <a:blip r:embed="rId3" cstate="print">
              <a:extLst>
                <a:ext uri="{28A0092B-C50C-407E-A947-70E740481C1C}">
                  <a14:useLocalDpi xmlns:a14="http://schemas.microsoft.com/office/drawing/2010/main" val="0"/>
                </a:ext>
              </a:extLst>
            </a:blip>
            <a:srcRect/>
            <a:stretch>
              <a:fillRect l="-28165" r="-28165"/>
            </a:stretch>
          </a:blip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2" name="组合 21"/>
          <p:cNvGrpSpPr/>
          <p:nvPr/>
        </p:nvGrpSpPr>
        <p:grpSpPr>
          <a:xfrm>
            <a:off x="1489075" y="4744037"/>
            <a:ext cx="2482850" cy="1354217"/>
            <a:chOff x="3769435" y="2412339"/>
            <a:chExt cx="2482850" cy="1354217"/>
          </a:xfrm>
        </p:grpSpPr>
        <p:sp>
          <p:nvSpPr>
            <p:cNvPr id="23" name="文本框 22"/>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24" name="文本框 23"/>
            <p:cNvSpPr txBox="1"/>
            <p:nvPr/>
          </p:nvSpPr>
          <p:spPr>
            <a:xfrm>
              <a:off x="3769435" y="2750893"/>
              <a:ext cx="2482850" cy="1015663"/>
            </a:xfrm>
            <a:prstGeom prst="rect">
              <a:avLst/>
            </a:prstGeom>
            <a:noFill/>
          </p:spPr>
          <p:txBody>
            <a:bodyPr wrap="square" rtlCol="0">
              <a:spAutoFit/>
              <a:scene3d>
                <a:camera prst="orthographicFront"/>
                <a:lightRig rig="threePt" dir="t"/>
              </a:scene3d>
              <a:sp3d contourW="12700"/>
            </a:bodyPr>
            <a:lstStyle/>
            <a:p>
              <a:pPr algn="ctr">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5" name="组合 24"/>
          <p:cNvGrpSpPr/>
          <p:nvPr/>
        </p:nvGrpSpPr>
        <p:grpSpPr>
          <a:xfrm>
            <a:off x="4854576" y="4744037"/>
            <a:ext cx="2482850" cy="1322157"/>
            <a:chOff x="3769435" y="2412339"/>
            <a:chExt cx="2482850" cy="1322157"/>
          </a:xfrm>
        </p:grpSpPr>
        <p:sp>
          <p:nvSpPr>
            <p:cNvPr id="26" name="文本框 25"/>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27" name="文本框 26"/>
            <p:cNvSpPr txBox="1"/>
            <p:nvPr/>
          </p:nvSpPr>
          <p:spPr>
            <a:xfrm>
              <a:off x="3769435" y="2750893"/>
              <a:ext cx="2482850" cy="983603"/>
            </a:xfrm>
            <a:prstGeom prst="rect">
              <a:avLst/>
            </a:prstGeom>
            <a:noFill/>
          </p:spPr>
          <p:txBody>
            <a:bodyPr wrap="square" rtlCol="0">
              <a:spAutoFit/>
              <a:scene3d>
                <a:camera prst="orthographicFront"/>
                <a:lightRig rig="threePt" dir="t"/>
              </a:scene3d>
              <a:sp3d contourW="12700"/>
            </a:bodyPr>
            <a:lstStyle/>
            <a:p>
              <a:pPr algn="ctr">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8" name="组合 27"/>
          <p:cNvGrpSpPr/>
          <p:nvPr/>
        </p:nvGrpSpPr>
        <p:grpSpPr>
          <a:xfrm>
            <a:off x="8220075" y="4744037"/>
            <a:ext cx="2482850" cy="1322157"/>
            <a:chOff x="3769435" y="2412339"/>
            <a:chExt cx="2482850" cy="1322157"/>
          </a:xfrm>
        </p:grpSpPr>
        <p:sp>
          <p:nvSpPr>
            <p:cNvPr id="29" name="文本框 28"/>
            <p:cNvSpPr txBox="1"/>
            <p:nvPr/>
          </p:nvSpPr>
          <p:spPr>
            <a:xfrm>
              <a:off x="3943970"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30" name="文本框 29"/>
            <p:cNvSpPr txBox="1"/>
            <p:nvPr/>
          </p:nvSpPr>
          <p:spPr>
            <a:xfrm>
              <a:off x="3769435" y="2750893"/>
              <a:ext cx="2482850" cy="983603"/>
            </a:xfrm>
            <a:prstGeom prst="rect">
              <a:avLst/>
            </a:prstGeom>
            <a:noFill/>
          </p:spPr>
          <p:txBody>
            <a:bodyPr wrap="square" rtlCol="0">
              <a:spAutoFit/>
              <a:scene3d>
                <a:camera prst="orthographicFront"/>
                <a:lightRig rig="threePt" dir="t"/>
              </a:scene3d>
              <a:sp3d contourW="12700"/>
            </a:bodyPr>
            <a:lstStyle/>
            <a:p>
              <a:pPr algn="ctr">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1" name="组合 30"/>
          <p:cNvGrpSpPr/>
          <p:nvPr/>
        </p:nvGrpSpPr>
        <p:grpSpPr>
          <a:xfrm>
            <a:off x="4965095" y="465120"/>
            <a:ext cx="2262158" cy="699316"/>
            <a:chOff x="5507534" y="356634"/>
            <a:chExt cx="2262158" cy="699316"/>
          </a:xfrm>
        </p:grpSpPr>
        <p:sp>
          <p:nvSpPr>
            <p:cNvPr id="38" name="矩形 37"/>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我们做什么</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9" name="矩形 38"/>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fltVal val="0"/>
                                          </p:val>
                                        </p:tav>
                                        <p:tav tm="100000">
                                          <p:val>
                                            <p:strVal val="#ppt_h"/>
                                          </p:val>
                                        </p:tav>
                                      </p:tavLst>
                                    </p:anim>
                                    <p:anim calcmode="lin" valueType="num">
                                      <p:cBhvr>
                                        <p:cTn id="21" dur="1000" fill="hold"/>
                                        <p:tgtEl>
                                          <p:spTgt spid="21"/>
                                        </p:tgtEl>
                                        <p:attrNameLst>
                                          <p:attrName>style.rotation</p:attrName>
                                        </p:attrNameLst>
                                      </p:cBhvr>
                                      <p:tavLst>
                                        <p:tav tm="0">
                                          <p:val>
                                            <p:fltVal val="90"/>
                                          </p:val>
                                        </p:tav>
                                        <p:tav tm="100000">
                                          <p:val>
                                            <p:fltVal val="0"/>
                                          </p:val>
                                        </p:tav>
                                      </p:tavLst>
                                    </p:anim>
                                    <p:animEffect transition="in" filter="fade">
                                      <p:cBhvr>
                                        <p:cTn id="22" dur="1000"/>
                                        <p:tgtEl>
                                          <p:spTgt spid="21"/>
                                        </p:tgtEl>
                                      </p:cBhvr>
                                    </p:animEffect>
                                  </p:childTnLst>
                                </p:cTn>
                              </p:par>
                            </p:childTnLst>
                          </p:cTn>
                        </p:par>
                        <p:par>
                          <p:cTn id="23" fill="hold">
                            <p:stCondLst>
                              <p:cond delay="1000"/>
                            </p:stCondLst>
                            <p:childTnLst>
                              <p:par>
                                <p:cTn id="24" presetID="31"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 calcmode="lin" valueType="num">
                                      <p:cBhvr>
                                        <p:cTn id="26" dur="1000" fill="hold"/>
                                        <p:tgtEl>
                                          <p:spTgt spid="33"/>
                                        </p:tgtEl>
                                        <p:attrNameLst>
                                          <p:attrName>ppt_w</p:attrName>
                                        </p:attrNameLst>
                                      </p:cBhvr>
                                      <p:tavLst>
                                        <p:tav tm="0">
                                          <p:val>
                                            <p:fltVal val="0"/>
                                          </p:val>
                                        </p:tav>
                                        <p:tav tm="100000">
                                          <p:val>
                                            <p:strVal val="#ppt_w"/>
                                          </p:val>
                                        </p:tav>
                                      </p:tavLst>
                                    </p:anim>
                                    <p:anim calcmode="lin" valueType="num">
                                      <p:cBhvr>
                                        <p:cTn id="27" dur="1000" fill="hold"/>
                                        <p:tgtEl>
                                          <p:spTgt spid="33"/>
                                        </p:tgtEl>
                                        <p:attrNameLst>
                                          <p:attrName>ppt_h</p:attrName>
                                        </p:attrNameLst>
                                      </p:cBhvr>
                                      <p:tavLst>
                                        <p:tav tm="0">
                                          <p:val>
                                            <p:fltVal val="0"/>
                                          </p:val>
                                        </p:tav>
                                        <p:tav tm="100000">
                                          <p:val>
                                            <p:strVal val="#ppt_h"/>
                                          </p:val>
                                        </p:tav>
                                      </p:tavLst>
                                    </p:anim>
                                    <p:anim calcmode="lin" valueType="num">
                                      <p:cBhvr>
                                        <p:cTn id="28" dur="1000" fill="hold"/>
                                        <p:tgtEl>
                                          <p:spTgt spid="33"/>
                                        </p:tgtEl>
                                        <p:attrNameLst>
                                          <p:attrName>style.rotation</p:attrName>
                                        </p:attrNameLst>
                                      </p:cBhvr>
                                      <p:tavLst>
                                        <p:tav tm="0">
                                          <p:val>
                                            <p:fltVal val="90"/>
                                          </p:val>
                                        </p:tav>
                                        <p:tav tm="100000">
                                          <p:val>
                                            <p:fltVal val="0"/>
                                          </p:val>
                                        </p:tav>
                                      </p:tavLst>
                                    </p:anim>
                                    <p:animEffect transition="in" filter="fade">
                                      <p:cBhvr>
                                        <p:cTn id="29" dur="1000"/>
                                        <p:tgtEl>
                                          <p:spTgt spid="33"/>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1000" fill="hold"/>
                                        <p:tgtEl>
                                          <p:spTgt spid="32"/>
                                        </p:tgtEl>
                                        <p:attrNameLst>
                                          <p:attrName>ppt_w</p:attrName>
                                        </p:attrNameLst>
                                      </p:cBhvr>
                                      <p:tavLst>
                                        <p:tav tm="0">
                                          <p:val>
                                            <p:fltVal val="0"/>
                                          </p:val>
                                        </p:tav>
                                        <p:tav tm="100000">
                                          <p:val>
                                            <p:strVal val="#ppt_w"/>
                                          </p:val>
                                        </p:tav>
                                      </p:tavLst>
                                    </p:anim>
                                    <p:anim calcmode="lin" valueType="num">
                                      <p:cBhvr>
                                        <p:cTn id="33" dur="1000" fill="hold"/>
                                        <p:tgtEl>
                                          <p:spTgt spid="32"/>
                                        </p:tgtEl>
                                        <p:attrNameLst>
                                          <p:attrName>ppt_h</p:attrName>
                                        </p:attrNameLst>
                                      </p:cBhvr>
                                      <p:tavLst>
                                        <p:tav tm="0">
                                          <p:val>
                                            <p:fltVal val="0"/>
                                          </p:val>
                                        </p:tav>
                                        <p:tav tm="100000">
                                          <p:val>
                                            <p:strVal val="#ppt_h"/>
                                          </p:val>
                                        </p:tav>
                                      </p:tavLst>
                                    </p:anim>
                                    <p:anim calcmode="lin" valueType="num">
                                      <p:cBhvr>
                                        <p:cTn id="34" dur="1000" fill="hold"/>
                                        <p:tgtEl>
                                          <p:spTgt spid="32"/>
                                        </p:tgtEl>
                                        <p:attrNameLst>
                                          <p:attrName>style.rotation</p:attrName>
                                        </p:attrNameLst>
                                      </p:cBhvr>
                                      <p:tavLst>
                                        <p:tav tm="0">
                                          <p:val>
                                            <p:fltVal val="90"/>
                                          </p:val>
                                        </p:tav>
                                        <p:tav tm="100000">
                                          <p:val>
                                            <p:fltVal val="0"/>
                                          </p:val>
                                        </p:tav>
                                      </p:tavLst>
                                    </p:anim>
                                    <p:animEffect transition="in" filter="fade">
                                      <p:cBhvr>
                                        <p:cTn id="35" dur="1000"/>
                                        <p:tgtEl>
                                          <p:spTgt spid="32"/>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1000" fill="hold"/>
                                        <p:tgtEl>
                                          <p:spTgt spid="34"/>
                                        </p:tgtEl>
                                        <p:attrNameLst>
                                          <p:attrName>ppt_w</p:attrName>
                                        </p:attrNameLst>
                                      </p:cBhvr>
                                      <p:tavLst>
                                        <p:tav tm="0">
                                          <p:val>
                                            <p:fltVal val="0"/>
                                          </p:val>
                                        </p:tav>
                                        <p:tav tm="100000">
                                          <p:val>
                                            <p:strVal val="#ppt_w"/>
                                          </p:val>
                                        </p:tav>
                                      </p:tavLst>
                                    </p:anim>
                                    <p:anim calcmode="lin" valueType="num">
                                      <p:cBhvr>
                                        <p:cTn id="39" dur="1000" fill="hold"/>
                                        <p:tgtEl>
                                          <p:spTgt spid="34"/>
                                        </p:tgtEl>
                                        <p:attrNameLst>
                                          <p:attrName>ppt_h</p:attrName>
                                        </p:attrNameLst>
                                      </p:cBhvr>
                                      <p:tavLst>
                                        <p:tav tm="0">
                                          <p:val>
                                            <p:fltVal val="0"/>
                                          </p:val>
                                        </p:tav>
                                        <p:tav tm="100000">
                                          <p:val>
                                            <p:strVal val="#ppt_h"/>
                                          </p:val>
                                        </p:tav>
                                      </p:tavLst>
                                    </p:anim>
                                    <p:anim calcmode="lin" valueType="num">
                                      <p:cBhvr>
                                        <p:cTn id="40" dur="1000" fill="hold"/>
                                        <p:tgtEl>
                                          <p:spTgt spid="34"/>
                                        </p:tgtEl>
                                        <p:attrNameLst>
                                          <p:attrName>style.rotation</p:attrName>
                                        </p:attrNameLst>
                                      </p:cBhvr>
                                      <p:tavLst>
                                        <p:tav tm="0">
                                          <p:val>
                                            <p:fltVal val="90"/>
                                          </p:val>
                                        </p:tav>
                                        <p:tav tm="100000">
                                          <p:val>
                                            <p:fltVal val="0"/>
                                          </p:val>
                                        </p:tav>
                                      </p:tavLst>
                                    </p:anim>
                                    <p:animEffect transition="in" filter="fade">
                                      <p:cBhvr>
                                        <p:cTn id="41" dur="1000"/>
                                        <p:tgtEl>
                                          <p:spTgt spid="34"/>
                                        </p:tgtEl>
                                      </p:cBhvr>
                                    </p:animEffect>
                                  </p:childTnLst>
                                </p:cTn>
                              </p:par>
                            </p:childTnLst>
                          </p:cTn>
                        </p:par>
                        <p:par>
                          <p:cTn id="42" fill="hold">
                            <p:stCondLst>
                              <p:cond delay="2000"/>
                            </p:stCondLst>
                            <p:childTnLst>
                              <p:par>
                                <p:cTn id="43" presetID="42" presetClass="entr" presetSubtype="0"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19"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7977" y="1825453"/>
            <a:ext cx="3375215" cy="3965747"/>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7" name="组合 6"/>
          <p:cNvGrpSpPr/>
          <p:nvPr/>
        </p:nvGrpSpPr>
        <p:grpSpPr>
          <a:xfrm>
            <a:off x="4803729" y="2116513"/>
            <a:ext cx="3029327" cy="1457318"/>
            <a:chOff x="5082573" y="2168494"/>
            <a:chExt cx="3029327" cy="1457318"/>
          </a:xfrm>
        </p:grpSpPr>
        <p:sp>
          <p:nvSpPr>
            <p:cNvPr id="3" name="矩形 2"/>
            <p:cNvSpPr/>
            <p:nvPr/>
          </p:nvSpPr>
          <p:spPr>
            <a:xfrm>
              <a:off x="5082573" y="2168494"/>
              <a:ext cx="3029327" cy="517555"/>
            </a:xfrm>
            <a:prstGeom prst="rect">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5" name="文本框 4"/>
            <p:cNvSpPr txBox="1"/>
            <p:nvPr/>
          </p:nvSpPr>
          <p:spPr>
            <a:xfrm>
              <a:off x="5234225" y="2196439"/>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latin typeface="Century Gothic" panose="020B0502020202020204" pitchFamily="34" charset="0"/>
                  <a:ea typeface="字魂105号-简雅黑" panose="00000500000000000000" pitchFamily="2" charset="-122"/>
                </a:rPr>
                <a:t>标题文字添加</a:t>
              </a:r>
              <a:endParaRPr lang="zh-CN" altLang="en-US" sz="2400" b="1" dirty="0">
                <a:solidFill>
                  <a:schemeClr val="bg1"/>
                </a:solidFill>
                <a:latin typeface="Century Gothic" panose="020B0502020202020204" pitchFamily="34" charset="0"/>
                <a:ea typeface="字魂105号-简雅黑" panose="00000500000000000000" pitchFamily="2" charset="-122"/>
              </a:endParaRPr>
            </a:p>
          </p:txBody>
        </p:sp>
        <p:sp>
          <p:nvSpPr>
            <p:cNvPr id="6" name="文本框 5"/>
            <p:cNvSpPr txBox="1"/>
            <p:nvPr/>
          </p:nvSpPr>
          <p:spPr>
            <a:xfrm>
              <a:off x="5234224" y="2840982"/>
              <a:ext cx="2714719" cy="784830"/>
            </a:xfrm>
            <a:prstGeom prst="rect">
              <a:avLst/>
            </a:prstGeom>
            <a:noFill/>
          </p:spPr>
          <p:txBody>
            <a:bodyPr wrap="square" rtlCol="0">
              <a:spAutoFit/>
              <a:scene3d>
                <a:camera prst="orthographicFront"/>
                <a:lightRig rig="threePt" dir="t"/>
              </a:scene3d>
              <a:sp3d contourW="12700"/>
            </a:bodyPr>
            <a:lstStyle/>
            <a:p>
              <a:pPr algn="just">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这或者</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通过复制您的</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文在此</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框中选择</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粘贴并</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选择只</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保留您</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的内容打在</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这或者</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通过复制您的文本后。</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8" name="组合 7"/>
          <p:cNvGrpSpPr/>
          <p:nvPr/>
        </p:nvGrpSpPr>
        <p:grpSpPr>
          <a:xfrm>
            <a:off x="8232729" y="2116513"/>
            <a:ext cx="3029327" cy="1425258"/>
            <a:chOff x="5082573" y="2168494"/>
            <a:chExt cx="3029327" cy="1425258"/>
          </a:xfrm>
        </p:grpSpPr>
        <p:sp>
          <p:nvSpPr>
            <p:cNvPr id="9" name="矩形 8"/>
            <p:cNvSpPr/>
            <p:nvPr/>
          </p:nvSpPr>
          <p:spPr>
            <a:xfrm>
              <a:off x="5082573" y="2168494"/>
              <a:ext cx="3029327" cy="517555"/>
            </a:xfrm>
            <a:prstGeom prst="rect">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0" name="文本框 9"/>
            <p:cNvSpPr txBox="1"/>
            <p:nvPr/>
          </p:nvSpPr>
          <p:spPr>
            <a:xfrm>
              <a:off x="5234225" y="2196439"/>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latin typeface="Century Gothic" panose="020B0502020202020204" pitchFamily="34" charset="0"/>
                  <a:ea typeface="字魂105号-简雅黑" panose="00000500000000000000" pitchFamily="2" charset="-122"/>
                </a:rPr>
                <a:t>标题文字添加</a:t>
              </a:r>
              <a:endParaRPr lang="zh-CN" altLang="en-US" sz="2400" b="1" dirty="0">
                <a:solidFill>
                  <a:schemeClr val="bg1"/>
                </a:solidFill>
                <a:latin typeface="Century Gothic" panose="020B0502020202020204" pitchFamily="34" charset="0"/>
                <a:ea typeface="字魂105号-简雅黑" panose="00000500000000000000" pitchFamily="2" charset="-122"/>
              </a:endParaRPr>
            </a:p>
          </p:txBody>
        </p:sp>
        <p:sp>
          <p:nvSpPr>
            <p:cNvPr id="11" name="文本框 10"/>
            <p:cNvSpPr txBox="1"/>
            <p:nvPr/>
          </p:nvSpPr>
          <p:spPr>
            <a:xfrm>
              <a:off x="5234224" y="2840982"/>
              <a:ext cx="2714719" cy="752770"/>
            </a:xfrm>
            <a:prstGeom prst="rect">
              <a:avLst/>
            </a:prstGeom>
            <a:noFill/>
          </p:spPr>
          <p:txBody>
            <a:bodyPr wrap="square" rtlCol="0">
              <a:spAutoFit/>
              <a:scene3d>
                <a:camera prst="orthographicFront"/>
                <a:lightRig rig="threePt" dir="t"/>
              </a:scene3d>
              <a:sp3d contourW="12700"/>
            </a:bodyPr>
            <a:lstStyle/>
            <a:p>
              <a:pPr algn="just">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您的内容打在这或者通过复制您的文在此框中选择粘贴并选择只保留您的内容打在这或者通过复制您的文本后。</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14" name="组合 13"/>
          <p:cNvGrpSpPr/>
          <p:nvPr/>
        </p:nvGrpSpPr>
        <p:grpSpPr>
          <a:xfrm>
            <a:off x="4803729" y="4288213"/>
            <a:ext cx="3029327" cy="1425258"/>
            <a:chOff x="5082573" y="2168494"/>
            <a:chExt cx="3029327" cy="1425258"/>
          </a:xfrm>
        </p:grpSpPr>
        <p:sp>
          <p:nvSpPr>
            <p:cNvPr id="19" name="矩形 18"/>
            <p:cNvSpPr/>
            <p:nvPr/>
          </p:nvSpPr>
          <p:spPr>
            <a:xfrm>
              <a:off x="5082573" y="2168494"/>
              <a:ext cx="3029327" cy="517555"/>
            </a:xfrm>
            <a:prstGeom prst="rect">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20" name="文本框 19"/>
            <p:cNvSpPr txBox="1"/>
            <p:nvPr/>
          </p:nvSpPr>
          <p:spPr>
            <a:xfrm>
              <a:off x="5234225" y="2196439"/>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latin typeface="Century Gothic" panose="020B0502020202020204" pitchFamily="34" charset="0"/>
                  <a:ea typeface="字魂105号-简雅黑" panose="00000500000000000000" pitchFamily="2" charset="-122"/>
                </a:rPr>
                <a:t>标题文字添加</a:t>
              </a:r>
              <a:endParaRPr lang="zh-CN" altLang="en-US" sz="2400" b="1" dirty="0">
                <a:solidFill>
                  <a:schemeClr val="bg1"/>
                </a:solidFill>
                <a:latin typeface="Century Gothic" panose="020B0502020202020204" pitchFamily="34" charset="0"/>
                <a:ea typeface="字魂105号-简雅黑" panose="00000500000000000000" pitchFamily="2" charset="-122"/>
              </a:endParaRPr>
            </a:p>
          </p:txBody>
        </p:sp>
        <p:sp>
          <p:nvSpPr>
            <p:cNvPr id="21" name="文本框 20"/>
            <p:cNvSpPr txBox="1"/>
            <p:nvPr/>
          </p:nvSpPr>
          <p:spPr>
            <a:xfrm>
              <a:off x="5234224" y="2840982"/>
              <a:ext cx="2714719" cy="752770"/>
            </a:xfrm>
            <a:prstGeom prst="rect">
              <a:avLst/>
            </a:prstGeom>
            <a:noFill/>
          </p:spPr>
          <p:txBody>
            <a:bodyPr wrap="square" rtlCol="0">
              <a:spAutoFit/>
              <a:scene3d>
                <a:camera prst="orthographicFront"/>
                <a:lightRig rig="threePt" dir="t"/>
              </a:scene3d>
              <a:sp3d contourW="12700"/>
            </a:bodyPr>
            <a:lstStyle/>
            <a:p>
              <a:pPr algn="just">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您的内容打在这或者通过复制您的文在此框中选择粘贴并选择只保留您的内容打在这或者通过复制您的文本后。</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15" name="组合 14"/>
          <p:cNvGrpSpPr/>
          <p:nvPr/>
        </p:nvGrpSpPr>
        <p:grpSpPr>
          <a:xfrm>
            <a:off x="8232729" y="4288213"/>
            <a:ext cx="3029327" cy="1425258"/>
            <a:chOff x="5082573" y="2168494"/>
            <a:chExt cx="3029327" cy="1425258"/>
          </a:xfrm>
        </p:grpSpPr>
        <p:sp>
          <p:nvSpPr>
            <p:cNvPr id="16" name="矩形 15"/>
            <p:cNvSpPr/>
            <p:nvPr/>
          </p:nvSpPr>
          <p:spPr>
            <a:xfrm>
              <a:off x="5082573" y="2168494"/>
              <a:ext cx="3029327" cy="517555"/>
            </a:xfrm>
            <a:prstGeom prst="rect">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17" name="文本框 16"/>
            <p:cNvSpPr txBox="1"/>
            <p:nvPr/>
          </p:nvSpPr>
          <p:spPr>
            <a:xfrm>
              <a:off x="5234225" y="2196439"/>
              <a:ext cx="203132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latin typeface="Century Gothic" panose="020B0502020202020204" pitchFamily="34" charset="0"/>
                  <a:ea typeface="字魂105号-简雅黑" panose="00000500000000000000" pitchFamily="2" charset="-122"/>
                </a:rPr>
                <a:t>标题文字添加</a:t>
              </a:r>
              <a:endParaRPr lang="zh-CN" altLang="en-US" sz="2400" b="1" dirty="0">
                <a:solidFill>
                  <a:schemeClr val="bg1"/>
                </a:solidFill>
                <a:latin typeface="Century Gothic" panose="020B0502020202020204" pitchFamily="34" charset="0"/>
                <a:ea typeface="字魂105号-简雅黑" panose="00000500000000000000" pitchFamily="2" charset="-122"/>
              </a:endParaRPr>
            </a:p>
          </p:txBody>
        </p:sp>
        <p:sp>
          <p:nvSpPr>
            <p:cNvPr id="18" name="文本框 17"/>
            <p:cNvSpPr txBox="1"/>
            <p:nvPr/>
          </p:nvSpPr>
          <p:spPr>
            <a:xfrm>
              <a:off x="5234224" y="2840982"/>
              <a:ext cx="2714719" cy="752770"/>
            </a:xfrm>
            <a:prstGeom prst="rect">
              <a:avLst/>
            </a:prstGeom>
            <a:noFill/>
          </p:spPr>
          <p:txBody>
            <a:bodyPr wrap="square" rtlCol="0">
              <a:spAutoFit/>
              <a:scene3d>
                <a:camera prst="orthographicFront"/>
                <a:lightRig rig="threePt" dir="t"/>
              </a:scene3d>
              <a:sp3d contourW="12700"/>
            </a:bodyPr>
            <a:lstStyle/>
            <a:p>
              <a:pPr algn="just">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您的内容打在这或者通过复制您的文在此框中选择粘贴并选择只保留您的内容打在这或者通过复制您的文本后。</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2" name="组合 21"/>
          <p:cNvGrpSpPr/>
          <p:nvPr/>
        </p:nvGrpSpPr>
        <p:grpSpPr>
          <a:xfrm>
            <a:off x="4965095" y="465120"/>
            <a:ext cx="2262158" cy="699316"/>
            <a:chOff x="5507534" y="356634"/>
            <a:chExt cx="2262158" cy="699316"/>
          </a:xfrm>
        </p:grpSpPr>
        <p:sp>
          <p:nvSpPr>
            <p:cNvPr id="23" name="矩形 22"/>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我们做什么</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24" name="矩形 23"/>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right)">
                                      <p:cBhvr>
                                        <p:cTn id="18" dur="500"/>
                                        <p:tgtEl>
                                          <p:spTgt spid="8"/>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ppt_x</p:attrName>
                                        </p:attrNameLst>
                                      </p:cBhvr>
                                      <p:tavLst>
                                        <p:tav tm="0">
                                          <p:val>
                                            <p:strVal val="#ppt_x-#ppt_w*1.125000"/>
                                          </p:val>
                                        </p:tav>
                                        <p:tav tm="100000">
                                          <p:val>
                                            <p:strVal val="#ppt_x"/>
                                          </p:val>
                                        </p:tav>
                                      </p:tavLst>
                                    </p:anim>
                                    <p:animEffect transition="in" filter="wipe(right)">
                                      <p:cBhvr>
                                        <p:cTn id="23" dur="500"/>
                                        <p:tgtEl>
                                          <p:spTgt spid="14"/>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ppt_x</p:attrName>
                                        </p:attrNameLst>
                                      </p:cBhvr>
                                      <p:tavLst>
                                        <p:tav tm="0">
                                          <p:val>
                                            <p:strVal val="#ppt_x-#ppt_w*1.125000"/>
                                          </p:val>
                                        </p:tav>
                                        <p:tav tm="100000">
                                          <p:val>
                                            <p:strVal val="#ppt_x"/>
                                          </p:val>
                                        </p:tav>
                                      </p:tavLst>
                                    </p:anim>
                                    <p:animEffect transition="in" filter="wipe(righ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00f4786-f05c-4162-b989-771c7b50d46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2900379" y="2482049"/>
            <a:ext cx="6391242" cy="2778126"/>
            <a:chOff x="3107670" y="2312876"/>
            <a:chExt cx="5719943" cy="2486328"/>
          </a:xfrm>
        </p:grpSpPr>
        <p:grpSp>
          <p:nvGrpSpPr>
            <p:cNvPr id="4" name="îṡ1iḍè"/>
            <p:cNvGrpSpPr/>
            <p:nvPr/>
          </p:nvGrpSpPr>
          <p:grpSpPr>
            <a:xfrm>
              <a:off x="3107670" y="2312876"/>
              <a:ext cx="5719943" cy="2486328"/>
              <a:chOff x="3857626" y="2744069"/>
              <a:chExt cx="4476751" cy="1945942"/>
            </a:xfrm>
          </p:grpSpPr>
          <p:sp>
            <p:nvSpPr>
              <p:cNvPr id="20" name="îṣḷiḓé"/>
              <p:cNvSpPr/>
              <p:nvPr/>
            </p:nvSpPr>
            <p:spPr>
              <a:xfrm flipH="1" flipV="1">
                <a:off x="3857626" y="3497583"/>
                <a:ext cx="1192429" cy="1192428"/>
              </a:xfrm>
              <a:prstGeom prst="blockArc">
                <a:avLst>
                  <a:gd name="adj1" fmla="val 8250344"/>
                  <a:gd name="adj2" fmla="val 2554396"/>
                  <a:gd name="adj3" fmla="val 6498"/>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1" name="íśliḑê"/>
              <p:cNvSpPr/>
              <p:nvPr/>
            </p:nvSpPr>
            <p:spPr>
              <a:xfrm flipH="1">
                <a:off x="4679640" y="2744069"/>
                <a:ext cx="1192429" cy="1192428"/>
              </a:xfrm>
              <a:prstGeom prst="blockArc">
                <a:avLst>
                  <a:gd name="adj1" fmla="val 8250344"/>
                  <a:gd name="adj2" fmla="val 2554396"/>
                  <a:gd name="adj3" fmla="val 6498"/>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2" name="ïšļiḍê"/>
              <p:cNvSpPr/>
              <p:nvPr/>
            </p:nvSpPr>
            <p:spPr>
              <a:xfrm flipH="1" flipV="1">
                <a:off x="5498778" y="3497583"/>
                <a:ext cx="1192429" cy="1192428"/>
              </a:xfrm>
              <a:prstGeom prst="blockArc">
                <a:avLst>
                  <a:gd name="adj1" fmla="val 8250344"/>
                  <a:gd name="adj2" fmla="val 2554396"/>
                  <a:gd name="adj3" fmla="val 6498"/>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3" name="î$ḷídè"/>
              <p:cNvSpPr/>
              <p:nvPr/>
            </p:nvSpPr>
            <p:spPr>
              <a:xfrm flipH="1">
                <a:off x="6320792" y="2744069"/>
                <a:ext cx="1192429" cy="1192428"/>
              </a:xfrm>
              <a:prstGeom prst="blockArc">
                <a:avLst>
                  <a:gd name="adj1" fmla="val 8250344"/>
                  <a:gd name="adj2" fmla="val 2554396"/>
                  <a:gd name="adj3" fmla="val 6498"/>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4" name="iṣľíďè"/>
              <p:cNvSpPr/>
              <p:nvPr/>
            </p:nvSpPr>
            <p:spPr>
              <a:xfrm flipH="1" flipV="1">
                <a:off x="7141948" y="3497583"/>
                <a:ext cx="1192429" cy="1192428"/>
              </a:xfrm>
              <a:prstGeom prst="blockArc">
                <a:avLst>
                  <a:gd name="adj1" fmla="val 8250344"/>
                  <a:gd name="adj2" fmla="val 2554396"/>
                  <a:gd name="adj3" fmla="val 6498"/>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5" name="ïs1iḍê"/>
              <p:cNvSpPr/>
              <p:nvPr/>
            </p:nvSpPr>
            <p:spPr bwMode="auto">
              <a:xfrm>
                <a:off x="4075375" y="3715331"/>
                <a:ext cx="756931" cy="756931"/>
              </a:xfrm>
              <a:prstGeom prst="ellipse">
                <a:avLst/>
              </a:prstGeom>
              <a:noFill/>
              <a:ln w="19050">
                <a:solidFill>
                  <a:schemeClr val="bg1">
                    <a:lumMod val="85000"/>
                  </a:schemeClr>
                </a:solidFill>
                <a:prstDash val="sysDash"/>
                <a:round/>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6" name="iš1ïdè"/>
              <p:cNvSpPr/>
              <p:nvPr/>
            </p:nvSpPr>
            <p:spPr bwMode="auto">
              <a:xfrm>
                <a:off x="4897389" y="2961816"/>
                <a:ext cx="756931" cy="756931"/>
              </a:xfrm>
              <a:prstGeom prst="ellipse">
                <a:avLst/>
              </a:prstGeom>
              <a:noFill/>
              <a:ln w="19050">
                <a:solidFill>
                  <a:schemeClr val="bg1">
                    <a:lumMod val="85000"/>
                  </a:schemeClr>
                </a:solidFill>
                <a:prstDash val="sysDash"/>
                <a:round/>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7" name="î$ľïḑé"/>
              <p:cNvSpPr/>
              <p:nvPr/>
            </p:nvSpPr>
            <p:spPr bwMode="auto">
              <a:xfrm>
                <a:off x="5716527" y="3715331"/>
                <a:ext cx="756931" cy="756931"/>
              </a:xfrm>
              <a:prstGeom prst="ellipse">
                <a:avLst/>
              </a:prstGeom>
              <a:noFill/>
              <a:ln w="19050">
                <a:solidFill>
                  <a:schemeClr val="bg1">
                    <a:lumMod val="85000"/>
                  </a:schemeClr>
                </a:solidFill>
                <a:prstDash val="sysDash"/>
                <a:round/>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8" name="ïSḷîḋe"/>
              <p:cNvSpPr/>
              <p:nvPr/>
            </p:nvSpPr>
            <p:spPr bwMode="auto">
              <a:xfrm>
                <a:off x="6538541" y="2961816"/>
                <a:ext cx="756931" cy="756931"/>
              </a:xfrm>
              <a:prstGeom prst="ellipse">
                <a:avLst/>
              </a:prstGeom>
              <a:noFill/>
              <a:ln w="19050">
                <a:solidFill>
                  <a:schemeClr val="bg1">
                    <a:lumMod val="85000"/>
                  </a:schemeClr>
                </a:solidFill>
                <a:prstDash val="sysDash"/>
                <a:round/>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9" name="îśļíde"/>
              <p:cNvSpPr/>
              <p:nvPr/>
            </p:nvSpPr>
            <p:spPr bwMode="auto">
              <a:xfrm>
                <a:off x="7359697" y="3715331"/>
                <a:ext cx="756931" cy="756931"/>
              </a:xfrm>
              <a:prstGeom prst="ellipse">
                <a:avLst/>
              </a:prstGeom>
              <a:noFill/>
              <a:ln w="19050">
                <a:solidFill>
                  <a:schemeClr val="bg1">
                    <a:lumMod val="85000"/>
                  </a:schemeClr>
                </a:solidFill>
                <a:prstDash val="sysDash"/>
                <a:round/>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grpSp>
        <p:sp>
          <p:nvSpPr>
            <p:cNvPr id="15" name="îšľíḑè"/>
            <p:cNvSpPr/>
            <p:nvPr/>
          </p:nvSpPr>
          <p:spPr bwMode="auto">
            <a:xfrm>
              <a:off x="6746859" y="2792007"/>
              <a:ext cx="554606" cy="55460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rgbClr val="DEB26F"/>
            </a:solidFill>
            <a:ln>
              <a:noFill/>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16" name="ïšliḍè"/>
            <p:cNvSpPr/>
            <p:nvPr/>
          </p:nvSpPr>
          <p:spPr bwMode="auto">
            <a:xfrm>
              <a:off x="5687969" y="3751825"/>
              <a:ext cx="554606" cy="554606"/>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4C4647"/>
            </a:solidFill>
            <a:ln>
              <a:noFill/>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17" name="ïSḻíḓé"/>
            <p:cNvSpPr/>
            <p:nvPr/>
          </p:nvSpPr>
          <p:spPr bwMode="auto">
            <a:xfrm>
              <a:off x="3592148" y="3751825"/>
              <a:ext cx="554606" cy="554606"/>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4C4647"/>
            </a:solidFill>
            <a:ln>
              <a:noFill/>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18" name="ïśľíďe"/>
            <p:cNvSpPr/>
            <p:nvPr/>
          </p:nvSpPr>
          <p:spPr bwMode="auto">
            <a:xfrm>
              <a:off x="4639309" y="2792007"/>
              <a:ext cx="554606" cy="554606"/>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rgbClr val="DEB26F"/>
            </a:solidFill>
            <a:ln>
              <a:noFill/>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19" name="ïṣľîďè"/>
            <p:cNvSpPr/>
            <p:nvPr/>
          </p:nvSpPr>
          <p:spPr bwMode="auto">
            <a:xfrm>
              <a:off x="7773642" y="3751825"/>
              <a:ext cx="554606" cy="554606"/>
            </a:xfrm>
            <a:custGeom>
              <a:avLst/>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rgbClr val="4C4647"/>
            </a:solidFill>
            <a:ln>
              <a:noFill/>
            </a:ln>
          </p:spPr>
          <p:txBody>
            <a:bodyPr anchor="ctr"/>
            <a:lstStyle/>
            <a:p>
              <a:pPr algn="ctr"/>
              <a:endParaRPr dirty="0">
                <a:latin typeface="字魂105号-简雅黑" panose="00000500000000000000" pitchFamily="2" charset="-122"/>
                <a:ea typeface="字魂105号-简雅黑" panose="00000500000000000000" pitchFamily="2" charset="-122"/>
              </a:endParaRPr>
            </a:p>
          </p:txBody>
        </p:sp>
      </p:grpSp>
      <p:grpSp>
        <p:nvGrpSpPr>
          <p:cNvPr id="35" name="组合 34"/>
          <p:cNvGrpSpPr/>
          <p:nvPr/>
        </p:nvGrpSpPr>
        <p:grpSpPr>
          <a:xfrm>
            <a:off x="1833488" y="1619249"/>
            <a:ext cx="2133782" cy="1123384"/>
            <a:chOff x="1867328" y="2349127"/>
            <a:chExt cx="2133782" cy="1123384"/>
          </a:xfrm>
        </p:grpSpPr>
        <p:sp>
          <p:nvSpPr>
            <p:cNvPr id="36" name="文本框 35"/>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37" name="文本框 36"/>
            <p:cNvSpPr txBox="1"/>
            <p:nvPr/>
          </p:nvSpPr>
          <p:spPr>
            <a:xfrm>
              <a:off x="1867328" y="2687681"/>
              <a:ext cx="2133782" cy="784830"/>
            </a:xfrm>
            <a:prstGeom prst="rect">
              <a:avLst/>
            </a:prstGeom>
            <a:noFill/>
          </p:spPr>
          <p:txBody>
            <a:bodyPr wrap="square" rtlCol="0">
              <a:spAutoFit/>
              <a:scene3d>
                <a:camera prst="orthographicFront"/>
                <a:lightRig rig="threePt" dir="t"/>
              </a:scene3d>
              <a:sp3d contourW="12700"/>
            </a:bodyPr>
            <a:lstStyle/>
            <a:p>
              <a:pPr algn="ctr">
                <a:lnSpc>
                  <a:spcPct val="150000"/>
                </a:lnSpc>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您的内容打在这或者通过复制您的文在此框中选择粘贴并选择只保留您的内容打在这或者</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通过</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8" name="组合 37"/>
          <p:cNvGrpSpPr/>
          <p:nvPr/>
        </p:nvGrpSpPr>
        <p:grpSpPr>
          <a:xfrm>
            <a:off x="8224730" y="1619249"/>
            <a:ext cx="2133782" cy="1124347"/>
            <a:chOff x="1867328" y="2349127"/>
            <a:chExt cx="2133782" cy="1124347"/>
          </a:xfrm>
        </p:grpSpPr>
        <p:sp>
          <p:nvSpPr>
            <p:cNvPr id="39" name="文本框 38"/>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40" name="文本框 39"/>
            <p:cNvSpPr txBox="1"/>
            <p:nvPr/>
          </p:nvSpPr>
          <p:spPr>
            <a:xfrm>
              <a:off x="1867328" y="2687681"/>
              <a:ext cx="2133782" cy="785793"/>
            </a:xfrm>
            <a:prstGeom prst="rect">
              <a:avLst/>
            </a:prstGeom>
            <a:noFill/>
          </p:spPr>
          <p:txBody>
            <a:bodyPr wrap="square" rtlCol="0">
              <a:spAutoFit/>
              <a:scene3d>
                <a:camera prst="orthographicFront"/>
                <a:lightRig rig="threePt" dir="t"/>
              </a:scene3d>
              <a:sp3d contourW="12700"/>
            </a:bodyPr>
            <a:lstStyle/>
            <a:p>
              <a:pPr algn="ctr">
                <a:lnSpc>
                  <a:spcPct val="150000"/>
                </a:lnSpc>
                <a:spcAft>
                  <a:spcPts val="1000"/>
                </a:spcAft>
              </a:pPr>
              <a:r>
                <a:rPr lang="zh-CN" altLang="en-US" sz="105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您的内容打在这或者通过复制您的文在此框中选择粘贴并选择只保留您的内容打在这或者通过</a:t>
              </a:r>
              <a:endParaRPr lang="zh-CN" altLang="en-US" sz="105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41" name="组合 40"/>
          <p:cNvGrpSpPr/>
          <p:nvPr/>
        </p:nvGrpSpPr>
        <p:grpSpPr>
          <a:xfrm>
            <a:off x="2684672" y="5384760"/>
            <a:ext cx="2133782" cy="915635"/>
            <a:chOff x="1867328" y="2349127"/>
            <a:chExt cx="2133782" cy="915635"/>
          </a:xfrm>
        </p:grpSpPr>
        <p:sp>
          <p:nvSpPr>
            <p:cNvPr id="42" name="文本框 41"/>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43" name="文本框 42"/>
            <p:cNvSpPr txBox="1"/>
            <p:nvPr/>
          </p:nvSpPr>
          <p:spPr>
            <a:xfrm>
              <a:off x="1867328" y="2687681"/>
              <a:ext cx="2133782" cy="577081"/>
            </a:xfrm>
            <a:prstGeom prst="rect">
              <a:avLst/>
            </a:prstGeom>
            <a:noFill/>
          </p:spPr>
          <p:txBody>
            <a:bodyPr wrap="square" rtlCol="0">
              <a:spAutoFit/>
              <a:scene3d>
                <a:camera prst="orthographicFront"/>
                <a:lightRig rig="threePt" dir="t"/>
              </a:scene3d>
              <a:sp3d contourW="12700"/>
            </a:bodyPr>
            <a:lstStyle/>
            <a:p>
              <a:pPr algn="ctr">
                <a:lnSpc>
                  <a:spcPct val="150000"/>
                </a:lnSpc>
                <a:spcAft>
                  <a:spcPts val="1000"/>
                </a:spcAft>
              </a:pPr>
              <a:r>
                <a:rPr lang="zh-CN" altLang="en-US" sz="105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您的内容打在这或者通过复制您的文在此框中选择粘贴</a:t>
              </a:r>
              <a:r>
                <a:rPr lang="zh-CN" altLang="en-US" sz="105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并</a:t>
              </a:r>
              <a:endParaRPr lang="zh-CN" altLang="en-US" sz="105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44" name="组合 43"/>
          <p:cNvGrpSpPr/>
          <p:nvPr/>
        </p:nvGrpSpPr>
        <p:grpSpPr>
          <a:xfrm>
            <a:off x="5029109" y="5384760"/>
            <a:ext cx="2133782" cy="915635"/>
            <a:chOff x="1867328" y="2349127"/>
            <a:chExt cx="2133782" cy="915635"/>
          </a:xfrm>
        </p:grpSpPr>
        <p:sp>
          <p:nvSpPr>
            <p:cNvPr id="45" name="文本框 44"/>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46" name="文本框 45"/>
            <p:cNvSpPr txBox="1"/>
            <p:nvPr/>
          </p:nvSpPr>
          <p:spPr>
            <a:xfrm>
              <a:off x="1867328" y="2687681"/>
              <a:ext cx="2133782" cy="577081"/>
            </a:xfrm>
            <a:prstGeom prst="rect">
              <a:avLst/>
            </a:prstGeom>
            <a:noFill/>
          </p:spPr>
          <p:txBody>
            <a:bodyPr wrap="square" rtlCol="0">
              <a:spAutoFit/>
              <a:scene3d>
                <a:camera prst="orthographicFront"/>
                <a:lightRig rig="threePt" dir="t"/>
              </a:scene3d>
              <a:sp3d contourW="12700"/>
            </a:bodyPr>
            <a:lstStyle/>
            <a:p>
              <a:pPr algn="ctr">
                <a:lnSpc>
                  <a:spcPct val="150000"/>
                </a:lnSpc>
                <a:spcAft>
                  <a:spcPts val="1000"/>
                </a:spcAft>
              </a:pPr>
              <a:r>
                <a:rPr lang="zh-CN" altLang="en-US" sz="105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您的内容打在这或者通过复制您的文在此框中选择粘贴</a:t>
              </a:r>
              <a:r>
                <a:rPr lang="zh-CN" altLang="en-US" sz="105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并</a:t>
              </a:r>
              <a:endParaRPr lang="zh-CN" altLang="en-US" sz="105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47" name="组合 46"/>
          <p:cNvGrpSpPr/>
          <p:nvPr/>
        </p:nvGrpSpPr>
        <p:grpSpPr>
          <a:xfrm>
            <a:off x="7373543" y="5384760"/>
            <a:ext cx="2133782" cy="915635"/>
            <a:chOff x="1867328" y="2349127"/>
            <a:chExt cx="2133782" cy="915635"/>
          </a:xfrm>
        </p:grpSpPr>
        <p:sp>
          <p:nvSpPr>
            <p:cNvPr id="48" name="文本框 47"/>
            <p:cNvSpPr txBox="1"/>
            <p:nvPr/>
          </p:nvSpPr>
          <p:spPr>
            <a:xfrm>
              <a:off x="1867328" y="2349127"/>
              <a:ext cx="2133781" cy="338554"/>
            </a:xfrm>
            <a:prstGeom prst="rect">
              <a:avLst/>
            </a:prstGeom>
            <a:noFill/>
          </p:spPr>
          <p:txBody>
            <a:bodyPr wrap="square" rtlCol="0">
              <a:spAutoFit/>
              <a:scene3d>
                <a:camera prst="orthographicFront"/>
                <a:lightRig rig="threePt" dir="t"/>
              </a:scene3d>
              <a:sp3d contourW="12700"/>
            </a:bodyPr>
            <a:lstStyle/>
            <a:p>
              <a:pPr algn="ctr"/>
              <a:r>
                <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sz="1600"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49" name="文本框 48"/>
            <p:cNvSpPr txBox="1"/>
            <p:nvPr/>
          </p:nvSpPr>
          <p:spPr>
            <a:xfrm>
              <a:off x="1867328" y="2687681"/>
              <a:ext cx="2133782" cy="577081"/>
            </a:xfrm>
            <a:prstGeom prst="rect">
              <a:avLst/>
            </a:prstGeom>
            <a:noFill/>
          </p:spPr>
          <p:txBody>
            <a:bodyPr wrap="square" rtlCol="0">
              <a:spAutoFit/>
              <a:scene3d>
                <a:camera prst="orthographicFront"/>
                <a:lightRig rig="threePt" dir="t"/>
              </a:scene3d>
              <a:sp3d contourW="12700"/>
            </a:bodyPr>
            <a:lstStyle/>
            <a:p>
              <a:pPr algn="ctr">
                <a:lnSpc>
                  <a:spcPct val="150000"/>
                </a:lnSpc>
                <a:spcAft>
                  <a:spcPts val="1000"/>
                </a:spcAft>
              </a:pPr>
              <a:r>
                <a:rPr lang="zh-CN" altLang="en-US" sz="105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您的内容打在这或者通过复制您的文在此框中选择粘贴</a:t>
              </a:r>
              <a:r>
                <a:rPr lang="zh-CN" altLang="en-US" sz="105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并</a:t>
              </a:r>
              <a:endParaRPr lang="zh-CN" altLang="en-US" sz="105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50" name="组合 49"/>
          <p:cNvGrpSpPr/>
          <p:nvPr/>
        </p:nvGrpSpPr>
        <p:grpSpPr>
          <a:xfrm>
            <a:off x="4965095" y="465120"/>
            <a:ext cx="2262158" cy="699316"/>
            <a:chOff x="5507534" y="356634"/>
            <a:chExt cx="2262158" cy="699316"/>
          </a:xfrm>
        </p:grpSpPr>
        <p:sp>
          <p:nvSpPr>
            <p:cNvPr id="51" name="矩形 50"/>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我们做什么</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52" name="矩形 51"/>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65116" y="3723419"/>
            <a:ext cx="3363453" cy="707886"/>
          </a:xfrm>
          <a:prstGeom prst="rect">
            <a:avLst/>
          </a:prstGeom>
          <a:noFill/>
        </p:spPr>
        <p:txBody>
          <a:bodyPr wrap="square" rtlCol="0">
            <a:spAutoFit/>
          </a:bodyPr>
          <a:lstStyle/>
          <a:p>
            <a:r>
              <a:rPr lang="zh-CN" altLang="en-US" sz="4000" b="1" dirty="0" smtClean="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rPr>
              <a:t>我们</a:t>
            </a:r>
            <a:r>
              <a:rPr lang="zh-CN" altLang="en-US" sz="4000" b="1" dirty="0" smtClean="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rPr>
              <a:t>怎么做</a:t>
            </a:r>
            <a:endParaRPr lang="zh-CN" altLang="en-US" sz="4000" b="1" dirty="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endParaRPr>
          </a:p>
        </p:txBody>
      </p:sp>
      <p:sp>
        <p:nvSpPr>
          <p:cNvPr id="16" name="PA_文本框 57"/>
          <p:cNvSpPr txBox="1"/>
          <p:nvPr>
            <p:custDataLst>
              <p:tags r:id="rId1"/>
            </p:custDataLst>
          </p:nvPr>
        </p:nvSpPr>
        <p:spPr>
          <a:xfrm>
            <a:off x="803013" y="4358211"/>
            <a:ext cx="6338283" cy="505651"/>
          </a:xfrm>
          <a:prstGeom prst="rect">
            <a:avLst/>
          </a:prstGeom>
          <a:noFill/>
        </p:spPr>
        <p:txBody>
          <a:bodyPr wrap="square" rtlCol="0">
            <a:spAutoFit/>
          </a:bodyPr>
          <a:lstStyle/>
          <a:p>
            <a:pPr>
              <a:lnSpc>
                <a:spcPct val="130000"/>
              </a:lnSpc>
            </a:pP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A dream need to work out a summary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report dream </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summary report </a:t>
            </a:r>
            <a:r>
              <a:rPr lang="en-US" altLang="zh-CN" sz="1100" dirty="0" err="1">
                <a:solidFill>
                  <a:schemeClr val="tx1">
                    <a:lumMod val="65000"/>
                    <a:lumOff val="35000"/>
                  </a:schemeClr>
                </a:solidFill>
                <a:latin typeface="字魂105号-简雅黑" panose="00000500000000000000" pitchFamily="2" charset="-122"/>
                <a:ea typeface="字魂105号-简雅黑" panose="00000500000000000000" pitchFamily="2" charset="-122"/>
              </a:rPr>
              <a:t>summaryA</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 dream 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summary</a:t>
            </a:r>
            <a:endPar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7" name="文本框 16"/>
          <p:cNvSpPr txBox="1"/>
          <p:nvPr/>
        </p:nvSpPr>
        <p:spPr>
          <a:xfrm>
            <a:off x="896004"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团队成员</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8" name="文本框 17"/>
          <p:cNvSpPr txBox="1"/>
          <p:nvPr/>
        </p:nvSpPr>
        <p:spPr>
          <a:xfrm>
            <a:off x="1872397"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公司简介</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9" name="文本框 18"/>
          <p:cNvSpPr txBox="1"/>
          <p:nvPr/>
        </p:nvSpPr>
        <p:spPr>
          <a:xfrm>
            <a:off x="2848790"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企业精神</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20" name="文本框 19"/>
          <p:cNvSpPr txBox="1"/>
          <p:nvPr/>
        </p:nvSpPr>
        <p:spPr>
          <a:xfrm>
            <a:off x="3825183"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诚信合作</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grpSp>
        <p:nvGrpSpPr>
          <p:cNvPr id="21" name="组合 20"/>
          <p:cNvGrpSpPr/>
          <p:nvPr/>
        </p:nvGrpSpPr>
        <p:grpSpPr>
          <a:xfrm flipH="1">
            <a:off x="5309937" y="-17676"/>
            <a:ext cx="6882063" cy="6875676"/>
            <a:chOff x="4315327" y="-17676"/>
            <a:chExt cx="5918886" cy="2662022"/>
          </a:xfrm>
        </p:grpSpPr>
        <p:sp>
          <p:nvSpPr>
            <p:cNvPr id="22" name="任意多边形 21"/>
            <p:cNvSpPr/>
            <p:nvPr/>
          </p:nvSpPr>
          <p:spPr>
            <a:xfrm>
              <a:off x="4315327" y="-17676"/>
              <a:ext cx="5918886" cy="2662022"/>
            </a:xfrm>
            <a:custGeom>
              <a:avLst/>
              <a:gdLst>
                <a:gd name="connsiteX0" fmla="*/ 0 w 5918886"/>
                <a:gd name="connsiteY0" fmla="*/ 0 h 2662022"/>
                <a:gd name="connsiteX1" fmla="*/ 5918886 w 5918886"/>
                <a:gd name="connsiteY1" fmla="*/ 5319 h 2662022"/>
                <a:gd name="connsiteX2" fmla="*/ 1818191 w 5918886"/>
                <a:gd name="connsiteY2" fmla="*/ 2658790 h 2662022"/>
                <a:gd name="connsiteX3" fmla="*/ 1804227 w 5918886"/>
                <a:gd name="connsiteY3" fmla="*/ 2662022 h 2662022"/>
                <a:gd name="connsiteX4" fmla="*/ 0 w 5918886"/>
                <a:gd name="connsiteY4" fmla="*/ 2662022 h 266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8886" h="2662022">
                  <a:moveTo>
                    <a:pt x="0" y="0"/>
                  </a:moveTo>
                  <a:lnTo>
                    <a:pt x="5918886" y="5319"/>
                  </a:lnTo>
                  <a:cubicBezTo>
                    <a:pt x="3466920" y="826742"/>
                    <a:pt x="2297583" y="2191159"/>
                    <a:pt x="1818191" y="2658790"/>
                  </a:cubicBezTo>
                  <a:lnTo>
                    <a:pt x="1804227" y="2662022"/>
                  </a:lnTo>
                  <a:lnTo>
                    <a:pt x="0" y="2662022"/>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23" name="任意多边形 22"/>
            <p:cNvSpPr/>
            <p:nvPr/>
          </p:nvSpPr>
          <p:spPr>
            <a:xfrm>
              <a:off x="4315327" y="-17675"/>
              <a:ext cx="5883450" cy="2662021"/>
            </a:xfrm>
            <a:custGeom>
              <a:avLst/>
              <a:gdLst>
                <a:gd name="connsiteX0" fmla="*/ 0 w 5883450"/>
                <a:gd name="connsiteY0" fmla="*/ 0 h 2662021"/>
                <a:gd name="connsiteX1" fmla="*/ 5883450 w 5883450"/>
                <a:gd name="connsiteY1" fmla="*/ 0 h 2662021"/>
                <a:gd name="connsiteX2" fmla="*/ 5853767 w 5883450"/>
                <a:gd name="connsiteY2" fmla="*/ 8423 h 2662021"/>
                <a:gd name="connsiteX3" fmla="*/ 3810749 w 5883450"/>
                <a:gd name="connsiteY3" fmla="*/ 862161 h 2662021"/>
                <a:gd name="connsiteX4" fmla="*/ 1534474 w 5883450"/>
                <a:gd name="connsiteY4" fmla="*/ 2494255 h 2662021"/>
                <a:gd name="connsiteX5" fmla="*/ 1363968 w 5883450"/>
                <a:gd name="connsiteY5" fmla="*/ 2662021 h 2662021"/>
                <a:gd name="connsiteX6" fmla="*/ 0 w 5883450"/>
                <a:gd name="connsiteY6" fmla="*/ 2662021 h 266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3450" h="2662021">
                  <a:moveTo>
                    <a:pt x="0" y="0"/>
                  </a:moveTo>
                  <a:lnTo>
                    <a:pt x="5883450" y="0"/>
                  </a:lnTo>
                  <a:lnTo>
                    <a:pt x="5853767" y="8423"/>
                  </a:lnTo>
                  <a:cubicBezTo>
                    <a:pt x="5181912" y="210116"/>
                    <a:pt x="4492104" y="494540"/>
                    <a:pt x="3810749" y="862161"/>
                  </a:cubicBezTo>
                  <a:cubicBezTo>
                    <a:pt x="2934721" y="1334818"/>
                    <a:pt x="2165967" y="1894666"/>
                    <a:pt x="1534474" y="2494255"/>
                  </a:cubicBezTo>
                  <a:lnTo>
                    <a:pt x="1363968" y="2662021"/>
                  </a:lnTo>
                  <a:lnTo>
                    <a:pt x="0" y="2662021"/>
                  </a:lnTo>
                  <a:close/>
                </a:path>
              </a:pathLst>
            </a:custGeom>
            <a:gradFill>
              <a:gsLst>
                <a:gs pos="0">
                  <a:srgbClr val="2D262B"/>
                </a:gs>
                <a:gs pos="100000">
                  <a:srgbClr val="4C4647"/>
                </a:gs>
              </a:gsLst>
              <a:lin ang="5400000" scaled="1"/>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24" name="任意多边形 23"/>
            <p:cNvSpPr/>
            <p:nvPr/>
          </p:nvSpPr>
          <p:spPr>
            <a:xfrm>
              <a:off x="4315327" y="-17676"/>
              <a:ext cx="5553128"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gradFill>
              <a:gsLst>
                <a:gs pos="0">
                  <a:srgbClr val="4C4647"/>
                </a:gs>
                <a:gs pos="100000">
                  <a:srgbClr val="726C6D"/>
                </a:gs>
              </a:gsLst>
              <a:lin ang="96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
        <p:nvSpPr>
          <p:cNvPr id="25" name="矩形 24"/>
          <p:cNvSpPr/>
          <p:nvPr/>
        </p:nvSpPr>
        <p:spPr>
          <a:xfrm>
            <a:off x="682020" y="1705576"/>
            <a:ext cx="1693092" cy="1862048"/>
          </a:xfrm>
          <a:prstGeom prst="rect">
            <a:avLst/>
          </a:prstGeom>
        </p:spPr>
        <p:txBody>
          <a:bodyPr wrap="none">
            <a:spAutoFit/>
          </a:bodyPr>
          <a:lstStyle/>
          <a:p>
            <a:pPr algn="ctr"/>
            <a:r>
              <a:rPr lang="en-US" altLang="zh-CN" sz="11500" dirty="0" smtClean="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rPr>
              <a:t>03</a:t>
            </a:r>
            <a:endParaRPr lang="zh-CN" altLang="en-US" sz="11500" dirty="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endParaRPr>
          </a:p>
        </p:txBody>
      </p:sp>
      <p:grpSp>
        <p:nvGrpSpPr>
          <p:cNvPr id="26" name="组合 25"/>
          <p:cNvGrpSpPr/>
          <p:nvPr/>
        </p:nvGrpSpPr>
        <p:grpSpPr>
          <a:xfrm>
            <a:off x="2357653" y="2866502"/>
            <a:ext cx="858678" cy="74670"/>
            <a:chOff x="7169106" y="4815399"/>
            <a:chExt cx="525752" cy="45719"/>
          </a:xfrm>
        </p:grpSpPr>
        <p:cxnSp>
          <p:nvCxnSpPr>
            <p:cNvPr id="27" name="直接连接符 26"/>
            <p:cNvCxnSpPr/>
            <p:nvPr/>
          </p:nvCxnSpPr>
          <p:spPr>
            <a:xfrm>
              <a:off x="7204391" y="4838258"/>
              <a:ext cx="490467" cy="0"/>
            </a:xfrm>
            <a:prstGeom prst="line">
              <a:avLst/>
            </a:prstGeom>
            <a:ln w="19050">
              <a:solidFill>
                <a:srgbClr val="DEB26F"/>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7169106" y="4815399"/>
              <a:ext cx="45719" cy="45719"/>
            </a:xfrm>
            <a:prstGeom prst="ellipse">
              <a:avLst/>
            </a:prstGeom>
            <a:solidFill>
              <a:srgbClr val="2D262B"/>
            </a:solidFill>
            <a:ln w="19050">
              <a:solidFill>
                <a:srgbClr val="DEB2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 presetClass="entr" presetSubtype="8"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0-#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25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1+#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41" presetClass="entr" presetSubtype="0" fill="hold" grpId="0" nodeType="withEffect">
                                  <p:stCondLst>
                                    <p:cond delay="50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5"/>
                                        </p:tgtEl>
                                        <p:attrNameLst>
                                          <p:attrName>ppt_y</p:attrName>
                                        </p:attrNameLst>
                                      </p:cBhvr>
                                      <p:tavLst>
                                        <p:tav tm="0">
                                          <p:val>
                                            <p:strVal val="#ppt_y"/>
                                          </p:val>
                                        </p:tav>
                                        <p:tav tm="100000">
                                          <p:val>
                                            <p:strVal val="#ppt_y"/>
                                          </p:val>
                                        </p:tav>
                                      </p:tavLst>
                                    </p:anim>
                                    <p:anim calcmode="lin" valueType="num">
                                      <p:cBhvr>
                                        <p:cTn id="2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5"/>
                                        </p:tgtEl>
                                      </p:cBhvr>
                                    </p:animEffect>
                                  </p:childTnLst>
                                </p:cTn>
                              </p:par>
                              <p:par>
                                <p:cTn id="23" presetID="22" presetClass="entr" presetSubtype="8" fill="hold" grpId="0" nodeType="withEffect">
                                  <p:stCondLst>
                                    <p:cond delay="75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wipe(left)">
                                      <p:cBhvr>
                                        <p:cTn id="25" dur="500"/>
                                        <p:tgtEl>
                                          <p:spTgt spid="16">
                                            <p:txEl>
                                              <p:pRg st="0" end="0"/>
                                            </p:txEl>
                                          </p:spTgt>
                                        </p:tgtEl>
                                      </p:cBhvr>
                                    </p:animEffect>
                                  </p:childTnLst>
                                </p:cTn>
                              </p:par>
                              <p:par>
                                <p:cTn id="26" presetID="2" presetClass="entr" presetSubtype="4"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allAtOnce"/>
      <p:bldP spid="17" grpId="0"/>
      <p:bldP spid="18" grpId="0"/>
      <p:bldP spid="19" grpId="0"/>
      <p:bldP spid="20"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6"/>
          </p:nvPr>
        </p:nvPicPr>
        <p:blipFill rotWithShape="1">
          <a:blip r:embed="rId1">
            <a:extLst>
              <a:ext uri="{28A0092B-C50C-407E-A947-70E740481C1C}">
                <a14:useLocalDpi xmlns:a14="http://schemas.microsoft.com/office/drawing/2010/main" val="0"/>
              </a:ext>
            </a:extLst>
          </a:blip>
          <a:srcRect t="35667" b="22081"/>
          <a:stretch>
            <a:fillRect/>
          </a:stretch>
        </p:blipFill>
        <p:spPr>
          <a:xfrm>
            <a:off x="0" y="1"/>
            <a:ext cx="12192000" cy="3429000"/>
          </a:xfrm>
          <a:solidFill>
            <a:schemeClr val="tx2"/>
          </a:solidFill>
        </p:spPr>
      </p:pic>
      <p:sp>
        <p:nvSpPr>
          <p:cNvPr id="21" name="Rectangle 16"/>
          <p:cNvSpPr/>
          <p:nvPr/>
        </p:nvSpPr>
        <p:spPr>
          <a:xfrm>
            <a:off x="0" y="0"/>
            <a:ext cx="12192000" cy="3429000"/>
          </a:xfrm>
          <a:prstGeom prst="rect">
            <a:avLst/>
          </a:prstGeom>
          <a:gradFill>
            <a:gsLst>
              <a:gs pos="0">
                <a:srgbClr val="4C4647">
                  <a:alpha val="36000"/>
                </a:srgbClr>
              </a:gs>
              <a:gs pos="73000">
                <a:srgbClr val="2D262B">
                  <a:alpha val="69000"/>
                </a:srgbClr>
              </a:gs>
            </a:gsLst>
            <a:lin ang="4200000" scaled="0"/>
          </a:gradFill>
          <a:ln w="12700" cap="flat" cmpd="sng" algn="ctr">
            <a:noFill/>
            <a:prstDash val="solid"/>
            <a:miter lim="800000"/>
          </a:ln>
          <a:effectLst/>
        </p:spPr>
        <p:txBody>
          <a:bodyPr rtlCol="0" anchor="ctr"/>
          <a:lstStyle/>
          <a:p>
            <a:pPr algn="ctr" defTabSz="914400">
              <a:defRPr/>
            </a:pPr>
            <a:endParaRPr lang="id-ID" kern="0" dirty="0">
              <a:solidFill>
                <a:prstClr val="white"/>
              </a:solidFill>
              <a:latin typeface="Calibri" panose="020F0502020204030204"/>
              <a:ea typeface="字魂105号-简雅黑" panose="00000500000000000000" pitchFamily="2" charset="-122"/>
            </a:endParaRPr>
          </a:p>
        </p:txBody>
      </p:sp>
      <p:sp>
        <p:nvSpPr>
          <p:cNvPr id="5" name="Title 2"/>
          <p:cNvSpPr txBox="1"/>
          <p:nvPr/>
        </p:nvSpPr>
        <p:spPr>
          <a:xfrm>
            <a:off x="79357" y="2078611"/>
            <a:ext cx="2471416" cy="656122"/>
          </a:xfrm>
          <a:prstGeom prst="rect">
            <a:avLst/>
          </a:prstGeom>
        </p:spPr>
        <p:txBody>
          <a:bodyPr vert="horz" lIns="36000" tIns="45720" rIns="36000" bIns="45720" rtlCol="0" anchor="ctr">
            <a:noAutofit/>
          </a:bodyPr>
          <a:lstStyle>
            <a:lvl1pPr algn="l" defTabSz="914400" rtl="0" eaLnBrk="1" latinLnBrk="0" hangingPunct="1">
              <a:lnSpc>
                <a:spcPct val="90000"/>
              </a:lnSpc>
              <a:spcBef>
                <a:spcPct val="0"/>
              </a:spcBef>
              <a:buNone/>
              <a:defRPr sz="4000" b="0" kern="1200">
                <a:solidFill>
                  <a:schemeClr val="bg2">
                    <a:lumMod val="50000"/>
                  </a:schemeClr>
                </a:solidFill>
                <a:latin typeface="+mj-lt"/>
                <a:ea typeface="+mj-ea"/>
                <a:cs typeface="+mj-cs"/>
              </a:defRPr>
            </a:lvl1pPr>
          </a:lstStyle>
          <a:p>
            <a:pPr algn="ctr"/>
            <a:r>
              <a:rPr lang="zh-CN" altLang="en-US" sz="3600" b="1" spc="300" dirty="0" smtClean="0">
                <a:solidFill>
                  <a:schemeClr val="bg1"/>
                </a:solidFill>
                <a:effectLst>
                  <a:outerShdw blurRad="38100" dist="38100" dir="2700000" algn="tl">
                    <a:srgbClr val="000000">
                      <a:alpha val="43137"/>
                    </a:srgbClr>
                  </a:outerShdw>
                </a:effectLst>
                <a:ea typeface="字魂105号-简雅黑" panose="00000500000000000000" pitchFamily="2" charset="-122"/>
              </a:rPr>
              <a:t>研发历程</a:t>
            </a:r>
            <a:endParaRPr lang="en-US" sz="3600" b="1" spc="300" dirty="0">
              <a:solidFill>
                <a:schemeClr val="bg1"/>
              </a:solidFill>
              <a:effectLst>
                <a:outerShdw blurRad="38100" dist="38100" dir="2700000" algn="tl">
                  <a:srgbClr val="000000">
                    <a:alpha val="43137"/>
                  </a:srgbClr>
                </a:outerShdw>
              </a:effectLst>
              <a:ea typeface="字魂105号-简雅黑" panose="00000500000000000000" pitchFamily="2" charset="-122"/>
            </a:endParaRPr>
          </a:p>
        </p:txBody>
      </p:sp>
      <p:grpSp>
        <p:nvGrpSpPr>
          <p:cNvPr id="6" name="Group 5"/>
          <p:cNvGrpSpPr/>
          <p:nvPr/>
        </p:nvGrpSpPr>
        <p:grpSpPr>
          <a:xfrm>
            <a:off x="1119826" y="-2"/>
            <a:ext cx="475660" cy="2007807"/>
            <a:chOff x="723900" y="-2"/>
            <a:chExt cx="475660" cy="2705495"/>
          </a:xfrm>
          <a:solidFill>
            <a:srgbClr val="FF7317"/>
          </a:solidFill>
        </p:grpSpPr>
        <p:sp>
          <p:nvSpPr>
            <p:cNvPr id="7" name="Rectangle 6"/>
            <p:cNvSpPr/>
            <p:nvPr/>
          </p:nvSpPr>
          <p:spPr>
            <a:xfrm>
              <a:off x="723900" y="0"/>
              <a:ext cx="114300" cy="2705493"/>
            </a:xfrm>
            <a:prstGeom prst="rect">
              <a:avLst/>
            </a:prstGeom>
            <a:solidFill>
              <a:srgbClr val="2D2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sp>
          <p:nvSpPr>
            <p:cNvPr id="8" name="Rectangle 7"/>
            <p:cNvSpPr/>
            <p:nvPr/>
          </p:nvSpPr>
          <p:spPr>
            <a:xfrm>
              <a:off x="904580" y="-1"/>
              <a:ext cx="114300" cy="2705493"/>
            </a:xfrm>
            <a:prstGeom prst="rect">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sp>
          <p:nvSpPr>
            <p:cNvPr id="9" name="Rectangle 8"/>
            <p:cNvSpPr/>
            <p:nvPr/>
          </p:nvSpPr>
          <p:spPr>
            <a:xfrm>
              <a:off x="1085260" y="-2"/>
              <a:ext cx="114300" cy="2705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grpSp>
      <p:grpSp>
        <p:nvGrpSpPr>
          <p:cNvPr id="10" name="Group 9"/>
          <p:cNvGrpSpPr/>
          <p:nvPr/>
        </p:nvGrpSpPr>
        <p:grpSpPr>
          <a:xfrm>
            <a:off x="1119826" y="2818614"/>
            <a:ext cx="475660" cy="610386"/>
            <a:chOff x="1903821" y="3838279"/>
            <a:chExt cx="475660" cy="2705495"/>
          </a:xfrm>
          <a:solidFill>
            <a:srgbClr val="FF7317"/>
          </a:solidFill>
        </p:grpSpPr>
        <p:sp>
          <p:nvSpPr>
            <p:cNvPr id="11" name="Rectangle 10"/>
            <p:cNvSpPr/>
            <p:nvPr/>
          </p:nvSpPr>
          <p:spPr>
            <a:xfrm>
              <a:off x="1903821" y="3838281"/>
              <a:ext cx="114300" cy="2705493"/>
            </a:xfrm>
            <a:prstGeom prst="rect">
              <a:avLst/>
            </a:prstGeom>
            <a:solidFill>
              <a:srgbClr val="2D2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sp>
          <p:nvSpPr>
            <p:cNvPr id="12" name="Rectangle 11"/>
            <p:cNvSpPr/>
            <p:nvPr/>
          </p:nvSpPr>
          <p:spPr>
            <a:xfrm>
              <a:off x="2084501" y="3838280"/>
              <a:ext cx="114300" cy="2705493"/>
            </a:xfrm>
            <a:prstGeom prst="rect">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sp>
          <p:nvSpPr>
            <p:cNvPr id="13" name="Rectangle 12"/>
            <p:cNvSpPr/>
            <p:nvPr/>
          </p:nvSpPr>
          <p:spPr>
            <a:xfrm>
              <a:off x="2265181" y="3838279"/>
              <a:ext cx="114300" cy="27054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grpSp>
      <p:grpSp>
        <p:nvGrpSpPr>
          <p:cNvPr id="14" name="Group 13"/>
          <p:cNvGrpSpPr/>
          <p:nvPr/>
        </p:nvGrpSpPr>
        <p:grpSpPr>
          <a:xfrm>
            <a:off x="5557206" y="2890363"/>
            <a:ext cx="1077274" cy="1077274"/>
            <a:chOff x="5517369" y="2870604"/>
            <a:chExt cx="1176113" cy="1176113"/>
          </a:xfrm>
        </p:grpSpPr>
        <p:sp>
          <p:nvSpPr>
            <p:cNvPr id="15" name="Oval 14"/>
            <p:cNvSpPr/>
            <p:nvPr/>
          </p:nvSpPr>
          <p:spPr>
            <a:xfrm>
              <a:off x="5517369" y="2870604"/>
              <a:ext cx="1176113" cy="1176113"/>
            </a:xfrm>
            <a:prstGeom prst="ellipse">
              <a:avLst/>
            </a:prstGeom>
            <a:solidFill>
              <a:srgbClr val="DEB26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sp>
          <p:nvSpPr>
            <p:cNvPr id="16" name="Freeform 15"/>
            <p:cNvSpPr>
              <a:spLocks noEditPoints="1"/>
            </p:cNvSpPr>
            <p:nvPr/>
          </p:nvSpPr>
          <p:spPr bwMode="auto">
            <a:xfrm>
              <a:off x="5761337" y="3158421"/>
              <a:ext cx="669325" cy="54115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ea typeface="字魂105号-简雅黑" panose="00000500000000000000" pitchFamily="2" charset="-122"/>
              </a:endParaRPr>
            </a:p>
          </p:txBody>
        </p:sp>
      </p:grpSp>
      <p:cxnSp>
        <p:nvCxnSpPr>
          <p:cNvPr id="17" name="Straight Connector 16"/>
          <p:cNvCxnSpPr/>
          <p:nvPr/>
        </p:nvCxnSpPr>
        <p:spPr>
          <a:xfrm>
            <a:off x="6100636" y="4128940"/>
            <a:ext cx="0" cy="754144"/>
          </a:xfrm>
          <a:prstGeom prst="line">
            <a:avLst/>
          </a:prstGeom>
          <a:ln w="28575">
            <a:solidFill>
              <a:srgbClr val="726C6D"/>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1205843" y="5304111"/>
            <a:ext cx="9800439" cy="987130"/>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此处添加详细文本描述，建议与标题相关并符合整体语言风格，语言描述尽量简洁生动。尽量将每页幻灯片的字数控制在  </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200</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字</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以内</a:t>
            </a:r>
            <a:endParaRPr lang="en-US" altLang="zh-CN"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endParaRPr>
          </a:p>
          <a:p>
            <a:pPr algn="ctr">
              <a:lnSpc>
                <a:spcPct val="150000"/>
              </a:lnSpc>
            </a:pP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据</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统计每页幻灯片的最好控制在</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5</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分钟之内。此处添加详细文本描述</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 </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，建议与标题相关并符合整体语言风格，语言描述尽量简洁生动。尽量将每页幻灯片的字数控制在  </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200</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字以内，据统计每页幻灯片的最好控制在</a:t>
            </a: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5</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sym typeface="Gill Sans" charset="0"/>
              </a:rPr>
              <a:t>分钟之内。</a:t>
            </a:r>
            <a:endPar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a楷体" panose="02000500000000000000" pitchFamily="2" charset="-122"/>
              <a:sym typeface="Lato Light" charset="0"/>
            </a:endParaRPr>
          </a:p>
          <a:p>
            <a:pPr algn="ctr">
              <a:lnSpc>
                <a:spcPct val="150000"/>
              </a:lnSpc>
            </a:pPr>
            <a:endParaRPr lang="en-US" altLang="zh-CN" sz="1000" dirty="0">
              <a:solidFill>
                <a:schemeClr val="tx1">
                  <a:lumMod val="65000"/>
                  <a:lumOff val="35000"/>
                </a:schemeClr>
              </a:solidFill>
              <a:ea typeface="字魂105号-简雅黑" panose="00000500000000000000" pitchFamily="2" charset="-122"/>
            </a:endParaRPr>
          </a:p>
        </p:txBody>
      </p:sp>
      <p:cxnSp>
        <p:nvCxnSpPr>
          <p:cNvPr id="19" name="Straight Connector 18"/>
          <p:cNvCxnSpPr/>
          <p:nvPr/>
        </p:nvCxnSpPr>
        <p:spPr>
          <a:xfrm>
            <a:off x="6108491" y="6161051"/>
            <a:ext cx="0" cy="696949"/>
          </a:xfrm>
          <a:prstGeom prst="line">
            <a:avLst/>
          </a:prstGeom>
          <a:ln w="28575">
            <a:solidFill>
              <a:srgbClr val="726C6D"/>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99632" y="4929288"/>
            <a:ext cx="1611586" cy="402291"/>
          </a:xfrm>
          <a:prstGeom prst="rect">
            <a:avLst/>
          </a:prstGeom>
          <a:noFill/>
        </p:spPr>
        <p:txBody>
          <a:bodyPr wrap="none" lIns="36000" tIns="46800" rIns="36000" bIns="46800" rtlCol="0">
            <a:spAutoFit/>
          </a:bodyPr>
          <a:lstStyle/>
          <a:p>
            <a:pPr algn="ctr"/>
            <a:r>
              <a:rPr lang="zh-CN" altLang="en-US" sz="2000" dirty="0">
                <a:solidFill>
                  <a:srgbClr val="2D262B"/>
                </a:solidFill>
                <a:ea typeface="字魂105号-简雅黑" panose="00000500000000000000" pitchFamily="2" charset="-122"/>
              </a:rPr>
              <a:t>添加标题内容</a:t>
            </a:r>
            <a:endParaRPr lang="en-US" altLang="zh-CN" sz="2000" dirty="0">
              <a:solidFill>
                <a:srgbClr val="2D262B"/>
              </a:solidFill>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 calcmode="lin" valueType="num">
                                      <p:cBhvr>
                                        <p:cTn id="27"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28"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29" dur="500"/>
                                        <p:tgtEl>
                                          <p:spTgt spid="20">
                                            <p:txEl>
                                              <p:pRg st="0" end="0"/>
                                            </p:txEl>
                                          </p:spTgt>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randombar(horizontal)">
                                      <p:cBhvr>
                                        <p:cTn id="33" dur="500"/>
                                        <p:tgtEl>
                                          <p:spTgt spid="18"/>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5"/>
          <p:cNvSpPr/>
          <p:nvPr/>
        </p:nvSpPr>
        <p:spPr>
          <a:xfrm>
            <a:off x="0" y="2553217"/>
            <a:ext cx="1090635" cy="2048256"/>
          </a:xfrm>
          <a:prstGeom prst="rect">
            <a:avLst/>
          </a:prstGeom>
          <a:solidFill>
            <a:srgbClr val="DEB26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rgbClr val="F9F9F9"/>
              </a:solidFill>
              <a:effectLst/>
              <a:uLnTx/>
              <a:uFillTx/>
              <a:latin typeface="Montserrat Light" panose="00000400000000000000" pitchFamily="50" charset="0"/>
              <a:ea typeface="字魂105号-简雅黑" panose="00000500000000000000" pitchFamily="2" charset="-122"/>
              <a:cs typeface="+mn-ea"/>
              <a:sym typeface="+mn-lt"/>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74306" y="2553217"/>
            <a:ext cx="2045361" cy="2045361"/>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9060" y="2553217"/>
            <a:ext cx="2051768" cy="2051768"/>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4112" y="2553217"/>
            <a:ext cx="2047876" cy="2047876"/>
          </a:xfrm>
          <a:prstGeom prst="rect">
            <a:avLst/>
          </a:prstGeom>
        </p:spPr>
      </p:pic>
      <p:sp>
        <p:nvSpPr>
          <p:cNvPr id="10" name="Rectangle 1"/>
          <p:cNvSpPr/>
          <p:nvPr/>
        </p:nvSpPr>
        <p:spPr>
          <a:xfrm>
            <a:off x="6996223" y="1599130"/>
            <a:ext cx="5195777" cy="2743200"/>
          </a:xfrm>
          <a:prstGeom prst="rect">
            <a:avLst/>
          </a:prstGeom>
          <a:gradFill>
            <a:gsLst>
              <a:gs pos="0">
                <a:srgbClr val="2D262B"/>
              </a:gs>
              <a:gs pos="100000">
                <a:srgbClr val="4C4647"/>
              </a:gs>
            </a:gsLst>
            <a:lin ang="14400000" scaled="0"/>
          </a:gradFill>
          <a:ln w="19050">
            <a:noFill/>
          </a:ln>
          <a:effectLst>
            <a:outerShdw blurRad="381000" dist="2286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105号-简雅黑" panose="00000500000000000000" pitchFamily="2" charset="-122"/>
              <a:ea typeface="字魂105号-简雅黑" panose="00000500000000000000" pitchFamily="2" charset="-122"/>
              <a:sym typeface="+mn-lt"/>
            </a:endParaRPr>
          </a:p>
        </p:txBody>
      </p:sp>
      <p:sp>
        <p:nvSpPr>
          <p:cNvPr id="11" name="TextBox 9"/>
          <p:cNvSpPr txBox="1"/>
          <p:nvPr/>
        </p:nvSpPr>
        <p:spPr>
          <a:xfrm>
            <a:off x="7716110" y="2218734"/>
            <a:ext cx="1231106" cy="369332"/>
          </a:xfrm>
          <a:prstGeom prst="rect">
            <a:avLst/>
          </a:prstGeom>
          <a:noFill/>
        </p:spPr>
        <p:txBody>
          <a:bodyPr wrap="none" lIns="0" tIns="0" rIns="0" bIns="0" rtlCol="0">
            <a:spAutoFit/>
          </a:bodyPr>
          <a:lstStyle/>
          <a:p>
            <a:r>
              <a:rPr lang="zh-CN" altLang="en-US" sz="2400" dirty="0" smtClean="0">
                <a:solidFill>
                  <a:srgbClr val="F9F9F9"/>
                </a:solidFill>
                <a:latin typeface="字魂105号-简雅黑" panose="00000500000000000000" pitchFamily="2" charset="-122"/>
                <a:ea typeface="字魂105号-简雅黑" panose="00000500000000000000" pitchFamily="2" charset="-122"/>
                <a:cs typeface="+mn-ea"/>
                <a:sym typeface="+mn-lt"/>
              </a:rPr>
              <a:t>填写标题</a:t>
            </a:r>
            <a:endParaRPr lang="en-US" sz="2400" dirty="0">
              <a:solidFill>
                <a:srgbClr val="F9F9F9"/>
              </a:solidFill>
              <a:latin typeface="字魂105号-简雅黑" panose="00000500000000000000" pitchFamily="2" charset="-122"/>
              <a:ea typeface="字魂105号-简雅黑" panose="00000500000000000000" pitchFamily="2" charset="-122"/>
              <a:cs typeface="+mn-ea"/>
              <a:sym typeface="+mn-lt"/>
            </a:endParaRPr>
          </a:p>
        </p:txBody>
      </p:sp>
      <p:sp>
        <p:nvSpPr>
          <p:cNvPr id="13" name="Rectangle 7"/>
          <p:cNvSpPr/>
          <p:nvPr/>
        </p:nvSpPr>
        <p:spPr>
          <a:xfrm>
            <a:off x="7716110" y="2781326"/>
            <a:ext cx="3866290" cy="726481"/>
          </a:xfrm>
          <a:prstGeom prst="rect">
            <a:avLst/>
          </a:prstGeom>
        </p:spPr>
        <p:txBody>
          <a:bodyPr wrap="square" lIns="0" tIns="0" rIns="0" bIns="0">
            <a:spAutoFit/>
          </a:bodyPr>
          <a:lstStyle/>
          <a:p>
            <a:pPr>
              <a:lnSpc>
                <a:spcPct val="150000"/>
              </a:lnSpc>
            </a:pPr>
            <a:r>
              <a:rPr lang="zh-CN" altLang="en-US" sz="1100" dirty="0">
                <a:solidFill>
                  <a:srgbClr val="F9F9F9"/>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100" dirty="0" smtClean="0">
                <a:solidFill>
                  <a:srgbClr val="F9F9F9"/>
                </a:solidFill>
                <a:latin typeface="字魂105号-简雅黑" panose="00000500000000000000" pitchFamily="2" charset="-122"/>
                <a:ea typeface="字魂105号-简雅黑" panose="00000500000000000000" pitchFamily="2" charset="-122"/>
                <a:cs typeface="+mn-ea"/>
                <a:sym typeface="+mn-lt"/>
              </a:rPr>
              <a:t>。</a:t>
            </a:r>
            <a:endParaRPr lang="zh-CN" altLang="en-US" sz="1100" dirty="0">
              <a:solidFill>
                <a:srgbClr val="F9F9F9"/>
              </a:solidFill>
              <a:latin typeface="字魂105号-简雅黑" panose="00000500000000000000" pitchFamily="2" charset="-122"/>
              <a:ea typeface="字魂105号-简雅黑" panose="00000500000000000000" pitchFamily="2" charset="-122"/>
              <a:cs typeface="+mn-ea"/>
              <a:sym typeface="+mn-lt"/>
            </a:endParaRPr>
          </a:p>
        </p:txBody>
      </p:sp>
      <p:sp>
        <p:nvSpPr>
          <p:cNvPr id="14" name="Rectangle 8"/>
          <p:cNvSpPr/>
          <p:nvPr/>
        </p:nvSpPr>
        <p:spPr>
          <a:xfrm>
            <a:off x="1154112" y="5052391"/>
            <a:ext cx="1848167" cy="1025922"/>
          </a:xfrm>
          <a:prstGeom prst="rect">
            <a:avLst/>
          </a:prstGeom>
        </p:spPr>
        <p:txBody>
          <a:bodyPr wrap="square" lIns="0" tIns="0" rIns="0" bIns="0">
            <a:spAutoFit/>
          </a:bodyPr>
          <a:lstStyle/>
          <a:p>
            <a:pPr algn="just">
              <a:lnSpc>
                <a:spcPts val="1800"/>
              </a:lnSpc>
              <a:spcBef>
                <a:spcPts val="800"/>
              </a:spcBef>
            </a:pPr>
            <a:r>
              <a:rPr lang="zh-CN" altLang="en-US" sz="1600" dirty="0" smtClean="0">
                <a:solidFill>
                  <a:srgbClr val="2D262B"/>
                </a:solidFill>
                <a:latin typeface="字魂105号-简雅黑" panose="00000500000000000000" pitchFamily="2" charset="-122"/>
                <a:ea typeface="字魂105号-简雅黑" panose="00000500000000000000" pitchFamily="2" charset="-122"/>
                <a:cs typeface="+mn-ea"/>
                <a:sym typeface="+mn-lt"/>
              </a:rPr>
              <a:t>填写段落标题</a:t>
            </a:r>
            <a:endParaRPr lang="en-US" sz="1600" dirty="0">
              <a:solidFill>
                <a:srgbClr val="2D262B"/>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a:t>
            </a:r>
            <a:endParaRPr 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7" name="Rectangle 8"/>
          <p:cNvSpPr/>
          <p:nvPr/>
        </p:nvSpPr>
        <p:spPr>
          <a:xfrm>
            <a:off x="3259060" y="5052391"/>
            <a:ext cx="1848167" cy="1025922"/>
          </a:xfrm>
          <a:prstGeom prst="rect">
            <a:avLst/>
          </a:prstGeom>
        </p:spPr>
        <p:txBody>
          <a:bodyPr wrap="square" lIns="0" tIns="0" rIns="0" bIns="0">
            <a:spAutoFit/>
          </a:bodyPr>
          <a:lstStyle/>
          <a:p>
            <a:pPr algn="just">
              <a:lnSpc>
                <a:spcPts val="1800"/>
              </a:lnSpc>
              <a:spcBef>
                <a:spcPts val="800"/>
              </a:spcBef>
            </a:pPr>
            <a:r>
              <a:rPr lang="zh-CN" altLang="en-US" sz="1600" dirty="0" smtClean="0">
                <a:solidFill>
                  <a:srgbClr val="2D262B"/>
                </a:solidFill>
                <a:latin typeface="字魂105号-简雅黑" panose="00000500000000000000" pitchFamily="2" charset="-122"/>
                <a:ea typeface="字魂105号-简雅黑" panose="00000500000000000000" pitchFamily="2" charset="-122"/>
                <a:cs typeface="+mn-ea"/>
                <a:sym typeface="+mn-lt"/>
              </a:rPr>
              <a:t>填写段落标题</a:t>
            </a:r>
            <a:endParaRPr lang="en-US" sz="1600" dirty="0">
              <a:solidFill>
                <a:srgbClr val="2D262B"/>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a:t>
            </a:r>
            <a:endParaRPr 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8" name="Rectangle 8"/>
          <p:cNvSpPr/>
          <p:nvPr/>
        </p:nvSpPr>
        <p:spPr>
          <a:xfrm>
            <a:off x="5374306" y="5052391"/>
            <a:ext cx="1848167" cy="1025922"/>
          </a:xfrm>
          <a:prstGeom prst="rect">
            <a:avLst/>
          </a:prstGeom>
        </p:spPr>
        <p:txBody>
          <a:bodyPr wrap="square" lIns="0" tIns="0" rIns="0" bIns="0">
            <a:spAutoFit/>
          </a:bodyPr>
          <a:lstStyle/>
          <a:p>
            <a:pPr algn="just">
              <a:lnSpc>
                <a:spcPts val="1800"/>
              </a:lnSpc>
              <a:spcBef>
                <a:spcPts val="800"/>
              </a:spcBef>
            </a:pPr>
            <a:r>
              <a:rPr lang="zh-CN" altLang="en-US" sz="1600" dirty="0" smtClean="0">
                <a:solidFill>
                  <a:srgbClr val="2D262B"/>
                </a:solidFill>
                <a:latin typeface="字魂105号-简雅黑" panose="00000500000000000000" pitchFamily="2" charset="-122"/>
                <a:ea typeface="字魂105号-简雅黑" panose="00000500000000000000" pitchFamily="2" charset="-122"/>
                <a:cs typeface="+mn-ea"/>
                <a:sym typeface="+mn-lt"/>
              </a:rPr>
              <a:t>填写段落标题</a:t>
            </a:r>
            <a:endParaRPr lang="en-US" sz="1600" dirty="0">
              <a:solidFill>
                <a:srgbClr val="2D262B"/>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a:t>
            </a:r>
            <a:endParaRPr 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15" name="组合 14"/>
          <p:cNvGrpSpPr/>
          <p:nvPr/>
        </p:nvGrpSpPr>
        <p:grpSpPr>
          <a:xfrm>
            <a:off x="4965095" y="465120"/>
            <a:ext cx="2262158" cy="699316"/>
            <a:chOff x="5507534" y="356634"/>
            <a:chExt cx="2262158" cy="699316"/>
          </a:xfrm>
        </p:grpSpPr>
        <p:sp>
          <p:nvSpPr>
            <p:cNvPr id="16" name="矩形 15"/>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我们怎么做</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9" name="矩形 18"/>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300" fill="hold"/>
                                        <p:tgtEl>
                                          <p:spTgt spid="7"/>
                                        </p:tgtEl>
                                        <p:attrNameLst>
                                          <p:attrName>ppt_w</p:attrName>
                                        </p:attrNameLst>
                                      </p:cBhvr>
                                      <p:tavLst>
                                        <p:tav tm="0">
                                          <p:val>
                                            <p:fltVal val="0"/>
                                          </p:val>
                                        </p:tav>
                                        <p:tav tm="100000">
                                          <p:val>
                                            <p:strVal val="#ppt_w"/>
                                          </p:val>
                                        </p:tav>
                                      </p:tavLst>
                                    </p:anim>
                                    <p:anim calcmode="lin" valueType="num">
                                      <p:cBhvr>
                                        <p:cTn id="14" dur="300" fill="hold"/>
                                        <p:tgtEl>
                                          <p:spTgt spid="7"/>
                                        </p:tgtEl>
                                        <p:attrNameLst>
                                          <p:attrName>ppt_h</p:attrName>
                                        </p:attrNameLst>
                                      </p:cBhvr>
                                      <p:tavLst>
                                        <p:tav tm="0">
                                          <p:val>
                                            <p:fltVal val="0"/>
                                          </p:val>
                                        </p:tav>
                                        <p:tav tm="100000">
                                          <p:val>
                                            <p:strVal val="#ppt_h"/>
                                          </p:val>
                                        </p:tav>
                                      </p:tavLst>
                                    </p:anim>
                                    <p:animEffect transition="in" filter="fade">
                                      <p:cBhvr>
                                        <p:cTn id="15" dur="300"/>
                                        <p:tgtEl>
                                          <p:spTgt spid="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300" fill="hold"/>
                                        <p:tgtEl>
                                          <p:spTgt spid="8"/>
                                        </p:tgtEl>
                                        <p:attrNameLst>
                                          <p:attrName>ppt_w</p:attrName>
                                        </p:attrNameLst>
                                      </p:cBhvr>
                                      <p:tavLst>
                                        <p:tav tm="0">
                                          <p:val>
                                            <p:fltVal val="0"/>
                                          </p:val>
                                        </p:tav>
                                        <p:tav tm="100000">
                                          <p:val>
                                            <p:strVal val="#ppt_w"/>
                                          </p:val>
                                        </p:tav>
                                      </p:tavLst>
                                    </p:anim>
                                    <p:anim calcmode="lin" valueType="num">
                                      <p:cBhvr>
                                        <p:cTn id="20" dur="300" fill="hold"/>
                                        <p:tgtEl>
                                          <p:spTgt spid="8"/>
                                        </p:tgtEl>
                                        <p:attrNameLst>
                                          <p:attrName>ppt_h</p:attrName>
                                        </p:attrNameLst>
                                      </p:cBhvr>
                                      <p:tavLst>
                                        <p:tav tm="0">
                                          <p:val>
                                            <p:fltVal val="0"/>
                                          </p:val>
                                        </p:tav>
                                        <p:tav tm="100000">
                                          <p:val>
                                            <p:strVal val="#ppt_h"/>
                                          </p:val>
                                        </p:tav>
                                      </p:tavLst>
                                    </p:anim>
                                    <p:animEffect transition="in" filter="fade">
                                      <p:cBhvr>
                                        <p:cTn id="21" dur="300"/>
                                        <p:tgtEl>
                                          <p:spTgt spid="8"/>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1"/>
                                        </p:tgtEl>
                                        <p:attrNameLst>
                                          <p:attrName>ppt_y</p:attrName>
                                        </p:attrNameLst>
                                      </p:cBhvr>
                                      <p:tavLst>
                                        <p:tav tm="0">
                                          <p:val>
                                            <p:strVal val="#ppt_y"/>
                                          </p:val>
                                        </p:tav>
                                        <p:tav tm="100000">
                                          <p:val>
                                            <p:strVal val="#ppt_y"/>
                                          </p:val>
                                        </p:tav>
                                      </p:tavLst>
                                    </p:anim>
                                    <p:anim calcmode="lin" valueType="num">
                                      <p:cBhvr>
                                        <p:cTn id="3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1"/>
                                        </p:tgtEl>
                                      </p:cBhvr>
                                    </p:animEffect>
                                  </p:childTnLst>
                                </p:cTn>
                              </p:par>
                              <p:par>
                                <p:cTn id="37" presetID="34" presetClass="emph" presetSubtype="0" fill="hold" grpId="1" nodeType="withEffect">
                                  <p:stCondLst>
                                    <p:cond delay="0"/>
                                  </p:stCondLst>
                                  <p:iterate type="lt">
                                    <p:tmPct val="10000"/>
                                  </p:iterate>
                                  <p:childTnLst>
                                    <p:animMotion origin="layout" path="M -3.33333E-6 -2.96296E-6 L 0.00013 -0.07407 " pathEditMode="relative" rAng="0" ptsTypes="AA">
                                      <p:cBhvr>
                                        <p:cTn id="38" dur="250" accel="50000" decel="50000" autoRev="1" fill="hold">
                                          <p:stCondLst>
                                            <p:cond delay="0"/>
                                          </p:stCondLst>
                                        </p:cTn>
                                        <p:tgtEl>
                                          <p:spTgt spid="11"/>
                                        </p:tgtEl>
                                        <p:attrNameLst>
                                          <p:attrName>ppt_x</p:attrName>
                                          <p:attrName>ppt_y</p:attrName>
                                        </p:attrNameLst>
                                      </p:cBhvr>
                                      <p:rCtr x="0" y="-3704"/>
                                    </p:animMotion>
                                    <p:animRot by="1500000">
                                      <p:cBhvr>
                                        <p:cTn id="39" dur="125" fill="hold">
                                          <p:stCondLst>
                                            <p:cond delay="0"/>
                                          </p:stCondLst>
                                        </p:cTn>
                                        <p:tgtEl>
                                          <p:spTgt spid="11"/>
                                        </p:tgtEl>
                                        <p:attrNameLst>
                                          <p:attrName>r</p:attrName>
                                        </p:attrNameLst>
                                      </p:cBhvr>
                                    </p:animRot>
                                    <p:animRot by="-1500000">
                                      <p:cBhvr>
                                        <p:cTn id="40" dur="125" fill="hold">
                                          <p:stCondLst>
                                            <p:cond delay="125"/>
                                          </p:stCondLst>
                                        </p:cTn>
                                        <p:tgtEl>
                                          <p:spTgt spid="11"/>
                                        </p:tgtEl>
                                        <p:attrNameLst>
                                          <p:attrName>r</p:attrName>
                                        </p:attrNameLst>
                                      </p:cBhvr>
                                    </p:animRot>
                                    <p:animRot by="-1500000">
                                      <p:cBhvr>
                                        <p:cTn id="41" dur="125" fill="hold">
                                          <p:stCondLst>
                                            <p:cond delay="250"/>
                                          </p:stCondLst>
                                        </p:cTn>
                                        <p:tgtEl>
                                          <p:spTgt spid="11"/>
                                        </p:tgtEl>
                                        <p:attrNameLst>
                                          <p:attrName>r</p:attrName>
                                        </p:attrNameLst>
                                      </p:cBhvr>
                                    </p:animRot>
                                    <p:animRot by="1500000">
                                      <p:cBhvr>
                                        <p:cTn id="42" dur="125" fill="hold">
                                          <p:stCondLst>
                                            <p:cond delay="375"/>
                                          </p:stCondLst>
                                        </p:cTn>
                                        <p:tgtEl>
                                          <p:spTgt spid="11"/>
                                        </p:tgtEl>
                                        <p:attrNameLst>
                                          <p:attrName>r</p:attrName>
                                        </p:attrNameLst>
                                      </p:cBhvr>
                                    </p:animRot>
                                  </p:childTnLst>
                                </p:cTn>
                              </p:par>
                            </p:childTnLst>
                          </p:cTn>
                        </p:par>
                        <p:par>
                          <p:cTn id="43" fill="hold">
                            <p:stCondLst>
                              <p:cond delay="2049"/>
                            </p:stCondLst>
                            <p:childTnLst>
                              <p:par>
                                <p:cTn id="44" presetID="41"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300" fill="hold"/>
                                        <p:tgtEl>
                                          <p:spTgt spid="13"/>
                                        </p:tgtEl>
                                        <p:attrNameLst>
                                          <p:attrName>ppt_y</p:attrName>
                                        </p:attrNameLst>
                                      </p:cBhvr>
                                      <p:tavLst>
                                        <p:tav tm="0">
                                          <p:val>
                                            <p:strVal val="#ppt_y"/>
                                          </p:val>
                                        </p:tav>
                                        <p:tav tm="100000">
                                          <p:val>
                                            <p:strVal val="#ppt_y"/>
                                          </p:val>
                                        </p:tav>
                                      </p:tavLst>
                                    </p:anim>
                                    <p:anim calcmode="lin" valueType="num">
                                      <p:cBhvr>
                                        <p:cTn id="48"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300" tmFilter="0,0; .5, 1; 1, 1"/>
                                        <p:tgtEl>
                                          <p:spTgt spid="13"/>
                                        </p:tgtEl>
                                      </p:cBhvr>
                                    </p:animEffect>
                                  </p:childTnLst>
                                </p:cTn>
                              </p:par>
                            </p:childTnLst>
                          </p:cTn>
                        </p:par>
                        <p:par>
                          <p:cTn id="51" fill="hold">
                            <p:stCondLst>
                              <p:cond delay="2549"/>
                            </p:stCondLst>
                            <p:childTnLst>
                              <p:par>
                                <p:cTn id="52" presetID="41"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3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5" dur="300" fill="hold"/>
                                        <p:tgtEl>
                                          <p:spTgt spid="14"/>
                                        </p:tgtEl>
                                        <p:attrNameLst>
                                          <p:attrName>ppt_y</p:attrName>
                                        </p:attrNameLst>
                                      </p:cBhvr>
                                      <p:tavLst>
                                        <p:tav tm="0">
                                          <p:val>
                                            <p:strVal val="#ppt_y"/>
                                          </p:val>
                                        </p:tav>
                                        <p:tav tm="100000">
                                          <p:val>
                                            <p:strVal val="#ppt_y"/>
                                          </p:val>
                                        </p:tav>
                                      </p:tavLst>
                                    </p:anim>
                                    <p:anim calcmode="lin" valueType="num">
                                      <p:cBhvr>
                                        <p:cTn id="56" dur="3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7" dur="3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8" dur="300" tmFilter="0,0; .5, 1; 1, 1"/>
                                        <p:tgtEl>
                                          <p:spTgt spid="14"/>
                                        </p:tgtEl>
                                      </p:cBhvr>
                                    </p:animEffect>
                                  </p:childTnLst>
                                </p:cTn>
                              </p:par>
                            </p:childTnLst>
                          </p:cTn>
                        </p:par>
                        <p:par>
                          <p:cTn id="59" fill="hold">
                            <p:stCondLst>
                              <p:cond delay="3049"/>
                            </p:stCondLst>
                            <p:childTnLst>
                              <p:par>
                                <p:cTn id="60" presetID="41"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3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3" dur="300" fill="hold"/>
                                        <p:tgtEl>
                                          <p:spTgt spid="17"/>
                                        </p:tgtEl>
                                        <p:attrNameLst>
                                          <p:attrName>ppt_y</p:attrName>
                                        </p:attrNameLst>
                                      </p:cBhvr>
                                      <p:tavLst>
                                        <p:tav tm="0">
                                          <p:val>
                                            <p:strVal val="#ppt_y"/>
                                          </p:val>
                                        </p:tav>
                                        <p:tav tm="100000">
                                          <p:val>
                                            <p:strVal val="#ppt_y"/>
                                          </p:val>
                                        </p:tav>
                                      </p:tavLst>
                                    </p:anim>
                                    <p:anim calcmode="lin" valueType="num">
                                      <p:cBhvr>
                                        <p:cTn id="64" dur="3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5" dur="3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6" dur="300" tmFilter="0,0; .5, 1; 1, 1"/>
                                        <p:tgtEl>
                                          <p:spTgt spid="17"/>
                                        </p:tgtEl>
                                      </p:cBhvr>
                                    </p:animEffect>
                                  </p:childTnLst>
                                </p:cTn>
                              </p:par>
                            </p:childTnLst>
                          </p:cTn>
                        </p:par>
                        <p:par>
                          <p:cTn id="67" fill="hold">
                            <p:stCondLst>
                              <p:cond delay="3549"/>
                            </p:stCondLst>
                            <p:childTnLst>
                              <p:par>
                                <p:cTn id="68" presetID="41"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3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1" dur="300" fill="hold"/>
                                        <p:tgtEl>
                                          <p:spTgt spid="18"/>
                                        </p:tgtEl>
                                        <p:attrNameLst>
                                          <p:attrName>ppt_y</p:attrName>
                                        </p:attrNameLst>
                                      </p:cBhvr>
                                      <p:tavLst>
                                        <p:tav tm="0">
                                          <p:val>
                                            <p:strVal val="#ppt_y"/>
                                          </p:val>
                                        </p:tav>
                                        <p:tav tm="100000">
                                          <p:val>
                                            <p:strVal val="#ppt_y"/>
                                          </p:val>
                                        </p:tav>
                                      </p:tavLst>
                                    </p:anim>
                                    <p:anim calcmode="lin" valueType="num">
                                      <p:cBhvr>
                                        <p:cTn id="72" dur="3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3" dur="3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4" dur="3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p:bldP spid="11" grpId="1"/>
      <p:bldP spid="13" grpId="0"/>
      <p:bldP spid="14"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677"/>
            <a:ext cx="12192000" cy="2662023"/>
          </a:xfrm>
          <a:prstGeom prst="rect">
            <a:avLst/>
          </a:prstGeom>
          <a:solidFill>
            <a:srgbClr val="2D262B"/>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39" name="任意多边形 38"/>
          <p:cNvSpPr/>
          <p:nvPr/>
        </p:nvSpPr>
        <p:spPr>
          <a:xfrm>
            <a:off x="0" y="-17676"/>
            <a:ext cx="5918886" cy="2662022"/>
          </a:xfrm>
          <a:custGeom>
            <a:avLst/>
            <a:gdLst>
              <a:gd name="connsiteX0" fmla="*/ 0 w 5918886"/>
              <a:gd name="connsiteY0" fmla="*/ 0 h 2662022"/>
              <a:gd name="connsiteX1" fmla="*/ 5918886 w 5918886"/>
              <a:gd name="connsiteY1" fmla="*/ 5319 h 2662022"/>
              <a:gd name="connsiteX2" fmla="*/ 1818191 w 5918886"/>
              <a:gd name="connsiteY2" fmla="*/ 2658790 h 2662022"/>
              <a:gd name="connsiteX3" fmla="*/ 1804227 w 5918886"/>
              <a:gd name="connsiteY3" fmla="*/ 2662022 h 2662022"/>
              <a:gd name="connsiteX4" fmla="*/ 0 w 5918886"/>
              <a:gd name="connsiteY4" fmla="*/ 2662022 h 266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8886" h="2662022">
                <a:moveTo>
                  <a:pt x="0" y="0"/>
                </a:moveTo>
                <a:lnTo>
                  <a:pt x="5918886" y="5319"/>
                </a:lnTo>
                <a:cubicBezTo>
                  <a:pt x="3466920" y="826742"/>
                  <a:pt x="2297583" y="2191159"/>
                  <a:pt x="1818191" y="2658790"/>
                </a:cubicBezTo>
                <a:lnTo>
                  <a:pt x="1804227" y="2662022"/>
                </a:lnTo>
                <a:lnTo>
                  <a:pt x="0" y="2662022"/>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37" name="任意多边形 36"/>
          <p:cNvSpPr/>
          <p:nvPr/>
        </p:nvSpPr>
        <p:spPr>
          <a:xfrm>
            <a:off x="0" y="-17675"/>
            <a:ext cx="5883450" cy="2662021"/>
          </a:xfrm>
          <a:custGeom>
            <a:avLst/>
            <a:gdLst>
              <a:gd name="connsiteX0" fmla="*/ 0 w 5883450"/>
              <a:gd name="connsiteY0" fmla="*/ 0 h 2662021"/>
              <a:gd name="connsiteX1" fmla="*/ 5883450 w 5883450"/>
              <a:gd name="connsiteY1" fmla="*/ 0 h 2662021"/>
              <a:gd name="connsiteX2" fmla="*/ 5853767 w 5883450"/>
              <a:gd name="connsiteY2" fmla="*/ 8423 h 2662021"/>
              <a:gd name="connsiteX3" fmla="*/ 3810749 w 5883450"/>
              <a:gd name="connsiteY3" fmla="*/ 862161 h 2662021"/>
              <a:gd name="connsiteX4" fmla="*/ 1534474 w 5883450"/>
              <a:gd name="connsiteY4" fmla="*/ 2494255 h 2662021"/>
              <a:gd name="connsiteX5" fmla="*/ 1363968 w 5883450"/>
              <a:gd name="connsiteY5" fmla="*/ 2662021 h 2662021"/>
              <a:gd name="connsiteX6" fmla="*/ 0 w 5883450"/>
              <a:gd name="connsiteY6" fmla="*/ 2662021 h 266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3450" h="2662021">
                <a:moveTo>
                  <a:pt x="0" y="0"/>
                </a:moveTo>
                <a:lnTo>
                  <a:pt x="5883450" y="0"/>
                </a:lnTo>
                <a:lnTo>
                  <a:pt x="5853767" y="8423"/>
                </a:lnTo>
                <a:cubicBezTo>
                  <a:pt x="5181912" y="210116"/>
                  <a:pt x="4492104" y="494540"/>
                  <a:pt x="3810749" y="862161"/>
                </a:cubicBezTo>
                <a:cubicBezTo>
                  <a:pt x="2934721" y="1334818"/>
                  <a:pt x="2165967" y="1894666"/>
                  <a:pt x="1534474" y="2494255"/>
                </a:cubicBezTo>
                <a:lnTo>
                  <a:pt x="1363968" y="2662021"/>
                </a:lnTo>
                <a:lnTo>
                  <a:pt x="0" y="2662021"/>
                </a:lnTo>
                <a:close/>
              </a:path>
            </a:pathLst>
          </a:custGeom>
          <a:gradFill>
            <a:gsLst>
              <a:gs pos="0">
                <a:srgbClr val="2D262B"/>
              </a:gs>
              <a:gs pos="100000">
                <a:srgbClr val="4C4647"/>
              </a:gs>
            </a:gsLst>
            <a:lin ang="5400000" scaled="1"/>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7" name="任意多边形 6"/>
          <p:cNvSpPr/>
          <p:nvPr/>
        </p:nvSpPr>
        <p:spPr>
          <a:xfrm>
            <a:off x="0" y="-17676"/>
            <a:ext cx="5553128"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gradFill>
            <a:gsLst>
              <a:gs pos="0">
                <a:srgbClr val="4C4647"/>
              </a:gs>
              <a:gs pos="100000">
                <a:srgbClr val="726C6D"/>
              </a:gs>
            </a:gsLst>
            <a:lin ang="96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cxnSp>
        <p:nvCxnSpPr>
          <p:cNvPr id="10" name="直接连接符 9"/>
          <p:cNvCxnSpPr/>
          <p:nvPr/>
        </p:nvCxnSpPr>
        <p:spPr>
          <a:xfrm>
            <a:off x="2460810" y="4477950"/>
            <a:ext cx="932262" cy="0"/>
          </a:xfrm>
          <a:prstGeom prst="line">
            <a:avLst/>
          </a:prstGeom>
          <a:ln w="38100">
            <a:solidFill>
              <a:srgbClr val="726C6D"/>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507913" y="4477950"/>
            <a:ext cx="932262" cy="0"/>
          </a:xfrm>
          <a:prstGeom prst="line">
            <a:avLst/>
          </a:prstGeom>
          <a:ln w="38100">
            <a:solidFill>
              <a:srgbClr val="726C6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555016" y="4477950"/>
            <a:ext cx="932262" cy="0"/>
          </a:xfrm>
          <a:prstGeom prst="line">
            <a:avLst/>
          </a:prstGeom>
          <a:ln w="38100">
            <a:solidFill>
              <a:srgbClr val="726C6D"/>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602118" y="4477950"/>
            <a:ext cx="932262" cy="0"/>
          </a:xfrm>
          <a:prstGeom prst="line">
            <a:avLst/>
          </a:prstGeom>
          <a:ln w="38100">
            <a:solidFill>
              <a:srgbClr val="726C6D"/>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4482441" y="1026470"/>
            <a:ext cx="6962901" cy="1038519"/>
            <a:chOff x="4383966" y="1040538"/>
            <a:chExt cx="6962901" cy="1038519"/>
          </a:xfrm>
        </p:grpSpPr>
        <p:sp>
          <p:nvSpPr>
            <p:cNvPr id="8" name="文本框 7"/>
            <p:cNvSpPr txBox="1"/>
            <p:nvPr/>
          </p:nvSpPr>
          <p:spPr>
            <a:xfrm>
              <a:off x="8271804" y="1236320"/>
              <a:ext cx="1870354" cy="461665"/>
            </a:xfrm>
            <a:prstGeom prst="rect">
              <a:avLst/>
            </a:prstGeom>
            <a:noFill/>
          </p:spPr>
          <p:txBody>
            <a:bodyPr wrap="square" rtlCol="0">
              <a:spAutoFit/>
            </a:bodyPr>
            <a:lstStyle/>
            <a:p>
              <a:pPr algn="dist"/>
              <a:r>
                <a:rPr lang="en-US" altLang="zh-CN" sz="2400" dirty="0" smtClean="0">
                  <a:solidFill>
                    <a:schemeClr val="bg1"/>
                  </a:solidFill>
                  <a:latin typeface="字魂45号-冰宇雅宋" panose="00000500000000000000" pitchFamily="2" charset="-122"/>
                  <a:ea typeface="字魂105号-简雅黑" panose="00000500000000000000" pitchFamily="2" charset="-122"/>
                  <a:cs typeface="Aparajita" panose="020B0604020202020204" pitchFamily="34" charset="0"/>
                </a:rPr>
                <a:t>CONTENTS/</a:t>
              </a:r>
              <a:endParaRPr lang="zh-CN" altLang="en-US" sz="2400" dirty="0">
                <a:solidFill>
                  <a:schemeClr val="bg1"/>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sp>
          <p:nvSpPr>
            <p:cNvPr id="9" name="文本框 8"/>
            <p:cNvSpPr txBox="1"/>
            <p:nvPr/>
          </p:nvSpPr>
          <p:spPr>
            <a:xfrm>
              <a:off x="9400708" y="1040538"/>
              <a:ext cx="1946159" cy="707886"/>
            </a:xfrm>
            <a:prstGeom prst="rect">
              <a:avLst/>
            </a:prstGeom>
            <a:noFill/>
          </p:spPr>
          <p:txBody>
            <a:bodyPr wrap="square" rtlCol="0">
              <a:spAutoFit/>
            </a:bodyPr>
            <a:lstStyle/>
            <a:p>
              <a:pPr algn="r"/>
              <a:r>
                <a:rPr lang="zh-CN" altLang="en-US" sz="4000" b="1" dirty="0" smtClean="0">
                  <a:solidFill>
                    <a:schemeClr val="bg1"/>
                  </a:solidFill>
                  <a:latin typeface="字魂45号-冰宇雅宋" panose="00000500000000000000" pitchFamily="2" charset="-122"/>
                  <a:ea typeface="字魂105号-简雅黑" panose="00000500000000000000" pitchFamily="2" charset="-122"/>
                  <a:cs typeface="Aparajita" panose="020B0604020202020204" pitchFamily="34" charset="0"/>
                </a:rPr>
                <a:t>目 录</a:t>
              </a:r>
              <a:endParaRPr lang="zh-CN" altLang="en-US" sz="4000" b="1" dirty="0">
                <a:solidFill>
                  <a:schemeClr val="bg1"/>
                </a:solidFill>
                <a:latin typeface="字魂45号-冰宇雅宋" panose="00000500000000000000" pitchFamily="2" charset="-122"/>
                <a:ea typeface="字魂105号-简雅黑" panose="00000500000000000000" pitchFamily="2" charset="-122"/>
                <a:cs typeface="Aparajita" panose="020B0604020202020204" pitchFamily="34" charset="0"/>
              </a:endParaRPr>
            </a:p>
          </p:txBody>
        </p:sp>
        <p:sp>
          <p:nvSpPr>
            <p:cNvPr id="40" name="PA_文本框 62"/>
            <p:cNvSpPr txBox="1"/>
            <p:nvPr>
              <p:custDataLst>
                <p:tags r:id="rId1"/>
              </p:custDataLst>
            </p:nvPr>
          </p:nvSpPr>
          <p:spPr>
            <a:xfrm>
              <a:off x="4383966" y="1740503"/>
              <a:ext cx="6939832" cy="338554"/>
            </a:xfrm>
            <a:prstGeom prst="rect">
              <a:avLst/>
            </a:prstGeom>
            <a:noFill/>
            <a:effectLst/>
          </p:spPr>
          <p:txBody>
            <a:bodyPr wrap="square" rtlCol="0">
              <a:spAutoFit/>
            </a:bodyPr>
            <a:lstStyle/>
            <a:p>
              <a:pPr algn="r"/>
              <a:r>
                <a:rPr lang="en-US" altLang="zh-CN" sz="800" dirty="0">
                  <a:solidFill>
                    <a:schemeClr val="bg1">
                      <a:lumMod val="75000"/>
                    </a:schemeClr>
                  </a:solidFill>
                  <a:latin typeface="字魂105号-简雅黑" panose="00000500000000000000" pitchFamily="2" charset="-122"/>
                  <a:ea typeface="字魂105号-简雅黑" panose="00000500000000000000" pitchFamily="2" charset="-122"/>
                </a:rPr>
                <a:t>Your content to play here, or through </a:t>
              </a:r>
              <a:r>
                <a:rPr lang="en-US" altLang="zh-CN" sz="800" dirty="0" smtClean="0">
                  <a:solidFill>
                    <a:schemeClr val="bg1">
                      <a:lumMod val="75000"/>
                    </a:schemeClr>
                  </a:solidFill>
                  <a:latin typeface="字魂105号-简雅黑" panose="00000500000000000000" pitchFamily="2" charset="-122"/>
                  <a:ea typeface="字魂105号-简雅黑" panose="00000500000000000000" pitchFamily="2" charset="-122"/>
                </a:rPr>
                <a:t>paste in this box, and select only the text. Your content to play here </a:t>
              </a:r>
              <a:endParaRPr lang="en-US" altLang="zh-CN" sz="800" dirty="0" smtClean="0">
                <a:solidFill>
                  <a:schemeClr val="bg1">
                    <a:lumMod val="75000"/>
                  </a:schemeClr>
                </a:solidFill>
                <a:latin typeface="字魂105号-简雅黑" panose="00000500000000000000" pitchFamily="2" charset="-122"/>
                <a:ea typeface="字魂105号-简雅黑" panose="00000500000000000000" pitchFamily="2" charset="-122"/>
              </a:endParaRPr>
            </a:p>
            <a:p>
              <a:pPr algn="r"/>
              <a:r>
                <a:rPr lang="en-US" altLang="zh-CN" sz="800" dirty="0" smtClean="0">
                  <a:solidFill>
                    <a:schemeClr val="bg1">
                      <a:lumMod val="75000"/>
                    </a:schemeClr>
                  </a:solidFill>
                  <a:latin typeface="字魂105号-简雅黑" panose="00000500000000000000" pitchFamily="2" charset="-122"/>
                  <a:ea typeface="字魂105号-简雅黑" panose="00000500000000000000" pitchFamily="2" charset="-122"/>
                </a:rPr>
                <a:t>or through your copy, paste in this box, and select only the text</a:t>
              </a:r>
              <a:endParaRPr lang="en-US" altLang="zh-CN" sz="800" dirty="0">
                <a:solidFill>
                  <a:schemeClr val="bg1">
                    <a:lumMod val="75000"/>
                  </a:schemeClr>
                </a:solidFill>
                <a:latin typeface="字魂105号-简雅黑" panose="00000500000000000000" pitchFamily="2" charset="-122"/>
                <a:ea typeface="字魂105号-简雅黑" panose="00000500000000000000" pitchFamily="2" charset="-122"/>
              </a:endParaRPr>
            </a:p>
          </p:txBody>
        </p:sp>
      </p:grpSp>
      <p:grpSp>
        <p:nvGrpSpPr>
          <p:cNvPr id="45" name="组合 44"/>
          <p:cNvGrpSpPr/>
          <p:nvPr/>
        </p:nvGrpSpPr>
        <p:grpSpPr>
          <a:xfrm>
            <a:off x="1185836" y="4015366"/>
            <a:ext cx="1459954" cy="1865653"/>
            <a:chOff x="1185836" y="4015366"/>
            <a:chExt cx="1459954" cy="1865653"/>
          </a:xfrm>
        </p:grpSpPr>
        <p:sp>
          <p:nvSpPr>
            <p:cNvPr id="13" name="文本框 12"/>
            <p:cNvSpPr txBox="1"/>
            <p:nvPr/>
          </p:nvSpPr>
          <p:spPr>
            <a:xfrm>
              <a:off x="1371433" y="5144252"/>
              <a:ext cx="1088760" cy="369332"/>
            </a:xfrm>
            <a:prstGeom prst="rect">
              <a:avLst/>
            </a:prstGeom>
            <a:noFill/>
          </p:spPr>
          <p:txBody>
            <a:bodyPr wrap="none" rtlCol="0">
              <a:spAutoFit/>
            </a:bodyPr>
            <a:lstStyle/>
            <a:p>
              <a:pPr algn="ctr"/>
              <a:r>
                <a:rPr lang="zh-CN" altLang="en-US"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我们是谁</a:t>
              </a:r>
              <a:endParaRPr lang="zh-CN" altLang="en-US"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14" name="文本框 13"/>
            <p:cNvSpPr txBox="1"/>
            <p:nvPr/>
          </p:nvSpPr>
          <p:spPr>
            <a:xfrm>
              <a:off x="1185836" y="5480909"/>
              <a:ext cx="1459954" cy="400110"/>
            </a:xfrm>
            <a:prstGeom prst="rect">
              <a:avLst/>
            </a:prstGeom>
            <a:noFill/>
          </p:spPr>
          <p:txBody>
            <a:bodyPr wrap="square" rtlCol="0">
              <a:spAutoFit/>
            </a:bodyPr>
            <a:lstStyle/>
            <a:p>
              <a:pPr algn="ct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High end atmospheric business plan</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grpSp>
          <p:nvGrpSpPr>
            <p:cNvPr id="44" name="组合 43"/>
            <p:cNvGrpSpPr/>
            <p:nvPr/>
          </p:nvGrpSpPr>
          <p:grpSpPr>
            <a:xfrm>
              <a:off x="1473440" y="4015366"/>
              <a:ext cx="884750" cy="884748"/>
              <a:chOff x="1473440" y="4015366"/>
              <a:chExt cx="884750" cy="884748"/>
            </a:xfrm>
          </p:grpSpPr>
          <p:sp>
            <p:nvSpPr>
              <p:cNvPr id="12" name="椭圆 11"/>
              <p:cNvSpPr/>
              <p:nvPr/>
            </p:nvSpPr>
            <p:spPr>
              <a:xfrm>
                <a:off x="1473440" y="4015366"/>
                <a:ext cx="884750" cy="884748"/>
              </a:xfrm>
              <a:prstGeom prst="ellipse">
                <a:avLst/>
              </a:prstGeom>
              <a:solidFill>
                <a:srgbClr val="4C4647"/>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latin typeface="字魂45号-冰宇雅宋" panose="00000500000000000000" pitchFamily="2" charset="-122"/>
                  <a:ea typeface="字魂105号-简雅黑" panose="00000500000000000000" pitchFamily="2" charset="-122"/>
                </a:endParaRPr>
              </a:p>
            </p:txBody>
          </p:sp>
          <p:sp>
            <p:nvSpPr>
              <p:cNvPr id="43" name="矩形 42"/>
              <p:cNvSpPr/>
              <p:nvPr/>
            </p:nvSpPr>
            <p:spPr>
              <a:xfrm>
                <a:off x="1621372" y="4141706"/>
                <a:ext cx="562976" cy="584775"/>
              </a:xfrm>
              <a:prstGeom prst="rect">
                <a:avLst/>
              </a:prstGeom>
            </p:spPr>
            <p:txBody>
              <a:bodyPr wrap="none">
                <a:spAutoFit/>
              </a:bodyPr>
              <a:lstStyle/>
              <a:p>
                <a:pPr algn="ctr"/>
                <a:r>
                  <a:rPr lang="en-US" altLang="zh-CN" sz="3200" b="1" dirty="0">
                    <a:solidFill>
                      <a:schemeClr val="bg1">
                        <a:lumMod val="95000"/>
                      </a:schemeClr>
                    </a:solidFill>
                    <a:latin typeface="字魂45号-冰宇雅宋" panose="00000500000000000000" pitchFamily="2" charset="-122"/>
                    <a:ea typeface="字魂105号-简雅黑" panose="00000500000000000000" pitchFamily="2" charset="-122"/>
                  </a:rPr>
                  <a:t>01</a:t>
                </a:r>
                <a:endParaRPr lang="zh-CN" altLang="en-US" sz="3200" b="1" dirty="0">
                  <a:solidFill>
                    <a:schemeClr val="bg1">
                      <a:lumMod val="95000"/>
                    </a:schemeClr>
                  </a:solidFill>
                  <a:latin typeface="字魂45号-冰宇雅宋" panose="00000500000000000000" pitchFamily="2" charset="-122"/>
                  <a:ea typeface="字魂105号-简雅黑" panose="00000500000000000000" pitchFamily="2" charset="-122"/>
                </a:endParaRPr>
              </a:p>
            </p:txBody>
          </p:sp>
        </p:grpSp>
      </p:grpSp>
      <p:grpSp>
        <p:nvGrpSpPr>
          <p:cNvPr id="46" name="组合 45"/>
          <p:cNvGrpSpPr/>
          <p:nvPr/>
        </p:nvGrpSpPr>
        <p:grpSpPr>
          <a:xfrm>
            <a:off x="3225681" y="4015366"/>
            <a:ext cx="1459954" cy="1865653"/>
            <a:chOff x="1185836" y="4015366"/>
            <a:chExt cx="1459954" cy="1865653"/>
          </a:xfrm>
        </p:grpSpPr>
        <p:sp>
          <p:nvSpPr>
            <p:cNvPr id="47" name="文本框 46"/>
            <p:cNvSpPr txBox="1"/>
            <p:nvPr/>
          </p:nvSpPr>
          <p:spPr>
            <a:xfrm>
              <a:off x="1258422" y="5144252"/>
              <a:ext cx="1314784" cy="369332"/>
            </a:xfrm>
            <a:prstGeom prst="rect">
              <a:avLst/>
            </a:prstGeom>
            <a:noFill/>
          </p:spPr>
          <p:txBody>
            <a:bodyPr wrap="none" rtlCol="0">
              <a:spAutoFit/>
            </a:bodyPr>
            <a:lstStyle/>
            <a:p>
              <a:pPr algn="ctr"/>
              <a:r>
                <a:rPr lang="zh-CN" altLang="en-US"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我们做什么</a:t>
              </a:r>
              <a:endParaRPr lang="zh-CN" altLang="en-US"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48" name="文本框 47"/>
            <p:cNvSpPr txBox="1"/>
            <p:nvPr/>
          </p:nvSpPr>
          <p:spPr>
            <a:xfrm>
              <a:off x="1185836" y="5480909"/>
              <a:ext cx="1459954" cy="400110"/>
            </a:xfrm>
            <a:prstGeom prst="rect">
              <a:avLst/>
            </a:prstGeom>
            <a:noFill/>
          </p:spPr>
          <p:txBody>
            <a:bodyPr wrap="square" rtlCol="0">
              <a:spAutoFit/>
            </a:bodyPr>
            <a:lstStyle/>
            <a:p>
              <a:pPr algn="ct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High end atmospheric business plan</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grpSp>
          <p:nvGrpSpPr>
            <p:cNvPr id="49" name="组合 48"/>
            <p:cNvGrpSpPr/>
            <p:nvPr/>
          </p:nvGrpSpPr>
          <p:grpSpPr>
            <a:xfrm>
              <a:off x="1473440" y="4015366"/>
              <a:ext cx="884750" cy="884748"/>
              <a:chOff x="1473440" y="4015366"/>
              <a:chExt cx="884750" cy="884748"/>
            </a:xfrm>
          </p:grpSpPr>
          <p:sp>
            <p:nvSpPr>
              <p:cNvPr id="50" name="椭圆 49"/>
              <p:cNvSpPr/>
              <p:nvPr/>
            </p:nvSpPr>
            <p:spPr>
              <a:xfrm>
                <a:off x="1473440" y="4015366"/>
                <a:ext cx="884750" cy="884748"/>
              </a:xfrm>
              <a:prstGeom prst="ellipse">
                <a:avLst/>
              </a:prstGeom>
              <a:solidFill>
                <a:srgbClr val="DEB26F"/>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latin typeface="字魂45号-冰宇雅宋" panose="00000500000000000000" pitchFamily="2" charset="-122"/>
                  <a:ea typeface="字魂105号-简雅黑" panose="00000500000000000000" pitchFamily="2" charset="-122"/>
                </a:endParaRPr>
              </a:p>
            </p:txBody>
          </p:sp>
          <p:sp>
            <p:nvSpPr>
              <p:cNvPr id="51" name="矩形 50"/>
              <p:cNvSpPr/>
              <p:nvPr/>
            </p:nvSpPr>
            <p:spPr>
              <a:xfrm>
                <a:off x="1592518" y="4141706"/>
                <a:ext cx="620683" cy="584775"/>
              </a:xfrm>
              <a:prstGeom prst="rect">
                <a:avLst/>
              </a:prstGeom>
            </p:spPr>
            <p:txBody>
              <a:bodyPr wrap="none">
                <a:spAutoFit/>
              </a:bodyPr>
              <a:lstStyle/>
              <a:p>
                <a:pPr algn="ctr"/>
                <a:r>
                  <a:rPr lang="en-US" altLang="zh-CN" sz="3200" b="1" dirty="0" smtClean="0">
                    <a:solidFill>
                      <a:schemeClr val="bg1">
                        <a:lumMod val="95000"/>
                      </a:schemeClr>
                    </a:solidFill>
                    <a:latin typeface="字魂45号-冰宇雅宋" panose="00000500000000000000" pitchFamily="2" charset="-122"/>
                    <a:ea typeface="字魂105号-简雅黑" panose="00000500000000000000" pitchFamily="2" charset="-122"/>
                  </a:rPr>
                  <a:t>02</a:t>
                </a:r>
                <a:endParaRPr lang="zh-CN" altLang="en-US" sz="3200" b="1" dirty="0">
                  <a:solidFill>
                    <a:schemeClr val="bg1">
                      <a:lumMod val="95000"/>
                    </a:schemeClr>
                  </a:solidFill>
                  <a:latin typeface="字魂45号-冰宇雅宋" panose="00000500000000000000" pitchFamily="2" charset="-122"/>
                  <a:ea typeface="字魂105号-简雅黑" panose="00000500000000000000" pitchFamily="2" charset="-122"/>
                </a:endParaRPr>
              </a:p>
            </p:txBody>
          </p:sp>
        </p:grpSp>
      </p:grpSp>
      <p:grpSp>
        <p:nvGrpSpPr>
          <p:cNvPr id="52" name="组合 51"/>
          <p:cNvGrpSpPr/>
          <p:nvPr/>
        </p:nvGrpSpPr>
        <p:grpSpPr>
          <a:xfrm>
            <a:off x="5265526" y="4015366"/>
            <a:ext cx="1459954" cy="1865653"/>
            <a:chOff x="1185836" y="4015366"/>
            <a:chExt cx="1459954" cy="1865653"/>
          </a:xfrm>
        </p:grpSpPr>
        <p:sp>
          <p:nvSpPr>
            <p:cNvPr id="53" name="文本框 52"/>
            <p:cNvSpPr txBox="1"/>
            <p:nvPr/>
          </p:nvSpPr>
          <p:spPr>
            <a:xfrm>
              <a:off x="1258422" y="5144252"/>
              <a:ext cx="1314784" cy="369332"/>
            </a:xfrm>
            <a:prstGeom prst="rect">
              <a:avLst/>
            </a:prstGeom>
            <a:noFill/>
          </p:spPr>
          <p:txBody>
            <a:bodyPr wrap="none" rtlCol="0">
              <a:spAutoFit/>
            </a:bodyPr>
            <a:lstStyle/>
            <a:p>
              <a:pPr algn="ctr"/>
              <a:r>
                <a:rPr lang="zh-CN" altLang="en-US"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我们怎么做</a:t>
              </a:r>
              <a:endParaRPr lang="zh-CN" altLang="en-US"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54" name="文本框 53"/>
            <p:cNvSpPr txBox="1"/>
            <p:nvPr/>
          </p:nvSpPr>
          <p:spPr>
            <a:xfrm>
              <a:off x="1185836" y="5480909"/>
              <a:ext cx="1459954" cy="400110"/>
            </a:xfrm>
            <a:prstGeom prst="rect">
              <a:avLst/>
            </a:prstGeom>
            <a:noFill/>
          </p:spPr>
          <p:txBody>
            <a:bodyPr wrap="square" rtlCol="0">
              <a:spAutoFit/>
            </a:bodyPr>
            <a:lstStyle/>
            <a:p>
              <a:pPr algn="ct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High end atmospheric business plan</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grpSp>
          <p:nvGrpSpPr>
            <p:cNvPr id="55" name="组合 54"/>
            <p:cNvGrpSpPr/>
            <p:nvPr/>
          </p:nvGrpSpPr>
          <p:grpSpPr>
            <a:xfrm>
              <a:off x="1473440" y="4015366"/>
              <a:ext cx="884750" cy="884748"/>
              <a:chOff x="1473440" y="4015366"/>
              <a:chExt cx="884750" cy="884748"/>
            </a:xfrm>
          </p:grpSpPr>
          <p:sp>
            <p:nvSpPr>
              <p:cNvPr id="56" name="椭圆 55"/>
              <p:cNvSpPr/>
              <p:nvPr/>
            </p:nvSpPr>
            <p:spPr>
              <a:xfrm>
                <a:off x="1473440" y="4015366"/>
                <a:ext cx="884750" cy="884748"/>
              </a:xfrm>
              <a:prstGeom prst="ellipse">
                <a:avLst/>
              </a:prstGeom>
              <a:solidFill>
                <a:srgbClr val="4C4647"/>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latin typeface="字魂45号-冰宇雅宋" panose="00000500000000000000" pitchFamily="2" charset="-122"/>
                  <a:ea typeface="字魂105号-简雅黑" panose="00000500000000000000" pitchFamily="2" charset="-122"/>
                </a:endParaRPr>
              </a:p>
            </p:txBody>
          </p:sp>
          <p:sp>
            <p:nvSpPr>
              <p:cNvPr id="57" name="矩形 56"/>
              <p:cNvSpPr/>
              <p:nvPr/>
            </p:nvSpPr>
            <p:spPr>
              <a:xfrm>
                <a:off x="1599732" y="4141706"/>
                <a:ext cx="606256" cy="584775"/>
              </a:xfrm>
              <a:prstGeom prst="rect">
                <a:avLst/>
              </a:prstGeom>
            </p:spPr>
            <p:txBody>
              <a:bodyPr wrap="none">
                <a:spAutoFit/>
              </a:bodyPr>
              <a:lstStyle/>
              <a:p>
                <a:pPr algn="ctr"/>
                <a:r>
                  <a:rPr lang="en-US" altLang="zh-CN" sz="3200" b="1" dirty="0" smtClean="0">
                    <a:solidFill>
                      <a:schemeClr val="bg1">
                        <a:lumMod val="95000"/>
                      </a:schemeClr>
                    </a:solidFill>
                    <a:latin typeface="字魂45号-冰宇雅宋" panose="00000500000000000000" pitchFamily="2" charset="-122"/>
                    <a:ea typeface="字魂105号-简雅黑" panose="00000500000000000000" pitchFamily="2" charset="-122"/>
                  </a:rPr>
                  <a:t>03</a:t>
                </a:r>
                <a:endParaRPr lang="zh-CN" altLang="en-US" sz="3200" b="1" dirty="0">
                  <a:solidFill>
                    <a:schemeClr val="bg1">
                      <a:lumMod val="95000"/>
                    </a:schemeClr>
                  </a:solidFill>
                  <a:latin typeface="字魂45号-冰宇雅宋" panose="00000500000000000000" pitchFamily="2" charset="-122"/>
                  <a:ea typeface="字魂105号-简雅黑" panose="00000500000000000000" pitchFamily="2" charset="-122"/>
                </a:endParaRPr>
              </a:p>
            </p:txBody>
          </p:sp>
        </p:grpSp>
      </p:grpSp>
      <p:grpSp>
        <p:nvGrpSpPr>
          <p:cNvPr id="58" name="组合 57"/>
          <p:cNvGrpSpPr/>
          <p:nvPr/>
        </p:nvGrpSpPr>
        <p:grpSpPr>
          <a:xfrm>
            <a:off x="7305371" y="4015366"/>
            <a:ext cx="1459954" cy="1865653"/>
            <a:chOff x="1185836" y="4015366"/>
            <a:chExt cx="1459954" cy="1865653"/>
          </a:xfrm>
        </p:grpSpPr>
        <p:sp>
          <p:nvSpPr>
            <p:cNvPr id="59" name="文本框 58"/>
            <p:cNvSpPr txBox="1"/>
            <p:nvPr/>
          </p:nvSpPr>
          <p:spPr>
            <a:xfrm>
              <a:off x="1370632" y="5144252"/>
              <a:ext cx="1090363" cy="369332"/>
            </a:xfrm>
            <a:prstGeom prst="rect">
              <a:avLst/>
            </a:prstGeom>
            <a:noFill/>
          </p:spPr>
          <p:txBody>
            <a:bodyPr wrap="none" rtlCol="0">
              <a:spAutoFit/>
            </a:bodyPr>
            <a:lstStyle/>
            <a:p>
              <a:pPr algn="ctr"/>
              <a:r>
                <a:rPr lang="zh-CN" altLang="en-US"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未来规划</a:t>
              </a:r>
              <a:endParaRPr lang="zh-CN" altLang="en-US"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60" name="文本框 59"/>
            <p:cNvSpPr txBox="1"/>
            <p:nvPr/>
          </p:nvSpPr>
          <p:spPr>
            <a:xfrm>
              <a:off x="1185836" y="5480909"/>
              <a:ext cx="1459954" cy="400110"/>
            </a:xfrm>
            <a:prstGeom prst="rect">
              <a:avLst/>
            </a:prstGeom>
            <a:noFill/>
          </p:spPr>
          <p:txBody>
            <a:bodyPr wrap="square" rtlCol="0">
              <a:spAutoFit/>
            </a:bodyPr>
            <a:lstStyle/>
            <a:p>
              <a:pPr algn="ct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High end atmospheric business plan</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grpSp>
          <p:nvGrpSpPr>
            <p:cNvPr id="61" name="组合 60"/>
            <p:cNvGrpSpPr/>
            <p:nvPr/>
          </p:nvGrpSpPr>
          <p:grpSpPr>
            <a:xfrm>
              <a:off x="1473440" y="4015366"/>
              <a:ext cx="884750" cy="884748"/>
              <a:chOff x="1473440" y="4015366"/>
              <a:chExt cx="884750" cy="884748"/>
            </a:xfrm>
          </p:grpSpPr>
          <p:sp>
            <p:nvSpPr>
              <p:cNvPr id="62" name="椭圆 61"/>
              <p:cNvSpPr/>
              <p:nvPr/>
            </p:nvSpPr>
            <p:spPr>
              <a:xfrm>
                <a:off x="1473440" y="4015366"/>
                <a:ext cx="884750" cy="884748"/>
              </a:xfrm>
              <a:prstGeom prst="ellipse">
                <a:avLst/>
              </a:prstGeom>
              <a:solidFill>
                <a:srgbClr val="DEB26F"/>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latin typeface="字魂45号-冰宇雅宋" panose="00000500000000000000" pitchFamily="2" charset="-122"/>
                  <a:ea typeface="字魂105号-简雅黑" panose="00000500000000000000" pitchFamily="2" charset="-122"/>
                </a:endParaRPr>
              </a:p>
            </p:txBody>
          </p:sp>
          <p:sp>
            <p:nvSpPr>
              <p:cNvPr id="63" name="矩形 62"/>
              <p:cNvSpPr/>
              <p:nvPr/>
            </p:nvSpPr>
            <p:spPr>
              <a:xfrm>
                <a:off x="1598129" y="4141706"/>
                <a:ext cx="609462" cy="584775"/>
              </a:xfrm>
              <a:prstGeom prst="rect">
                <a:avLst/>
              </a:prstGeom>
            </p:spPr>
            <p:txBody>
              <a:bodyPr wrap="none">
                <a:spAutoFit/>
              </a:bodyPr>
              <a:lstStyle/>
              <a:p>
                <a:pPr algn="ctr"/>
                <a:r>
                  <a:rPr lang="en-US" altLang="zh-CN" sz="3200" b="1" dirty="0" smtClean="0">
                    <a:solidFill>
                      <a:schemeClr val="bg1">
                        <a:lumMod val="95000"/>
                      </a:schemeClr>
                    </a:solidFill>
                    <a:latin typeface="字魂45号-冰宇雅宋" panose="00000500000000000000" pitchFamily="2" charset="-122"/>
                    <a:ea typeface="字魂105号-简雅黑" panose="00000500000000000000" pitchFamily="2" charset="-122"/>
                  </a:rPr>
                  <a:t>04</a:t>
                </a:r>
                <a:endParaRPr lang="zh-CN" altLang="en-US" sz="3200" b="1" dirty="0">
                  <a:solidFill>
                    <a:schemeClr val="bg1">
                      <a:lumMod val="95000"/>
                    </a:schemeClr>
                  </a:solidFill>
                  <a:latin typeface="字魂45号-冰宇雅宋" panose="00000500000000000000" pitchFamily="2" charset="-122"/>
                  <a:ea typeface="字魂105号-简雅黑" panose="00000500000000000000" pitchFamily="2" charset="-122"/>
                </a:endParaRPr>
              </a:p>
            </p:txBody>
          </p:sp>
        </p:grpSp>
      </p:grpSp>
      <p:grpSp>
        <p:nvGrpSpPr>
          <p:cNvPr id="64" name="组合 63"/>
          <p:cNvGrpSpPr/>
          <p:nvPr/>
        </p:nvGrpSpPr>
        <p:grpSpPr>
          <a:xfrm>
            <a:off x="9345216" y="4015366"/>
            <a:ext cx="1459954" cy="1865653"/>
            <a:chOff x="1185836" y="4015366"/>
            <a:chExt cx="1459954" cy="1865653"/>
          </a:xfrm>
        </p:grpSpPr>
        <p:sp>
          <p:nvSpPr>
            <p:cNvPr id="65" name="文本框 64"/>
            <p:cNvSpPr txBox="1"/>
            <p:nvPr/>
          </p:nvSpPr>
          <p:spPr>
            <a:xfrm>
              <a:off x="1257620" y="5144252"/>
              <a:ext cx="1316387" cy="369332"/>
            </a:xfrm>
            <a:prstGeom prst="rect">
              <a:avLst/>
            </a:prstGeom>
            <a:noFill/>
          </p:spPr>
          <p:txBody>
            <a:bodyPr wrap="none" rtlCol="0">
              <a:spAutoFit/>
            </a:bodyPr>
            <a:lstStyle/>
            <a:p>
              <a:pPr algn="ctr"/>
              <a:r>
                <a:rPr lang="zh-CN" altLang="en-US" b="1" dirty="0" smtClean="0">
                  <a:solidFill>
                    <a:schemeClr val="tx1">
                      <a:lumMod val="85000"/>
                      <a:lumOff val="15000"/>
                    </a:schemeClr>
                  </a:solidFill>
                  <a:latin typeface="字魂105号-简雅黑" panose="00000500000000000000" pitchFamily="2" charset="-122"/>
                  <a:ea typeface="字魂105号-简雅黑" panose="00000500000000000000" pitchFamily="2" charset="-122"/>
                </a:rPr>
                <a:t>财务与融资</a:t>
              </a:r>
              <a:endParaRPr lang="zh-CN" altLang="en-US" b="1"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
          <p:nvSpPr>
            <p:cNvPr id="66" name="文本框 65"/>
            <p:cNvSpPr txBox="1"/>
            <p:nvPr/>
          </p:nvSpPr>
          <p:spPr>
            <a:xfrm>
              <a:off x="1185836" y="5480909"/>
              <a:ext cx="1459954" cy="400110"/>
            </a:xfrm>
            <a:prstGeom prst="rect">
              <a:avLst/>
            </a:prstGeom>
            <a:noFill/>
          </p:spPr>
          <p:txBody>
            <a:bodyPr wrap="square" rtlCol="0">
              <a:spAutoFit/>
            </a:bodyPr>
            <a:lstStyle/>
            <a:p>
              <a:pPr algn="ctr"/>
              <a:r>
                <a:rPr lang="en-US" altLang="zh-CN"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rPr>
                <a:t>High end atmospheric business plan</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Aparajita" panose="020B0604020202020204" pitchFamily="34" charset="0"/>
              </a:endParaRPr>
            </a:p>
          </p:txBody>
        </p:sp>
        <p:grpSp>
          <p:nvGrpSpPr>
            <p:cNvPr id="67" name="组合 66"/>
            <p:cNvGrpSpPr/>
            <p:nvPr/>
          </p:nvGrpSpPr>
          <p:grpSpPr>
            <a:xfrm>
              <a:off x="1473440" y="4015366"/>
              <a:ext cx="884750" cy="884748"/>
              <a:chOff x="1473440" y="4015366"/>
              <a:chExt cx="884750" cy="884748"/>
            </a:xfrm>
          </p:grpSpPr>
          <p:sp>
            <p:nvSpPr>
              <p:cNvPr id="68" name="椭圆 67"/>
              <p:cNvSpPr/>
              <p:nvPr/>
            </p:nvSpPr>
            <p:spPr>
              <a:xfrm>
                <a:off x="1473440" y="4015366"/>
                <a:ext cx="884750" cy="884748"/>
              </a:xfrm>
              <a:prstGeom prst="ellipse">
                <a:avLst/>
              </a:prstGeom>
              <a:solidFill>
                <a:srgbClr val="4C4647"/>
              </a:solidFill>
              <a:ln>
                <a:noFill/>
              </a:ln>
              <a:effectLst>
                <a:outerShdw blurRad="1016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latin typeface="字魂45号-冰宇雅宋" panose="00000500000000000000" pitchFamily="2" charset="-122"/>
                  <a:ea typeface="字魂105号-简雅黑" panose="00000500000000000000" pitchFamily="2" charset="-122"/>
                </a:endParaRPr>
              </a:p>
            </p:txBody>
          </p:sp>
          <p:sp>
            <p:nvSpPr>
              <p:cNvPr id="69" name="矩形 68"/>
              <p:cNvSpPr/>
              <p:nvPr/>
            </p:nvSpPr>
            <p:spPr>
              <a:xfrm>
                <a:off x="1598930" y="4141706"/>
                <a:ext cx="607859" cy="584775"/>
              </a:xfrm>
              <a:prstGeom prst="rect">
                <a:avLst/>
              </a:prstGeom>
            </p:spPr>
            <p:txBody>
              <a:bodyPr wrap="none">
                <a:spAutoFit/>
              </a:bodyPr>
              <a:lstStyle/>
              <a:p>
                <a:pPr algn="ctr"/>
                <a:r>
                  <a:rPr lang="en-US" altLang="zh-CN" sz="3200" b="1" dirty="0" smtClean="0">
                    <a:solidFill>
                      <a:schemeClr val="bg1">
                        <a:lumMod val="95000"/>
                      </a:schemeClr>
                    </a:solidFill>
                    <a:latin typeface="字魂45号-冰宇雅宋" panose="00000500000000000000" pitchFamily="2" charset="-122"/>
                    <a:ea typeface="字魂105号-简雅黑" panose="00000500000000000000" pitchFamily="2" charset="-122"/>
                  </a:rPr>
                  <a:t>05</a:t>
                </a:r>
                <a:endParaRPr lang="zh-CN" altLang="en-US" sz="3200" b="1" dirty="0">
                  <a:solidFill>
                    <a:schemeClr val="bg1">
                      <a:lumMod val="95000"/>
                    </a:schemeClr>
                  </a:solidFill>
                  <a:latin typeface="字魂45号-冰宇雅宋" panose="00000500000000000000" pitchFamily="2" charset="-122"/>
                  <a:ea typeface="字魂105号-简雅黑" panose="00000500000000000000" pitchFamily="2"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randombar(horizontal)">
                                          <p:cBhvr>
                                            <p:cTn id="10" dur="500"/>
                                            <p:tgtEl>
                                              <p:spTgt spid="3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randombar(horizontal)">
                                          <p:cBhvr>
                                            <p:cTn id="13" dur="500"/>
                                            <p:tgtEl>
                                              <p:spTgt spid="3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2" presetClass="entr" presetSubtype="2" fill="hold" nodeType="withEffect">
                                      <p:stCondLst>
                                        <p:cond delay="25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4" fill="hold" nodeType="withEffect" p14:presetBounceEnd="40000">
                                      <p:stCondLst>
                                        <p:cond delay="250"/>
                                      </p:stCondLst>
                                      <p:childTnLst>
                                        <p:set>
                                          <p:cBhvr>
                                            <p:cTn id="22" dur="1" fill="hold">
                                              <p:stCondLst>
                                                <p:cond delay="0"/>
                                              </p:stCondLst>
                                            </p:cTn>
                                            <p:tgtEl>
                                              <p:spTgt spid="45"/>
                                            </p:tgtEl>
                                            <p:attrNameLst>
                                              <p:attrName>style.visibility</p:attrName>
                                            </p:attrNameLst>
                                          </p:cBhvr>
                                          <p:to>
                                            <p:strVal val="visible"/>
                                          </p:to>
                                        </p:set>
                                        <p:anim calcmode="lin" valueType="num" p14:bounceEnd="40000">
                                          <p:cBhvr additive="base">
                                            <p:cTn id="23" dur="75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24" dur="750" fill="hold"/>
                                            <p:tgtEl>
                                              <p:spTgt spid="45"/>
                                            </p:tgtEl>
                                            <p:attrNameLst>
                                              <p:attrName>ppt_y</p:attrName>
                                            </p:attrNameLst>
                                          </p:cBhvr>
                                          <p:tavLst>
                                            <p:tav tm="0">
                                              <p:val>
                                                <p:strVal val="1+#ppt_h/2"/>
                                              </p:val>
                                            </p:tav>
                                            <p:tav tm="100000">
                                              <p:val>
                                                <p:strVal val="#ppt_y"/>
                                              </p:val>
                                            </p:tav>
                                          </p:tavLst>
                                        </p:anim>
                                      </p:childTnLst>
                                    </p:cTn>
                                  </p:par>
                                  <p:par>
                                    <p:cTn id="25" presetID="22" presetClass="entr" presetSubtype="8" fill="hold" nodeType="with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 presetClass="entr" presetSubtype="4" fill="hold" nodeType="withEffect" p14:presetBounceEnd="40000">
                                      <p:stCondLst>
                                        <p:cond delay="500"/>
                                      </p:stCondLst>
                                      <p:childTnLst>
                                        <p:set>
                                          <p:cBhvr>
                                            <p:cTn id="29" dur="1" fill="hold">
                                              <p:stCondLst>
                                                <p:cond delay="0"/>
                                              </p:stCondLst>
                                            </p:cTn>
                                            <p:tgtEl>
                                              <p:spTgt spid="46"/>
                                            </p:tgtEl>
                                            <p:attrNameLst>
                                              <p:attrName>style.visibility</p:attrName>
                                            </p:attrNameLst>
                                          </p:cBhvr>
                                          <p:to>
                                            <p:strVal val="visible"/>
                                          </p:to>
                                        </p:set>
                                        <p:anim calcmode="lin" valueType="num" p14:bounceEnd="40000">
                                          <p:cBhvr additive="base">
                                            <p:cTn id="30" dur="750" fill="hold"/>
                                            <p:tgtEl>
                                              <p:spTgt spid="46"/>
                                            </p:tgtEl>
                                            <p:attrNameLst>
                                              <p:attrName>ppt_x</p:attrName>
                                            </p:attrNameLst>
                                          </p:cBhvr>
                                          <p:tavLst>
                                            <p:tav tm="0">
                                              <p:val>
                                                <p:strVal val="#ppt_x"/>
                                              </p:val>
                                            </p:tav>
                                            <p:tav tm="100000">
                                              <p:val>
                                                <p:strVal val="#ppt_x"/>
                                              </p:val>
                                            </p:tav>
                                          </p:tavLst>
                                        </p:anim>
                                        <p:anim calcmode="lin" valueType="num" p14:bounceEnd="40000">
                                          <p:cBhvr additive="base">
                                            <p:cTn id="31" dur="750" fill="hold"/>
                                            <p:tgtEl>
                                              <p:spTgt spid="46"/>
                                            </p:tgtEl>
                                            <p:attrNameLst>
                                              <p:attrName>ppt_y</p:attrName>
                                            </p:attrNameLst>
                                          </p:cBhvr>
                                          <p:tavLst>
                                            <p:tav tm="0">
                                              <p:val>
                                                <p:strVal val="1+#ppt_h/2"/>
                                              </p:val>
                                            </p:tav>
                                            <p:tav tm="100000">
                                              <p:val>
                                                <p:strVal val="#ppt_y"/>
                                              </p:val>
                                            </p:tav>
                                          </p:tavLst>
                                        </p:anim>
                                      </p:childTnLst>
                                    </p:cTn>
                                  </p:par>
                                  <p:par>
                                    <p:cTn id="32" presetID="22" presetClass="entr" presetSubtype="8" fill="hold" nodeType="withEffect">
                                      <p:stCondLst>
                                        <p:cond delay="100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 presetClass="entr" presetSubtype="4" fill="hold" nodeType="withEffect" p14:presetBounceEnd="40000">
                                      <p:stCondLst>
                                        <p:cond delay="1000"/>
                                      </p:stCondLst>
                                      <p:childTnLst>
                                        <p:set>
                                          <p:cBhvr>
                                            <p:cTn id="36" dur="1" fill="hold">
                                              <p:stCondLst>
                                                <p:cond delay="0"/>
                                              </p:stCondLst>
                                            </p:cTn>
                                            <p:tgtEl>
                                              <p:spTgt spid="52"/>
                                            </p:tgtEl>
                                            <p:attrNameLst>
                                              <p:attrName>style.visibility</p:attrName>
                                            </p:attrNameLst>
                                          </p:cBhvr>
                                          <p:to>
                                            <p:strVal val="visible"/>
                                          </p:to>
                                        </p:set>
                                        <p:anim calcmode="lin" valueType="num" p14:bounceEnd="40000">
                                          <p:cBhvr additive="base">
                                            <p:cTn id="37" dur="750" fill="hold"/>
                                            <p:tgtEl>
                                              <p:spTgt spid="52"/>
                                            </p:tgtEl>
                                            <p:attrNameLst>
                                              <p:attrName>ppt_x</p:attrName>
                                            </p:attrNameLst>
                                          </p:cBhvr>
                                          <p:tavLst>
                                            <p:tav tm="0">
                                              <p:val>
                                                <p:strVal val="#ppt_x"/>
                                              </p:val>
                                            </p:tav>
                                            <p:tav tm="100000">
                                              <p:val>
                                                <p:strVal val="#ppt_x"/>
                                              </p:val>
                                            </p:tav>
                                          </p:tavLst>
                                        </p:anim>
                                        <p:anim calcmode="lin" valueType="num" p14:bounceEnd="40000">
                                          <p:cBhvr additive="base">
                                            <p:cTn id="38" dur="750" fill="hold"/>
                                            <p:tgtEl>
                                              <p:spTgt spid="52"/>
                                            </p:tgtEl>
                                            <p:attrNameLst>
                                              <p:attrName>ppt_y</p:attrName>
                                            </p:attrNameLst>
                                          </p:cBhvr>
                                          <p:tavLst>
                                            <p:tav tm="0">
                                              <p:val>
                                                <p:strVal val="1+#ppt_h/2"/>
                                              </p:val>
                                            </p:tav>
                                            <p:tav tm="100000">
                                              <p:val>
                                                <p:strVal val="#ppt_y"/>
                                              </p:val>
                                            </p:tav>
                                          </p:tavLst>
                                        </p:anim>
                                      </p:childTnLst>
                                    </p:cTn>
                                  </p:par>
                                  <p:par>
                                    <p:cTn id="39" presetID="22" presetClass="entr" presetSubtype="8" fill="hold" nodeType="withEffect">
                                      <p:stCondLst>
                                        <p:cond delay="150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 presetClass="entr" presetSubtype="4" fill="hold" nodeType="withEffect" p14:presetBounceEnd="40000">
                                      <p:stCondLst>
                                        <p:cond delay="1500"/>
                                      </p:stCondLst>
                                      <p:childTnLst>
                                        <p:set>
                                          <p:cBhvr>
                                            <p:cTn id="43" dur="1" fill="hold">
                                              <p:stCondLst>
                                                <p:cond delay="0"/>
                                              </p:stCondLst>
                                            </p:cTn>
                                            <p:tgtEl>
                                              <p:spTgt spid="58"/>
                                            </p:tgtEl>
                                            <p:attrNameLst>
                                              <p:attrName>style.visibility</p:attrName>
                                            </p:attrNameLst>
                                          </p:cBhvr>
                                          <p:to>
                                            <p:strVal val="visible"/>
                                          </p:to>
                                        </p:set>
                                        <p:anim calcmode="lin" valueType="num" p14:bounceEnd="40000">
                                          <p:cBhvr additive="base">
                                            <p:cTn id="44" dur="750" fill="hold"/>
                                            <p:tgtEl>
                                              <p:spTgt spid="58"/>
                                            </p:tgtEl>
                                            <p:attrNameLst>
                                              <p:attrName>ppt_x</p:attrName>
                                            </p:attrNameLst>
                                          </p:cBhvr>
                                          <p:tavLst>
                                            <p:tav tm="0">
                                              <p:val>
                                                <p:strVal val="#ppt_x"/>
                                              </p:val>
                                            </p:tav>
                                            <p:tav tm="100000">
                                              <p:val>
                                                <p:strVal val="#ppt_x"/>
                                              </p:val>
                                            </p:tav>
                                          </p:tavLst>
                                        </p:anim>
                                        <p:anim calcmode="lin" valueType="num" p14:bounceEnd="40000">
                                          <p:cBhvr additive="base">
                                            <p:cTn id="45" dur="750" fill="hold"/>
                                            <p:tgtEl>
                                              <p:spTgt spid="58"/>
                                            </p:tgtEl>
                                            <p:attrNameLst>
                                              <p:attrName>ppt_y</p:attrName>
                                            </p:attrNameLst>
                                          </p:cBhvr>
                                          <p:tavLst>
                                            <p:tav tm="0">
                                              <p:val>
                                                <p:strVal val="1+#ppt_h/2"/>
                                              </p:val>
                                            </p:tav>
                                            <p:tav tm="100000">
                                              <p:val>
                                                <p:strVal val="#ppt_y"/>
                                              </p:val>
                                            </p:tav>
                                          </p:tavLst>
                                        </p:anim>
                                      </p:childTnLst>
                                    </p:cTn>
                                  </p:par>
                                  <p:par>
                                    <p:cTn id="46" presetID="22" presetClass="entr" presetSubtype="8" fill="hold" nodeType="withEffect">
                                      <p:stCondLst>
                                        <p:cond delay="200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par>
                                    <p:cTn id="49" presetID="2" presetClass="entr" presetSubtype="4" fill="hold" nodeType="withEffect" p14:presetBounceEnd="40000">
                                      <p:stCondLst>
                                        <p:cond delay="2000"/>
                                      </p:stCondLst>
                                      <p:childTnLst>
                                        <p:set>
                                          <p:cBhvr>
                                            <p:cTn id="50" dur="1" fill="hold">
                                              <p:stCondLst>
                                                <p:cond delay="0"/>
                                              </p:stCondLst>
                                            </p:cTn>
                                            <p:tgtEl>
                                              <p:spTgt spid="64"/>
                                            </p:tgtEl>
                                            <p:attrNameLst>
                                              <p:attrName>style.visibility</p:attrName>
                                            </p:attrNameLst>
                                          </p:cBhvr>
                                          <p:to>
                                            <p:strVal val="visible"/>
                                          </p:to>
                                        </p:set>
                                        <p:anim calcmode="lin" valueType="num" p14:bounceEnd="40000">
                                          <p:cBhvr additive="base">
                                            <p:cTn id="51" dur="75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52" dur="75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37" grpId="0" animBg="1"/>
          <p:bldP spid="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randombar(horizontal)">
                                          <p:cBhvr>
                                            <p:cTn id="10" dur="500"/>
                                            <p:tgtEl>
                                              <p:spTgt spid="3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randombar(horizontal)">
                                          <p:cBhvr>
                                            <p:cTn id="13" dur="500"/>
                                            <p:tgtEl>
                                              <p:spTgt spid="3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2" presetClass="entr" presetSubtype="2" fill="hold" nodeType="withEffect">
                                      <p:stCondLst>
                                        <p:cond delay="25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750" fill="hold"/>
                                            <p:tgtEl>
                                              <p:spTgt spid="45"/>
                                            </p:tgtEl>
                                            <p:attrNameLst>
                                              <p:attrName>ppt_x</p:attrName>
                                            </p:attrNameLst>
                                          </p:cBhvr>
                                          <p:tavLst>
                                            <p:tav tm="0">
                                              <p:val>
                                                <p:strVal val="#ppt_x"/>
                                              </p:val>
                                            </p:tav>
                                            <p:tav tm="100000">
                                              <p:val>
                                                <p:strVal val="#ppt_x"/>
                                              </p:val>
                                            </p:tav>
                                          </p:tavLst>
                                        </p:anim>
                                        <p:anim calcmode="lin" valueType="num">
                                          <p:cBhvr additive="base">
                                            <p:cTn id="24" dur="750" fill="hold"/>
                                            <p:tgtEl>
                                              <p:spTgt spid="45"/>
                                            </p:tgtEl>
                                            <p:attrNameLst>
                                              <p:attrName>ppt_y</p:attrName>
                                            </p:attrNameLst>
                                          </p:cBhvr>
                                          <p:tavLst>
                                            <p:tav tm="0">
                                              <p:val>
                                                <p:strVal val="1+#ppt_h/2"/>
                                              </p:val>
                                            </p:tav>
                                            <p:tav tm="100000">
                                              <p:val>
                                                <p:strVal val="#ppt_y"/>
                                              </p:val>
                                            </p:tav>
                                          </p:tavLst>
                                        </p:anim>
                                      </p:childTnLst>
                                    </p:cTn>
                                  </p:par>
                                  <p:par>
                                    <p:cTn id="25" presetID="22" presetClass="entr" presetSubtype="8" fill="hold" nodeType="withEffect">
                                      <p:stCondLst>
                                        <p:cond delay="50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 presetClass="entr" presetSubtype="4" fill="hold" nodeType="withEffect">
                                      <p:stCondLst>
                                        <p:cond delay="50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750" fill="hold"/>
                                            <p:tgtEl>
                                              <p:spTgt spid="46"/>
                                            </p:tgtEl>
                                            <p:attrNameLst>
                                              <p:attrName>ppt_x</p:attrName>
                                            </p:attrNameLst>
                                          </p:cBhvr>
                                          <p:tavLst>
                                            <p:tav tm="0">
                                              <p:val>
                                                <p:strVal val="#ppt_x"/>
                                              </p:val>
                                            </p:tav>
                                            <p:tav tm="100000">
                                              <p:val>
                                                <p:strVal val="#ppt_x"/>
                                              </p:val>
                                            </p:tav>
                                          </p:tavLst>
                                        </p:anim>
                                        <p:anim calcmode="lin" valueType="num">
                                          <p:cBhvr additive="base">
                                            <p:cTn id="31" dur="750" fill="hold"/>
                                            <p:tgtEl>
                                              <p:spTgt spid="46"/>
                                            </p:tgtEl>
                                            <p:attrNameLst>
                                              <p:attrName>ppt_y</p:attrName>
                                            </p:attrNameLst>
                                          </p:cBhvr>
                                          <p:tavLst>
                                            <p:tav tm="0">
                                              <p:val>
                                                <p:strVal val="1+#ppt_h/2"/>
                                              </p:val>
                                            </p:tav>
                                            <p:tav tm="100000">
                                              <p:val>
                                                <p:strVal val="#ppt_y"/>
                                              </p:val>
                                            </p:tav>
                                          </p:tavLst>
                                        </p:anim>
                                      </p:childTnLst>
                                    </p:cTn>
                                  </p:par>
                                  <p:par>
                                    <p:cTn id="32" presetID="22" presetClass="entr" presetSubtype="8" fill="hold" nodeType="withEffect">
                                      <p:stCondLst>
                                        <p:cond delay="100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par>
                                    <p:cTn id="35" presetID="2" presetClass="entr" presetSubtype="4" fill="hold" nodeType="withEffect">
                                      <p:stCondLst>
                                        <p:cond delay="100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750" fill="hold"/>
                                            <p:tgtEl>
                                              <p:spTgt spid="52"/>
                                            </p:tgtEl>
                                            <p:attrNameLst>
                                              <p:attrName>ppt_x</p:attrName>
                                            </p:attrNameLst>
                                          </p:cBhvr>
                                          <p:tavLst>
                                            <p:tav tm="0">
                                              <p:val>
                                                <p:strVal val="#ppt_x"/>
                                              </p:val>
                                            </p:tav>
                                            <p:tav tm="100000">
                                              <p:val>
                                                <p:strVal val="#ppt_x"/>
                                              </p:val>
                                            </p:tav>
                                          </p:tavLst>
                                        </p:anim>
                                        <p:anim calcmode="lin" valueType="num">
                                          <p:cBhvr additive="base">
                                            <p:cTn id="38" dur="750" fill="hold"/>
                                            <p:tgtEl>
                                              <p:spTgt spid="52"/>
                                            </p:tgtEl>
                                            <p:attrNameLst>
                                              <p:attrName>ppt_y</p:attrName>
                                            </p:attrNameLst>
                                          </p:cBhvr>
                                          <p:tavLst>
                                            <p:tav tm="0">
                                              <p:val>
                                                <p:strVal val="1+#ppt_h/2"/>
                                              </p:val>
                                            </p:tav>
                                            <p:tav tm="100000">
                                              <p:val>
                                                <p:strVal val="#ppt_y"/>
                                              </p:val>
                                            </p:tav>
                                          </p:tavLst>
                                        </p:anim>
                                      </p:childTnLst>
                                    </p:cTn>
                                  </p:par>
                                  <p:par>
                                    <p:cTn id="39" presetID="22" presetClass="entr" presetSubtype="8" fill="hold" nodeType="withEffect">
                                      <p:stCondLst>
                                        <p:cond delay="150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2" presetClass="entr" presetSubtype="4" fill="hold" nodeType="withEffect">
                                      <p:stCondLst>
                                        <p:cond delay="1500"/>
                                      </p:stCondLst>
                                      <p:childTnLst>
                                        <p:set>
                                          <p:cBhvr>
                                            <p:cTn id="43" dur="1" fill="hold">
                                              <p:stCondLst>
                                                <p:cond delay="0"/>
                                              </p:stCondLst>
                                            </p:cTn>
                                            <p:tgtEl>
                                              <p:spTgt spid="58"/>
                                            </p:tgtEl>
                                            <p:attrNameLst>
                                              <p:attrName>style.visibility</p:attrName>
                                            </p:attrNameLst>
                                          </p:cBhvr>
                                          <p:to>
                                            <p:strVal val="visible"/>
                                          </p:to>
                                        </p:set>
                                        <p:anim calcmode="lin" valueType="num">
                                          <p:cBhvr additive="base">
                                            <p:cTn id="44" dur="750" fill="hold"/>
                                            <p:tgtEl>
                                              <p:spTgt spid="58"/>
                                            </p:tgtEl>
                                            <p:attrNameLst>
                                              <p:attrName>ppt_x</p:attrName>
                                            </p:attrNameLst>
                                          </p:cBhvr>
                                          <p:tavLst>
                                            <p:tav tm="0">
                                              <p:val>
                                                <p:strVal val="#ppt_x"/>
                                              </p:val>
                                            </p:tav>
                                            <p:tav tm="100000">
                                              <p:val>
                                                <p:strVal val="#ppt_x"/>
                                              </p:val>
                                            </p:tav>
                                          </p:tavLst>
                                        </p:anim>
                                        <p:anim calcmode="lin" valueType="num">
                                          <p:cBhvr additive="base">
                                            <p:cTn id="45" dur="750" fill="hold"/>
                                            <p:tgtEl>
                                              <p:spTgt spid="58"/>
                                            </p:tgtEl>
                                            <p:attrNameLst>
                                              <p:attrName>ppt_y</p:attrName>
                                            </p:attrNameLst>
                                          </p:cBhvr>
                                          <p:tavLst>
                                            <p:tav tm="0">
                                              <p:val>
                                                <p:strVal val="1+#ppt_h/2"/>
                                              </p:val>
                                            </p:tav>
                                            <p:tav tm="100000">
                                              <p:val>
                                                <p:strVal val="#ppt_y"/>
                                              </p:val>
                                            </p:tav>
                                          </p:tavLst>
                                        </p:anim>
                                      </p:childTnLst>
                                    </p:cTn>
                                  </p:par>
                                  <p:par>
                                    <p:cTn id="46" presetID="22" presetClass="entr" presetSubtype="8" fill="hold" nodeType="withEffect">
                                      <p:stCondLst>
                                        <p:cond delay="200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par>
                                    <p:cTn id="49" presetID="2" presetClass="entr" presetSubtype="4" fill="hold" nodeType="withEffect">
                                      <p:stCondLst>
                                        <p:cond delay="2000"/>
                                      </p:stCondLst>
                                      <p:childTnLst>
                                        <p:set>
                                          <p:cBhvr>
                                            <p:cTn id="50" dur="1" fill="hold">
                                              <p:stCondLst>
                                                <p:cond delay="0"/>
                                              </p:stCondLst>
                                            </p:cTn>
                                            <p:tgtEl>
                                              <p:spTgt spid="64"/>
                                            </p:tgtEl>
                                            <p:attrNameLst>
                                              <p:attrName>style.visibility</p:attrName>
                                            </p:attrNameLst>
                                          </p:cBhvr>
                                          <p:to>
                                            <p:strVal val="visible"/>
                                          </p:to>
                                        </p:set>
                                        <p:anim calcmode="lin" valueType="num">
                                          <p:cBhvr additive="base">
                                            <p:cTn id="51" dur="750" fill="hold"/>
                                            <p:tgtEl>
                                              <p:spTgt spid="64"/>
                                            </p:tgtEl>
                                            <p:attrNameLst>
                                              <p:attrName>ppt_x</p:attrName>
                                            </p:attrNameLst>
                                          </p:cBhvr>
                                          <p:tavLst>
                                            <p:tav tm="0">
                                              <p:val>
                                                <p:strVal val="#ppt_x"/>
                                              </p:val>
                                            </p:tav>
                                            <p:tav tm="100000">
                                              <p:val>
                                                <p:strVal val="#ppt_x"/>
                                              </p:val>
                                            </p:tav>
                                          </p:tavLst>
                                        </p:anim>
                                        <p:anim calcmode="lin" valueType="num">
                                          <p:cBhvr additive="base">
                                            <p:cTn id="52" dur="75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37" grpId="0" animBg="1"/>
          <p:bldP spid="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567206"/>
            <a:ext cx="12192000" cy="1778551"/>
          </a:xfrm>
          <a:prstGeom prst="rect">
            <a:avLst/>
          </a:prstGeom>
          <a:solidFill>
            <a:srgbClr val="2D262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cxnSp>
        <p:nvCxnSpPr>
          <p:cNvPr id="5" name="Straight Connector 4"/>
          <p:cNvCxnSpPr/>
          <p:nvPr/>
        </p:nvCxnSpPr>
        <p:spPr>
          <a:xfrm>
            <a:off x="6096000" y="0"/>
            <a:ext cx="0" cy="299690"/>
          </a:xfrm>
          <a:prstGeom prst="line">
            <a:avLst/>
          </a:prstGeom>
          <a:ln w="28575">
            <a:solidFill>
              <a:srgbClr val="726C6D"/>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5475125" y="505748"/>
            <a:ext cx="1260604" cy="1260604"/>
            <a:chOff x="5311556" y="2642861"/>
            <a:chExt cx="1568888" cy="1568888"/>
          </a:xfrm>
        </p:grpSpPr>
        <p:sp>
          <p:nvSpPr>
            <p:cNvPr id="7" name="Oval 6"/>
            <p:cNvSpPr/>
            <p:nvPr/>
          </p:nvSpPr>
          <p:spPr>
            <a:xfrm>
              <a:off x="5461150" y="2792455"/>
              <a:ext cx="1269700" cy="1269700"/>
            </a:xfrm>
            <a:prstGeom prst="ellipse">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sp>
          <p:nvSpPr>
            <p:cNvPr id="8" name="AutoShape 123"/>
            <p:cNvSpPr>
              <a:spLocks noChangeAspect="1"/>
            </p:cNvSpPr>
            <p:nvPr/>
          </p:nvSpPr>
          <p:spPr bwMode="auto">
            <a:xfrm>
              <a:off x="5796064" y="3098985"/>
              <a:ext cx="599871" cy="6600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789" tIns="50789" rIns="50789" bIns="50789" anchor="ctr"/>
            <a:lstStyle/>
            <a:p>
              <a:pPr defTabSz="457200">
                <a:defRPr/>
              </a:pPr>
              <a:endParaRPr lang="es-ES" sz="3600" dirty="0">
                <a:solidFill>
                  <a:srgbClr val="44CEB9"/>
                </a:solidFill>
                <a:effectLst>
                  <a:outerShdw blurRad="38100" dist="38100" dir="2700000" algn="tl">
                    <a:srgbClr val="000000"/>
                  </a:outerShdw>
                </a:effectLst>
                <a:latin typeface="Gill Sans" charset="0"/>
                <a:ea typeface="字魂105号-简雅黑" panose="00000500000000000000" pitchFamily="2" charset="-122"/>
                <a:cs typeface="Gill Sans" charset="0"/>
                <a:sym typeface="Gill Sans" charset="0"/>
              </a:endParaRPr>
            </a:p>
          </p:txBody>
        </p:sp>
        <p:grpSp>
          <p:nvGrpSpPr>
            <p:cNvPr id="9" name="Group 8"/>
            <p:cNvGrpSpPr/>
            <p:nvPr/>
          </p:nvGrpSpPr>
          <p:grpSpPr>
            <a:xfrm>
              <a:off x="5311556" y="2642861"/>
              <a:ext cx="1568888" cy="1568888"/>
              <a:chOff x="1119258" y="2257147"/>
              <a:chExt cx="1868076" cy="1868076"/>
            </a:xfrm>
            <a:solidFill>
              <a:schemeClr val="accent4"/>
            </a:solidFill>
          </p:grpSpPr>
          <p:sp>
            <p:nvSpPr>
              <p:cNvPr id="10"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1"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2"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3"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4"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5"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6"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bg1">
                  <a:lumMod val="8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7"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8"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8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9"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20"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21"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grpSp>
      </p:grpSp>
      <p:sp>
        <p:nvSpPr>
          <p:cNvPr id="23" name="TextBox 22"/>
          <p:cNvSpPr txBox="1"/>
          <p:nvPr/>
        </p:nvSpPr>
        <p:spPr>
          <a:xfrm>
            <a:off x="6970153" y="900144"/>
            <a:ext cx="3481850"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24" name="TextBox 23"/>
          <p:cNvSpPr txBox="1"/>
          <p:nvPr/>
        </p:nvSpPr>
        <p:spPr>
          <a:xfrm>
            <a:off x="7002683" y="578610"/>
            <a:ext cx="1457698" cy="371513"/>
          </a:xfrm>
          <a:prstGeom prst="rect">
            <a:avLst/>
          </a:prstGeom>
          <a:noFill/>
        </p:spPr>
        <p:txBody>
          <a:bodyPr wrap="none" lIns="36000" tIns="46800" rIns="36000" bIns="46800" rtlCol="0">
            <a:spAutoFit/>
          </a:bodyPr>
          <a:lstStyle/>
          <a:p>
            <a:pPr algn="ctr"/>
            <a:r>
              <a:rPr lang="zh-CN" altLang="en-US" dirty="0" smtClean="0">
                <a:solidFill>
                  <a:srgbClr val="2D262B"/>
                </a:solidFill>
                <a:ea typeface="字魂105号-简雅黑" panose="00000500000000000000" pitchFamily="2" charset="-122"/>
              </a:rPr>
              <a:t>研发第一阶段</a:t>
            </a:r>
            <a:endParaRPr lang="en-US" altLang="zh-CN" dirty="0">
              <a:solidFill>
                <a:srgbClr val="2D262B"/>
              </a:solidFill>
              <a:ea typeface="字魂105号-简雅黑" panose="00000500000000000000" pitchFamily="2" charset="-122"/>
            </a:endParaRPr>
          </a:p>
        </p:txBody>
      </p:sp>
      <p:cxnSp>
        <p:nvCxnSpPr>
          <p:cNvPr id="26" name="Straight Connector 25"/>
          <p:cNvCxnSpPr>
            <a:endCxn id="4" idx="0"/>
          </p:cNvCxnSpPr>
          <p:nvPr/>
        </p:nvCxnSpPr>
        <p:spPr>
          <a:xfrm flipH="1">
            <a:off x="6096000" y="1958986"/>
            <a:ext cx="2454" cy="608220"/>
          </a:xfrm>
          <a:prstGeom prst="line">
            <a:avLst/>
          </a:prstGeom>
          <a:ln w="28575">
            <a:solidFill>
              <a:srgbClr val="726C6D"/>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5475125" y="2834909"/>
            <a:ext cx="1260604" cy="1260604"/>
            <a:chOff x="5311556" y="2642861"/>
            <a:chExt cx="1568888" cy="1568888"/>
          </a:xfrm>
        </p:grpSpPr>
        <p:sp>
          <p:nvSpPr>
            <p:cNvPr id="27" name="Oval 26"/>
            <p:cNvSpPr/>
            <p:nvPr/>
          </p:nvSpPr>
          <p:spPr>
            <a:xfrm>
              <a:off x="5461150" y="2792455"/>
              <a:ext cx="1269700" cy="1269700"/>
            </a:xfrm>
            <a:prstGeom prst="ellipse">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sp>
          <p:nvSpPr>
            <p:cNvPr id="28" name="Freeform 27"/>
            <p:cNvSpPr>
              <a:spLocks noChangeAspect="1" noChangeArrowheads="1"/>
            </p:cNvSpPr>
            <p:nvPr/>
          </p:nvSpPr>
          <p:spPr bwMode="auto">
            <a:xfrm>
              <a:off x="5780586" y="3102236"/>
              <a:ext cx="594088" cy="711034"/>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p:spPr>
          <p:txBody>
            <a:bodyPr wrap="square" anchor="ctr">
              <a:noAutofit/>
            </a:bodyPr>
            <a:lstStyle/>
            <a:p>
              <a:pPr>
                <a:defRPr/>
              </a:pPr>
              <a:endParaRPr lang="en-US" sz="2400" dirty="0">
                <a:ea typeface="宋体" panose="02010600030101010101" pitchFamily="2" charset="-122"/>
              </a:endParaRPr>
            </a:p>
          </p:txBody>
        </p:sp>
        <p:grpSp>
          <p:nvGrpSpPr>
            <p:cNvPr id="29" name="Group 28"/>
            <p:cNvGrpSpPr/>
            <p:nvPr/>
          </p:nvGrpSpPr>
          <p:grpSpPr>
            <a:xfrm>
              <a:off x="5311556" y="2642861"/>
              <a:ext cx="1568888" cy="1568888"/>
              <a:chOff x="1119258" y="2257147"/>
              <a:chExt cx="1868076" cy="1868076"/>
            </a:xfrm>
            <a:solidFill>
              <a:schemeClr val="accent2"/>
            </a:solidFill>
          </p:grpSpPr>
          <p:sp>
            <p:nvSpPr>
              <p:cNvPr id="30"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1"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2"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3"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4"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5"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6"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7"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8"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9"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9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40"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41"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grpSp>
      </p:grpSp>
      <p:cxnSp>
        <p:nvCxnSpPr>
          <p:cNvPr id="47" name="Straight Connector 46"/>
          <p:cNvCxnSpPr/>
          <p:nvPr/>
        </p:nvCxnSpPr>
        <p:spPr>
          <a:xfrm flipH="1">
            <a:off x="6097227" y="4345757"/>
            <a:ext cx="2454" cy="608220"/>
          </a:xfrm>
          <a:prstGeom prst="line">
            <a:avLst/>
          </a:prstGeom>
          <a:ln w="28575">
            <a:solidFill>
              <a:srgbClr val="726C6D"/>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1731988" y="3333781"/>
            <a:ext cx="3481850" cy="535531"/>
          </a:xfrm>
          <a:prstGeom prst="rect">
            <a:avLst/>
          </a:prstGeom>
          <a:noFill/>
        </p:spPr>
        <p:txBody>
          <a:bodyPr wrap="square" rtlCol="0">
            <a:spAutoFit/>
          </a:bodyPr>
          <a:lstStyle/>
          <a:p>
            <a:pPr algn="r">
              <a:lnSpc>
                <a:spcPct val="120000"/>
              </a:lnSpc>
            </a:pPr>
            <a:r>
              <a:rPr lang="zh-CN" altLang="en-US" sz="1200" dirty="0">
                <a:solidFill>
                  <a:schemeClr val="bg1"/>
                </a:solidFill>
                <a:latin typeface="字魂105号-简雅黑" panose="00000500000000000000" pitchFamily="2" charset="-122"/>
                <a:ea typeface="字魂105号-简雅黑" panose="00000500000000000000" pitchFamily="2" charset="-122"/>
              </a:rPr>
              <a:t>您的内容打在这里，或者通过复制您的文本</a:t>
            </a:r>
            <a:r>
              <a:rPr lang="zh-CN" altLang="en-US" sz="1200" dirty="0" smtClean="0">
                <a:solidFill>
                  <a:schemeClr val="bg1"/>
                </a:solidFill>
                <a:latin typeface="字魂105号-简雅黑" panose="00000500000000000000" pitchFamily="2" charset="-122"/>
                <a:ea typeface="字魂105号-简雅黑" panose="00000500000000000000" pitchFamily="2" charset="-122"/>
              </a:rPr>
              <a:t>后在此</a:t>
            </a:r>
            <a:r>
              <a:rPr lang="zh-CN" altLang="en-US" sz="1200" dirty="0">
                <a:solidFill>
                  <a:schemeClr val="bg1"/>
                </a:solidFill>
                <a:latin typeface="字魂105号-简雅黑" panose="00000500000000000000" pitchFamily="2" charset="-122"/>
                <a:ea typeface="字魂105号-简雅黑" panose="00000500000000000000" pitchFamily="2" charset="-122"/>
              </a:rPr>
              <a:t>框中选择粘贴，并选择只保留</a:t>
            </a:r>
            <a:r>
              <a:rPr lang="zh-CN" altLang="en-US" sz="1200" dirty="0" smtClean="0">
                <a:solidFill>
                  <a:schemeClr val="bg1"/>
                </a:solidFill>
                <a:latin typeface="字魂105号-简雅黑" panose="00000500000000000000" pitchFamily="2" charset="-122"/>
                <a:ea typeface="字魂105号-简雅黑" panose="00000500000000000000" pitchFamily="2" charset="-122"/>
              </a:rPr>
              <a:t>文字</a:t>
            </a:r>
            <a:endParaRPr lang="zh-CN" altLang="en-US" sz="1200" dirty="0">
              <a:solidFill>
                <a:schemeClr val="bg1"/>
              </a:solidFill>
              <a:latin typeface="字魂105号-简雅黑" panose="00000500000000000000" pitchFamily="2" charset="-122"/>
              <a:ea typeface="字魂105号-简雅黑" panose="00000500000000000000" pitchFamily="2" charset="-122"/>
            </a:endParaRPr>
          </a:p>
        </p:txBody>
      </p:sp>
      <p:sp>
        <p:nvSpPr>
          <p:cNvPr id="50" name="TextBox 49"/>
          <p:cNvSpPr txBox="1"/>
          <p:nvPr/>
        </p:nvSpPr>
        <p:spPr>
          <a:xfrm>
            <a:off x="3560395" y="2985353"/>
            <a:ext cx="1611586" cy="402291"/>
          </a:xfrm>
          <a:prstGeom prst="rect">
            <a:avLst/>
          </a:prstGeom>
          <a:noFill/>
        </p:spPr>
        <p:txBody>
          <a:bodyPr wrap="none" lIns="36000" tIns="46800" rIns="36000" bIns="46800" rtlCol="0">
            <a:spAutoFit/>
          </a:bodyPr>
          <a:lstStyle/>
          <a:p>
            <a:pPr algn="ctr"/>
            <a:r>
              <a:rPr lang="zh-CN" altLang="en-US" sz="2000" dirty="0">
                <a:solidFill>
                  <a:schemeClr val="bg1"/>
                </a:solidFill>
                <a:ea typeface="字魂105号-简雅黑" panose="00000500000000000000" pitchFamily="2" charset="-122"/>
              </a:rPr>
              <a:t>添加标题内容</a:t>
            </a:r>
            <a:endParaRPr lang="en-US" altLang="zh-CN" sz="2000" dirty="0">
              <a:solidFill>
                <a:schemeClr val="bg1"/>
              </a:solidFill>
              <a:ea typeface="字魂105号-简雅黑" panose="00000500000000000000" pitchFamily="2" charset="-122"/>
            </a:endParaRPr>
          </a:p>
        </p:txBody>
      </p:sp>
      <p:grpSp>
        <p:nvGrpSpPr>
          <p:cNvPr id="66" name="Group 65"/>
          <p:cNvGrpSpPr/>
          <p:nvPr/>
        </p:nvGrpSpPr>
        <p:grpSpPr>
          <a:xfrm>
            <a:off x="5475125" y="5108903"/>
            <a:ext cx="1258014" cy="1258014"/>
            <a:chOff x="7442014" y="4804383"/>
            <a:chExt cx="1568888" cy="1568888"/>
          </a:xfrm>
        </p:grpSpPr>
        <p:sp>
          <p:nvSpPr>
            <p:cNvPr id="51" name="Oval 50"/>
            <p:cNvSpPr/>
            <p:nvPr/>
          </p:nvSpPr>
          <p:spPr>
            <a:xfrm>
              <a:off x="7591608" y="4953977"/>
              <a:ext cx="1269700" cy="1269700"/>
            </a:xfrm>
            <a:prstGeom prst="ellipse">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sp>
          <p:nvSpPr>
            <p:cNvPr id="52" name="AutoShape 114"/>
            <p:cNvSpPr>
              <a:spLocks noChangeAspect="1"/>
            </p:cNvSpPr>
            <p:nvPr/>
          </p:nvSpPr>
          <p:spPr bwMode="auto">
            <a:xfrm>
              <a:off x="7872208" y="5233945"/>
              <a:ext cx="708500" cy="7131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101578" tIns="101578" rIns="101578" bIns="101578" anchor="ctr"/>
            <a:lstStyle/>
            <a:p>
              <a:pPr defTabSz="914400">
                <a:defRPr/>
              </a:pPr>
              <a:endParaRPr lang="es-ES" sz="6600" dirty="0">
                <a:solidFill>
                  <a:srgbClr val="44CEB9"/>
                </a:solidFill>
                <a:effectLst>
                  <a:outerShdw blurRad="38100" dist="38100" dir="2700000" algn="tl">
                    <a:srgbClr val="000000"/>
                  </a:outerShdw>
                </a:effectLst>
                <a:latin typeface="Gill Sans" charset="0"/>
                <a:ea typeface="字魂105号-简雅黑" panose="00000500000000000000" pitchFamily="2" charset="-122"/>
                <a:cs typeface="Gill Sans" charset="0"/>
                <a:sym typeface="Gill Sans" charset="0"/>
              </a:endParaRPr>
            </a:p>
          </p:txBody>
        </p:sp>
        <p:grpSp>
          <p:nvGrpSpPr>
            <p:cNvPr id="53" name="Group 52"/>
            <p:cNvGrpSpPr/>
            <p:nvPr/>
          </p:nvGrpSpPr>
          <p:grpSpPr>
            <a:xfrm>
              <a:off x="7442014" y="4804383"/>
              <a:ext cx="1568888" cy="1568888"/>
              <a:chOff x="1119258" y="2257147"/>
              <a:chExt cx="1868076" cy="1868076"/>
            </a:xfrm>
            <a:solidFill>
              <a:schemeClr val="accent1"/>
            </a:solidFill>
          </p:grpSpPr>
          <p:sp>
            <p:nvSpPr>
              <p:cNvPr id="54"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55" name="Freeform 7"/>
              <p:cNvSpPr/>
              <p:nvPr/>
            </p:nvSpPr>
            <p:spPr bwMode="auto">
              <a:xfrm>
                <a:off x="2075273" y="2257147"/>
                <a:ext cx="427459" cy="19120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56" name="Freeform 8"/>
              <p:cNvSpPr/>
              <p:nvPr/>
            </p:nvSpPr>
            <p:spPr bwMode="auto">
              <a:xfrm>
                <a:off x="2796132" y="2743946"/>
                <a:ext cx="191202"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57"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58"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59"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60"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61"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62"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bg1">
                  <a:lumMod val="7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63"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7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64"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65"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grpSp>
      </p:grpSp>
      <p:cxnSp>
        <p:nvCxnSpPr>
          <p:cNvPr id="67" name="Straight Connector 66"/>
          <p:cNvCxnSpPr/>
          <p:nvPr/>
        </p:nvCxnSpPr>
        <p:spPr>
          <a:xfrm>
            <a:off x="6108491" y="6510621"/>
            <a:ext cx="0" cy="347379"/>
          </a:xfrm>
          <a:prstGeom prst="line">
            <a:avLst/>
          </a:prstGeom>
          <a:ln w="28575">
            <a:solidFill>
              <a:srgbClr val="726C6D"/>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6970153" y="5556639"/>
            <a:ext cx="3481850"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71" name="TextBox 70"/>
          <p:cNvSpPr txBox="1"/>
          <p:nvPr/>
        </p:nvSpPr>
        <p:spPr>
          <a:xfrm>
            <a:off x="7002683" y="5235105"/>
            <a:ext cx="1457698" cy="371513"/>
          </a:xfrm>
          <a:prstGeom prst="rect">
            <a:avLst/>
          </a:prstGeom>
          <a:noFill/>
        </p:spPr>
        <p:txBody>
          <a:bodyPr wrap="none" lIns="36000" tIns="46800" rIns="36000" bIns="46800" rtlCol="0">
            <a:spAutoFit/>
          </a:bodyPr>
          <a:lstStyle/>
          <a:p>
            <a:pPr algn="ctr"/>
            <a:r>
              <a:rPr lang="zh-CN" altLang="en-US" dirty="0">
                <a:solidFill>
                  <a:srgbClr val="2D262B"/>
                </a:solidFill>
                <a:ea typeface="字魂105号-简雅黑" panose="00000500000000000000" pitchFamily="2" charset="-122"/>
              </a:rPr>
              <a:t>研发</a:t>
            </a:r>
            <a:r>
              <a:rPr lang="zh-CN" altLang="en-US" dirty="0" smtClean="0">
                <a:solidFill>
                  <a:srgbClr val="2D262B"/>
                </a:solidFill>
                <a:ea typeface="字魂105号-简雅黑" panose="00000500000000000000" pitchFamily="2" charset="-122"/>
              </a:rPr>
              <a:t>第二阶段</a:t>
            </a:r>
            <a:endParaRPr lang="en-US" altLang="zh-CN" dirty="0">
              <a:solidFill>
                <a:srgbClr val="2D262B"/>
              </a:solidFill>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heel(1)">
                                      <p:cBhvr>
                                        <p:cTn id="15" dur="1000"/>
                                        <p:tgtEl>
                                          <p:spTgt spid="22"/>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p:tgtEl>
                                          <p:spTgt spid="24"/>
                                        </p:tgtEl>
                                        <p:attrNameLst>
                                          <p:attrName>ppt_x</p:attrName>
                                        </p:attrNameLst>
                                      </p:cBhvr>
                                      <p:tavLst>
                                        <p:tav tm="0">
                                          <p:val>
                                            <p:strVal val="#ppt_x-#ppt_w*1.125000"/>
                                          </p:val>
                                        </p:tav>
                                        <p:tav tm="100000">
                                          <p:val>
                                            <p:strVal val="#ppt_x"/>
                                          </p:val>
                                        </p:tav>
                                      </p:tavLst>
                                    </p:anim>
                                    <p:animEffect transition="in" filter="wipe(right)">
                                      <p:cBhvr>
                                        <p:cTn id="20" dur="500"/>
                                        <p:tgtEl>
                                          <p:spTgt spid="24"/>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ppt_x</p:attrName>
                                        </p:attrNameLst>
                                      </p:cBhvr>
                                      <p:tavLst>
                                        <p:tav tm="0">
                                          <p:val>
                                            <p:strVal val="#ppt_x-#ppt_w*1.125000"/>
                                          </p:val>
                                        </p:tav>
                                        <p:tav tm="100000">
                                          <p:val>
                                            <p:strVal val="#ppt_x"/>
                                          </p:val>
                                        </p:tav>
                                      </p:tavLst>
                                    </p:anim>
                                    <p:animEffect transition="in" filter="wipe(right)">
                                      <p:cBhvr>
                                        <p:cTn id="24" dur="500"/>
                                        <p:tgtEl>
                                          <p:spTgt spid="23"/>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up)">
                                      <p:cBhvr>
                                        <p:cTn id="28" dur="500"/>
                                        <p:tgtEl>
                                          <p:spTgt spid="26"/>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heel(1)">
                                      <p:cBhvr>
                                        <p:cTn id="32" dur="1000"/>
                                        <p:tgtEl>
                                          <p:spTgt spid="42"/>
                                        </p:tgtEl>
                                      </p:cBhvr>
                                    </p:animEffect>
                                  </p:childTnLst>
                                </p:cTn>
                              </p:par>
                            </p:childTnLst>
                          </p:cTn>
                        </p:par>
                        <p:par>
                          <p:cTn id="33" fill="hold">
                            <p:stCondLst>
                              <p:cond delay="4000"/>
                            </p:stCondLst>
                            <p:childTnLst>
                              <p:par>
                                <p:cTn id="34" presetID="12" presetClass="entr" presetSubtype="2"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p:tgtEl>
                                          <p:spTgt spid="50"/>
                                        </p:tgtEl>
                                        <p:attrNameLst>
                                          <p:attrName>ppt_x</p:attrName>
                                        </p:attrNameLst>
                                      </p:cBhvr>
                                      <p:tavLst>
                                        <p:tav tm="0">
                                          <p:val>
                                            <p:strVal val="#ppt_x+#ppt_w*1.125000"/>
                                          </p:val>
                                        </p:tav>
                                        <p:tav tm="100000">
                                          <p:val>
                                            <p:strVal val="#ppt_x"/>
                                          </p:val>
                                        </p:tav>
                                      </p:tavLst>
                                    </p:anim>
                                    <p:animEffect transition="in" filter="wipe(left)">
                                      <p:cBhvr>
                                        <p:cTn id="37" dur="500"/>
                                        <p:tgtEl>
                                          <p:spTgt spid="50"/>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p:tgtEl>
                                          <p:spTgt spid="49"/>
                                        </p:tgtEl>
                                        <p:attrNameLst>
                                          <p:attrName>ppt_x</p:attrName>
                                        </p:attrNameLst>
                                      </p:cBhvr>
                                      <p:tavLst>
                                        <p:tav tm="0">
                                          <p:val>
                                            <p:strVal val="#ppt_x+#ppt_w*1.125000"/>
                                          </p:val>
                                        </p:tav>
                                        <p:tav tm="100000">
                                          <p:val>
                                            <p:strVal val="#ppt_x"/>
                                          </p:val>
                                        </p:tav>
                                      </p:tavLst>
                                    </p:anim>
                                    <p:animEffect transition="in" filter="wipe(left)">
                                      <p:cBhvr>
                                        <p:cTn id="41" dur="500"/>
                                        <p:tgtEl>
                                          <p:spTgt spid="49"/>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up)">
                                      <p:cBhvr>
                                        <p:cTn id="45" dur="500"/>
                                        <p:tgtEl>
                                          <p:spTgt spid="47"/>
                                        </p:tgtEl>
                                      </p:cBhvr>
                                    </p:animEffect>
                                  </p:childTnLst>
                                </p:cTn>
                              </p:par>
                            </p:childTnLst>
                          </p:cTn>
                        </p:par>
                        <p:par>
                          <p:cTn id="46" fill="hold">
                            <p:stCondLst>
                              <p:cond delay="5000"/>
                            </p:stCondLst>
                            <p:childTnLst>
                              <p:par>
                                <p:cTn id="47" presetID="21" presetClass="entr" presetSubtype="1" fill="hold"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heel(1)">
                                      <p:cBhvr>
                                        <p:cTn id="49" dur="1000"/>
                                        <p:tgtEl>
                                          <p:spTgt spid="66"/>
                                        </p:tgtEl>
                                      </p:cBhvr>
                                    </p:animEffect>
                                  </p:childTnLst>
                                </p:cTn>
                              </p:par>
                            </p:childTnLst>
                          </p:cTn>
                        </p:par>
                        <p:par>
                          <p:cTn id="50" fill="hold">
                            <p:stCondLst>
                              <p:cond delay="6000"/>
                            </p:stCondLst>
                            <p:childTnLst>
                              <p:par>
                                <p:cTn id="51" presetID="12" presetClass="entr" presetSubtype="8" fill="hold" grpId="0" nodeType="after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p:tgtEl>
                                          <p:spTgt spid="71"/>
                                        </p:tgtEl>
                                        <p:attrNameLst>
                                          <p:attrName>ppt_x</p:attrName>
                                        </p:attrNameLst>
                                      </p:cBhvr>
                                      <p:tavLst>
                                        <p:tav tm="0">
                                          <p:val>
                                            <p:strVal val="#ppt_x-#ppt_w*1.125000"/>
                                          </p:val>
                                        </p:tav>
                                        <p:tav tm="100000">
                                          <p:val>
                                            <p:strVal val="#ppt_x"/>
                                          </p:val>
                                        </p:tav>
                                      </p:tavLst>
                                    </p:anim>
                                    <p:animEffect transition="in" filter="wipe(right)">
                                      <p:cBhvr>
                                        <p:cTn id="54" dur="500"/>
                                        <p:tgtEl>
                                          <p:spTgt spid="71"/>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70"/>
                                        </p:tgtEl>
                                        <p:attrNameLst>
                                          <p:attrName>style.visibility</p:attrName>
                                        </p:attrNameLst>
                                      </p:cBhvr>
                                      <p:to>
                                        <p:strVal val="visible"/>
                                      </p:to>
                                    </p:set>
                                    <p:anim calcmode="lin" valueType="num">
                                      <p:cBhvr additive="base">
                                        <p:cTn id="57" dur="500"/>
                                        <p:tgtEl>
                                          <p:spTgt spid="70"/>
                                        </p:tgtEl>
                                        <p:attrNameLst>
                                          <p:attrName>ppt_x</p:attrName>
                                        </p:attrNameLst>
                                      </p:cBhvr>
                                      <p:tavLst>
                                        <p:tav tm="0">
                                          <p:val>
                                            <p:strVal val="#ppt_x-#ppt_w*1.125000"/>
                                          </p:val>
                                        </p:tav>
                                        <p:tav tm="100000">
                                          <p:val>
                                            <p:strVal val="#ppt_x"/>
                                          </p:val>
                                        </p:tav>
                                      </p:tavLst>
                                    </p:anim>
                                    <p:animEffect transition="in" filter="wipe(right)">
                                      <p:cBhvr>
                                        <p:cTn id="58" dur="500"/>
                                        <p:tgtEl>
                                          <p:spTgt spid="70"/>
                                        </p:tgtEl>
                                      </p:cBhvr>
                                    </p:animEffect>
                                  </p:childTnLst>
                                </p:cTn>
                              </p:par>
                            </p:childTnLst>
                          </p:cTn>
                        </p:par>
                        <p:par>
                          <p:cTn id="59" fill="hold">
                            <p:stCondLst>
                              <p:cond delay="6500"/>
                            </p:stCondLst>
                            <p:childTnLst>
                              <p:par>
                                <p:cTn id="60" presetID="22" presetClass="entr" presetSubtype="1"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wipe(up)">
                                      <p:cBhvr>
                                        <p:cTn id="6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p:bldP spid="24" grpId="0"/>
      <p:bldP spid="49" grpId="0"/>
      <p:bldP spid="50" grpId="0"/>
      <p:bldP spid="70" grpId="0"/>
      <p:bldP spid="7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tretch>
            <a:fillRect/>
          </a:stretch>
        </p:blipFill>
        <p:spPr>
          <a:xfrm>
            <a:off x="1187823" y="2097317"/>
            <a:ext cx="5029200" cy="1780336"/>
          </a:xfrm>
          <a:prstGeom prst="rect">
            <a:avLst/>
          </a:prstGeom>
        </p:spPr>
      </p:pic>
      <p:sp>
        <p:nvSpPr>
          <p:cNvPr id="7" name="Rectangle 11"/>
          <p:cNvSpPr/>
          <p:nvPr/>
        </p:nvSpPr>
        <p:spPr>
          <a:xfrm>
            <a:off x="1187823" y="2073086"/>
            <a:ext cx="2282456" cy="1828800"/>
          </a:xfrm>
          <a:prstGeom prst="rect">
            <a:avLst/>
          </a:prstGeom>
          <a:solidFill>
            <a:srgbClr val="DEB26F">
              <a:alpha val="54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字魂105号-简雅黑" panose="00000500000000000000" pitchFamily="2" charset="-122"/>
              <a:ea typeface="字魂105号-简雅黑" panose="00000500000000000000" pitchFamily="2" charset="-122"/>
              <a:sym typeface="+mn-lt"/>
            </a:endParaRPr>
          </a:p>
        </p:txBody>
      </p:sp>
      <p:sp>
        <p:nvSpPr>
          <p:cNvPr id="8" name="Rectangle 14"/>
          <p:cNvSpPr/>
          <p:nvPr/>
        </p:nvSpPr>
        <p:spPr>
          <a:xfrm>
            <a:off x="1713498" y="2802821"/>
            <a:ext cx="1231107" cy="369332"/>
          </a:xfrm>
          <a:prstGeom prst="rect">
            <a:avLst/>
          </a:prstGeom>
        </p:spPr>
        <p:txBody>
          <a:bodyPr wrap="none" lIns="0" tIns="0" rIns="0" bIns="0" anchor="ctr">
            <a:spAutoFit/>
          </a:bodyPr>
          <a:lstStyle/>
          <a:p>
            <a:pPr algn="ctr"/>
            <a:r>
              <a:rPr lang="zh-CN" altLang="en-US" sz="2400" dirty="0" smtClean="0">
                <a:solidFill>
                  <a:srgbClr val="F9F9F9"/>
                </a:solidFill>
                <a:latin typeface="字魂105号-简雅黑" panose="00000500000000000000" pitchFamily="2" charset="-122"/>
                <a:ea typeface="字魂105号-简雅黑" panose="00000500000000000000" pitchFamily="2" charset="-122"/>
                <a:cs typeface="+mn-ea"/>
                <a:sym typeface="+mn-lt"/>
              </a:rPr>
              <a:t>填写标题</a:t>
            </a:r>
            <a:endParaRPr lang="en-US" sz="2400" dirty="0">
              <a:solidFill>
                <a:srgbClr val="F9F9F9"/>
              </a:solidFill>
              <a:latin typeface="字魂105号-简雅黑" panose="00000500000000000000" pitchFamily="2" charset="-122"/>
              <a:ea typeface="字魂105号-简雅黑" panose="00000500000000000000" pitchFamily="2" charset="-122"/>
              <a:cs typeface="+mn-ea"/>
              <a:sym typeface="+mn-lt"/>
            </a:endParaRPr>
          </a:p>
        </p:txBody>
      </p:sp>
      <p:sp>
        <p:nvSpPr>
          <p:cNvPr id="9" name="Rectangle 16"/>
          <p:cNvSpPr/>
          <p:nvPr/>
        </p:nvSpPr>
        <p:spPr>
          <a:xfrm>
            <a:off x="1187823" y="4131926"/>
            <a:ext cx="5029200" cy="663002"/>
          </a:xfrm>
          <a:prstGeom prst="rect">
            <a:avLst/>
          </a:prstGeom>
          <a:noFill/>
        </p:spPr>
        <p:txBody>
          <a:bodyPr wrap="square" lIns="0" tIns="0" rIns="0" bIns="0" rtlCol="0">
            <a:spAutoFit/>
          </a:bodyPr>
          <a:lstStyle/>
          <a:p>
            <a:pPr algn="just">
              <a:lnSpc>
                <a:spcPts val="1800"/>
              </a:lnSpc>
              <a:spcAft>
                <a:spcPts val="1000"/>
              </a:spcAft>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0" name="TextBox 17"/>
          <p:cNvSpPr txBox="1"/>
          <p:nvPr/>
        </p:nvSpPr>
        <p:spPr>
          <a:xfrm>
            <a:off x="1187823" y="5351819"/>
            <a:ext cx="910506" cy="553998"/>
          </a:xfrm>
          <a:prstGeom prst="rect">
            <a:avLst/>
          </a:prstGeom>
          <a:noFill/>
        </p:spPr>
        <p:txBody>
          <a:bodyPr wrap="none" lIns="0" tIns="0" rIns="0" bIns="0" rtlCol="0" anchor="ctr">
            <a:spAutoFit/>
          </a:bodyPr>
          <a:lstStyle/>
          <a:p>
            <a:r>
              <a:rPr lang="en-US" sz="3600" b="1" dirty="0" smtClean="0">
                <a:solidFill>
                  <a:schemeClr val="bg2">
                    <a:lumMod val="50000"/>
                  </a:schemeClr>
                </a:solidFill>
                <a:latin typeface="字魂105号-简雅黑" panose="00000500000000000000" pitchFamily="2" charset="-122"/>
                <a:ea typeface="字魂105号-简雅黑" panose="00000500000000000000" pitchFamily="2" charset="-122"/>
                <a:cs typeface="+mn-ea"/>
                <a:sym typeface="+mn-lt"/>
              </a:rPr>
              <a:t>69%</a:t>
            </a:r>
            <a:endParaRPr lang="en-US" sz="3600" b="1" dirty="0">
              <a:solidFill>
                <a:schemeClr val="bg2">
                  <a:lumMod val="50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1" name="Rectangle 18"/>
          <p:cNvSpPr/>
          <p:nvPr/>
        </p:nvSpPr>
        <p:spPr>
          <a:xfrm>
            <a:off x="2319681" y="5397985"/>
            <a:ext cx="3897342" cy="432170"/>
          </a:xfrm>
          <a:prstGeom prst="rect">
            <a:avLst/>
          </a:prstGeom>
          <a:noFill/>
        </p:spPr>
        <p:txBody>
          <a:bodyPr wrap="square" lIns="0" tIns="0" rIns="0" bIns="0" rtlCol="0">
            <a:spAutoFit/>
          </a:bodyPr>
          <a:lstStyle/>
          <a:p>
            <a:pPr algn="just">
              <a:lnSpc>
                <a:spcPts val="1800"/>
              </a:lnSpc>
              <a:spcAft>
                <a:spcPts val="1000"/>
              </a:spcAft>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a:t>
            </a:r>
            <a:endPar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aphicFrame>
        <p:nvGraphicFramePr>
          <p:cNvPr id="12" name="Chart 26"/>
          <p:cNvGraphicFramePr/>
          <p:nvPr/>
        </p:nvGraphicFramePr>
        <p:xfrm>
          <a:off x="7159596" y="1426581"/>
          <a:ext cx="3815907" cy="4580512"/>
        </p:xfrm>
        <a:graphic>
          <a:graphicData uri="http://schemas.openxmlformats.org/drawingml/2006/chart">
            <c:chart xmlns:c="http://schemas.openxmlformats.org/drawingml/2006/chart" xmlns:r="http://schemas.openxmlformats.org/officeDocument/2006/relationships" r:id="rId1"/>
          </a:graphicData>
        </a:graphic>
      </p:graphicFrame>
      <p:sp>
        <p:nvSpPr>
          <p:cNvPr id="13" name="Rectangle 27"/>
          <p:cNvSpPr/>
          <p:nvPr/>
        </p:nvSpPr>
        <p:spPr>
          <a:xfrm>
            <a:off x="7965201" y="2910540"/>
            <a:ext cx="2204698" cy="1177245"/>
          </a:xfrm>
          <a:prstGeom prst="rect">
            <a:avLst/>
          </a:prstGeom>
        </p:spPr>
        <p:txBody>
          <a:bodyPr wrap="square" lIns="0" tIns="0" rIns="0" bIns="0">
            <a:spAutoFit/>
          </a:bodyPr>
          <a:lstStyle/>
          <a:p>
            <a:pPr lvl="0" algn="ctr">
              <a:lnSpc>
                <a:spcPct val="150000"/>
              </a:lnSpc>
            </a:pPr>
            <a:r>
              <a:rPr lang="zh-CN" altLang="en-US" b="1"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填写</a:t>
            </a:r>
            <a:r>
              <a:rPr lang="zh-CN" altLang="en-US" b="1"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标题</a:t>
            </a:r>
            <a:endParaRPr lang="en-US" altLang="zh-CN" sz="13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a:p>
            <a:pPr lvl="0" algn="ctr">
              <a:lnSpc>
                <a:spcPct val="150000"/>
              </a:lnSpc>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a:t>
            </a: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这里或者</a:t>
            </a: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通过复制您的文本后，在此框中选择粘贴，并选择只保留文字。</a:t>
            </a:r>
            <a:endPar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14" name="组合 13"/>
          <p:cNvGrpSpPr/>
          <p:nvPr/>
        </p:nvGrpSpPr>
        <p:grpSpPr>
          <a:xfrm>
            <a:off x="4965095" y="465120"/>
            <a:ext cx="2262158" cy="699316"/>
            <a:chOff x="5507534" y="356634"/>
            <a:chExt cx="2262158" cy="699316"/>
          </a:xfrm>
        </p:grpSpPr>
        <p:sp>
          <p:nvSpPr>
            <p:cNvPr id="15" name="矩形 14"/>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我们怎么做</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6" name="矩形 15"/>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9"/>
                                        </p:tgtEl>
                                        <p:attrNameLst>
                                          <p:attrName>ppt_y</p:attrName>
                                        </p:attrNameLst>
                                      </p:cBhvr>
                                      <p:tavLst>
                                        <p:tav tm="0">
                                          <p:val>
                                            <p:strVal val="#ppt_y"/>
                                          </p:val>
                                        </p:tav>
                                        <p:tav tm="100000">
                                          <p:val>
                                            <p:strVal val="#ppt_y"/>
                                          </p:val>
                                        </p:tav>
                                      </p:tavLst>
                                    </p:anim>
                                    <p:anim calcmode="lin" valueType="num">
                                      <p:cBhvr>
                                        <p:cTn id="17"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9"/>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34" presetClass="emph" presetSubtype="0" fill="hold" grpId="1" nodeType="withEffect">
                                  <p:stCondLst>
                                    <p:cond delay="0"/>
                                  </p:stCondLst>
                                  <p:iterate type="lt">
                                    <p:tmPct val="10000"/>
                                  </p:iterate>
                                  <p:childTnLst>
                                    <p:animMotion origin="layout" path="M 4.375E-6 -1.85185E-6 L 0.00013 -0.07407 " pathEditMode="relative" rAng="0" ptsTypes="AA">
                                      <p:cBhvr>
                                        <p:cTn id="29" dur="250" accel="50000" decel="50000" autoRev="1" fill="hold">
                                          <p:stCondLst>
                                            <p:cond delay="0"/>
                                          </p:stCondLst>
                                        </p:cTn>
                                        <p:tgtEl>
                                          <p:spTgt spid="10"/>
                                        </p:tgtEl>
                                        <p:attrNameLst>
                                          <p:attrName>ppt_x</p:attrName>
                                          <p:attrName>ppt_y</p:attrName>
                                        </p:attrNameLst>
                                      </p:cBhvr>
                                      <p:rCtr x="0" y="-3704"/>
                                    </p:animMotion>
                                    <p:animRot by="1500000">
                                      <p:cBhvr>
                                        <p:cTn id="30" dur="125" fill="hold">
                                          <p:stCondLst>
                                            <p:cond delay="0"/>
                                          </p:stCondLst>
                                        </p:cTn>
                                        <p:tgtEl>
                                          <p:spTgt spid="10"/>
                                        </p:tgtEl>
                                        <p:attrNameLst>
                                          <p:attrName>r</p:attrName>
                                        </p:attrNameLst>
                                      </p:cBhvr>
                                    </p:animRot>
                                    <p:animRot by="-1500000">
                                      <p:cBhvr>
                                        <p:cTn id="31" dur="125" fill="hold">
                                          <p:stCondLst>
                                            <p:cond delay="125"/>
                                          </p:stCondLst>
                                        </p:cTn>
                                        <p:tgtEl>
                                          <p:spTgt spid="10"/>
                                        </p:tgtEl>
                                        <p:attrNameLst>
                                          <p:attrName>r</p:attrName>
                                        </p:attrNameLst>
                                      </p:cBhvr>
                                    </p:animRot>
                                    <p:animRot by="-1500000">
                                      <p:cBhvr>
                                        <p:cTn id="32" dur="125" fill="hold">
                                          <p:stCondLst>
                                            <p:cond delay="250"/>
                                          </p:stCondLst>
                                        </p:cTn>
                                        <p:tgtEl>
                                          <p:spTgt spid="10"/>
                                        </p:tgtEl>
                                        <p:attrNameLst>
                                          <p:attrName>r</p:attrName>
                                        </p:attrNameLst>
                                      </p:cBhvr>
                                    </p:animRot>
                                    <p:animRot by="1500000">
                                      <p:cBhvr>
                                        <p:cTn id="33" dur="125" fill="hold">
                                          <p:stCondLst>
                                            <p:cond delay="375"/>
                                          </p:stCondLst>
                                        </p:cTn>
                                        <p:tgtEl>
                                          <p:spTgt spid="10"/>
                                        </p:tgtEl>
                                        <p:attrNameLst>
                                          <p:attrName>r</p:attrName>
                                        </p:attrNameLst>
                                      </p:cBhvr>
                                    </p:animRot>
                                  </p:childTnLst>
                                </p:cTn>
                              </p:par>
                            </p:childTnLst>
                          </p:cTn>
                        </p:par>
                        <p:par>
                          <p:cTn id="34" fill="hold">
                            <p:stCondLst>
                              <p:cond delay="1900"/>
                            </p:stCondLst>
                            <p:childTnLst>
                              <p:par>
                                <p:cTn id="35" presetID="41"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3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8" dur="300" fill="hold"/>
                                        <p:tgtEl>
                                          <p:spTgt spid="11"/>
                                        </p:tgtEl>
                                        <p:attrNameLst>
                                          <p:attrName>ppt_y</p:attrName>
                                        </p:attrNameLst>
                                      </p:cBhvr>
                                      <p:tavLst>
                                        <p:tav tm="0">
                                          <p:val>
                                            <p:strVal val="#ppt_y"/>
                                          </p:val>
                                        </p:tav>
                                        <p:tav tm="100000">
                                          <p:val>
                                            <p:strVal val="#ppt_y"/>
                                          </p:val>
                                        </p:tav>
                                      </p:tavLst>
                                    </p:anim>
                                    <p:anim calcmode="lin" valueType="num">
                                      <p:cBhvr>
                                        <p:cTn id="39" dur="3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0" dur="3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1" dur="300" tmFilter="0,0; .5, 1; 1, 1"/>
                                        <p:tgtEl>
                                          <p:spTgt spid="11"/>
                                        </p:tgtEl>
                                      </p:cBhvr>
                                    </p:animEffect>
                                  </p:childTnLst>
                                </p:cTn>
                              </p:par>
                            </p:childTnLst>
                          </p:cTn>
                        </p:par>
                        <p:par>
                          <p:cTn id="42" fill="hold">
                            <p:stCondLst>
                              <p:cond delay="2400"/>
                            </p:stCondLst>
                            <p:childTnLst>
                              <p:par>
                                <p:cTn id="43" presetID="21"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heel(1)">
                                      <p:cBhvr>
                                        <p:cTn id="45" dur="10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0" grpId="1"/>
      <p:bldP spid="11" grpId="0"/>
      <p:bldGraphic spid="12" grpId="0">
        <p:bldAsOne/>
      </p:bldGraphic>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567206"/>
            <a:ext cx="12192000" cy="1778551"/>
          </a:xfrm>
          <a:prstGeom prst="rect">
            <a:avLst/>
          </a:prstGeom>
          <a:solidFill>
            <a:srgbClr val="2D262B">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grpSp>
        <p:nvGrpSpPr>
          <p:cNvPr id="6" name="Group 5"/>
          <p:cNvGrpSpPr/>
          <p:nvPr/>
        </p:nvGrpSpPr>
        <p:grpSpPr>
          <a:xfrm>
            <a:off x="5475125" y="505748"/>
            <a:ext cx="1260604" cy="1260604"/>
            <a:chOff x="5311556" y="2642861"/>
            <a:chExt cx="1568888" cy="1568888"/>
          </a:xfrm>
          <a:solidFill>
            <a:srgbClr val="B71919"/>
          </a:solidFill>
        </p:grpSpPr>
        <p:sp>
          <p:nvSpPr>
            <p:cNvPr id="7" name="Oval 6"/>
            <p:cNvSpPr/>
            <p:nvPr/>
          </p:nvSpPr>
          <p:spPr>
            <a:xfrm>
              <a:off x="5461150" y="2792455"/>
              <a:ext cx="1269700" cy="1269700"/>
            </a:xfrm>
            <a:prstGeom prst="ellipse">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grpSp>
          <p:nvGrpSpPr>
            <p:cNvPr id="9" name="Group 8"/>
            <p:cNvGrpSpPr/>
            <p:nvPr/>
          </p:nvGrpSpPr>
          <p:grpSpPr>
            <a:xfrm>
              <a:off x="5311556" y="2642861"/>
              <a:ext cx="1568888" cy="1568888"/>
              <a:chOff x="1119258" y="2257147"/>
              <a:chExt cx="1868076" cy="1868076"/>
            </a:xfrm>
            <a:grpFill/>
          </p:grpSpPr>
          <p:sp>
            <p:nvSpPr>
              <p:cNvPr id="10"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1"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2"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3"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4"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5"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6"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7"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8"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19"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8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20"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21"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grpSp>
      </p:grpSp>
      <p:sp>
        <p:nvSpPr>
          <p:cNvPr id="22" name="TextBox 21"/>
          <p:cNvSpPr txBox="1"/>
          <p:nvPr/>
        </p:nvSpPr>
        <p:spPr>
          <a:xfrm>
            <a:off x="6970153" y="1021167"/>
            <a:ext cx="3481850" cy="535531"/>
          </a:xfrm>
          <a:prstGeom prst="rect">
            <a:avLst/>
          </a:prstGeom>
          <a:noFill/>
        </p:spPr>
        <p:txBody>
          <a:bodyPr wrap="square" rtlCol="0">
            <a:spAutoFit/>
          </a:bodyPr>
          <a:lstStyle/>
          <a:p>
            <a:pPr>
              <a:lnSpc>
                <a:spcPct val="120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23" name="TextBox 22"/>
          <p:cNvSpPr txBox="1"/>
          <p:nvPr/>
        </p:nvSpPr>
        <p:spPr>
          <a:xfrm>
            <a:off x="7016130" y="686186"/>
            <a:ext cx="1457698" cy="371513"/>
          </a:xfrm>
          <a:prstGeom prst="rect">
            <a:avLst/>
          </a:prstGeom>
          <a:noFill/>
        </p:spPr>
        <p:txBody>
          <a:bodyPr wrap="none" lIns="36000" tIns="46800" rIns="36000" bIns="46800" rtlCol="0">
            <a:spAutoFit/>
          </a:bodyPr>
          <a:lstStyle/>
          <a:p>
            <a:r>
              <a:rPr lang="zh-CN" altLang="en-US" dirty="0">
                <a:solidFill>
                  <a:srgbClr val="2D262B"/>
                </a:solidFill>
                <a:ea typeface="字魂105号-简雅黑" panose="00000500000000000000" pitchFamily="2" charset="-122"/>
              </a:rPr>
              <a:t>研发</a:t>
            </a:r>
            <a:r>
              <a:rPr lang="zh-CN" altLang="en-US" dirty="0" smtClean="0">
                <a:solidFill>
                  <a:srgbClr val="2D262B"/>
                </a:solidFill>
                <a:ea typeface="字魂105号-简雅黑" panose="00000500000000000000" pitchFamily="2" charset="-122"/>
              </a:rPr>
              <a:t>第三阶段</a:t>
            </a:r>
            <a:endParaRPr lang="en-US" altLang="zh-CN" dirty="0">
              <a:solidFill>
                <a:srgbClr val="2D262B"/>
              </a:solidFill>
              <a:ea typeface="字魂105号-简雅黑" panose="00000500000000000000" pitchFamily="2" charset="-122"/>
            </a:endParaRPr>
          </a:p>
        </p:txBody>
      </p:sp>
      <p:sp>
        <p:nvSpPr>
          <p:cNvPr id="25" name="Freeform 24"/>
          <p:cNvSpPr>
            <a:spLocks noEditPoints="1"/>
          </p:cNvSpPr>
          <p:nvPr/>
        </p:nvSpPr>
        <p:spPr bwMode="auto">
          <a:xfrm>
            <a:off x="5923717" y="834247"/>
            <a:ext cx="384890" cy="607863"/>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ea typeface="字魂105号-简雅黑" panose="00000500000000000000" pitchFamily="2" charset="-122"/>
            </a:endParaRPr>
          </a:p>
        </p:txBody>
      </p:sp>
      <p:grpSp>
        <p:nvGrpSpPr>
          <p:cNvPr id="2" name="Group 1"/>
          <p:cNvGrpSpPr/>
          <p:nvPr/>
        </p:nvGrpSpPr>
        <p:grpSpPr>
          <a:xfrm>
            <a:off x="5475125" y="2869242"/>
            <a:ext cx="1260604" cy="1260604"/>
            <a:chOff x="5475125" y="2869242"/>
            <a:chExt cx="1260604" cy="1260604"/>
          </a:xfrm>
          <a:solidFill>
            <a:srgbClr val="FF7317"/>
          </a:solidFill>
        </p:grpSpPr>
        <p:grpSp>
          <p:nvGrpSpPr>
            <p:cNvPr id="26" name="Group 25"/>
            <p:cNvGrpSpPr/>
            <p:nvPr/>
          </p:nvGrpSpPr>
          <p:grpSpPr>
            <a:xfrm>
              <a:off x="5475125" y="2869242"/>
              <a:ext cx="1260604" cy="1260604"/>
              <a:chOff x="5311556" y="2642861"/>
              <a:chExt cx="1568888" cy="1568888"/>
            </a:xfrm>
            <a:grpFill/>
          </p:grpSpPr>
          <p:sp>
            <p:nvSpPr>
              <p:cNvPr id="27" name="Oval 26"/>
              <p:cNvSpPr/>
              <p:nvPr/>
            </p:nvSpPr>
            <p:spPr>
              <a:xfrm>
                <a:off x="5461150" y="2792455"/>
                <a:ext cx="1269700" cy="1269700"/>
              </a:xfrm>
              <a:prstGeom prst="ellipse">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grpSp>
            <p:nvGrpSpPr>
              <p:cNvPr id="29" name="Group 28"/>
              <p:cNvGrpSpPr/>
              <p:nvPr/>
            </p:nvGrpSpPr>
            <p:grpSpPr>
              <a:xfrm>
                <a:off x="5311556" y="2642861"/>
                <a:ext cx="1568888" cy="1568888"/>
                <a:chOff x="1119258" y="2257147"/>
                <a:chExt cx="1868076" cy="1868076"/>
              </a:xfrm>
              <a:grpFill/>
            </p:grpSpPr>
            <p:sp>
              <p:nvSpPr>
                <p:cNvPr id="30" name="Freeform 6"/>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1" name="Freeform 7"/>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2" name="Freeform 8"/>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3" name="Freeform 9"/>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4" name="Freeform 10"/>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5" name="Freeform 11"/>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6" name="Freeform 12"/>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7" name="Freeform 13"/>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8" name="Freeform 14"/>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rgbClr val="DEB26F"/>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39" name="Freeform 15"/>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bg1">
                    <a:lumMod val="9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40" name="Freeform 16"/>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sp>
              <p:nvSpPr>
                <p:cNvPr id="41" name="Freeform 17"/>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id-ID" dirty="0">
                    <a:ea typeface="字魂105号-简雅黑" panose="00000500000000000000" pitchFamily="2" charset="-122"/>
                  </a:endParaRPr>
                </a:p>
              </p:txBody>
            </p:sp>
          </p:grpSp>
        </p:grpSp>
        <p:sp>
          <p:nvSpPr>
            <p:cNvPr id="44" name="Freeform 43"/>
            <p:cNvSpPr>
              <a:spLocks noEditPoints="1"/>
            </p:cNvSpPr>
            <p:nvPr/>
          </p:nvSpPr>
          <p:spPr bwMode="auto">
            <a:xfrm>
              <a:off x="5844534" y="3260403"/>
              <a:ext cx="510979" cy="485430"/>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prstClr val="black"/>
                </a:solidFill>
                <a:ea typeface="字魂105号-简雅黑" panose="00000500000000000000" pitchFamily="2" charset="-122"/>
              </a:endParaRPr>
            </a:p>
          </p:txBody>
        </p:sp>
      </p:grpSp>
      <p:sp>
        <p:nvSpPr>
          <p:cNvPr id="47" name="TextBox 46"/>
          <p:cNvSpPr txBox="1"/>
          <p:nvPr/>
        </p:nvSpPr>
        <p:spPr>
          <a:xfrm>
            <a:off x="1752892" y="3398753"/>
            <a:ext cx="3481850" cy="535531"/>
          </a:xfrm>
          <a:prstGeom prst="rect">
            <a:avLst/>
          </a:prstGeom>
          <a:noFill/>
        </p:spPr>
        <p:txBody>
          <a:bodyPr wrap="square" rtlCol="0">
            <a:spAutoFit/>
          </a:bodyPr>
          <a:lstStyle/>
          <a:p>
            <a:pPr algn="r">
              <a:lnSpc>
                <a:spcPct val="120000"/>
              </a:lnSpc>
            </a:pPr>
            <a:r>
              <a:rPr lang="zh-CN" altLang="en-US" sz="1200" dirty="0">
                <a:solidFill>
                  <a:schemeClr val="bg1"/>
                </a:solidFill>
                <a:latin typeface="字魂105号-简雅黑" panose="00000500000000000000" pitchFamily="2" charset="-122"/>
                <a:ea typeface="字魂105号-简雅黑" panose="00000500000000000000" pitchFamily="2" charset="-122"/>
              </a:rPr>
              <a:t>您的内容打在这里，或者通过复制您的文本</a:t>
            </a:r>
            <a:r>
              <a:rPr lang="zh-CN" altLang="en-US" sz="1200" dirty="0" smtClean="0">
                <a:solidFill>
                  <a:schemeClr val="bg1"/>
                </a:solidFill>
                <a:latin typeface="字魂105号-简雅黑" panose="00000500000000000000" pitchFamily="2" charset="-122"/>
                <a:ea typeface="字魂105号-简雅黑" panose="00000500000000000000" pitchFamily="2" charset="-122"/>
              </a:rPr>
              <a:t>后在此</a:t>
            </a:r>
            <a:r>
              <a:rPr lang="zh-CN" altLang="en-US" sz="1200" dirty="0">
                <a:solidFill>
                  <a:schemeClr val="bg1"/>
                </a:solidFill>
                <a:latin typeface="字魂105号-简雅黑" panose="00000500000000000000" pitchFamily="2" charset="-122"/>
                <a:ea typeface="字魂105号-简雅黑" panose="00000500000000000000" pitchFamily="2" charset="-122"/>
              </a:rPr>
              <a:t>框中选择粘贴，并选择只保留</a:t>
            </a:r>
            <a:r>
              <a:rPr lang="zh-CN" altLang="en-US" sz="1200" dirty="0" smtClean="0">
                <a:solidFill>
                  <a:schemeClr val="bg1"/>
                </a:solidFill>
                <a:latin typeface="字魂105号-简雅黑" panose="00000500000000000000" pitchFamily="2" charset="-122"/>
                <a:ea typeface="字魂105号-简雅黑" panose="00000500000000000000" pitchFamily="2" charset="-122"/>
              </a:rPr>
              <a:t>文字</a:t>
            </a:r>
            <a:endParaRPr lang="zh-CN" altLang="en-US" sz="1200" dirty="0">
              <a:solidFill>
                <a:schemeClr val="bg1"/>
              </a:solidFill>
              <a:latin typeface="字魂105号-简雅黑" panose="00000500000000000000" pitchFamily="2" charset="-122"/>
              <a:ea typeface="字魂105号-简雅黑" panose="00000500000000000000" pitchFamily="2" charset="-122"/>
            </a:endParaRPr>
          </a:p>
        </p:txBody>
      </p:sp>
      <p:sp>
        <p:nvSpPr>
          <p:cNvPr id="48" name="TextBox 47"/>
          <p:cNvSpPr txBox="1"/>
          <p:nvPr/>
        </p:nvSpPr>
        <p:spPr>
          <a:xfrm>
            <a:off x="3567852" y="3077219"/>
            <a:ext cx="1611586" cy="402291"/>
          </a:xfrm>
          <a:prstGeom prst="rect">
            <a:avLst/>
          </a:prstGeom>
          <a:noFill/>
        </p:spPr>
        <p:txBody>
          <a:bodyPr wrap="none" lIns="36000" tIns="46800" rIns="36000" bIns="46800" rtlCol="0">
            <a:spAutoFit/>
          </a:bodyPr>
          <a:lstStyle/>
          <a:p>
            <a:pPr algn="ctr"/>
            <a:r>
              <a:rPr lang="zh-CN" altLang="en-US" sz="2000" dirty="0">
                <a:solidFill>
                  <a:schemeClr val="bg1"/>
                </a:solidFill>
                <a:ea typeface="字魂105号-简雅黑" panose="00000500000000000000" pitchFamily="2" charset="-122"/>
              </a:rPr>
              <a:t>添加标题内容</a:t>
            </a:r>
            <a:endParaRPr lang="en-US" altLang="zh-CN" sz="2000" dirty="0">
              <a:solidFill>
                <a:schemeClr val="bg1"/>
              </a:solidFill>
              <a:ea typeface="字魂105号-简雅黑" panose="00000500000000000000" pitchFamily="2" charset="-122"/>
            </a:endParaRPr>
          </a:p>
        </p:txBody>
      </p:sp>
      <p:sp>
        <p:nvSpPr>
          <p:cNvPr id="49" name="TextBox 48"/>
          <p:cNvSpPr txBox="1"/>
          <p:nvPr/>
        </p:nvSpPr>
        <p:spPr>
          <a:xfrm>
            <a:off x="5071533" y="5060155"/>
            <a:ext cx="2038127" cy="366383"/>
          </a:xfrm>
          <a:prstGeom prst="rect">
            <a:avLst/>
          </a:prstGeom>
          <a:noFill/>
          <a:ln>
            <a:solidFill>
              <a:schemeClr val="bg2">
                <a:lumMod val="50000"/>
              </a:schemeClr>
            </a:solidFill>
          </a:ln>
        </p:spPr>
        <p:txBody>
          <a:bodyPr wrap="square" lIns="36000" tIns="46800" rIns="36000" bIns="46800" rtlCol="0">
            <a:spAutoFit/>
          </a:bodyPr>
          <a:lstStyle/>
          <a:p>
            <a:pPr algn="ctr">
              <a:lnSpc>
                <a:spcPct val="125000"/>
              </a:lnSpc>
            </a:pPr>
            <a:r>
              <a:rPr lang="en-US" sz="16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END OF TIMELINE</a:t>
            </a:r>
            <a:endParaRPr lang="en-US" sz="16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50" name="TextBox 49"/>
          <p:cNvSpPr txBox="1"/>
          <p:nvPr/>
        </p:nvSpPr>
        <p:spPr>
          <a:xfrm>
            <a:off x="3951103" y="5561631"/>
            <a:ext cx="4297842" cy="535531"/>
          </a:xfrm>
          <a:prstGeom prst="rect">
            <a:avLst/>
          </a:prstGeom>
          <a:noFill/>
        </p:spPr>
        <p:txBody>
          <a:bodyPr wrap="square" rtlCol="0">
            <a:spAutoFit/>
          </a:bodyPr>
          <a:lstStyle/>
          <a:p>
            <a:pPr algn="ctr">
              <a:lnSpc>
                <a:spcPct val="120000"/>
              </a:lnSpc>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cxnSp>
        <p:nvCxnSpPr>
          <p:cNvPr id="46" name="Straight Connector 45"/>
          <p:cNvCxnSpPr/>
          <p:nvPr/>
        </p:nvCxnSpPr>
        <p:spPr>
          <a:xfrm>
            <a:off x="6096000" y="0"/>
            <a:ext cx="0" cy="299690"/>
          </a:xfrm>
          <a:prstGeom prst="line">
            <a:avLst/>
          </a:prstGeom>
          <a:ln w="28575">
            <a:solidFill>
              <a:srgbClr val="726C6D"/>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6096000" y="1958986"/>
            <a:ext cx="2454" cy="608220"/>
          </a:xfrm>
          <a:prstGeom prst="line">
            <a:avLst/>
          </a:prstGeom>
          <a:ln w="28575">
            <a:solidFill>
              <a:srgbClr val="726C6D"/>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097227" y="4345757"/>
            <a:ext cx="2454" cy="608220"/>
          </a:xfrm>
          <a:prstGeom prst="line">
            <a:avLst/>
          </a:prstGeom>
          <a:ln w="28575">
            <a:solidFill>
              <a:srgbClr val="726C6D"/>
            </a:solidFill>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1000"/>
                                        <p:tgtEl>
                                          <p:spTgt spid="6"/>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ppt_x</p:attrName>
                                        </p:attrNameLst>
                                      </p:cBhvr>
                                      <p:tavLst>
                                        <p:tav tm="0">
                                          <p:val>
                                            <p:strVal val="#ppt_x-#ppt_w*1.125000"/>
                                          </p:val>
                                        </p:tav>
                                        <p:tav tm="100000">
                                          <p:val>
                                            <p:strVal val="#ppt_x"/>
                                          </p:val>
                                        </p:tav>
                                      </p:tavLst>
                                    </p:anim>
                                    <p:animEffect transition="in" filter="wipe(right)">
                                      <p:cBhvr>
                                        <p:cTn id="20" dur="500"/>
                                        <p:tgtEl>
                                          <p:spTgt spid="23"/>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right)">
                                      <p:cBhvr>
                                        <p:cTn id="24" dur="500"/>
                                        <p:tgtEl>
                                          <p:spTgt spid="22"/>
                                        </p:tgtEl>
                                      </p:cBhvr>
                                    </p:animEffect>
                                  </p:childTnLst>
                                </p:cTn>
                              </p:par>
                            </p:childTnLst>
                          </p:cTn>
                        </p:par>
                        <p:par>
                          <p:cTn id="25" fill="hold">
                            <p:stCondLst>
                              <p:cond delay="2500"/>
                            </p:stCondLst>
                            <p:childTnLst>
                              <p:par>
                                <p:cTn id="26" presetID="22" presetClass="entr" presetSubtype="1"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up)">
                                      <p:cBhvr>
                                        <p:cTn id="28" dur="500"/>
                                        <p:tgtEl>
                                          <p:spTgt spid="51"/>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heel(1)">
                                      <p:cBhvr>
                                        <p:cTn id="32" dur="1000"/>
                                        <p:tgtEl>
                                          <p:spTgt spid="2"/>
                                        </p:tgtEl>
                                      </p:cBhvr>
                                    </p:animEffect>
                                  </p:childTnLst>
                                </p:cTn>
                              </p:par>
                            </p:childTnLst>
                          </p:cTn>
                        </p:par>
                        <p:par>
                          <p:cTn id="33" fill="hold">
                            <p:stCondLst>
                              <p:cond delay="4000"/>
                            </p:stCondLst>
                            <p:childTnLst>
                              <p:par>
                                <p:cTn id="34" presetID="1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500"/>
                                        <p:tgtEl>
                                          <p:spTgt spid="48"/>
                                        </p:tgtEl>
                                        <p:attrNameLst>
                                          <p:attrName>ppt_x</p:attrName>
                                        </p:attrNameLst>
                                      </p:cBhvr>
                                      <p:tavLst>
                                        <p:tav tm="0">
                                          <p:val>
                                            <p:strVal val="#ppt_x+#ppt_w*1.125000"/>
                                          </p:val>
                                        </p:tav>
                                        <p:tav tm="100000">
                                          <p:val>
                                            <p:strVal val="#ppt_x"/>
                                          </p:val>
                                        </p:tav>
                                      </p:tavLst>
                                    </p:anim>
                                    <p:animEffect transition="in" filter="wipe(left)">
                                      <p:cBhvr>
                                        <p:cTn id="37" dur="500"/>
                                        <p:tgtEl>
                                          <p:spTgt spid="48"/>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additive="base">
                                        <p:cTn id="40" dur="500"/>
                                        <p:tgtEl>
                                          <p:spTgt spid="47"/>
                                        </p:tgtEl>
                                        <p:attrNameLst>
                                          <p:attrName>ppt_x</p:attrName>
                                        </p:attrNameLst>
                                      </p:cBhvr>
                                      <p:tavLst>
                                        <p:tav tm="0">
                                          <p:val>
                                            <p:strVal val="#ppt_x+#ppt_w*1.125000"/>
                                          </p:val>
                                        </p:tav>
                                        <p:tav tm="100000">
                                          <p:val>
                                            <p:strVal val="#ppt_x"/>
                                          </p:val>
                                        </p:tav>
                                      </p:tavLst>
                                    </p:anim>
                                    <p:animEffect transition="in" filter="wipe(left)">
                                      <p:cBhvr>
                                        <p:cTn id="41" dur="500"/>
                                        <p:tgtEl>
                                          <p:spTgt spid="47"/>
                                        </p:tgtEl>
                                      </p:cBhvr>
                                    </p:animEffect>
                                  </p:childTnLst>
                                </p:cTn>
                              </p:par>
                            </p:childTnLst>
                          </p:cTn>
                        </p:par>
                        <p:par>
                          <p:cTn id="42" fill="hold">
                            <p:stCondLst>
                              <p:cond delay="4500"/>
                            </p:stCondLst>
                            <p:childTnLst>
                              <p:par>
                                <p:cTn id="43" presetID="22" presetClass="entr" presetSubtype="1" fill="hold"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wipe(up)">
                                      <p:cBhvr>
                                        <p:cTn id="45" dur="500"/>
                                        <p:tgtEl>
                                          <p:spTgt spid="52"/>
                                        </p:tgtEl>
                                      </p:cBhvr>
                                    </p:animEffect>
                                  </p:childTnLst>
                                </p:cTn>
                              </p:par>
                            </p:childTnLst>
                          </p:cTn>
                        </p:par>
                        <p:par>
                          <p:cTn id="46" fill="hold">
                            <p:stCondLst>
                              <p:cond delay="5000"/>
                            </p:stCondLst>
                            <p:childTnLst>
                              <p:par>
                                <p:cTn id="47" presetID="5" presetClass="entr" presetSubtype="10"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checkerboard(across)">
                                      <p:cBhvr>
                                        <p:cTn id="49" dur="500"/>
                                        <p:tgtEl>
                                          <p:spTgt spid="49"/>
                                        </p:tgtEl>
                                      </p:cBhvr>
                                    </p:animEffect>
                                  </p:childTnLst>
                                </p:cTn>
                              </p:par>
                            </p:childTnLst>
                          </p:cTn>
                        </p:par>
                        <p:par>
                          <p:cTn id="50" fill="hold">
                            <p:stCondLst>
                              <p:cond delay="5500"/>
                            </p:stCondLst>
                            <p:childTnLst>
                              <p:par>
                                <p:cTn id="51" presetID="12" presetClass="entr" presetSubtype="1"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p:tgtEl>
                                          <p:spTgt spid="50"/>
                                        </p:tgtEl>
                                        <p:attrNameLst>
                                          <p:attrName>ppt_y</p:attrName>
                                        </p:attrNameLst>
                                      </p:cBhvr>
                                      <p:tavLst>
                                        <p:tav tm="0">
                                          <p:val>
                                            <p:strVal val="#ppt_y-#ppt_h*1.125000"/>
                                          </p:val>
                                        </p:tav>
                                        <p:tav tm="100000">
                                          <p:val>
                                            <p:strVal val="#ppt_y"/>
                                          </p:val>
                                        </p:tav>
                                      </p:tavLst>
                                    </p:anim>
                                    <p:animEffect transition="in" filter="wipe(down)">
                                      <p:cBhvr>
                                        <p:cTn id="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p:bldP spid="23" grpId="0"/>
      <p:bldP spid="47" grpId="0"/>
      <p:bldP spid="48" grpId="0"/>
      <p:bldP spid="49" grpId="0" animBg="1"/>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826928" y="1841526"/>
            <a:ext cx="1025922" cy="307777"/>
          </a:xfrm>
          <a:prstGeom prst="rect">
            <a:avLst/>
          </a:prstGeom>
          <a:noFill/>
        </p:spPr>
        <p:txBody>
          <a:bodyPr wrap="none" lIns="0" tIns="0" rIns="0" bIns="0" rtlCol="0">
            <a:spAutoFit/>
          </a:bodyPr>
          <a:lstStyle/>
          <a:p>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企业名称</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4" name="TextBox 11"/>
          <p:cNvSpPr txBox="1"/>
          <p:nvPr/>
        </p:nvSpPr>
        <p:spPr>
          <a:xfrm>
            <a:off x="5826928" y="2232938"/>
            <a:ext cx="4615154" cy="663002"/>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的内容打在这里，或者通过复制您的文本后，在此框中选择粘贴，并选择只保留文字。您的内容打在这里，或者通过复制您的文本后，在此框中选择粘贴，并选择只保留文字</a:t>
            </a:r>
            <a:r>
              <a:rPr lang="zh-CN" altLang="en-US" sz="1100" dirty="0" smtClean="0">
                <a:latin typeface="字魂105号-简雅黑" panose="00000500000000000000" pitchFamily="2" charset="-122"/>
                <a:ea typeface="字魂105号-简雅黑" panose="00000500000000000000" pitchFamily="2" charset="-122"/>
                <a:cs typeface="+mn-ea"/>
                <a:sym typeface="+mn-lt"/>
              </a:rPr>
              <a:t>。</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6" name="文本框 5"/>
          <p:cNvSpPr txBox="1"/>
          <p:nvPr/>
        </p:nvSpPr>
        <p:spPr>
          <a:xfrm>
            <a:off x="5826928" y="4290169"/>
            <a:ext cx="1025922" cy="307777"/>
          </a:xfrm>
          <a:prstGeom prst="rect">
            <a:avLst/>
          </a:prstGeom>
          <a:noFill/>
        </p:spPr>
        <p:txBody>
          <a:bodyPr wrap="none" lIns="0" tIns="0" rIns="0" bIns="0" rtlCol="0">
            <a:spAutoFit/>
          </a:bodyPr>
          <a:lstStyle/>
          <a:p>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企业名称</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7" name="TextBox 11"/>
          <p:cNvSpPr txBox="1"/>
          <p:nvPr/>
        </p:nvSpPr>
        <p:spPr>
          <a:xfrm>
            <a:off x="5826928" y="4681581"/>
            <a:ext cx="4615154" cy="663002"/>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的内容打在这里，或者通过复制您的文本后，在此框中选择粘贴，并选择只保留文字。您的内容打在这里，或者通过复制您的文本后，在此框中选择粘贴，并选择只保留文字</a:t>
            </a:r>
            <a:r>
              <a:rPr lang="zh-CN" altLang="en-US" sz="1100" dirty="0" smtClean="0">
                <a:latin typeface="字魂105号-简雅黑" panose="00000500000000000000" pitchFamily="2" charset="-122"/>
                <a:ea typeface="字魂105号-简雅黑" panose="00000500000000000000" pitchFamily="2" charset="-122"/>
                <a:cs typeface="+mn-ea"/>
                <a:sym typeface="+mn-lt"/>
              </a:rPr>
              <a:t>。</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10" name="文本框 9"/>
          <p:cNvSpPr txBox="1"/>
          <p:nvPr/>
        </p:nvSpPr>
        <p:spPr>
          <a:xfrm>
            <a:off x="7227253" y="3238009"/>
            <a:ext cx="1529265" cy="246221"/>
          </a:xfrm>
          <a:prstGeom prst="rect">
            <a:avLst/>
          </a:prstGeom>
          <a:noFill/>
        </p:spPr>
        <p:txBody>
          <a:bodyPr wrap="none" lIns="0" tIns="0" rIns="0" bIns="0" rtlCol="0" anchor="ctr">
            <a:spAutoFit/>
          </a:bodyPr>
          <a:lstStyle/>
          <a:p>
            <a:r>
              <a:rPr lang="zh-CN" altLang="en-US" sz="1600" dirty="0" smtClean="0">
                <a:solidFill>
                  <a:schemeClr val="accent2"/>
                </a:solidFill>
                <a:latin typeface="字魂105号-简雅黑" panose="00000500000000000000" pitchFamily="2" charset="-122"/>
                <a:ea typeface="字魂105号-简雅黑" panose="00000500000000000000" pitchFamily="2" charset="-122"/>
              </a:rPr>
              <a:t>关键词  </a:t>
            </a:r>
            <a:r>
              <a:rPr lang="en-US" altLang="zh-CN" sz="1600" dirty="0" smtClean="0">
                <a:solidFill>
                  <a:schemeClr val="accent2"/>
                </a:solidFill>
                <a:latin typeface="字魂105号-简雅黑" panose="00000500000000000000" pitchFamily="2" charset="-122"/>
                <a:ea typeface="字魂105号-简雅黑" panose="00000500000000000000" pitchFamily="2" charset="-122"/>
              </a:rPr>
              <a:t>|  </a:t>
            </a:r>
            <a:r>
              <a:rPr lang="zh-CN" altLang="en-US" sz="1600" dirty="0" smtClean="0">
                <a:solidFill>
                  <a:schemeClr val="accent2"/>
                </a:solidFill>
                <a:latin typeface="字魂105号-简雅黑" panose="00000500000000000000" pitchFamily="2" charset="-122"/>
                <a:ea typeface="字魂105号-简雅黑" panose="00000500000000000000" pitchFamily="2" charset="-122"/>
              </a:rPr>
              <a:t>关键词</a:t>
            </a:r>
            <a:endParaRPr lang="zh-CN" altLang="en-US" sz="1600" dirty="0">
              <a:solidFill>
                <a:schemeClr val="accent2"/>
              </a:solidFill>
              <a:latin typeface="字魂105号-简雅黑" panose="00000500000000000000" pitchFamily="2" charset="-122"/>
              <a:ea typeface="字魂105号-简雅黑" panose="00000500000000000000" pitchFamily="2" charset="-122"/>
            </a:endParaRPr>
          </a:p>
        </p:txBody>
      </p:sp>
      <p:sp>
        <p:nvSpPr>
          <p:cNvPr id="11" name="圆角矩形 10"/>
          <p:cNvSpPr/>
          <p:nvPr/>
        </p:nvSpPr>
        <p:spPr>
          <a:xfrm>
            <a:off x="5826928" y="3230315"/>
            <a:ext cx="1206500" cy="261610"/>
          </a:xfrm>
          <a:prstGeom prst="roundRect">
            <a:avLst/>
          </a:prstGeom>
          <a:solidFill>
            <a:srgbClr val="DEB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字魂105号-简雅黑" panose="00000500000000000000" pitchFamily="2" charset="-122"/>
                <a:ea typeface="字魂105号-简雅黑" panose="00000500000000000000" pitchFamily="2" charset="-122"/>
              </a:rPr>
              <a:t>产品特点</a:t>
            </a:r>
            <a:endParaRPr lang="zh-CN" altLang="en-US" sz="1400" dirty="0">
              <a:latin typeface="字魂105号-简雅黑" panose="00000500000000000000" pitchFamily="2" charset="-122"/>
              <a:ea typeface="字魂105号-简雅黑" panose="00000500000000000000" pitchFamily="2" charset="-122"/>
            </a:endParaRPr>
          </a:p>
        </p:txBody>
      </p:sp>
      <p:sp>
        <p:nvSpPr>
          <p:cNvPr id="12" name="文本框 11"/>
          <p:cNvSpPr txBox="1"/>
          <p:nvPr/>
        </p:nvSpPr>
        <p:spPr>
          <a:xfrm>
            <a:off x="7227253" y="5696434"/>
            <a:ext cx="1529265" cy="246221"/>
          </a:xfrm>
          <a:prstGeom prst="rect">
            <a:avLst/>
          </a:prstGeom>
          <a:noFill/>
        </p:spPr>
        <p:txBody>
          <a:bodyPr wrap="none" lIns="0" tIns="0" rIns="0" bIns="0" rtlCol="0" anchor="ctr">
            <a:spAutoFit/>
          </a:bodyPr>
          <a:lstStyle/>
          <a:p>
            <a:r>
              <a:rPr lang="zh-CN" altLang="en-US" sz="1600" dirty="0" smtClean="0">
                <a:solidFill>
                  <a:schemeClr val="accent2"/>
                </a:solidFill>
                <a:latin typeface="字魂105号-简雅黑" panose="00000500000000000000" pitchFamily="2" charset="-122"/>
                <a:ea typeface="字魂105号-简雅黑" panose="00000500000000000000" pitchFamily="2" charset="-122"/>
              </a:rPr>
              <a:t>关键词  </a:t>
            </a:r>
            <a:r>
              <a:rPr lang="en-US" altLang="zh-CN" sz="1600" dirty="0" smtClean="0">
                <a:solidFill>
                  <a:schemeClr val="accent2"/>
                </a:solidFill>
                <a:latin typeface="字魂105号-简雅黑" panose="00000500000000000000" pitchFamily="2" charset="-122"/>
                <a:ea typeface="字魂105号-简雅黑" panose="00000500000000000000" pitchFamily="2" charset="-122"/>
              </a:rPr>
              <a:t>|  </a:t>
            </a:r>
            <a:r>
              <a:rPr lang="zh-CN" altLang="en-US" sz="1600" dirty="0" smtClean="0">
                <a:solidFill>
                  <a:schemeClr val="accent2"/>
                </a:solidFill>
                <a:latin typeface="字魂105号-简雅黑" panose="00000500000000000000" pitchFamily="2" charset="-122"/>
                <a:ea typeface="字魂105号-简雅黑" panose="00000500000000000000" pitchFamily="2" charset="-122"/>
              </a:rPr>
              <a:t>关键词</a:t>
            </a:r>
            <a:endParaRPr lang="zh-CN" altLang="en-US" sz="1600" dirty="0">
              <a:solidFill>
                <a:schemeClr val="accent2"/>
              </a:solidFill>
              <a:latin typeface="字魂105号-简雅黑" panose="00000500000000000000" pitchFamily="2" charset="-122"/>
              <a:ea typeface="字魂105号-简雅黑" panose="00000500000000000000" pitchFamily="2" charset="-122"/>
            </a:endParaRPr>
          </a:p>
        </p:txBody>
      </p:sp>
      <p:sp>
        <p:nvSpPr>
          <p:cNvPr id="13" name="圆角矩形 12"/>
          <p:cNvSpPr/>
          <p:nvPr/>
        </p:nvSpPr>
        <p:spPr>
          <a:xfrm>
            <a:off x="5826928" y="5688740"/>
            <a:ext cx="1206500" cy="261610"/>
          </a:xfrm>
          <a:prstGeom prst="roundRect">
            <a:avLst/>
          </a:prstGeom>
          <a:solidFill>
            <a:srgbClr val="4C4647"/>
          </a:solidFill>
          <a:ln>
            <a:noFill/>
          </a:ln>
          <a:effectLst>
            <a:outerShdw blurRad="381000" dist="1524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字魂105号-简雅黑" panose="00000500000000000000" pitchFamily="2" charset="-122"/>
                <a:ea typeface="字魂105号-简雅黑" panose="00000500000000000000" pitchFamily="2" charset="-122"/>
              </a:rPr>
              <a:t>产品特点</a:t>
            </a:r>
            <a:endParaRPr lang="zh-CN" altLang="en-US" sz="1400" dirty="0">
              <a:solidFill>
                <a:schemeClr val="bg1"/>
              </a:solidFill>
              <a:latin typeface="字魂105号-简雅黑" panose="00000500000000000000" pitchFamily="2" charset="-122"/>
              <a:ea typeface="字魂105号-简雅黑" panose="00000500000000000000" pitchFamily="2" charset="-122"/>
            </a:endParaRPr>
          </a:p>
        </p:txBody>
      </p:sp>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t="6753" b="6753"/>
          <a:stretch>
            <a:fillRect/>
          </a:stretch>
        </p:blipFill>
        <p:spPr>
          <a:xfrm>
            <a:off x="1383961" y="1663359"/>
            <a:ext cx="3722199" cy="2146300"/>
          </a:xfrm>
          <a:prstGeom prst="rect">
            <a:avLst/>
          </a:prstGeom>
          <a:solidFill>
            <a:srgbClr val="DEB26F"/>
          </a:solidFill>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5695" b="5695"/>
          <a:stretch>
            <a:fillRect/>
          </a:stretch>
        </p:blipFill>
        <p:spPr>
          <a:xfrm>
            <a:off x="1383961" y="4074353"/>
            <a:ext cx="3722199" cy="2151031"/>
          </a:xfrm>
          <a:prstGeom prst="rect">
            <a:avLst/>
          </a:prstGeom>
        </p:spPr>
      </p:pic>
      <p:grpSp>
        <p:nvGrpSpPr>
          <p:cNvPr id="16" name="组合 15"/>
          <p:cNvGrpSpPr/>
          <p:nvPr/>
        </p:nvGrpSpPr>
        <p:grpSpPr>
          <a:xfrm>
            <a:off x="4965095" y="465120"/>
            <a:ext cx="2262158" cy="699316"/>
            <a:chOff x="5507534" y="356634"/>
            <a:chExt cx="2262158" cy="699316"/>
          </a:xfrm>
        </p:grpSpPr>
        <p:sp>
          <p:nvSpPr>
            <p:cNvPr id="17" name="矩形 16"/>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我们怎么做</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41"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300" fill="hold"/>
                                        <p:tgtEl>
                                          <p:spTgt spid="4"/>
                                        </p:tgtEl>
                                        <p:attrNameLst>
                                          <p:attrName>ppt_y</p:attrName>
                                        </p:attrNameLst>
                                      </p:cBhvr>
                                      <p:tavLst>
                                        <p:tav tm="0">
                                          <p:val>
                                            <p:strVal val="#ppt_y"/>
                                          </p:val>
                                        </p:tav>
                                        <p:tav tm="100000">
                                          <p:val>
                                            <p:strVal val="#ppt_y"/>
                                          </p:val>
                                        </p:tav>
                                      </p:tavLst>
                                    </p:anim>
                                    <p:anim calcmode="lin" valueType="num">
                                      <p:cBhvr>
                                        <p:cTn id="16"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300" tmFilter="0,0; .5, 1; 1, 1"/>
                                        <p:tgtEl>
                                          <p:spTgt spid="4"/>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300" fill="hold"/>
                                        <p:tgtEl>
                                          <p:spTgt spid="11"/>
                                        </p:tgtEl>
                                        <p:attrNameLst>
                                          <p:attrName>ppt_w</p:attrName>
                                        </p:attrNameLst>
                                      </p:cBhvr>
                                      <p:tavLst>
                                        <p:tav tm="0">
                                          <p:val>
                                            <p:fltVal val="0"/>
                                          </p:val>
                                        </p:tav>
                                        <p:tav tm="100000">
                                          <p:val>
                                            <p:strVal val="#ppt_w"/>
                                          </p:val>
                                        </p:tav>
                                      </p:tavLst>
                                    </p:anim>
                                    <p:anim calcmode="lin" valueType="num">
                                      <p:cBhvr>
                                        <p:cTn id="23" dur="300" fill="hold"/>
                                        <p:tgtEl>
                                          <p:spTgt spid="11"/>
                                        </p:tgtEl>
                                        <p:attrNameLst>
                                          <p:attrName>ppt_h</p:attrName>
                                        </p:attrNameLst>
                                      </p:cBhvr>
                                      <p:tavLst>
                                        <p:tav tm="0">
                                          <p:val>
                                            <p:fltVal val="0"/>
                                          </p:val>
                                        </p:tav>
                                        <p:tav tm="100000">
                                          <p:val>
                                            <p:strVal val="#ppt_h"/>
                                          </p:val>
                                        </p:tav>
                                      </p:tavLst>
                                    </p:anim>
                                    <p:animEffect transition="in" filter="fade">
                                      <p:cBhvr>
                                        <p:cTn id="24" dur="300"/>
                                        <p:tgtEl>
                                          <p:spTgt spid="11"/>
                                        </p:tgtEl>
                                      </p:cBhvr>
                                    </p:animEffect>
                                  </p:childTnLst>
                                </p:cTn>
                              </p:par>
                            </p:childTnLst>
                          </p:cTn>
                        </p:par>
                        <p:par>
                          <p:cTn id="25" fill="hold">
                            <p:stCondLst>
                              <p:cond delay="1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par>
                                <p:cTn id="33" presetID="34" presetClass="emph" presetSubtype="0" fill="hold" grpId="1" nodeType="withEffect">
                                  <p:stCondLst>
                                    <p:cond delay="0"/>
                                  </p:stCondLst>
                                  <p:iterate type="lt">
                                    <p:tmPct val="10000"/>
                                  </p:iterate>
                                  <p:childTnLst>
                                    <p:animMotion origin="layout" path="M 1.25E-6 3.7037E-6 L 0.00013 -0.07408 " pathEditMode="relative" rAng="0" ptsTypes="AA">
                                      <p:cBhvr>
                                        <p:cTn id="34" dur="250" accel="50000" decel="50000" autoRev="1" fill="hold">
                                          <p:stCondLst>
                                            <p:cond delay="0"/>
                                          </p:stCondLst>
                                        </p:cTn>
                                        <p:tgtEl>
                                          <p:spTgt spid="10"/>
                                        </p:tgtEl>
                                        <p:attrNameLst>
                                          <p:attrName>ppt_x</p:attrName>
                                          <p:attrName>ppt_y</p:attrName>
                                        </p:attrNameLst>
                                      </p:cBhvr>
                                      <p:rCtr x="0" y="-3704"/>
                                    </p:animMotion>
                                    <p:animRot by="1500000">
                                      <p:cBhvr>
                                        <p:cTn id="35" dur="125" fill="hold">
                                          <p:stCondLst>
                                            <p:cond delay="0"/>
                                          </p:stCondLst>
                                        </p:cTn>
                                        <p:tgtEl>
                                          <p:spTgt spid="10"/>
                                        </p:tgtEl>
                                        <p:attrNameLst>
                                          <p:attrName>r</p:attrName>
                                        </p:attrNameLst>
                                      </p:cBhvr>
                                    </p:animRot>
                                    <p:animRot by="-1500000">
                                      <p:cBhvr>
                                        <p:cTn id="36" dur="125" fill="hold">
                                          <p:stCondLst>
                                            <p:cond delay="125"/>
                                          </p:stCondLst>
                                        </p:cTn>
                                        <p:tgtEl>
                                          <p:spTgt spid="10"/>
                                        </p:tgtEl>
                                        <p:attrNameLst>
                                          <p:attrName>r</p:attrName>
                                        </p:attrNameLst>
                                      </p:cBhvr>
                                    </p:animRot>
                                    <p:animRot by="-1500000">
                                      <p:cBhvr>
                                        <p:cTn id="37" dur="125" fill="hold">
                                          <p:stCondLst>
                                            <p:cond delay="250"/>
                                          </p:stCondLst>
                                        </p:cTn>
                                        <p:tgtEl>
                                          <p:spTgt spid="10"/>
                                        </p:tgtEl>
                                        <p:attrNameLst>
                                          <p:attrName>r</p:attrName>
                                        </p:attrNameLst>
                                      </p:cBhvr>
                                    </p:animRot>
                                    <p:animRot by="1500000">
                                      <p:cBhvr>
                                        <p:cTn id="38" dur="125" fill="hold">
                                          <p:stCondLst>
                                            <p:cond delay="375"/>
                                          </p:stCondLst>
                                        </p:cTn>
                                        <p:tgtEl>
                                          <p:spTgt spid="10"/>
                                        </p:tgtEl>
                                        <p:attrNameLst>
                                          <p:attrName>r</p:attrName>
                                        </p:attrNameLst>
                                      </p:cBhvr>
                                    </p:animRot>
                                  </p:childTnLst>
                                </p:cTn>
                              </p:par>
                            </p:childTnLst>
                          </p:cTn>
                        </p:par>
                        <p:par>
                          <p:cTn id="39" fill="hold">
                            <p:stCondLst>
                              <p:cond delay="2099"/>
                            </p:stCondLst>
                            <p:childTnLst>
                              <p:par>
                                <p:cTn id="40" presetID="10" presetClass="entr" presetSubtype="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fade">
                                      <p:cBhvr>
                                        <p:cTn id="45" dur="500"/>
                                        <p:tgtEl>
                                          <p:spTgt spid="6"/>
                                        </p:tgtEl>
                                      </p:cBhvr>
                                    </p:animEffect>
                                  </p:childTnLst>
                                </p:cTn>
                              </p:par>
                            </p:childTnLst>
                          </p:cTn>
                        </p:par>
                        <p:par>
                          <p:cTn id="46" fill="hold">
                            <p:stCondLst>
                              <p:cond delay="2599"/>
                            </p:stCondLst>
                            <p:childTnLst>
                              <p:par>
                                <p:cTn id="47" presetID="41" presetClass="entr" presetSubtype="0"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0" dur="300" fill="hold"/>
                                        <p:tgtEl>
                                          <p:spTgt spid="7"/>
                                        </p:tgtEl>
                                        <p:attrNameLst>
                                          <p:attrName>ppt_y</p:attrName>
                                        </p:attrNameLst>
                                      </p:cBhvr>
                                      <p:tavLst>
                                        <p:tav tm="0">
                                          <p:val>
                                            <p:strVal val="#ppt_y"/>
                                          </p:val>
                                        </p:tav>
                                        <p:tav tm="100000">
                                          <p:val>
                                            <p:strVal val="#ppt_y"/>
                                          </p:val>
                                        </p:tav>
                                      </p:tavLst>
                                    </p:anim>
                                    <p:anim calcmode="lin" valueType="num">
                                      <p:cBhvr>
                                        <p:cTn id="51"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2"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3" dur="300" tmFilter="0,0; .5, 1; 1, 1"/>
                                        <p:tgtEl>
                                          <p:spTgt spid="7"/>
                                        </p:tgtEl>
                                      </p:cBhvr>
                                    </p:animEffect>
                                  </p:childTnLst>
                                </p:cTn>
                              </p:par>
                            </p:childTnLst>
                          </p:cTn>
                        </p:par>
                        <p:par>
                          <p:cTn id="54" fill="hold">
                            <p:stCondLst>
                              <p:cond delay="3099"/>
                            </p:stCondLst>
                            <p:childTnLst>
                              <p:par>
                                <p:cTn id="55" presetID="53" presetClass="entr" presetSubtype="16"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300" fill="hold"/>
                                        <p:tgtEl>
                                          <p:spTgt spid="13"/>
                                        </p:tgtEl>
                                        <p:attrNameLst>
                                          <p:attrName>ppt_w</p:attrName>
                                        </p:attrNameLst>
                                      </p:cBhvr>
                                      <p:tavLst>
                                        <p:tav tm="0">
                                          <p:val>
                                            <p:fltVal val="0"/>
                                          </p:val>
                                        </p:tav>
                                        <p:tav tm="100000">
                                          <p:val>
                                            <p:strVal val="#ppt_w"/>
                                          </p:val>
                                        </p:tav>
                                      </p:tavLst>
                                    </p:anim>
                                    <p:anim calcmode="lin" valueType="num">
                                      <p:cBhvr>
                                        <p:cTn id="58" dur="300" fill="hold"/>
                                        <p:tgtEl>
                                          <p:spTgt spid="13"/>
                                        </p:tgtEl>
                                        <p:attrNameLst>
                                          <p:attrName>ppt_h</p:attrName>
                                        </p:attrNameLst>
                                      </p:cBhvr>
                                      <p:tavLst>
                                        <p:tav tm="0">
                                          <p:val>
                                            <p:fltVal val="0"/>
                                          </p:val>
                                        </p:tav>
                                        <p:tav tm="100000">
                                          <p:val>
                                            <p:strVal val="#ppt_h"/>
                                          </p:val>
                                        </p:tav>
                                      </p:tavLst>
                                    </p:anim>
                                    <p:animEffect transition="in" filter="fade">
                                      <p:cBhvr>
                                        <p:cTn id="59" dur="300"/>
                                        <p:tgtEl>
                                          <p:spTgt spid="13"/>
                                        </p:tgtEl>
                                      </p:cBhvr>
                                    </p:animEffect>
                                  </p:childTnLst>
                                </p:cTn>
                              </p:par>
                            </p:childTnLst>
                          </p:cTn>
                        </p:par>
                        <p:par>
                          <p:cTn id="60" fill="hold">
                            <p:stCondLst>
                              <p:cond delay="359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2"/>
                                        </p:tgtEl>
                                        <p:attrNameLst>
                                          <p:attrName>ppt_y</p:attrName>
                                        </p:attrNameLst>
                                      </p:cBhvr>
                                      <p:tavLst>
                                        <p:tav tm="0">
                                          <p:val>
                                            <p:strVal val="#ppt_y"/>
                                          </p:val>
                                        </p:tav>
                                        <p:tav tm="100000">
                                          <p:val>
                                            <p:strVal val="#ppt_y"/>
                                          </p:val>
                                        </p:tav>
                                      </p:tavLst>
                                    </p:anim>
                                    <p:anim calcmode="lin" valueType="num">
                                      <p:cBhvr>
                                        <p:cTn id="6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2"/>
                                        </p:tgtEl>
                                      </p:cBhvr>
                                    </p:animEffect>
                                  </p:childTnLst>
                                </p:cTn>
                              </p:par>
                              <p:par>
                                <p:cTn id="68" presetID="34" presetClass="emph" presetSubtype="0" fill="hold" grpId="1" nodeType="withEffect">
                                  <p:stCondLst>
                                    <p:cond delay="0"/>
                                  </p:stCondLst>
                                  <p:iterate type="lt">
                                    <p:tmPct val="10000"/>
                                  </p:iterate>
                                  <p:childTnLst>
                                    <p:animMotion origin="layout" path="M 1.25E-6 3.7037E-7 L 0.00013 -0.07407 " pathEditMode="relative" rAng="0" ptsTypes="AA">
                                      <p:cBhvr>
                                        <p:cTn id="69" dur="250" accel="50000" decel="50000" autoRev="1" fill="hold">
                                          <p:stCondLst>
                                            <p:cond delay="0"/>
                                          </p:stCondLst>
                                        </p:cTn>
                                        <p:tgtEl>
                                          <p:spTgt spid="12"/>
                                        </p:tgtEl>
                                        <p:attrNameLst>
                                          <p:attrName>ppt_x</p:attrName>
                                          <p:attrName>ppt_y</p:attrName>
                                        </p:attrNameLst>
                                      </p:cBhvr>
                                      <p:rCtr x="0" y="-3704"/>
                                    </p:animMotion>
                                    <p:animRot by="1500000">
                                      <p:cBhvr>
                                        <p:cTn id="70" dur="125" fill="hold">
                                          <p:stCondLst>
                                            <p:cond delay="0"/>
                                          </p:stCondLst>
                                        </p:cTn>
                                        <p:tgtEl>
                                          <p:spTgt spid="12"/>
                                        </p:tgtEl>
                                        <p:attrNameLst>
                                          <p:attrName>r</p:attrName>
                                        </p:attrNameLst>
                                      </p:cBhvr>
                                    </p:animRot>
                                    <p:animRot by="-1500000">
                                      <p:cBhvr>
                                        <p:cTn id="71" dur="125" fill="hold">
                                          <p:stCondLst>
                                            <p:cond delay="125"/>
                                          </p:stCondLst>
                                        </p:cTn>
                                        <p:tgtEl>
                                          <p:spTgt spid="12"/>
                                        </p:tgtEl>
                                        <p:attrNameLst>
                                          <p:attrName>r</p:attrName>
                                        </p:attrNameLst>
                                      </p:cBhvr>
                                    </p:animRot>
                                    <p:animRot by="-1500000">
                                      <p:cBhvr>
                                        <p:cTn id="72" dur="125" fill="hold">
                                          <p:stCondLst>
                                            <p:cond delay="250"/>
                                          </p:stCondLst>
                                        </p:cTn>
                                        <p:tgtEl>
                                          <p:spTgt spid="12"/>
                                        </p:tgtEl>
                                        <p:attrNameLst>
                                          <p:attrName>r</p:attrName>
                                        </p:attrNameLst>
                                      </p:cBhvr>
                                    </p:animRot>
                                    <p:animRot by="1500000">
                                      <p:cBhvr>
                                        <p:cTn id="73" dur="125" fill="hold">
                                          <p:stCondLst>
                                            <p:cond delay="375"/>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10" grpId="0"/>
      <p:bldP spid="10" grpId="1"/>
      <p:bldP spid="11" grpId="0" animBg="1"/>
      <p:bldP spid="12" grpId="0"/>
      <p:bldP spid="12" grpId="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614583" y="2407024"/>
            <a:ext cx="3124200" cy="312420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sp>
        <p:nvSpPr>
          <p:cNvPr id="4" name="Rectangle 8"/>
          <p:cNvSpPr/>
          <p:nvPr/>
        </p:nvSpPr>
        <p:spPr>
          <a:xfrm>
            <a:off x="1285595" y="2038724"/>
            <a:ext cx="2960688" cy="1590179"/>
          </a:xfrm>
          <a:prstGeom prst="rect">
            <a:avLst/>
          </a:prstGeom>
        </p:spPr>
        <p:txBody>
          <a:bodyPr wrap="square" lIns="0" tIns="0" rIns="0" bIns="0">
            <a:spAutoFit/>
          </a:bodyPr>
          <a:lstStyle/>
          <a:p>
            <a:pPr algn="just">
              <a:lnSpc>
                <a:spcPts val="1800"/>
              </a:lnSpc>
              <a:spcBef>
                <a:spcPts val="800"/>
              </a:spcBef>
            </a:pPr>
            <a:r>
              <a:rPr lang="zh-CN" altLang="en-US" dirty="0" smtClean="0">
                <a:solidFill>
                  <a:schemeClr val="accent2"/>
                </a:solidFill>
                <a:latin typeface="字魂105号-简雅黑" panose="00000500000000000000" pitchFamily="2" charset="-122"/>
                <a:ea typeface="字魂105号-简雅黑" panose="00000500000000000000" pitchFamily="2" charset="-122"/>
                <a:cs typeface="+mn-ea"/>
                <a:sym typeface="+mn-lt"/>
              </a:rPr>
              <a:t>填写段落标题</a:t>
            </a:r>
            <a:endParaRPr lang="en-US" altLang="zh-CN" dirty="0" smtClean="0">
              <a:solidFill>
                <a:schemeClr val="accent2"/>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endParaRPr lang="en-US" dirty="0">
              <a:solidFill>
                <a:srgbClr val="FF680A"/>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a:t>
            </a:r>
            <a:endPar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6" name="Rectangle 8"/>
          <p:cNvSpPr/>
          <p:nvPr/>
        </p:nvSpPr>
        <p:spPr>
          <a:xfrm>
            <a:off x="8107083" y="2038724"/>
            <a:ext cx="2960688" cy="1590179"/>
          </a:xfrm>
          <a:prstGeom prst="rect">
            <a:avLst/>
          </a:prstGeom>
        </p:spPr>
        <p:txBody>
          <a:bodyPr wrap="square" lIns="0" tIns="0" rIns="0" bIns="0">
            <a:spAutoFit/>
          </a:bodyPr>
          <a:lstStyle/>
          <a:p>
            <a:pPr algn="just">
              <a:lnSpc>
                <a:spcPts val="1800"/>
              </a:lnSpc>
              <a:spcBef>
                <a:spcPts val="800"/>
              </a:spcBef>
            </a:pPr>
            <a:r>
              <a:rPr lang="zh-CN" altLang="en-US" dirty="0" smtClean="0">
                <a:solidFill>
                  <a:schemeClr val="accent2"/>
                </a:solidFill>
                <a:latin typeface="字魂105号-简雅黑" panose="00000500000000000000" pitchFamily="2" charset="-122"/>
                <a:ea typeface="字魂105号-简雅黑" panose="00000500000000000000" pitchFamily="2" charset="-122"/>
                <a:cs typeface="+mn-ea"/>
                <a:sym typeface="+mn-lt"/>
              </a:rPr>
              <a:t>填写段落标题</a:t>
            </a:r>
            <a:endParaRPr lang="en-US" altLang="zh-CN" dirty="0" smtClean="0">
              <a:solidFill>
                <a:schemeClr val="accent2"/>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endParaRPr lang="en-US" dirty="0">
              <a:solidFill>
                <a:srgbClr val="FF680A"/>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a:t>
            </a:r>
            <a:endPar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7" name="Rectangle 8"/>
          <p:cNvSpPr/>
          <p:nvPr/>
        </p:nvSpPr>
        <p:spPr>
          <a:xfrm>
            <a:off x="1285595" y="4261224"/>
            <a:ext cx="2960688" cy="1590179"/>
          </a:xfrm>
          <a:prstGeom prst="rect">
            <a:avLst/>
          </a:prstGeom>
        </p:spPr>
        <p:txBody>
          <a:bodyPr wrap="square" lIns="0" tIns="0" rIns="0" bIns="0">
            <a:spAutoFit/>
          </a:bodyPr>
          <a:lstStyle/>
          <a:p>
            <a:pPr algn="just">
              <a:lnSpc>
                <a:spcPts val="1800"/>
              </a:lnSpc>
              <a:spcBef>
                <a:spcPts val="800"/>
              </a:spcBef>
            </a:pPr>
            <a:r>
              <a:rPr lang="zh-CN" altLang="en-US" dirty="0" smtClean="0">
                <a:solidFill>
                  <a:schemeClr val="accent2"/>
                </a:solidFill>
                <a:latin typeface="字魂105号-简雅黑" panose="00000500000000000000" pitchFamily="2" charset="-122"/>
                <a:ea typeface="字魂105号-简雅黑" panose="00000500000000000000" pitchFamily="2" charset="-122"/>
                <a:cs typeface="+mn-ea"/>
                <a:sym typeface="+mn-lt"/>
              </a:rPr>
              <a:t>填写段落标题</a:t>
            </a:r>
            <a:endParaRPr lang="en-US" altLang="zh-CN" dirty="0" smtClean="0">
              <a:solidFill>
                <a:schemeClr val="accent2"/>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endParaRPr lang="en-US" dirty="0">
              <a:solidFill>
                <a:srgbClr val="FF680A"/>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a:t>
            </a:r>
            <a:endPar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8" name="Rectangle 8"/>
          <p:cNvSpPr/>
          <p:nvPr/>
        </p:nvSpPr>
        <p:spPr>
          <a:xfrm>
            <a:off x="8107083" y="4261224"/>
            <a:ext cx="2960688" cy="1590179"/>
          </a:xfrm>
          <a:prstGeom prst="rect">
            <a:avLst/>
          </a:prstGeom>
        </p:spPr>
        <p:txBody>
          <a:bodyPr wrap="square" lIns="0" tIns="0" rIns="0" bIns="0">
            <a:spAutoFit/>
          </a:bodyPr>
          <a:lstStyle/>
          <a:p>
            <a:pPr algn="just">
              <a:lnSpc>
                <a:spcPts val="1800"/>
              </a:lnSpc>
              <a:spcBef>
                <a:spcPts val="800"/>
              </a:spcBef>
            </a:pPr>
            <a:r>
              <a:rPr lang="zh-CN" altLang="en-US" dirty="0" smtClean="0">
                <a:solidFill>
                  <a:schemeClr val="accent2"/>
                </a:solidFill>
                <a:latin typeface="字魂105号-简雅黑" panose="00000500000000000000" pitchFamily="2" charset="-122"/>
                <a:ea typeface="字魂105号-简雅黑" panose="00000500000000000000" pitchFamily="2" charset="-122"/>
                <a:cs typeface="+mn-ea"/>
                <a:sym typeface="+mn-lt"/>
              </a:rPr>
              <a:t>填写段落标题</a:t>
            </a:r>
            <a:endParaRPr lang="en-US" altLang="zh-CN" dirty="0" smtClean="0">
              <a:solidFill>
                <a:schemeClr val="accent2"/>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endParaRPr lang="en-US" dirty="0">
              <a:solidFill>
                <a:srgbClr val="FF680A"/>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a:t>
            </a:r>
            <a:endPar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1" name="Freeform 5"/>
          <p:cNvSpPr/>
          <p:nvPr/>
        </p:nvSpPr>
        <p:spPr bwMode="auto">
          <a:xfrm>
            <a:off x="1301818" y="2456901"/>
            <a:ext cx="3685214" cy="481268"/>
          </a:xfrm>
          <a:custGeom>
            <a:avLst/>
            <a:gdLst>
              <a:gd name="T0" fmla="*/ 0 w 2726"/>
              <a:gd name="T1" fmla="*/ 0 h 356"/>
              <a:gd name="T2" fmla="*/ 2372 w 2726"/>
              <a:gd name="T3" fmla="*/ 0 h 356"/>
              <a:gd name="T4" fmla="*/ 2726 w 2726"/>
              <a:gd name="T5" fmla="*/ 356 h 356"/>
            </a:gdLst>
            <a:ahLst/>
            <a:cxnLst>
              <a:cxn ang="0">
                <a:pos x="T0" y="T1"/>
              </a:cxn>
              <a:cxn ang="0">
                <a:pos x="T2" y="T3"/>
              </a:cxn>
              <a:cxn ang="0">
                <a:pos x="T4" y="T5"/>
              </a:cxn>
            </a:cxnLst>
            <a:rect l="0" t="0" r="r" b="b"/>
            <a:pathLst>
              <a:path w="2726" h="356">
                <a:moveTo>
                  <a:pt x="0" y="0"/>
                </a:moveTo>
                <a:lnTo>
                  <a:pt x="2372" y="0"/>
                </a:lnTo>
                <a:lnTo>
                  <a:pt x="2726" y="356"/>
                </a:lnTo>
              </a:path>
            </a:pathLst>
          </a:custGeom>
          <a:noFill/>
          <a:ln w="635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2" name="Freeform 6"/>
          <p:cNvSpPr/>
          <p:nvPr/>
        </p:nvSpPr>
        <p:spPr bwMode="auto">
          <a:xfrm>
            <a:off x="1285595" y="4423880"/>
            <a:ext cx="3401320" cy="292005"/>
          </a:xfrm>
          <a:custGeom>
            <a:avLst/>
            <a:gdLst>
              <a:gd name="T0" fmla="*/ 0 w 2516"/>
              <a:gd name="T1" fmla="*/ 216 h 216"/>
              <a:gd name="T2" fmla="*/ 2301 w 2516"/>
              <a:gd name="T3" fmla="*/ 216 h 216"/>
              <a:gd name="T4" fmla="*/ 2516 w 2516"/>
              <a:gd name="T5" fmla="*/ 0 h 216"/>
            </a:gdLst>
            <a:ahLst/>
            <a:cxnLst>
              <a:cxn ang="0">
                <a:pos x="T0" y="T1"/>
              </a:cxn>
              <a:cxn ang="0">
                <a:pos x="T2" y="T3"/>
              </a:cxn>
              <a:cxn ang="0">
                <a:pos x="T4" y="T5"/>
              </a:cxn>
            </a:cxnLst>
            <a:rect l="0" t="0" r="r" b="b"/>
            <a:pathLst>
              <a:path w="2516" h="216">
                <a:moveTo>
                  <a:pt x="0" y="216"/>
                </a:moveTo>
                <a:lnTo>
                  <a:pt x="2301" y="216"/>
                </a:lnTo>
                <a:lnTo>
                  <a:pt x="2516" y="0"/>
                </a:lnTo>
              </a:path>
            </a:pathLst>
          </a:custGeom>
          <a:noFill/>
          <a:ln w="635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3" name="Freeform 7"/>
          <p:cNvSpPr/>
          <p:nvPr/>
        </p:nvSpPr>
        <p:spPr bwMode="auto">
          <a:xfrm>
            <a:off x="7366334" y="2456901"/>
            <a:ext cx="3685214" cy="481268"/>
          </a:xfrm>
          <a:custGeom>
            <a:avLst/>
            <a:gdLst>
              <a:gd name="T0" fmla="*/ 2726 w 2726"/>
              <a:gd name="T1" fmla="*/ 0 h 356"/>
              <a:gd name="T2" fmla="*/ 354 w 2726"/>
              <a:gd name="T3" fmla="*/ 0 h 356"/>
              <a:gd name="T4" fmla="*/ 0 w 2726"/>
              <a:gd name="T5" fmla="*/ 356 h 356"/>
            </a:gdLst>
            <a:ahLst/>
            <a:cxnLst>
              <a:cxn ang="0">
                <a:pos x="T0" y="T1"/>
              </a:cxn>
              <a:cxn ang="0">
                <a:pos x="T2" y="T3"/>
              </a:cxn>
              <a:cxn ang="0">
                <a:pos x="T4" y="T5"/>
              </a:cxn>
            </a:cxnLst>
            <a:rect l="0" t="0" r="r" b="b"/>
            <a:pathLst>
              <a:path w="2726" h="356">
                <a:moveTo>
                  <a:pt x="2726" y="0"/>
                </a:moveTo>
                <a:lnTo>
                  <a:pt x="354" y="0"/>
                </a:lnTo>
                <a:lnTo>
                  <a:pt x="0" y="356"/>
                </a:lnTo>
              </a:path>
            </a:pathLst>
          </a:custGeom>
          <a:noFill/>
          <a:ln w="635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4" name="Freeform 8"/>
          <p:cNvSpPr/>
          <p:nvPr/>
        </p:nvSpPr>
        <p:spPr bwMode="auto">
          <a:xfrm>
            <a:off x="7666451" y="4423880"/>
            <a:ext cx="3401320" cy="292005"/>
          </a:xfrm>
          <a:custGeom>
            <a:avLst/>
            <a:gdLst>
              <a:gd name="T0" fmla="*/ 2516 w 2516"/>
              <a:gd name="T1" fmla="*/ 216 h 216"/>
              <a:gd name="T2" fmla="*/ 215 w 2516"/>
              <a:gd name="T3" fmla="*/ 216 h 216"/>
              <a:gd name="T4" fmla="*/ 0 w 2516"/>
              <a:gd name="T5" fmla="*/ 0 h 216"/>
            </a:gdLst>
            <a:ahLst/>
            <a:cxnLst>
              <a:cxn ang="0">
                <a:pos x="T0" y="T1"/>
              </a:cxn>
              <a:cxn ang="0">
                <a:pos x="T2" y="T3"/>
              </a:cxn>
              <a:cxn ang="0">
                <a:pos x="T4" y="T5"/>
              </a:cxn>
            </a:cxnLst>
            <a:rect l="0" t="0" r="r" b="b"/>
            <a:pathLst>
              <a:path w="2516" h="216">
                <a:moveTo>
                  <a:pt x="2516" y="216"/>
                </a:moveTo>
                <a:lnTo>
                  <a:pt x="215" y="216"/>
                </a:lnTo>
                <a:lnTo>
                  <a:pt x="0" y="0"/>
                </a:lnTo>
              </a:path>
            </a:pathLst>
          </a:custGeom>
          <a:noFill/>
          <a:ln w="635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grpSp>
        <p:nvGrpSpPr>
          <p:cNvPr id="15" name="组合 14"/>
          <p:cNvGrpSpPr/>
          <p:nvPr/>
        </p:nvGrpSpPr>
        <p:grpSpPr>
          <a:xfrm>
            <a:off x="4965095" y="465120"/>
            <a:ext cx="2262158" cy="699316"/>
            <a:chOff x="5507534" y="356634"/>
            <a:chExt cx="2262158" cy="699316"/>
          </a:xfrm>
        </p:grpSpPr>
        <p:sp>
          <p:nvSpPr>
            <p:cNvPr id="16" name="矩形 15"/>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我们怎么做</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7" name="矩形 16"/>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Effect transition="in" filter="fade">
                                      <p:cBhvr>
                                        <p:cTn id="9" dur="300"/>
                                        <p:tgtEl>
                                          <p:spTgt spid="2"/>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righ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1000"/>
                            </p:stCondLst>
                            <p:childTnLst>
                              <p:par>
                                <p:cTn id="24" presetID="41"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3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300" fill="hold"/>
                                        <p:tgtEl>
                                          <p:spTgt spid="4"/>
                                        </p:tgtEl>
                                        <p:attrNameLst>
                                          <p:attrName>ppt_y</p:attrName>
                                        </p:attrNameLst>
                                      </p:cBhvr>
                                      <p:tavLst>
                                        <p:tav tm="0">
                                          <p:val>
                                            <p:strVal val="#ppt_y"/>
                                          </p:val>
                                        </p:tav>
                                        <p:tav tm="100000">
                                          <p:val>
                                            <p:strVal val="#ppt_y"/>
                                          </p:val>
                                        </p:tav>
                                      </p:tavLst>
                                    </p:anim>
                                    <p:anim calcmode="lin" valueType="num">
                                      <p:cBhvr>
                                        <p:cTn id="28" dur="3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3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300" tmFilter="0,0; .5, 1; 1, 1"/>
                                        <p:tgtEl>
                                          <p:spTgt spid="4"/>
                                        </p:tgtEl>
                                      </p:cBhvr>
                                    </p:animEffect>
                                  </p:childTnLst>
                                </p:cTn>
                              </p:par>
                            </p:childTnLst>
                          </p:cTn>
                        </p:par>
                        <p:par>
                          <p:cTn id="31" fill="hold">
                            <p:stCondLst>
                              <p:cond delay="1500"/>
                            </p:stCondLst>
                            <p:childTnLst>
                              <p:par>
                                <p:cTn id="32" presetID="41"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3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5" dur="300" fill="hold"/>
                                        <p:tgtEl>
                                          <p:spTgt spid="7"/>
                                        </p:tgtEl>
                                        <p:attrNameLst>
                                          <p:attrName>ppt_y</p:attrName>
                                        </p:attrNameLst>
                                      </p:cBhvr>
                                      <p:tavLst>
                                        <p:tav tm="0">
                                          <p:val>
                                            <p:strVal val="#ppt_y"/>
                                          </p:val>
                                        </p:tav>
                                        <p:tav tm="100000">
                                          <p:val>
                                            <p:strVal val="#ppt_y"/>
                                          </p:val>
                                        </p:tav>
                                      </p:tavLst>
                                    </p:anim>
                                    <p:anim calcmode="lin" valueType="num">
                                      <p:cBhvr>
                                        <p:cTn id="36" dur="3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7" dur="3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8" dur="300" tmFilter="0,0; .5, 1; 1, 1"/>
                                        <p:tgtEl>
                                          <p:spTgt spid="7"/>
                                        </p:tgtEl>
                                      </p:cBhvr>
                                    </p:animEffect>
                                  </p:childTnLst>
                                </p:cTn>
                              </p:par>
                            </p:childTnLst>
                          </p:cTn>
                        </p:par>
                        <p:par>
                          <p:cTn id="39" fill="hold">
                            <p:stCondLst>
                              <p:cond delay="2000"/>
                            </p:stCondLst>
                            <p:childTnLst>
                              <p:par>
                                <p:cTn id="40" presetID="41"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3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3" dur="300" fill="hold"/>
                                        <p:tgtEl>
                                          <p:spTgt spid="6"/>
                                        </p:tgtEl>
                                        <p:attrNameLst>
                                          <p:attrName>ppt_y</p:attrName>
                                        </p:attrNameLst>
                                      </p:cBhvr>
                                      <p:tavLst>
                                        <p:tav tm="0">
                                          <p:val>
                                            <p:strVal val="#ppt_y"/>
                                          </p:val>
                                        </p:tav>
                                        <p:tav tm="100000">
                                          <p:val>
                                            <p:strVal val="#ppt_y"/>
                                          </p:val>
                                        </p:tav>
                                      </p:tavLst>
                                    </p:anim>
                                    <p:anim calcmode="lin" valueType="num">
                                      <p:cBhvr>
                                        <p:cTn id="44" dur="3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5" dur="3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300" tmFilter="0,0; .5, 1; 1, 1"/>
                                        <p:tgtEl>
                                          <p:spTgt spid="6"/>
                                        </p:tgtEl>
                                      </p:cBhvr>
                                    </p:animEffect>
                                  </p:childTnLst>
                                </p:cTn>
                              </p:par>
                            </p:childTnLst>
                          </p:cTn>
                        </p:par>
                        <p:par>
                          <p:cTn id="47" fill="hold">
                            <p:stCondLst>
                              <p:cond delay="2500"/>
                            </p:stCondLst>
                            <p:childTnLst>
                              <p:par>
                                <p:cTn id="48" presetID="41"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3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51" dur="300" fill="hold"/>
                                        <p:tgtEl>
                                          <p:spTgt spid="8"/>
                                        </p:tgtEl>
                                        <p:attrNameLst>
                                          <p:attrName>ppt_y</p:attrName>
                                        </p:attrNameLst>
                                      </p:cBhvr>
                                      <p:tavLst>
                                        <p:tav tm="0">
                                          <p:val>
                                            <p:strVal val="#ppt_y"/>
                                          </p:val>
                                        </p:tav>
                                        <p:tav tm="100000">
                                          <p:val>
                                            <p:strVal val="#ppt_y"/>
                                          </p:val>
                                        </p:tav>
                                      </p:tavLst>
                                    </p:anim>
                                    <p:anim calcmode="lin" valueType="num">
                                      <p:cBhvr>
                                        <p:cTn id="52" dur="3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53" dur="3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54" dur="3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6" grpId="0"/>
      <p:bldP spid="7" grpId="0"/>
      <p:bldP spid="8" grpId="0"/>
      <p:bldP spid="11" grpId="0" animBg="1"/>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3987799" y="1846261"/>
            <a:ext cx="4216402" cy="4216402"/>
            <a:chOff x="3987799" y="1846261"/>
            <a:chExt cx="4216402" cy="4216402"/>
          </a:xfrm>
        </p:grpSpPr>
        <p:sp>
          <p:nvSpPr>
            <p:cNvPr id="4" name="íṣlíḑè"/>
            <p:cNvSpPr/>
            <p:nvPr/>
          </p:nvSpPr>
          <p:spPr bwMode="auto">
            <a:xfrm>
              <a:off x="5076394" y="2934856"/>
              <a:ext cx="2039213" cy="2039212"/>
            </a:xfrm>
            <a:prstGeom prst="ellipse">
              <a:avLst/>
            </a:prstGeom>
            <a:solidFill>
              <a:schemeClr val="tx2">
                <a:lumMod val="20000"/>
                <a:lumOff val="80000"/>
              </a:schemeClr>
            </a:solidFill>
            <a:ln w="19050">
              <a:noFill/>
              <a:round/>
            </a:ln>
          </p:spPr>
          <p:txBody>
            <a:bodyPr anchor="ctr">
              <a:scene3d>
                <a:camera prst="orthographicFront"/>
                <a:lightRig rig="threePt" dir="t"/>
              </a:scene3d>
              <a:sp3d contourW="12700"/>
            </a:bodyPr>
            <a:lstStyle/>
            <a:p>
              <a:pPr algn="ctr"/>
              <a:endParaRPr dirty="0">
                <a:latin typeface="字魂105号-简雅黑" panose="00000500000000000000" pitchFamily="2" charset="-122"/>
                <a:ea typeface="字魂105号-简雅黑" panose="00000500000000000000" pitchFamily="2" charset="-122"/>
              </a:endParaRPr>
            </a:p>
          </p:txBody>
        </p:sp>
        <p:sp>
          <p:nvSpPr>
            <p:cNvPr id="5" name="îṩľïḍe"/>
            <p:cNvSpPr/>
            <p:nvPr/>
          </p:nvSpPr>
          <p:spPr bwMode="auto">
            <a:xfrm rot="2700000">
              <a:off x="3987799" y="2546069"/>
              <a:ext cx="1755881" cy="356266"/>
            </a:xfrm>
            <a:prstGeom prst="roundRect">
              <a:avLst>
                <a:gd name="adj" fmla="val 50000"/>
              </a:avLst>
            </a:prstGeom>
            <a:solidFill>
              <a:srgbClr val="DEB26F"/>
            </a:solidFill>
            <a:ln w="19050">
              <a:noFill/>
              <a:round/>
            </a:ln>
          </p:spPr>
          <p:txBody>
            <a:bodyPr vert="horz" wrap="none" lIns="91440" tIns="45720" rIns="91440" bIns="45720" anchor="ctr" anchorCtr="1" compatLnSpc="1">
              <a:normAutofit fontScale="92500" lnSpcReduction="10000"/>
              <a:scene3d>
                <a:camera prst="orthographicFront"/>
                <a:lightRig rig="threePt" dir="t"/>
              </a:scene3d>
              <a:sp3d contourW="12700"/>
            </a:bodyPr>
            <a:lstStyle/>
            <a:p>
              <a:pPr algn="ctr"/>
              <a:r>
                <a:rPr lang="zh-CN" altLang="en-US" sz="1200" b="1" dirty="0">
                  <a:solidFill>
                    <a:schemeClr val="bg1"/>
                  </a:solidFill>
                  <a:latin typeface="字魂105号-简雅黑" panose="00000500000000000000" pitchFamily="2" charset="-122"/>
                  <a:ea typeface="字魂105号-简雅黑" panose="00000500000000000000" pitchFamily="2" charset="-122"/>
                </a:rPr>
                <a:t>标题文本预设</a:t>
              </a:r>
              <a:endParaRPr lang="zh-CN" altLang="en-US" sz="1200" b="1" dirty="0">
                <a:solidFill>
                  <a:schemeClr val="bg1"/>
                </a:solidFill>
                <a:latin typeface="字魂105号-简雅黑" panose="00000500000000000000" pitchFamily="2" charset="-122"/>
                <a:ea typeface="字魂105号-简雅黑" panose="00000500000000000000" pitchFamily="2" charset="-122"/>
              </a:endParaRPr>
            </a:p>
          </p:txBody>
        </p:sp>
        <p:sp>
          <p:nvSpPr>
            <p:cNvPr id="6" name="îṩļïḍè"/>
            <p:cNvSpPr/>
            <p:nvPr/>
          </p:nvSpPr>
          <p:spPr bwMode="auto">
            <a:xfrm rot="18900000" flipH="1">
              <a:off x="6448320" y="2546069"/>
              <a:ext cx="1755881" cy="356266"/>
            </a:xfrm>
            <a:prstGeom prst="roundRect">
              <a:avLst>
                <a:gd name="adj" fmla="val 50000"/>
              </a:avLst>
            </a:prstGeom>
            <a:solidFill>
              <a:srgbClr val="4C4647"/>
            </a:solidFill>
            <a:ln w="19050">
              <a:noFill/>
              <a:round/>
            </a:ln>
          </p:spPr>
          <p:txBody>
            <a:bodyPr vert="horz" wrap="none" lIns="91440" tIns="45720" rIns="91440" bIns="45720" anchor="ctr" anchorCtr="1" compatLnSpc="1">
              <a:normAutofit fontScale="92500" lnSpcReduction="10000"/>
              <a:scene3d>
                <a:camera prst="orthographicFront"/>
                <a:lightRig rig="threePt" dir="t"/>
              </a:scene3d>
              <a:sp3d contourW="12700"/>
            </a:bodyPr>
            <a:lstStyle/>
            <a:p>
              <a:pPr algn="ctr"/>
              <a:r>
                <a:rPr lang="zh-CN" altLang="en-US" sz="1200" b="1" dirty="0">
                  <a:solidFill>
                    <a:schemeClr val="bg1"/>
                  </a:solidFill>
                  <a:latin typeface="字魂105号-简雅黑" panose="00000500000000000000" pitchFamily="2" charset="-122"/>
                  <a:ea typeface="字魂105号-简雅黑" panose="00000500000000000000" pitchFamily="2" charset="-122"/>
                </a:rPr>
                <a:t>标题文本预设</a:t>
              </a:r>
              <a:endParaRPr lang="zh-CN" altLang="en-US" sz="1200" b="1" dirty="0">
                <a:solidFill>
                  <a:schemeClr val="bg1"/>
                </a:solidFill>
                <a:latin typeface="字魂105号-简雅黑" panose="00000500000000000000" pitchFamily="2" charset="-122"/>
                <a:ea typeface="字魂105号-简雅黑" panose="00000500000000000000" pitchFamily="2" charset="-122"/>
              </a:endParaRPr>
            </a:p>
          </p:txBody>
        </p:sp>
        <p:sp>
          <p:nvSpPr>
            <p:cNvPr id="7" name="îŝḷïdê"/>
            <p:cNvSpPr/>
            <p:nvPr/>
          </p:nvSpPr>
          <p:spPr bwMode="auto">
            <a:xfrm rot="18900000" flipH="1">
              <a:off x="3987799" y="5006590"/>
              <a:ext cx="1755881" cy="356266"/>
            </a:xfrm>
            <a:prstGeom prst="roundRect">
              <a:avLst>
                <a:gd name="adj" fmla="val 50000"/>
              </a:avLst>
            </a:prstGeom>
            <a:solidFill>
              <a:srgbClr val="4C4647"/>
            </a:solidFill>
            <a:ln w="19050">
              <a:noFill/>
              <a:round/>
            </a:ln>
          </p:spPr>
          <p:txBody>
            <a:bodyPr vert="horz" wrap="none" lIns="91440" tIns="45720" rIns="91440" bIns="45720" anchor="ctr" anchorCtr="1" compatLnSpc="1">
              <a:normAutofit fontScale="92500" lnSpcReduction="10000"/>
              <a:scene3d>
                <a:camera prst="orthographicFront"/>
                <a:lightRig rig="threePt" dir="t"/>
              </a:scene3d>
              <a:sp3d contourW="12700"/>
            </a:bodyPr>
            <a:lstStyle/>
            <a:p>
              <a:pPr algn="ctr"/>
              <a:r>
                <a:rPr lang="zh-CN" altLang="en-US" sz="1200" b="1" dirty="0">
                  <a:solidFill>
                    <a:schemeClr val="bg1"/>
                  </a:solidFill>
                  <a:latin typeface="字魂105号-简雅黑" panose="00000500000000000000" pitchFamily="2" charset="-122"/>
                  <a:ea typeface="字魂105号-简雅黑" panose="00000500000000000000" pitchFamily="2" charset="-122"/>
                </a:rPr>
                <a:t>标题文本预设</a:t>
              </a:r>
              <a:endParaRPr lang="zh-CN" altLang="en-US" sz="1200" b="1" dirty="0">
                <a:solidFill>
                  <a:schemeClr val="bg1"/>
                </a:solidFill>
                <a:latin typeface="字魂105号-简雅黑" panose="00000500000000000000" pitchFamily="2" charset="-122"/>
                <a:ea typeface="字魂105号-简雅黑" panose="00000500000000000000" pitchFamily="2" charset="-122"/>
              </a:endParaRPr>
            </a:p>
          </p:txBody>
        </p:sp>
        <p:sp>
          <p:nvSpPr>
            <p:cNvPr id="8" name="íSḷîḑè"/>
            <p:cNvSpPr/>
            <p:nvPr/>
          </p:nvSpPr>
          <p:spPr bwMode="auto">
            <a:xfrm rot="2700000">
              <a:off x="6448320" y="5006590"/>
              <a:ext cx="1755881" cy="356266"/>
            </a:xfrm>
            <a:prstGeom prst="roundRect">
              <a:avLst>
                <a:gd name="adj" fmla="val 50000"/>
              </a:avLst>
            </a:prstGeom>
            <a:solidFill>
              <a:srgbClr val="DEB26F"/>
            </a:solidFill>
            <a:ln w="19050">
              <a:noFill/>
              <a:round/>
            </a:ln>
          </p:spPr>
          <p:txBody>
            <a:bodyPr vert="horz" wrap="none" lIns="91440" tIns="45720" rIns="91440" bIns="45720" anchor="ctr" anchorCtr="1" compatLnSpc="1">
              <a:normAutofit fontScale="92500" lnSpcReduction="10000"/>
              <a:scene3d>
                <a:camera prst="orthographicFront"/>
                <a:lightRig rig="threePt" dir="t"/>
              </a:scene3d>
              <a:sp3d contourW="12700"/>
            </a:bodyPr>
            <a:lstStyle/>
            <a:p>
              <a:pPr algn="ctr"/>
              <a:r>
                <a:rPr lang="zh-CN" altLang="en-US" sz="1200" b="1" dirty="0">
                  <a:solidFill>
                    <a:schemeClr val="bg1"/>
                  </a:solidFill>
                  <a:latin typeface="字魂105号-简雅黑" panose="00000500000000000000" pitchFamily="2" charset="-122"/>
                  <a:ea typeface="字魂105号-简雅黑" panose="00000500000000000000" pitchFamily="2" charset="-122"/>
                </a:rPr>
                <a:t>标题文本预设</a:t>
              </a:r>
              <a:endParaRPr lang="zh-CN" altLang="en-US" sz="1200" b="1" dirty="0">
                <a:solidFill>
                  <a:schemeClr val="bg1"/>
                </a:solidFill>
                <a:latin typeface="字魂105号-简雅黑" panose="00000500000000000000" pitchFamily="2" charset="-122"/>
                <a:ea typeface="字魂105号-简雅黑" panose="00000500000000000000" pitchFamily="2" charset="-122"/>
              </a:endParaRPr>
            </a:p>
          </p:txBody>
        </p:sp>
        <p:sp>
          <p:nvSpPr>
            <p:cNvPr id="9" name="ïsḻiḓe"/>
            <p:cNvSpPr/>
            <p:nvPr/>
          </p:nvSpPr>
          <p:spPr bwMode="auto">
            <a:xfrm>
              <a:off x="5427020" y="3275747"/>
              <a:ext cx="1357432" cy="1357432"/>
            </a:xfrm>
            <a:prstGeom prst="ellipse">
              <a:avLst/>
            </a:prstGeom>
            <a:blipFill dpi="0" rotWithShape="1">
              <a:blip r:embed="rId1" cstate="print">
                <a:extLst>
                  <a:ext uri="{28A0092B-C50C-407E-A947-70E740481C1C}">
                    <a14:useLocalDpi xmlns:a14="http://schemas.microsoft.com/office/drawing/2010/main" val="0"/>
                  </a:ext>
                </a:extLst>
              </a:blip>
              <a:srcRect/>
              <a:stretch>
                <a:fillRect l="-25116" r="-25116"/>
              </a:stretch>
            </a:blipFill>
            <a:ln w="19050">
              <a:solidFill>
                <a:schemeClr val="bg1"/>
              </a:solidFill>
              <a:round/>
            </a:ln>
          </p:spPr>
          <p:txBody>
            <a:bodyPr vert="horz" wrap="none" lIns="91440" tIns="45720" rIns="91440" bIns="45720" anchor="ctr" anchorCtr="1" compatLnSpc="1">
              <a:normAutofit/>
              <a:scene3d>
                <a:camera prst="orthographicFront"/>
                <a:lightRig rig="threePt" dir="t"/>
              </a:scene3d>
              <a:sp3d contourW="12700"/>
            </a:bodyPr>
            <a:lstStyle/>
            <a:p>
              <a:pPr algn="ctr"/>
              <a:endParaRPr lang="zh-CN" altLang="en-US" sz="1400" b="1" dirty="0">
                <a:solidFill>
                  <a:schemeClr val="bg1"/>
                </a:solidFill>
                <a:latin typeface="字魂105号-简雅黑" panose="00000500000000000000" pitchFamily="2" charset="-122"/>
                <a:ea typeface="字魂105号-简雅黑" panose="00000500000000000000" pitchFamily="2" charset="-122"/>
              </a:endParaRPr>
            </a:p>
          </p:txBody>
        </p:sp>
      </p:grpSp>
      <p:grpSp>
        <p:nvGrpSpPr>
          <p:cNvPr id="27" name="组合 26"/>
          <p:cNvGrpSpPr/>
          <p:nvPr/>
        </p:nvGrpSpPr>
        <p:grpSpPr>
          <a:xfrm>
            <a:off x="8535958" y="2425039"/>
            <a:ext cx="2638547" cy="1200328"/>
            <a:chOff x="3624780" y="2412339"/>
            <a:chExt cx="2133782" cy="1200328"/>
          </a:xfrm>
        </p:grpSpPr>
        <p:sp>
          <p:nvSpPr>
            <p:cNvPr id="28" name="文本框 27"/>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29" name="文本框 28"/>
            <p:cNvSpPr txBox="1"/>
            <p:nvPr/>
          </p:nvSpPr>
          <p:spPr>
            <a:xfrm>
              <a:off x="3624780" y="2750893"/>
              <a:ext cx="2133782" cy="861774"/>
            </a:xfrm>
            <a:prstGeom prst="rect">
              <a:avLst/>
            </a:prstGeom>
            <a:noFill/>
          </p:spPr>
          <p:txBody>
            <a:bodyPr wrap="square" rtlCol="0">
              <a:spAutoFit/>
              <a:scene3d>
                <a:camera prst="orthographicFront"/>
                <a:lightRig rig="threePt" dir="t"/>
              </a:scene3d>
              <a:sp3d contourW="12700"/>
            </a:bodyPr>
            <a:lstStyle/>
            <a:p>
              <a:pPr algn="just">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这里或者</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通过复制您的文本</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后在此</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框中选择</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粘贴并</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选择只保留</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文字您</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的</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内在这里或者</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通过复制您的文本</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后在此</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框中选择</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粘贴并</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选择只保留文字。</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0" name="组合 29"/>
          <p:cNvGrpSpPr/>
          <p:nvPr/>
        </p:nvGrpSpPr>
        <p:grpSpPr>
          <a:xfrm>
            <a:off x="8535958" y="4437966"/>
            <a:ext cx="2638547" cy="1200328"/>
            <a:chOff x="3624780" y="2412339"/>
            <a:chExt cx="2133782" cy="1200328"/>
          </a:xfrm>
        </p:grpSpPr>
        <p:sp>
          <p:nvSpPr>
            <p:cNvPr id="31" name="文本框 30"/>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32" name="文本框 31"/>
            <p:cNvSpPr txBox="1"/>
            <p:nvPr/>
          </p:nvSpPr>
          <p:spPr>
            <a:xfrm>
              <a:off x="3624780" y="2750893"/>
              <a:ext cx="2133782" cy="861774"/>
            </a:xfrm>
            <a:prstGeom prst="rect">
              <a:avLst/>
            </a:prstGeom>
            <a:noFill/>
          </p:spPr>
          <p:txBody>
            <a:bodyPr wrap="square" rtlCol="0">
              <a:spAutoFit/>
              <a:scene3d>
                <a:camera prst="orthographicFront"/>
                <a:lightRig rig="threePt" dir="t"/>
              </a:scene3d>
              <a:sp3d contourW="12700"/>
            </a:bodyPr>
            <a:lstStyle/>
            <a:p>
              <a:pPr algn="just">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您的内容打在这里或者通过复制您的文本后在此框中选择粘贴并选择只保留文字您的内在这里或者通过复制您的文本后在此框中选择粘贴并选择只保留文字。</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3" name="组合 32"/>
          <p:cNvGrpSpPr/>
          <p:nvPr/>
        </p:nvGrpSpPr>
        <p:grpSpPr>
          <a:xfrm>
            <a:off x="968188" y="2425039"/>
            <a:ext cx="2718091" cy="1200328"/>
            <a:chOff x="3624780" y="2412339"/>
            <a:chExt cx="2133782" cy="1200328"/>
          </a:xfrm>
        </p:grpSpPr>
        <p:sp>
          <p:nvSpPr>
            <p:cNvPr id="34" name="文本框 33"/>
            <p:cNvSpPr txBox="1"/>
            <p:nvPr/>
          </p:nvSpPr>
          <p:spPr>
            <a:xfrm>
              <a:off x="362478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35" name="文本框 34"/>
            <p:cNvSpPr txBox="1"/>
            <p:nvPr/>
          </p:nvSpPr>
          <p:spPr>
            <a:xfrm>
              <a:off x="3624780" y="2750893"/>
              <a:ext cx="2133782" cy="861774"/>
            </a:xfrm>
            <a:prstGeom prst="rect">
              <a:avLst/>
            </a:prstGeom>
            <a:noFill/>
          </p:spPr>
          <p:txBody>
            <a:bodyPr wrap="square" rtlCol="0">
              <a:spAutoFit/>
              <a:scene3d>
                <a:camera prst="orthographicFront"/>
                <a:lightRig rig="threePt" dir="t"/>
              </a:scene3d>
              <a:sp3d contourW="12700"/>
            </a:bodyPr>
            <a:lstStyle/>
            <a:p>
              <a:pPr algn="r">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您的内容打在这里或者通过复制您的文本后在此框中选择粘贴并选择只保留文字您的内在这里或者通过复制您的文本后在此框中选择粘贴并选择只保留</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文字</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6" name="组合 35"/>
          <p:cNvGrpSpPr/>
          <p:nvPr/>
        </p:nvGrpSpPr>
        <p:grpSpPr>
          <a:xfrm>
            <a:off x="968188" y="4437966"/>
            <a:ext cx="2718091" cy="1200328"/>
            <a:chOff x="3624780" y="2412339"/>
            <a:chExt cx="2133782" cy="1200328"/>
          </a:xfrm>
        </p:grpSpPr>
        <p:sp>
          <p:nvSpPr>
            <p:cNvPr id="37" name="文本框 36"/>
            <p:cNvSpPr txBox="1"/>
            <p:nvPr/>
          </p:nvSpPr>
          <p:spPr>
            <a:xfrm>
              <a:off x="362478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rPr>
                <a:t>标题文字添加</a:t>
              </a:r>
              <a:endParaRPr lang="zh-CN" altLang="en-US" b="1" dirty="0">
                <a:solidFill>
                  <a:schemeClr val="tx1">
                    <a:lumMod val="75000"/>
                    <a:lumOff val="25000"/>
                  </a:schemeClr>
                </a:solidFill>
                <a:latin typeface="Century Gothic" panose="020B0502020202020204" pitchFamily="34" charset="0"/>
                <a:ea typeface="字魂105号-简雅黑" panose="00000500000000000000" pitchFamily="2" charset="-122"/>
              </a:endParaRPr>
            </a:p>
          </p:txBody>
        </p:sp>
        <p:sp>
          <p:nvSpPr>
            <p:cNvPr id="38" name="文本框 37"/>
            <p:cNvSpPr txBox="1"/>
            <p:nvPr/>
          </p:nvSpPr>
          <p:spPr>
            <a:xfrm>
              <a:off x="3624780" y="2750893"/>
              <a:ext cx="2133782" cy="861774"/>
            </a:xfrm>
            <a:prstGeom prst="rect">
              <a:avLst/>
            </a:prstGeom>
            <a:noFill/>
          </p:spPr>
          <p:txBody>
            <a:bodyPr wrap="square" rtlCol="0">
              <a:spAutoFit/>
              <a:scene3d>
                <a:camera prst="orthographicFront"/>
                <a:lightRig rig="threePt" dir="t"/>
              </a:scene3d>
              <a:sp3d contourW="12700"/>
            </a:bodyPr>
            <a:lstStyle/>
            <a:p>
              <a:pPr algn="r">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您的内容打在这里或者通过复制您的文本后在此框中选择粘贴并选择只保留文字您的内在这里或者通过复制您的文本后在此框中选择粘贴并选择只保留</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文字</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4" name="组合 23"/>
          <p:cNvGrpSpPr/>
          <p:nvPr/>
        </p:nvGrpSpPr>
        <p:grpSpPr>
          <a:xfrm>
            <a:off x="4965095" y="465120"/>
            <a:ext cx="2262158" cy="699316"/>
            <a:chOff x="5507534" y="356634"/>
            <a:chExt cx="2262158" cy="699316"/>
          </a:xfrm>
        </p:grpSpPr>
        <p:sp>
          <p:nvSpPr>
            <p:cNvPr id="25" name="矩形 24"/>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我们怎么做</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26" name="矩形 25"/>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1+#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9113016-a0e1-4f36-94ab-35f9400fed7c" descr="iBwAAB+LCAAAAAAABADlmMuO2jAUht/FbXdolItNILvQihb1MqOC2kXFwk0McZs4KDEjOoh3HweSYEOgnlUbIzZwLvH/Hx99itiC1/zPigAfTFOc83cUL3OcTjhJQQ9MIuCzdZL0wIiyiLLl+zxbrwrg/9g2bXLmO+XxN5ysSdnLKKc4Ofz0z+rrss+U0XSdVmXWnSVCeCOFbOsQpFGUELlswjjJH5sT7DK2/z7luThgnOUp5uLArbV7A6oU8GH/ztqVzRHZiKYemB1k1XoqeeUAWn2WidLmQ1ZwmrFjxwMWcyNCUovZk6ZjqZBFck5DnAQJXbKUsFKxMEB4GIvshyynTxnjav4TWXCR/EjIqhrflD6J4xY4KUg9hBivyBdxTO1tH7BF21eSYE4flQolZoNd46opKodxWtZTnjxvZnmcjXAqJCsj3vUujmdGNvxlAy075Gm2Xf0lM3s55QNk6ZWENt3zFuXN1r/Nkiz/+9bXZWf5+8WChmQWk5TUNTPKeMAiITqqV36U02XMGSmKKnD/8xcJudTmo7JqXcTima/GY+h4/SAAtT1r17b69YG6q39Sr3NP+xb5ooTfgvAgDMWYK+UHQ/v4mc9a/oWrHOHwd7OTkzBjZytZa1Yu9hC8spD/zKnzoqW9Zu7q1v7nrPYGMqudG2O1o8NqR4/VjsJqp7usdkxidV9hte0NgsBuZbVjIqsdmdWOyazWNddlVg+GMqvdG2O1q8NqV4/VrsJqt7usdk1itae+V1tBf+i2sto1kdWuzGrXZFbrmusyqz0ksxreGKuhDquhHquhwmrYXVZDk1g9UFiNnP4gQK2shiayGsqshiazWtdcp1mt/AeCbozVSIfVSI/VSGE16i6rkUmsti0F1p43gMN2WCMTYY1M5rOuubn4PAPP1INJiBwAAA=="/>
          <p:cNvGrpSpPr>
            <a:grpSpLocks noChangeAspect="1"/>
          </p:cNvGrpSpPr>
          <p:nvPr/>
        </p:nvGrpSpPr>
        <p:grpSpPr>
          <a:xfrm>
            <a:off x="1333763" y="1984407"/>
            <a:ext cx="6698080" cy="3609911"/>
            <a:chOff x="3363760" y="915600"/>
            <a:chExt cx="5579051" cy="4882202"/>
          </a:xfrm>
        </p:grpSpPr>
        <p:sp>
          <p:nvSpPr>
            <p:cNvPr id="3" name="BackShape1"/>
            <p:cNvSpPr/>
            <p:nvPr/>
          </p:nvSpPr>
          <p:spPr>
            <a:xfrm>
              <a:off x="3363762" y="1319916"/>
              <a:ext cx="4816140" cy="440122"/>
            </a:xfrm>
            <a:prstGeom prst="roundRect">
              <a:avLst>
                <a:gd name="adj" fmla="val 50000"/>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4" name="RelativeShape1"/>
            <p:cNvSpPr/>
            <p:nvPr/>
          </p:nvSpPr>
          <p:spPr>
            <a:xfrm>
              <a:off x="3464259" y="1403336"/>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5" name="ValueShape1"/>
            <p:cNvSpPr/>
            <p:nvPr/>
          </p:nvSpPr>
          <p:spPr>
            <a:xfrm>
              <a:off x="3464259" y="1403337"/>
              <a:ext cx="2030664"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6" name="ValueText1"/>
            <p:cNvSpPr txBox="1"/>
            <p:nvPr/>
          </p:nvSpPr>
          <p:spPr>
            <a:xfrm>
              <a:off x="8360030" y="1319916"/>
              <a:ext cx="582781" cy="437086"/>
            </a:xfrm>
            <a:prstGeom prst="rect">
              <a:avLst/>
            </a:prstGeom>
            <a:noFill/>
          </p:spPr>
          <p:txBody>
            <a:bodyPr wrap="square" anchor="ctr" anchorCtr="1">
              <a:prstTxWarp prst="textPlain">
                <a:avLst/>
              </a:prstTxWarp>
              <a:noAutofit/>
            </a:bodyPr>
            <a:lstStyle/>
            <a:p>
              <a:r>
                <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rPr>
                <a:t>44%</a:t>
              </a:r>
              <a:endPar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7" name="CustomText1"/>
            <p:cNvSpPr/>
            <p:nvPr/>
          </p:nvSpPr>
          <p:spPr>
            <a:xfrm>
              <a:off x="3363760" y="915600"/>
              <a:ext cx="4816140" cy="320897"/>
            </a:xfrm>
            <a:prstGeom prst="rect">
              <a:avLst/>
            </a:prstGeom>
            <a:noFill/>
          </p:spPr>
          <p:txBody>
            <a:bodyPr wrap="none" lIns="0" tIns="0" rIns="0" bIns="0">
              <a:noAutofit/>
            </a:bodyPr>
            <a:lstStyle/>
            <a:p>
              <a:r>
                <a:rPr lang="zh-CN" altLang="en-US" sz="14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项目完成进度</a:t>
              </a:r>
              <a:endParaRPr lang="en-US" altLang="zh-CN"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8" name="BackShape2"/>
            <p:cNvSpPr/>
            <p:nvPr/>
          </p:nvSpPr>
          <p:spPr>
            <a:xfrm>
              <a:off x="3363762" y="2329357"/>
              <a:ext cx="4816140" cy="440122"/>
            </a:xfrm>
            <a:prstGeom prst="roundRect">
              <a:avLst>
                <a:gd name="adj" fmla="val 50000"/>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9" name="RelativeShape2"/>
            <p:cNvSpPr/>
            <p:nvPr/>
          </p:nvSpPr>
          <p:spPr>
            <a:xfrm>
              <a:off x="3464259" y="2412777"/>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0" name="ValueShape2"/>
            <p:cNvSpPr/>
            <p:nvPr/>
          </p:nvSpPr>
          <p:spPr>
            <a:xfrm>
              <a:off x="3464259" y="2412777"/>
              <a:ext cx="3599814"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1" name="ValueText2"/>
            <p:cNvSpPr txBox="1"/>
            <p:nvPr/>
          </p:nvSpPr>
          <p:spPr>
            <a:xfrm>
              <a:off x="8360030" y="2329357"/>
              <a:ext cx="582781" cy="437086"/>
            </a:xfrm>
            <a:prstGeom prst="rect">
              <a:avLst/>
            </a:prstGeom>
            <a:noFill/>
          </p:spPr>
          <p:txBody>
            <a:bodyPr wrap="square" anchor="ctr" anchorCtr="1">
              <a:prstTxWarp prst="textPlain">
                <a:avLst/>
              </a:prstTxWarp>
              <a:noAutofit/>
            </a:bodyPr>
            <a:lstStyle/>
            <a:p>
              <a:r>
                <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rPr>
                <a:t>78%</a:t>
              </a:r>
              <a:endPar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2" name="CustomText1"/>
            <p:cNvSpPr/>
            <p:nvPr/>
          </p:nvSpPr>
          <p:spPr>
            <a:xfrm>
              <a:off x="3363760" y="1925041"/>
              <a:ext cx="4816140" cy="320897"/>
            </a:xfrm>
            <a:prstGeom prst="rect">
              <a:avLst/>
            </a:prstGeom>
            <a:noFill/>
          </p:spPr>
          <p:txBody>
            <a:bodyPr wrap="none" lIns="0" tIns="0" rIns="0" bIns="0">
              <a:noAutofit/>
            </a:bodyPr>
            <a:lstStyle/>
            <a:p>
              <a:r>
                <a:rPr lang="zh-CN" altLang="en-US" sz="1400" dirty="0">
                  <a:solidFill>
                    <a:schemeClr val="tx1">
                      <a:lumMod val="75000"/>
                      <a:lumOff val="25000"/>
                    </a:schemeClr>
                  </a:solidFill>
                  <a:latin typeface="字魂105号-简雅黑" panose="00000500000000000000" pitchFamily="2" charset="-122"/>
                  <a:ea typeface="字魂105号-简雅黑" panose="00000500000000000000" pitchFamily="2" charset="-122"/>
                </a:rPr>
                <a:t>项目完成进度</a:t>
              </a:r>
              <a:endParaRPr lang="en-US" altLang="zh-CN"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3" name="BackShape3"/>
            <p:cNvSpPr/>
            <p:nvPr/>
          </p:nvSpPr>
          <p:spPr>
            <a:xfrm>
              <a:off x="3363762" y="3338798"/>
              <a:ext cx="4816140" cy="440122"/>
            </a:xfrm>
            <a:prstGeom prst="roundRect">
              <a:avLst>
                <a:gd name="adj" fmla="val 50000"/>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4" name="RelativeShape3"/>
            <p:cNvSpPr/>
            <p:nvPr/>
          </p:nvSpPr>
          <p:spPr>
            <a:xfrm>
              <a:off x="3464259" y="3422218"/>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5" name="ValueShape3"/>
            <p:cNvSpPr/>
            <p:nvPr/>
          </p:nvSpPr>
          <p:spPr>
            <a:xfrm>
              <a:off x="3464259" y="3422218"/>
              <a:ext cx="4107480"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6" name="ValueText3"/>
            <p:cNvSpPr txBox="1"/>
            <p:nvPr/>
          </p:nvSpPr>
          <p:spPr>
            <a:xfrm>
              <a:off x="8360030" y="3338798"/>
              <a:ext cx="582781" cy="437086"/>
            </a:xfrm>
            <a:prstGeom prst="rect">
              <a:avLst/>
            </a:prstGeom>
            <a:noFill/>
          </p:spPr>
          <p:txBody>
            <a:bodyPr wrap="square" anchor="ctr" anchorCtr="1">
              <a:prstTxWarp prst="textPlain">
                <a:avLst/>
              </a:prstTxWarp>
              <a:noAutofit/>
            </a:bodyPr>
            <a:lstStyle/>
            <a:p>
              <a:r>
                <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rPr>
                <a:t>89%</a:t>
              </a:r>
              <a:endPar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7" name="CustomText1"/>
            <p:cNvSpPr/>
            <p:nvPr/>
          </p:nvSpPr>
          <p:spPr>
            <a:xfrm>
              <a:off x="3363760" y="2934482"/>
              <a:ext cx="4816140" cy="320897"/>
            </a:xfrm>
            <a:prstGeom prst="rect">
              <a:avLst/>
            </a:prstGeom>
            <a:noFill/>
          </p:spPr>
          <p:txBody>
            <a:bodyPr wrap="none" lIns="0" tIns="0" rIns="0" bIns="0">
              <a:noAutofit/>
            </a:bodyPr>
            <a:lstStyle/>
            <a:p>
              <a:r>
                <a:rPr lang="zh-CN" altLang="en-US" sz="1400" dirty="0">
                  <a:solidFill>
                    <a:schemeClr val="tx1">
                      <a:lumMod val="75000"/>
                      <a:lumOff val="25000"/>
                    </a:schemeClr>
                  </a:solidFill>
                  <a:latin typeface="字魂105号-简雅黑" panose="00000500000000000000" pitchFamily="2" charset="-122"/>
                  <a:ea typeface="字魂105号-简雅黑" panose="00000500000000000000" pitchFamily="2" charset="-122"/>
                </a:rPr>
                <a:t>项目完成进度</a:t>
              </a:r>
              <a:endParaRPr lang="en-US" altLang="zh-CN"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8" name="BackShape4"/>
            <p:cNvSpPr/>
            <p:nvPr/>
          </p:nvSpPr>
          <p:spPr>
            <a:xfrm>
              <a:off x="3363762" y="4348239"/>
              <a:ext cx="4816140" cy="440122"/>
            </a:xfrm>
            <a:prstGeom prst="roundRect">
              <a:avLst>
                <a:gd name="adj" fmla="val 50000"/>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9" name="RelativeShape4"/>
            <p:cNvSpPr/>
            <p:nvPr/>
          </p:nvSpPr>
          <p:spPr>
            <a:xfrm>
              <a:off x="3464259" y="4431659"/>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0" name="ValueShape4"/>
            <p:cNvSpPr/>
            <p:nvPr/>
          </p:nvSpPr>
          <p:spPr>
            <a:xfrm>
              <a:off x="3464259" y="4431659"/>
              <a:ext cx="3461359"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1" name="ValueText4"/>
            <p:cNvSpPr txBox="1"/>
            <p:nvPr/>
          </p:nvSpPr>
          <p:spPr>
            <a:xfrm>
              <a:off x="8360030" y="4348239"/>
              <a:ext cx="582781" cy="437086"/>
            </a:xfrm>
            <a:prstGeom prst="rect">
              <a:avLst/>
            </a:prstGeom>
            <a:noFill/>
          </p:spPr>
          <p:txBody>
            <a:bodyPr wrap="square" anchor="ctr" anchorCtr="1">
              <a:prstTxWarp prst="textPlain">
                <a:avLst/>
              </a:prstTxWarp>
              <a:noAutofit/>
            </a:bodyPr>
            <a:lstStyle/>
            <a:p>
              <a:r>
                <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rPr>
                <a:t>75%</a:t>
              </a:r>
              <a:endPar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2" name="CustomText1"/>
            <p:cNvSpPr/>
            <p:nvPr/>
          </p:nvSpPr>
          <p:spPr>
            <a:xfrm>
              <a:off x="3363760" y="3943923"/>
              <a:ext cx="4816140" cy="320897"/>
            </a:xfrm>
            <a:prstGeom prst="rect">
              <a:avLst/>
            </a:prstGeom>
            <a:noFill/>
          </p:spPr>
          <p:txBody>
            <a:bodyPr wrap="none" lIns="0" tIns="0" rIns="0" bIns="0">
              <a:noAutofit/>
            </a:bodyPr>
            <a:lstStyle/>
            <a:p>
              <a:r>
                <a:rPr lang="zh-CN" altLang="en-US" sz="1400" dirty="0">
                  <a:solidFill>
                    <a:schemeClr val="tx1">
                      <a:lumMod val="75000"/>
                      <a:lumOff val="25000"/>
                    </a:schemeClr>
                  </a:solidFill>
                  <a:latin typeface="字魂105号-简雅黑" panose="00000500000000000000" pitchFamily="2" charset="-122"/>
                  <a:ea typeface="字魂105号-简雅黑" panose="00000500000000000000" pitchFamily="2" charset="-122"/>
                </a:rPr>
                <a:t>项目完成进度</a:t>
              </a:r>
              <a:endParaRPr lang="en-US" altLang="zh-CN"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3" name="BackShape5"/>
            <p:cNvSpPr/>
            <p:nvPr/>
          </p:nvSpPr>
          <p:spPr>
            <a:xfrm>
              <a:off x="3363762" y="5357680"/>
              <a:ext cx="4816140" cy="440122"/>
            </a:xfrm>
            <a:prstGeom prst="roundRect">
              <a:avLst>
                <a:gd name="adj" fmla="val 50000"/>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4" name="RelativeShape5"/>
            <p:cNvSpPr/>
            <p:nvPr/>
          </p:nvSpPr>
          <p:spPr>
            <a:xfrm>
              <a:off x="3464259" y="5441100"/>
              <a:ext cx="4615146" cy="27328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5" name="ValueShape5"/>
            <p:cNvSpPr/>
            <p:nvPr/>
          </p:nvSpPr>
          <p:spPr>
            <a:xfrm>
              <a:off x="3464259" y="5441100"/>
              <a:ext cx="3599814" cy="27328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6" name="ValueText5"/>
            <p:cNvSpPr txBox="1"/>
            <p:nvPr/>
          </p:nvSpPr>
          <p:spPr>
            <a:xfrm>
              <a:off x="8360030" y="5357680"/>
              <a:ext cx="582781" cy="437086"/>
            </a:xfrm>
            <a:prstGeom prst="rect">
              <a:avLst/>
            </a:prstGeom>
            <a:noFill/>
          </p:spPr>
          <p:txBody>
            <a:bodyPr wrap="square" anchor="ctr" anchorCtr="1">
              <a:prstTxWarp prst="textPlain">
                <a:avLst/>
              </a:prstTxWarp>
              <a:noAutofit/>
            </a:bodyPr>
            <a:lstStyle/>
            <a:p>
              <a:r>
                <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rPr>
                <a:t>78%</a:t>
              </a:r>
              <a:endParaRPr lang="en-US" altLang="zh-CN" sz="11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7" name="CustomText1"/>
            <p:cNvSpPr/>
            <p:nvPr/>
          </p:nvSpPr>
          <p:spPr>
            <a:xfrm>
              <a:off x="3363760" y="4953364"/>
              <a:ext cx="4816140" cy="320897"/>
            </a:xfrm>
            <a:prstGeom prst="rect">
              <a:avLst/>
            </a:prstGeom>
            <a:noFill/>
          </p:spPr>
          <p:txBody>
            <a:bodyPr wrap="none" lIns="0" tIns="0" rIns="0" bIns="0">
              <a:noAutofit/>
            </a:bodyPr>
            <a:lstStyle/>
            <a:p>
              <a:r>
                <a:rPr lang="zh-CN" altLang="en-US" sz="1400" dirty="0">
                  <a:solidFill>
                    <a:schemeClr val="tx1">
                      <a:lumMod val="75000"/>
                      <a:lumOff val="25000"/>
                    </a:schemeClr>
                  </a:solidFill>
                  <a:latin typeface="字魂105号-简雅黑" panose="00000500000000000000" pitchFamily="2" charset="-122"/>
                  <a:ea typeface="字魂105号-简雅黑" panose="00000500000000000000" pitchFamily="2" charset="-122"/>
                </a:rPr>
                <a:t>项目完成进度</a:t>
              </a:r>
              <a:endParaRPr lang="en-US" altLang="zh-CN" sz="14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grpSp>
      <p:sp>
        <p:nvSpPr>
          <p:cNvPr id="28" name="圆角矩形 27"/>
          <p:cNvSpPr/>
          <p:nvPr/>
        </p:nvSpPr>
        <p:spPr>
          <a:xfrm>
            <a:off x="8357002" y="1917716"/>
            <a:ext cx="2641600" cy="3743293"/>
          </a:xfrm>
          <a:prstGeom prst="roundRect">
            <a:avLst>
              <a:gd name="adj" fmla="val 5609"/>
            </a:avLst>
          </a:prstGeom>
          <a:blipFill dpi="0" rotWithShape="1">
            <a:blip r:embed="rId1" cstate="print">
              <a:extLst>
                <a:ext uri="{28A0092B-C50C-407E-A947-70E740481C1C}">
                  <a14:useLocalDpi xmlns:a14="http://schemas.microsoft.com/office/drawing/2010/main" val="0"/>
                </a:ext>
              </a:extLst>
            </a:blip>
            <a:srcRect/>
            <a:stretch>
              <a:fillRect l="-56279" r="-562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32" name="组合 31"/>
          <p:cNvGrpSpPr/>
          <p:nvPr/>
        </p:nvGrpSpPr>
        <p:grpSpPr>
          <a:xfrm>
            <a:off x="4965095" y="465120"/>
            <a:ext cx="2262158" cy="699316"/>
            <a:chOff x="5507534" y="356634"/>
            <a:chExt cx="2262158" cy="699316"/>
          </a:xfrm>
        </p:grpSpPr>
        <p:sp>
          <p:nvSpPr>
            <p:cNvPr id="33" name="矩形 32"/>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我们怎么做</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4" name="矩形 33"/>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700000">
            <a:off x="1475871" y="2660188"/>
            <a:ext cx="2187497" cy="2187498"/>
          </a:xfrm>
          <a:prstGeom prst="rect">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字魂105号-简雅黑" panose="00000500000000000000" pitchFamily="2" charset="-122"/>
              <a:ea typeface="字魂105号-简雅黑" panose="00000500000000000000" pitchFamily="2" charset="-122"/>
            </a:endParaRPr>
          </a:p>
        </p:txBody>
      </p:sp>
      <p:sp>
        <p:nvSpPr>
          <p:cNvPr id="36" name="椭圆 2"/>
          <p:cNvSpPr/>
          <p:nvPr/>
        </p:nvSpPr>
        <p:spPr>
          <a:xfrm>
            <a:off x="2229546" y="2865401"/>
            <a:ext cx="680146" cy="628106"/>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dirty="0">
              <a:latin typeface="字魂105号-简雅黑" panose="00000500000000000000" pitchFamily="2" charset="-122"/>
              <a:ea typeface="字魂105号-简雅黑" panose="00000500000000000000" pitchFamily="2" charset="-122"/>
            </a:endParaRPr>
          </a:p>
        </p:txBody>
      </p:sp>
      <p:sp>
        <p:nvSpPr>
          <p:cNvPr id="4" name="矩形 3"/>
          <p:cNvSpPr/>
          <p:nvPr/>
        </p:nvSpPr>
        <p:spPr>
          <a:xfrm>
            <a:off x="1096660" y="3694251"/>
            <a:ext cx="2945920" cy="4206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字魂105号-简雅黑" panose="00000500000000000000" pitchFamily="2" charset="-122"/>
                <a:ea typeface="字魂105号-简雅黑" panose="00000500000000000000" pitchFamily="2" charset="-122"/>
              </a:rPr>
              <a:t>标题文字添加</a:t>
            </a:r>
            <a:endParaRPr lang="zh-CN" altLang="en-US" sz="2000" b="1" dirty="0">
              <a:solidFill>
                <a:schemeClr val="bg1"/>
              </a:solidFill>
              <a:latin typeface="字魂105号-简雅黑" panose="00000500000000000000" pitchFamily="2" charset="-122"/>
              <a:ea typeface="字魂105号-简雅黑" panose="00000500000000000000" pitchFamily="2" charset="-122"/>
            </a:endParaRPr>
          </a:p>
        </p:txBody>
      </p:sp>
      <p:sp>
        <p:nvSpPr>
          <p:cNvPr id="5" name="文本框 4"/>
          <p:cNvSpPr txBox="1"/>
          <p:nvPr/>
        </p:nvSpPr>
        <p:spPr>
          <a:xfrm>
            <a:off x="1595498" y="4114381"/>
            <a:ext cx="1948243" cy="36074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latin typeface="Century Gothic" panose="020B0502020202020204" pitchFamily="34" charset="0"/>
                <a:ea typeface="字魂105号-简雅黑" panose="00000500000000000000" pitchFamily="2" charset="-122"/>
              </a:rPr>
              <a:t>The user can demonstrate on a projector or computer</a:t>
            </a:r>
            <a:endParaRPr lang="en-US" altLang="zh-CN" sz="800" dirty="0">
              <a:solidFill>
                <a:schemeClr val="bg1"/>
              </a:solidFill>
              <a:latin typeface="Century Gothic" panose="020B0502020202020204" pitchFamily="34" charset="0"/>
              <a:ea typeface="字魂105号-简雅黑" panose="00000500000000000000" pitchFamily="2" charset="-122"/>
            </a:endParaRPr>
          </a:p>
        </p:txBody>
      </p:sp>
      <p:sp>
        <p:nvSpPr>
          <p:cNvPr id="8" name="矩形 7"/>
          <p:cNvSpPr/>
          <p:nvPr/>
        </p:nvSpPr>
        <p:spPr>
          <a:xfrm rot="2700000">
            <a:off x="5002251" y="2660188"/>
            <a:ext cx="2187497" cy="2187498"/>
          </a:xfrm>
          <a:prstGeom prst="rect">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字魂105号-简雅黑" panose="00000500000000000000" pitchFamily="2" charset="-122"/>
              <a:ea typeface="字魂105号-简雅黑" panose="00000500000000000000" pitchFamily="2" charset="-122"/>
            </a:endParaRPr>
          </a:p>
        </p:txBody>
      </p:sp>
      <p:sp>
        <p:nvSpPr>
          <p:cNvPr id="37" name="椭圆 8"/>
          <p:cNvSpPr/>
          <p:nvPr/>
        </p:nvSpPr>
        <p:spPr>
          <a:xfrm>
            <a:off x="5761132" y="2839381"/>
            <a:ext cx="669734" cy="680146"/>
          </a:xfrm>
          <a:custGeom>
            <a:avLst/>
            <a:gdLst>
              <a:gd name="connsiteX0" fmla="*/ 87620 w 596114"/>
              <a:gd name="connsiteY0" fmla="*/ 437153 h 605381"/>
              <a:gd name="connsiteX1" fmla="*/ 147471 w 596114"/>
              <a:gd name="connsiteY1" fmla="*/ 437153 h 605381"/>
              <a:gd name="connsiteX2" fmla="*/ 155808 w 596114"/>
              <a:gd name="connsiteY2" fmla="*/ 476105 h 605381"/>
              <a:gd name="connsiteX3" fmla="*/ 87620 w 596114"/>
              <a:gd name="connsiteY3" fmla="*/ 476105 h 605381"/>
              <a:gd name="connsiteX4" fmla="*/ 68166 w 596114"/>
              <a:gd name="connsiteY4" fmla="*/ 456679 h 605381"/>
              <a:gd name="connsiteX5" fmla="*/ 87620 w 596114"/>
              <a:gd name="connsiteY5" fmla="*/ 437153 h 605381"/>
              <a:gd name="connsiteX6" fmla="*/ 241113 w 596114"/>
              <a:gd name="connsiteY6" fmla="*/ 372802 h 605381"/>
              <a:gd name="connsiteX7" fmla="*/ 230888 w 596114"/>
              <a:gd name="connsiteY7" fmla="*/ 419692 h 605381"/>
              <a:gd name="connsiteX8" fmla="*/ 277846 w 596114"/>
              <a:gd name="connsiteY8" fmla="*/ 409481 h 605381"/>
              <a:gd name="connsiteX9" fmla="*/ 87625 w 596114"/>
              <a:gd name="connsiteY9" fmla="*/ 339420 h 605381"/>
              <a:gd name="connsiteX10" fmla="*/ 168439 w 596114"/>
              <a:gd name="connsiteY10" fmla="*/ 339420 h 605381"/>
              <a:gd name="connsiteX11" fmla="*/ 160000 w 596114"/>
              <a:gd name="connsiteY11" fmla="*/ 378372 h 605381"/>
              <a:gd name="connsiteX12" fmla="*/ 87625 w 596114"/>
              <a:gd name="connsiteY12" fmla="*/ 378372 h 605381"/>
              <a:gd name="connsiteX13" fmla="*/ 68166 w 596114"/>
              <a:gd name="connsiteY13" fmla="*/ 358946 h 605381"/>
              <a:gd name="connsiteX14" fmla="*/ 87625 w 596114"/>
              <a:gd name="connsiteY14" fmla="*/ 339420 h 605381"/>
              <a:gd name="connsiteX15" fmla="*/ 87622 w 596114"/>
              <a:gd name="connsiteY15" fmla="*/ 241687 h 605381"/>
              <a:gd name="connsiteX16" fmla="*/ 239005 w 596114"/>
              <a:gd name="connsiteY16" fmla="*/ 241687 h 605381"/>
              <a:gd name="connsiteX17" fmla="*/ 199993 w 596114"/>
              <a:gd name="connsiteY17" fmla="*/ 280639 h 605381"/>
              <a:gd name="connsiteX18" fmla="*/ 87622 w 596114"/>
              <a:gd name="connsiteY18" fmla="*/ 280639 h 605381"/>
              <a:gd name="connsiteX19" fmla="*/ 68166 w 596114"/>
              <a:gd name="connsiteY19" fmla="*/ 261213 h 605381"/>
              <a:gd name="connsiteX20" fmla="*/ 87622 w 596114"/>
              <a:gd name="connsiteY20" fmla="*/ 241687 h 605381"/>
              <a:gd name="connsiteX21" fmla="*/ 87627 w 596114"/>
              <a:gd name="connsiteY21" fmla="*/ 143954 h 605381"/>
              <a:gd name="connsiteX22" fmla="*/ 336949 w 596114"/>
              <a:gd name="connsiteY22" fmla="*/ 143954 h 605381"/>
              <a:gd name="connsiteX23" fmla="*/ 297927 w 596114"/>
              <a:gd name="connsiteY23" fmla="*/ 182906 h 605381"/>
              <a:gd name="connsiteX24" fmla="*/ 87627 w 596114"/>
              <a:gd name="connsiteY24" fmla="*/ 182906 h 605381"/>
              <a:gd name="connsiteX25" fmla="*/ 68166 w 596114"/>
              <a:gd name="connsiteY25" fmla="*/ 163480 h 605381"/>
              <a:gd name="connsiteX26" fmla="*/ 87627 w 596114"/>
              <a:gd name="connsiteY26" fmla="*/ 143954 h 605381"/>
              <a:gd name="connsiteX27" fmla="*/ 515787 w 596114"/>
              <a:gd name="connsiteY27" fmla="*/ 93955 h 605381"/>
              <a:gd name="connsiteX28" fmla="*/ 484936 w 596114"/>
              <a:gd name="connsiteY28" fmla="*/ 106334 h 605381"/>
              <a:gd name="connsiteX29" fmla="*/ 257196 w 596114"/>
              <a:gd name="connsiteY29" fmla="*/ 333744 h 605381"/>
              <a:gd name="connsiteX30" fmla="*/ 316961 w 596114"/>
              <a:gd name="connsiteY30" fmla="*/ 393422 h 605381"/>
              <a:gd name="connsiteX31" fmla="*/ 544701 w 596114"/>
              <a:gd name="connsiteY31" fmla="*/ 166012 h 605381"/>
              <a:gd name="connsiteX32" fmla="*/ 546190 w 596114"/>
              <a:gd name="connsiteY32" fmla="*/ 107821 h 605381"/>
              <a:gd name="connsiteX33" fmla="*/ 515787 w 596114"/>
              <a:gd name="connsiteY33" fmla="*/ 93955 h 605381"/>
              <a:gd name="connsiteX34" fmla="*/ 515178 w 596114"/>
              <a:gd name="connsiteY34" fmla="*/ 54984 h 605381"/>
              <a:gd name="connsiteX35" fmla="*/ 573094 w 596114"/>
              <a:gd name="connsiteY35" fmla="*/ 79668 h 605381"/>
              <a:gd name="connsiteX36" fmla="*/ 572300 w 596114"/>
              <a:gd name="connsiteY36" fmla="*/ 193571 h 605381"/>
              <a:gd name="connsiteX37" fmla="*/ 330760 w 596114"/>
              <a:gd name="connsiteY37" fmla="*/ 434760 h 605381"/>
              <a:gd name="connsiteX38" fmla="*/ 321031 w 596114"/>
              <a:gd name="connsiteY38" fmla="*/ 440014 h 605381"/>
              <a:gd name="connsiteX39" fmla="*/ 209543 w 596114"/>
              <a:gd name="connsiteY39" fmla="*/ 464202 h 605381"/>
              <a:gd name="connsiteX40" fmla="*/ 191674 w 596114"/>
              <a:gd name="connsiteY40" fmla="*/ 458849 h 605381"/>
              <a:gd name="connsiteX41" fmla="*/ 186412 w 596114"/>
              <a:gd name="connsiteY41" fmla="*/ 441005 h 605381"/>
              <a:gd name="connsiteX42" fmla="*/ 210536 w 596114"/>
              <a:gd name="connsiteY42" fmla="*/ 329680 h 605381"/>
              <a:gd name="connsiteX43" fmla="*/ 215798 w 596114"/>
              <a:gd name="connsiteY43" fmla="*/ 319965 h 605381"/>
              <a:gd name="connsiteX44" fmla="*/ 457338 w 596114"/>
              <a:gd name="connsiteY44" fmla="*/ 78776 h 605381"/>
              <a:gd name="connsiteX45" fmla="*/ 515178 w 596114"/>
              <a:gd name="connsiteY45" fmla="*/ 54984 h 605381"/>
              <a:gd name="connsiteX46" fmla="*/ 42688 w 596114"/>
              <a:gd name="connsiteY46" fmla="*/ 0 h 605381"/>
              <a:gd name="connsiteX47" fmla="*/ 398388 w 596114"/>
              <a:gd name="connsiteY47" fmla="*/ 0 h 605381"/>
              <a:gd name="connsiteX48" fmla="*/ 441076 w 596114"/>
              <a:gd name="connsiteY48" fmla="*/ 41337 h 605381"/>
              <a:gd name="connsiteX49" fmla="*/ 402160 w 596114"/>
              <a:gd name="connsiteY49" fmla="*/ 78907 h 605381"/>
              <a:gd name="connsiteX50" fmla="*/ 402160 w 596114"/>
              <a:gd name="connsiteY50" fmla="*/ 42625 h 605381"/>
              <a:gd name="connsiteX51" fmla="*/ 398388 w 596114"/>
              <a:gd name="connsiteY51" fmla="*/ 38958 h 605381"/>
              <a:gd name="connsiteX52" fmla="*/ 42688 w 596114"/>
              <a:gd name="connsiteY52" fmla="*/ 38958 h 605381"/>
              <a:gd name="connsiteX53" fmla="*/ 39015 w 596114"/>
              <a:gd name="connsiteY53" fmla="*/ 42625 h 605381"/>
              <a:gd name="connsiteX54" fmla="*/ 39015 w 596114"/>
              <a:gd name="connsiteY54" fmla="*/ 562656 h 605381"/>
              <a:gd name="connsiteX55" fmla="*/ 42688 w 596114"/>
              <a:gd name="connsiteY55" fmla="*/ 566423 h 605381"/>
              <a:gd name="connsiteX56" fmla="*/ 398388 w 596114"/>
              <a:gd name="connsiteY56" fmla="*/ 566423 h 605381"/>
              <a:gd name="connsiteX57" fmla="*/ 402160 w 596114"/>
              <a:gd name="connsiteY57" fmla="*/ 562656 h 605381"/>
              <a:gd name="connsiteX58" fmla="*/ 402160 w 596114"/>
              <a:gd name="connsiteY58" fmla="*/ 418622 h 605381"/>
              <a:gd name="connsiteX59" fmla="*/ 441175 w 596114"/>
              <a:gd name="connsiteY59" fmla="*/ 379664 h 605381"/>
              <a:gd name="connsiteX60" fmla="*/ 441175 w 596114"/>
              <a:gd name="connsiteY60" fmla="*/ 562656 h 605381"/>
              <a:gd name="connsiteX61" fmla="*/ 398388 w 596114"/>
              <a:gd name="connsiteY61" fmla="*/ 605381 h 605381"/>
              <a:gd name="connsiteX62" fmla="*/ 42688 w 596114"/>
              <a:gd name="connsiteY62" fmla="*/ 605381 h 605381"/>
              <a:gd name="connsiteX63" fmla="*/ 0 w 596114"/>
              <a:gd name="connsiteY63" fmla="*/ 562656 h 605381"/>
              <a:gd name="connsiteX64" fmla="*/ 0 w 596114"/>
              <a:gd name="connsiteY64" fmla="*/ 42625 h 605381"/>
              <a:gd name="connsiteX65" fmla="*/ 42688 w 596114"/>
              <a:gd name="connsiteY6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6114" h="605381">
                <a:moveTo>
                  <a:pt x="87620" y="437153"/>
                </a:moveTo>
                <a:lnTo>
                  <a:pt x="147471" y="437153"/>
                </a:lnTo>
                <a:cubicBezTo>
                  <a:pt x="145585" y="450930"/>
                  <a:pt x="148562" y="464608"/>
                  <a:pt x="155808" y="476105"/>
                </a:cubicBezTo>
                <a:lnTo>
                  <a:pt x="87620" y="476105"/>
                </a:lnTo>
                <a:cubicBezTo>
                  <a:pt x="76900" y="476105"/>
                  <a:pt x="68166" y="467383"/>
                  <a:pt x="68166" y="456679"/>
                </a:cubicBezTo>
                <a:cubicBezTo>
                  <a:pt x="68166" y="445875"/>
                  <a:pt x="76900" y="437153"/>
                  <a:pt x="87620" y="437153"/>
                </a:cubicBezTo>
                <a:close/>
                <a:moveTo>
                  <a:pt x="241113" y="372802"/>
                </a:moveTo>
                <a:lnTo>
                  <a:pt x="230888" y="419692"/>
                </a:lnTo>
                <a:lnTo>
                  <a:pt x="277846" y="409481"/>
                </a:lnTo>
                <a:close/>
                <a:moveTo>
                  <a:pt x="87625" y="339420"/>
                </a:moveTo>
                <a:lnTo>
                  <a:pt x="168439" y="339420"/>
                </a:lnTo>
                <a:lnTo>
                  <a:pt x="160000" y="378372"/>
                </a:lnTo>
                <a:lnTo>
                  <a:pt x="87625" y="378372"/>
                </a:lnTo>
                <a:cubicBezTo>
                  <a:pt x="76903" y="378372"/>
                  <a:pt x="68166" y="369650"/>
                  <a:pt x="68166" y="358946"/>
                </a:cubicBezTo>
                <a:cubicBezTo>
                  <a:pt x="68166" y="348142"/>
                  <a:pt x="76903" y="339420"/>
                  <a:pt x="87625" y="339420"/>
                </a:cubicBezTo>
                <a:close/>
                <a:moveTo>
                  <a:pt x="87622" y="241687"/>
                </a:moveTo>
                <a:lnTo>
                  <a:pt x="239005" y="241687"/>
                </a:lnTo>
                <a:lnTo>
                  <a:pt x="199993" y="280639"/>
                </a:lnTo>
                <a:lnTo>
                  <a:pt x="87622" y="280639"/>
                </a:lnTo>
                <a:cubicBezTo>
                  <a:pt x="76902" y="280639"/>
                  <a:pt x="68166" y="271917"/>
                  <a:pt x="68166" y="261213"/>
                </a:cubicBezTo>
                <a:cubicBezTo>
                  <a:pt x="68166" y="250409"/>
                  <a:pt x="76902" y="241687"/>
                  <a:pt x="87622" y="241687"/>
                </a:cubicBezTo>
                <a:close/>
                <a:moveTo>
                  <a:pt x="87627" y="143954"/>
                </a:moveTo>
                <a:lnTo>
                  <a:pt x="336949" y="143954"/>
                </a:lnTo>
                <a:lnTo>
                  <a:pt x="297927" y="182906"/>
                </a:lnTo>
                <a:lnTo>
                  <a:pt x="87627" y="182906"/>
                </a:lnTo>
                <a:cubicBezTo>
                  <a:pt x="76904" y="182906"/>
                  <a:pt x="68166" y="174184"/>
                  <a:pt x="68166" y="163480"/>
                </a:cubicBezTo>
                <a:cubicBezTo>
                  <a:pt x="68166" y="152676"/>
                  <a:pt x="76904" y="143954"/>
                  <a:pt x="87627" y="143954"/>
                </a:cubicBezTo>
                <a:close/>
                <a:moveTo>
                  <a:pt x="515787" y="93955"/>
                </a:moveTo>
                <a:cubicBezTo>
                  <a:pt x="504643" y="93695"/>
                  <a:pt x="493425" y="97809"/>
                  <a:pt x="484936" y="106334"/>
                </a:cubicBezTo>
                <a:lnTo>
                  <a:pt x="257196" y="333744"/>
                </a:lnTo>
                <a:lnTo>
                  <a:pt x="316961" y="393422"/>
                </a:lnTo>
                <a:lnTo>
                  <a:pt x="544701" y="166012"/>
                </a:lnTo>
                <a:cubicBezTo>
                  <a:pt x="560784" y="149953"/>
                  <a:pt x="561082" y="124376"/>
                  <a:pt x="546190" y="107821"/>
                </a:cubicBezTo>
                <a:cubicBezTo>
                  <a:pt x="538000" y="98850"/>
                  <a:pt x="526930" y="94215"/>
                  <a:pt x="515787" y="93955"/>
                </a:cubicBezTo>
                <a:close/>
                <a:moveTo>
                  <a:pt x="515178" y="54984"/>
                </a:moveTo>
                <a:cubicBezTo>
                  <a:pt x="536138" y="55083"/>
                  <a:pt x="557110" y="63262"/>
                  <a:pt x="573094" y="79668"/>
                </a:cubicBezTo>
                <a:cubicBezTo>
                  <a:pt x="603870" y="111291"/>
                  <a:pt x="603969" y="161948"/>
                  <a:pt x="572300" y="193571"/>
                </a:cubicBezTo>
                <a:lnTo>
                  <a:pt x="330760" y="434760"/>
                </a:lnTo>
                <a:cubicBezTo>
                  <a:pt x="328179" y="437337"/>
                  <a:pt x="324704" y="439221"/>
                  <a:pt x="321031" y="440014"/>
                </a:cubicBezTo>
                <a:lnTo>
                  <a:pt x="209543" y="464202"/>
                </a:lnTo>
                <a:cubicBezTo>
                  <a:pt x="203090" y="465590"/>
                  <a:pt x="196340" y="463607"/>
                  <a:pt x="191674" y="458849"/>
                </a:cubicBezTo>
                <a:cubicBezTo>
                  <a:pt x="186908" y="454190"/>
                  <a:pt x="185022" y="447350"/>
                  <a:pt x="186412" y="441005"/>
                </a:cubicBezTo>
                <a:lnTo>
                  <a:pt x="210536" y="329680"/>
                </a:lnTo>
                <a:cubicBezTo>
                  <a:pt x="211330" y="325913"/>
                  <a:pt x="213217" y="322542"/>
                  <a:pt x="215798" y="319965"/>
                </a:cubicBezTo>
                <a:cubicBezTo>
                  <a:pt x="225825" y="310051"/>
                  <a:pt x="439369" y="96719"/>
                  <a:pt x="457338" y="78776"/>
                </a:cubicBezTo>
                <a:cubicBezTo>
                  <a:pt x="473271" y="62865"/>
                  <a:pt x="494219" y="54885"/>
                  <a:pt x="515178" y="54984"/>
                </a:cubicBezTo>
                <a:close/>
                <a:moveTo>
                  <a:pt x="42688" y="0"/>
                </a:moveTo>
                <a:lnTo>
                  <a:pt x="398388" y="0"/>
                </a:lnTo>
                <a:cubicBezTo>
                  <a:pt x="421519" y="0"/>
                  <a:pt x="440381" y="18438"/>
                  <a:pt x="441076" y="41337"/>
                </a:cubicBezTo>
                <a:lnTo>
                  <a:pt x="402160" y="78907"/>
                </a:lnTo>
                <a:lnTo>
                  <a:pt x="402160" y="42625"/>
                </a:lnTo>
                <a:cubicBezTo>
                  <a:pt x="402160" y="40643"/>
                  <a:pt x="400473" y="38958"/>
                  <a:pt x="398388" y="38958"/>
                </a:cubicBezTo>
                <a:lnTo>
                  <a:pt x="42688" y="38958"/>
                </a:lnTo>
                <a:cubicBezTo>
                  <a:pt x="40702" y="38958"/>
                  <a:pt x="39015" y="40643"/>
                  <a:pt x="39015" y="42625"/>
                </a:cubicBezTo>
                <a:lnTo>
                  <a:pt x="39015" y="562656"/>
                </a:lnTo>
                <a:cubicBezTo>
                  <a:pt x="39015" y="564738"/>
                  <a:pt x="40702" y="566423"/>
                  <a:pt x="42688" y="566423"/>
                </a:cubicBezTo>
                <a:lnTo>
                  <a:pt x="398388" y="566423"/>
                </a:lnTo>
                <a:cubicBezTo>
                  <a:pt x="400473" y="566423"/>
                  <a:pt x="402160" y="564738"/>
                  <a:pt x="402160" y="562656"/>
                </a:cubicBezTo>
                <a:lnTo>
                  <a:pt x="402160" y="418622"/>
                </a:lnTo>
                <a:lnTo>
                  <a:pt x="441175" y="379664"/>
                </a:lnTo>
                <a:lnTo>
                  <a:pt x="441175" y="562656"/>
                </a:lnTo>
                <a:cubicBezTo>
                  <a:pt x="441175" y="586249"/>
                  <a:pt x="422015" y="605381"/>
                  <a:pt x="398388" y="605381"/>
                </a:cubicBezTo>
                <a:lnTo>
                  <a:pt x="42688" y="605381"/>
                </a:lnTo>
                <a:cubicBezTo>
                  <a:pt x="19160" y="605381"/>
                  <a:pt x="0" y="586249"/>
                  <a:pt x="0" y="562656"/>
                </a:cubicBezTo>
                <a:lnTo>
                  <a:pt x="0" y="42625"/>
                </a:lnTo>
                <a:cubicBezTo>
                  <a:pt x="0" y="19132"/>
                  <a:pt x="19160" y="0"/>
                  <a:pt x="426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dirty="0">
              <a:latin typeface="字魂105号-简雅黑" panose="00000500000000000000" pitchFamily="2" charset="-122"/>
              <a:ea typeface="字魂105号-简雅黑" panose="00000500000000000000" pitchFamily="2" charset="-122"/>
            </a:endParaRPr>
          </a:p>
        </p:txBody>
      </p:sp>
      <p:sp>
        <p:nvSpPr>
          <p:cNvPr id="10" name="矩形 9"/>
          <p:cNvSpPr/>
          <p:nvPr/>
        </p:nvSpPr>
        <p:spPr>
          <a:xfrm>
            <a:off x="4623040" y="3694251"/>
            <a:ext cx="2945920" cy="4206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字魂105号-简雅黑" panose="00000500000000000000" pitchFamily="2" charset="-122"/>
                <a:ea typeface="字魂105号-简雅黑" panose="00000500000000000000" pitchFamily="2" charset="-122"/>
              </a:rPr>
              <a:t>标题文字添加</a:t>
            </a:r>
            <a:endParaRPr lang="zh-CN" altLang="en-US" sz="2000" b="1" dirty="0">
              <a:solidFill>
                <a:schemeClr val="bg1"/>
              </a:solidFill>
              <a:latin typeface="字魂105号-简雅黑" panose="00000500000000000000" pitchFamily="2" charset="-122"/>
              <a:ea typeface="字魂105号-简雅黑" panose="00000500000000000000" pitchFamily="2" charset="-122"/>
            </a:endParaRPr>
          </a:p>
        </p:txBody>
      </p:sp>
      <p:sp>
        <p:nvSpPr>
          <p:cNvPr id="11" name="文本框 10"/>
          <p:cNvSpPr txBox="1"/>
          <p:nvPr/>
        </p:nvSpPr>
        <p:spPr>
          <a:xfrm>
            <a:off x="5121878" y="4114381"/>
            <a:ext cx="1948243" cy="36074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latin typeface="Century Gothic" panose="020B0502020202020204" pitchFamily="34" charset="0"/>
                <a:ea typeface="字魂105号-简雅黑" panose="00000500000000000000" pitchFamily="2" charset="-122"/>
              </a:rPr>
              <a:t>The user can demonstrate on a projector or computer</a:t>
            </a:r>
            <a:endParaRPr lang="en-US" altLang="zh-CN" sz="800" dirty="0">
              <a:solidFill>
                <a:schemeClr val="bg1"/>
              </a:solidFill>
              <a:latin typeface="Century Gothic" panose="020B0502020202020204" pitchFamily="34" charset="0"/>
              <a:ea typeface="字魂105号-简雅黑" panose="00000500000000000000" pitchFamily="2" charset="-122"/>
            </a:endParaRPr>
          </a:p>
        </p:txBody>
      </p:sp>
      <p:sp>
        <p:nvSpPr>
          <p:cNvPr id="13" name="矩形 12"/>
          <p:cNvSpPr/>
          <p:nvPr/>
        </p:nvSpPr>
        <p:spPr>
          <a:xfrm rot="2700000">
            <a:off x="8528631" y="2660188"/>
            <a:ext cx="2187497" cy="2187498"/>
          </a:xfrm>
          <a:prstGeom prst="rect">
            <a:avLst/>
          </a:prstGeom>
          <a:solidFill>
            <a:srgbClr val="2D2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字魂105号-简雅黑" panose="00000500000000000000" pitchFamily="2" charset="-122"/>
              <a:ea typeface="字魂105号-简雅黑" panose="00000500000000000000" pitchFamily="2" charset="-122"/>
            </a:endParaRPr>
          </a:p>
        </p:txBody>
      </p:sp>
      <p:sp>
        <p:nvSpPr>
          <p:cNvPr id="38" name="椭圆 13"/>
          <p:cNvSpPr/>
          <p:nvPr/>
        </p:nvSpPr>
        <p:spPr>
          <a:xfrm>
            <a:off x="9282306" y="2864302"/>
            <a:ext cx="680146" cy="630305"/>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000" dirty="0">
              <a:latin typeface="字魂105号-简雅黑" panose="00000500000000000000" pitchFamily="2" charset="-122"/>
              <a:ea typeface="字魂105号-简雅黑" panose="00000500000000000000" pitchFamily="2" charset="-122"/>
            </a:endParaRPr>
          </a:p>
        </p:txBody>
      </p:sp>
      <p:sp>
        <p:nvSpPr>
          <p:cNvPr id="15" name="矩形 14"/>
          <p:cNvSpPr/>
          <p:nvPr/>
        </p:nvSpPr>
        <p:spPr>
          <a:xfrm>
            <a:off x="8149420" y="3694251"/>
            <a:ext cx="2945920" cy="4206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字魂105号-简雅黑" panose="00000500000000000000" pitchFamily="2" charset="-122"/>
                <a:ea typeface="字魂105号-简雅黑" panose="00000500000000000000" pitchFamily="2" charset="-122"/>
              </a:rPr>
              <a:t>标题文字添加</a:t>
            </a:r>
            <a:endParaRPr lang="zh-CN" altLang="en-US" sz="2000" b="1" dirty="0">
              <a:solidFill>
                <a:schemeClr val="bg1"/>
              </a:solidFill>
              <a:latin typeface="字魂105号-简雅黑" panose="00000500000000000000" pitchFamily="2" charset="-122"/>
              <a:ea typeface="字魂105号-简雅黑" panose="00000500000000000000" pitchFamily="2" charset="-122"/>
            </a:endParaRPr>
          </a:p>
        </p:txBody>
      </p:sp>
      <p:sp>
        <p:nvSpPr>
          <p:cNvPr id="16" name="文本框 15"/>
          <p:cNvSpPr txBox="1"/>
          <p:nvPr/>
        </p:nvSpPr>
        <p:spPr>
          <a:xfrm>
            <a:off x="8648258" y="4114381"/>
            <a:ext cx="1948243" cy="36074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800" dirty="0">
                <a:solidFill>
                  <a:schemeClr val="bg1"/>
                </a:solidFill>
                <a:latin typeface="Century Gothic" panose="020B0502020202020204" pitchFamily="34" charset="0"/>
                <a:ea typeface="字魂105号-简雅黑" panose="00000500000000000000" pitchFamily="2" charset="-122"/>
              </a:rPr>
              <a:t>The user can demonstrate on a projector or computer</a:t>
            </a:r>
            <a:endParaRPr lang="en-US" altLang="zh-CN" sz="800" dirty="0">
              <a:solidFill>
                <a:schemeClr val="bg1"/>
              </a:solidFill>
              <a:latin typeface="Century Gothic" panose="020B0502020202020204" pitchFamily="34" charset="0"/>
              <a:ea typeface="字魂105号-简雅黑" panose="00000500000000000000" pitchFamily="2" charset="-122"/>
            </a:endParaRPr>
          </a:p>
        </p:txBody>
      </p:sp>
      <p:sp>
        <p:nvSpPr>
          <p:cNvPr id="31" name="矩形 30"/>
          <p:cNvSpPr/>
          <p:nvPr/>
        </p:nvSpPr>
        <p:spPr>
          <a:xfrm rot="2700000">
            <a:off x="3766730" y="2247900"/>
            <a:ext cx="1132159" cy="1132160"/>
          </a:xfrm>
          <a:prstGeom prst="rect">
            <a:avLst/>
          </a:prstGeom>
          <a:blipFill dpi="0" rotWithShape="0">
            <a:blip r:embed="rId1" cstate="print">
              <a:extLst>
                <a:ext uri="{28A0092B-C50C-407E-A947-70E740481C1C}">
                  <a14:useLocalDpi xmlns:a14="http://schemas.microsoft.com/office/drawing/2010/main" val="0"/>
                </a:ext>
              </a:extLst>
            </a:blip>
            <a:srcRect/>
            <a:stretch>
              <a:fillRect l="-25116" r="-251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字魂105号-简雅黑" panose="00000500000000000000" pitchFamily="2" charset="-122"/>
              <a:ea typeface="字魂105号-简雅黑" panose="00000500000000000000" pitchFamily="2" charset="-122"/>
            </a:endParaRPr>
          </a:p>
        </p:txBody>
      </p:sp>
      <p:sp>
        <p:nvSpPr>
          <p:cNvPr id="32" name="矩形 31"/>
          <p:cNvSpPr/>
          <p:nvPr/>
        </p:nvSpPr>
        <p:spPr>
          <a:xfrm rot="2700000">
            <a:off x="7293110" y="2247900"/>
            <a:ext cx="1132159" cy="1132160"/>
          </a:xfrm>
          <a:prstGeom prst="rect">
            <a:avLst/>
          </a:prstGeom>
          <a:blipFill dpi="0" rotWithShape="0">
            <a:blip r:embed="rId2" cstate="print">
              <a:extLst>
                <a:ext uri="{28A0092B-C50C-407E-A947-70E740481C1C}">
                  <a14:useLocalDpi xmlns:a14="http://schemas.microsoft.com/office/drawing/2010/main" val="0"/>
                </a:ext>
              </a:extLst>
            </a:blip>
            <a:srcRect/>
            <a:stretch>
              <a:fillRect l="-27533" r="-2753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字魂105号-简雅黑" panose="00000500000000000000" pitchFamily="2" charset="-122"/>
              <a:ea typeface="字魂105号-简雅黑" panose="00000500000000000000" pitchFamily="2" charset="-122"/>
            </a:endParaRPr>
          </a:p>
        </p:txBody>
      </p:sp>
      <p:sp>
        <p:nvSpPr>
          <p:cNvPr id="33" name="矩形 32"/>
          <p:cNvSpPr/>
          <p:nvPr/>
        </p:nvSpPr>
        <p:spPr>
          <a:xfrm rot="2700000">
            <a:off x="3766730" y="4125802"/>
            <a:ext cx="1132159" cy="1132160"/>
          </a:xfrm>
          <a:prstGeom prst="rect">
            <a:avLst/>
          </a:prstGeom>
          <a:blipFill dpi="0" rotWithShape="0">
            <a:blip r:embed="rId3" cstate="print">
              <a:extLst>
                <a:ext uri="{28A0092B-C50C-407E-A947-70E740481C1C}">
                  <a14:useLocalDpi xmlns:a14="http://schemas.microsoft.com/office/drawing/2010/main" val="0"/>
                </a:ext>
              </a:extLst>
            </a:blip>
            <a:srcRect/>
            <a:stretch>
              <a:fillRect l="-25000" r="-2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字魂105号-简雅黑" panose="00000500000000000000" pitchFamily="2" charset="-122"/>
              <a:ea typeface="字魂105号-简雅黑" panose="00000500000000000000" pitchFamily="2" charset="-122"/>
            </a:endParaRPr>
          </a:p>
        </p:txBody>
      </p:sp>
      <p:sp>
        <p:nvSpPr>
          <p:cNvPr id="34" name="矩形 33"/>
          <p:cNvSpPr/>
          <p:nvPr/>
        </p:nvSpPr>
        <p:spPr>
          <a:xfrm rot="2700000">
            <a:off x="7293110" y="4125802"/>
            <a:ext cx="1132159" cy="1132160"/>
          </a:xfrm>
          <a:prstGeom prst="rect">
            <a:avLst/>
          </a:prstGeom>
          <a:blipFill dpi="0" rotWithShape="0">
            <a:blip r:embed="rId4" cstate="print">
              <a:extLst>
                <a:ext uri="{28A0092B-C50C-407E-A947-70E740481C1C}">
                  <a14:useLocalDpi xmlns:a14="http://schemas.microsoft.com/office/drawing/2010/main" val="0"/>
                </a:ext>
              </a:extLst>
            </a:blip>
            <a:srcRect/>
            <a:stretch>
              <a:fillRect l="-25116" r="-2511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字魂105号-简雅黑" panose="00000500000000000000" pitchFamily="2" charset="-122"/>
              <a:ea typeface="字魂105号-简雅黑" panose="00000500000000000000" pitchFamily="2" charset="-122"/>
            </a:endParaRPr>
          </a:p>
        </p:txBody>
      </p:sp>
      <p:grpSp>
        <p:nvGrpSpPr>
          <p:cNvPr id="21" name="组合 20"/>
          <p:cNvGrpSpPr/>
          <p:nvPr/>
        </p:nvGrpSpPr>
        <p:grpSpPr>
          <a:xfrm>
            <a:off x="4965095" y="465120"/>
            <a:ext cx="2262158" cy="699316"/>
            <a:chOff x="5507534" y="356634"/>
            <a:chExt cx="2262158" cy="699316"/>
          </a:xfrm>
        </p:grpSpPr>
        <p:sp>
          <p:nvSpPr>
            <p:cNvPr id="22" name="矩形 21"/>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我们怎么做</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23" name="矩形 22"/>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0-#ppt_w/2"/>
                                          </p:val>
                                        </p:tav>
                                        <p:tav tm="100000">
                                          <p:val>
                                            <p:strVal val="#ppt_x"/>
                                          </p:val>
                                        </p:tav>
                                      </p:tavLst>
                                    </p:anim>
                                    <p:anim calcmode="lin" valueType="num">
                                      <p:cBhvr additive="base">
                                        <p:cTn id="12" dur="10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0-#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0-#ppt_w/2"/>
                                          </p:val>
                                        </p:tav>
                                        <p:tav tm="100000">
                                          <p:val>
                                            <p:strVal val="#ppt_x"/>
                                          </p:val>
                                        </p:tav>
                                      </p:tavLst>
                                    </p:anim>
                                    <p:anim calcmode="lin" valueType="num">
                                      <p:cBhvr additive="base">
                                        <p:cTn id="20" dur="10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1000" fill="hold"/>
                                        <p:tgtEl>
                                          <p:spTgt spid="8"/>
                                        </p:tgtEl>
                                        <p:attrNameLst>
                                          <p:attrName>ppt_x</p:attrName>
                                        </p:attrNameLst>
                                      </p:cBhvr>
                                      <p:tavLst>
                                        <p:tav tm="0">
                                          <p:val>
                                            <p:strVal val="0-#ppt_w/2"/>
                                          </p:val>
                                        </p:tav>
                                        <p:tav tm="100000">
                                          <p:val>
                                            <p:strVal val="#ppt_x"/>
                                          </p:val>
                                        </p:tav>
                                      </p:tavLst>
                                    </p:anim>
                                    <p:anim calcmode="lin" valueType="num">
                                      <p:cBhvr additive="base">
                                        <p:cTn id="24" dur="10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1000" fill="hold"/>
                                        <p:tgtEl>
                                          <p:spTgt spid="37"/>
                                        </p:tgtEl>
                                        <p:attrNameLst>
                                          <p:attrName>ppt_x</p:attrName>
                                        </p:attrNameLst>
                                      </p:cBhvr>
                                      <p:tavLst>
                                        <p:tav tm="0">
                                          <p:val>
                                            <p:strVal val="0-#ppt_w/2"/>
                                          </p:val>
                                        </p:tav>
                                        <p:tav tm="100000">
                                          <p:val>
                                            <p:strVal val="#ppt_x"/>
                                          </p:val>
                                        </p:tav>
                                      </p:tavLst>
                                    </p:anim>
                                    <p:anim calcmode="lin" valueType="num">
                                      <p:cBhvr additive="base">
                                        <p:cTn id="28" dur="1000" fill="hold"/>
                                        <p:tgtEl>
                                          <p:spTgt spid="3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0-#ppt_w/2"/>
                                          </p:val>
                                        </p:tav>
                                        <p:tav tm="100000">
                                          <p:val>
                                            <p:strVal val="#ppt_x"/>
                                          </p:val>
                                        </p:tav>
                                      </p:tavLst>
                                    </p:anim>
                                    <p:anim calcmode="lin" valueType="num">
                                      <p:cBhvr additive="base">
                                        <p:cTn id="32" dur="10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0-#ppt_w/2"/>
                                          </p:val>
                                        </p:tav>
                                        <p:tav tm="100000">
                                          <p:val>
                                            <p:strVal val="#ppt_x"/>
                                          </p:val>
                                        </p:tav>
                                      </p:tavLst>
                                    </p:anim>
                                    <p:anim calcmode="lin" valueType="num">
                                      <p:cBhvr additive="base">
                                        <p:cTn id="36" dur="10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000" fill="hold"/>
                                        <p:tgtEl>
                                          <p:spTgt spid="13"/>
                                        </p:tgtEl>
                                        <p:attrNameLst>
                                          <p:attrName>ppt_x</p:attrName>
                                        </p:attrNameLst>
                                      </p:cBhvr>
                                      <p:tavLst>
                                        <p:tav tm="0">
                                          <p:val>
                                            <p:strVal val="0-#ppt_w/2"/>
                                          </p:val>
                                        </p:tav>
                                        <p:tav tm="100000">
                                          <p:val>
                                            <p:strVal val="#ppt_x"/>
                                          </p:val>
                                        </p:tav>
                                      </p:tavLst>
                                    </p:anim>
                                    <p:anim calcmode="lin" valueType="num">
                                      <p:cBhvr additive="base">
                                        <p:cTn id="40" dur="10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1000" fill="hold"/>
                                        <p:tgtEl>
                                          <p:spTgt spid="38"/>
                                        </p:tgtEl>
                                        <p:attrNameLst>
                                          <p:attrName>ppt_x</p:attrName>
                                        </p:attrNameLst>
                                      </p:cBhvr>
                                      <p:tavLst>
                                        <p:tav tm="0">
                                          <p:val>
                                            <p:strVal val="0-#ppt_w/2"/>
                                          </p:val>
                                        </p:tav>
                                        <p:tav tm="100000">
                                          <p:val>
                                            <p:strVal val="#ppt_x"/>
                                          </p:val>
                                        </p:tav>
                                      </p:tavLst>
                                    </p:anim>
                                    <p:anim calcmode="lin" valueType="num">
                                      <p:cBhvr additive="base">
                                        <p:cTn id="44" dur="10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000" fill="hold"/>
                                        <p:tgtEl>
                                          <p:spTgt spid="15"/>
                                        </p:tgtEl>
                                        <p:attrNameLst>
                                          <p:attrName>ppt_x</p:attrName>
                                        </p:attrNameLst>
                                      </p:cBhvr>
                                      <p:tavLst>
                                        <p:tav tm="0">
                                          <p:val>
                                            <p:strVal val="0-#ppt_w/2"/>
                                          </p:val>
                                        </p:tav>
                                        <p:tav tm="100000">
                                          <p:val>
                                            <p:strVal val="#ppt_x"/>
                                          </p:val>
                                        </p:tav>
                                      </p:tavLst>
                                    </p:anim>
                                    <p:anim calcmode="lin" valueType="num">
                                      <p:cBhvr additive="base">
                                        <p:cTn id="48" dur="10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000" fill="hold"/>
                                        <p:tgtEl>
                                          <p:spTgt spid="16"/>
                                        </p:tgtEl>
                                        <p:attrNameLst>
                                          <p:attrName>ppt_x</p:attrName>
                                        </p:attrNameLst>
                                      </p:cBhvr>
                                      <p:tavLst>
                                        <p:tav tm="0">
                                          <p:val>
                                            <p:strVal val="0-#ppt_w/2"/>
                                          </p:val>
                                        </p:tav>
                                        <p:tav tm="100000">
                                          <p:val>
                                            <p:strVal val="#ppt_x"/>
                                          </p:val>
                                        </p:tav>
                                      </p:tavLst>
                                    </p:anim>
                                    <p:anim calcmode="lin" valueType="num">
                                      <p:cBhvr additive="base">
                                        <p:cTn id="52" dur="10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1000" fill="hold"/>
                                        <p:tgtEl>
                                          <p:spTgt spid="31"/>
                                        </p:tgtEl>
                                        <p:attrNameLst>
                                          <p:attrName>ppt_x</p:attrName>
                                        </p:attrNameLst>
                                      </p:cBhvr>
                                      <p:tavLst>
                                        <p:tav tm="0">
                                          <p:val>
                                            <p:strVal val="0-#ppt_w/2"/>
                                          </p:val>
                                        </p:tav>
                                        <p:tav tm="100000">
                                          <p:val>
                                            <p:strVal val="#ppt_x"/>
                                          </p:val>
                                        </p:tav>
                                      </p:tavLst>
                                    </p:anim>
                                    <p:anim calcmode="lin" valueType="num">
                                      <p:cBhvr additive="base">
                                        <p:cTn id="56" dur="1000" fill="hold"/>
                                        <p:tgtEl>
                                          <p:spTgt spid="31"/>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1000" fill="hold"/>
                                        <p:tgtEl>
                                          <p:spTgt spid="32"/>
                                        </p:tgtEl>
                                        <p:attrNameLst>
                                          <p:attrName>ppt_x</p:attrName>
                                        </p:attrNameLst>
                                      </p:cBhvr>
                                      <p:tavLst>
                                        <p:tav tm="0">
                                          <p:val>
                                            <p:strVal val="0-#ppt_w/2"/>
                                          </p:val>
                                        </p:tav>
                                        <p:tav tm="100000">
                                          <p:val>
                                            <p:strVal val="#ppt_x"/>
                                          </p:val>
                                        </p:tav>
                                      </p:tavLst>
                                    </p:anim>
                                    <p:anim calcmode="lin" valueType="num">
                                      <p:cBhvr additive="base">
                                        <p:cTn id="60" dur="10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1000" fill="hold"/>
                                        <p:tgtEl>
                                          <p:spTgt spid="33"/>
                                        </p:tgtEl>
                                        <p:attrNameLst>
                                          <p:attrName>ppt_x</p:attrName>
                                        </p:attrNameLst>
                                      </p:cBhvr>
                                      <p:tavLst>
                                        <p:tav tm="0">
                                          <p:val>
                                            <p:strVal val="0-#ppt_w/2"/>
                                          </p:val>
                                        </p:tav>
                                        <p:tav tm="100000">
                                          <p:val>
                                            <p:strVal val="#ppt_x"/>
                                          </p:val>
                                        </p:tav>
                                      </p:tavLst>
                                    </p:anim>
                                    <p:anim calcmode="lin" valueType="num">
                                      <p:cBhvr additive="base">
                                        <p:cTn id="64" dur="1000" fill="hold"/>
                                        <p:tgtEl>
                                          <p:spTgt spid="33"/>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1000" fill="hold"/>
                                        <p:tgtEl>
                                          <p:spTgt spid="34"/>
                                        </p:tgtEl>
                                        <p:attrNameLst>
                                          <p:attrName>ppt_x</p:attrName>
                                        </p:attrNameLst>
                                      </p:cBhvr>
                                      <p:tavLst>
                                        <p:tav tm="0">
                                          <p:val>
                                            <p:strVal val="0-#ppt_w/2"/>
                                          </p:val>
                                        </p:tav>
                                        <p:tav tm="100000">
                                          <p:val>
                                            <p:strVal val="#ppt_x"/>
                                          </p:val>
                                        </p:tav>
                                      </p:tavLst>
                                    </p:anim>
                                    <p:anim calcmode="lin" valueType="num">
                                      <p:cBhvr additive="base">
                                        <p:cTn id="68"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6" grpId="0" animBg="1"/>
      <p:bldP spid="4" grpId="0"/>
      <p:bldP spid="5" grpId="0"/>
      <p:bldP spid="8" grpId="0" animBg="1"/>
      <p:bldP spid="37" grpId="0" animBg="1"/>
      <p:bldP spid="10" grpId="0"/>
      <p:bldP spid="11" grpId="0"/>
      <p:bldP spid="13" grpId="0" animBg="1"/>
      <p:bldP spid="38" grpId="0" animBg="1"/>
      <p:bldP spid="15" grpId="0"/>
      <p:bldP spid="16" grpId="0"/>
      <p:bldP spid="31" grpId="0" animBg="1"/>
      <p:bldP spid="32" grpId="0" animBg="1"/>
      <p:bldP spid="33" grpId="0" animBg="1"/>
      <p:bldP spid="3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65116" y="3723419"/>
            <a:ext cx="3363453" cy="707886"/>
          </a:xfrm>
          <a:prstGeom prst="rect">
            <a:avLst/>
          </a:prstGeom>
          <a:noFill/>
        </p:spPr>
        <p:txBody>
          <a:bodyPr wrap="square" rtlCol="0">
            <a:spAutoFit/>
          </a:bodyPr>
          <a:lstStyle/>
          <a:p>
            <a:r>
              <a:rPr lang="zh-CN" altLang="en-US" sz="4000" b="1" dirty="0" smtClean="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rPr>
              <a:t>企业未来规划</a:t>
            </a:r>
            <a:endParaRPr lang="zh-CN" altLang="en-US" sz="4000" b="1" dirty="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endParaRPr>
          </a:p>
        </p:txBody>
      </p:sp>
      <p:sp>
        <p:nvSpPr>
          <p:cNvPr id="16" name="PA_文本框 57"/>
          <p:cNvSpPr txBox="1"/>
          <p:nvPr>
            <p:custDataLst>
              <p:tags r:id="rId1"/>
            </p:custDataLst>
          </p:nvPr>
        </p:nvSpPr>
        <p:spPr>
          <a:xfrm>
            <a:off x="803013" y="4358211"/>
            <a:ext cx="6338283" cy="505651"/>
          </a:xfrm>
          <a:prstGeom prst="rect">
            <a:avLst/>
          </a:prstGeom>
          <a:noFill/>
        </p:spPr>
        <p:txBody>
          <a:bodyPr wrap="square" rtlCol="0">
            <a:spAutoFit/>
          </a:bodyPr>
          <a:lstStyle/>
          <a:p>
            <a:pPr>
              <a:lnSpc>
                <a:spcPct val="130000"/>
              </a:lnSpc>
            </a:pP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A dream need to work out a summary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report dream </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summary report </a:t>
            </a:r>
            <a:r>
              <a:rPr lang="en-US" altLang="zh-CN" sz="1100" dirty="0" err="1">
                <a:solidFill>
                  <a:schemeClr val="tx1">
                    <a:lumMod val="65000"/>
                    <a:lumOff val="35000"/>
                  </a:schemeClr>
                </a:solidFill>
                <a:latin typeface="字魂105号-简雅黑" panose="00000500000000000000" pitchFamily="2" charset="-122"/>
                <a:ea typeface="字魂105号-简雅黑" panose="00000500000000000000" pitchFamily="2" charset="-122"/>
              </a:rPr>
              <a:t>summaryA</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 dream 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summary</a:t>
            </a:r>
            <a:endPar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7" name="文本框 16"/>
          <p:cNvSpPr txBox="1"/>
          <p:nvPr/>
        </p:nvSpPr>
        <p:spPr>
          <a:xfrm>
            <a:off x="896004"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团队成员</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8" name="文本框 17"/>
          <p:cNvSpPr txBox="1"/>
          <p:nvPr/>
        </p:nvSpPr>
        <p:spPr>
          <a:xfrm>
            <a:off x="1872397"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公司简介</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9" name="文本框 18"/>
          <p:cNvSpPr txBox="1"/>
          <p:nvPr/>
        </p:nvSpPr>
        <p:spPr>
          <a:xfrm>
            <a:off x="2848790"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企业精神</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20" name="文本框 19"/>
          <p:cNvSpPr txBox="1"/>
          <p:nvPr/>
        </p:nvSpPr>
        <p:spPr>
          <a:xfrm>
            <a:off x="3825183"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诚信合作</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grpSp>
        <p:nvGrpSpPr>
          <p:cNvPr id="21" name="组合 20"/>
          <p:cNvGrpSpPr/>
          <p:nvPr/>
        </p:nvGrpSpPr>
        <p:grpSpPr>
          <a:xfrm flipH="1">
            <a:off x="5309937" y="-17676"/>
            <a:ext cx="6882063" cy="6875676"/>
            <a:chOff x="4315327" y="-17676"/>
            <a:chExt cx="5918886" cy="2662022"/>
          </a:xfrm>
        </p:grpSpPr>
        <p:sp>
          <p:nvSpPr>
            <p:cNvPr id="22" name="任意多边形 21"/>
            <p:cNvSpPr/>
            <p:nvPr/>
          </p:nvSpPr>
          <p:spPr>
            <a:xfrm>
              <a:off x="4315327" y="-17676"/>
              <a:ext cx="5918886" cy="2662022"/>
            </a:xfrm>
            <a:custGeom>
              <a:avLst/>
              <a:gdLst>
                <a:gd name="connsiteX0" fmla="*/ 0 w 5918886"/>
                <a:gd name="connsiteY0" fmla="*/ 0 h 2662022"/>
                <a:gd name="connsiteX1" fmla="*/ 5918886 w 5918886"/>
                <a:gd name="connsiteY1" fmla="*/ 5319 h 2662022"/>
                <a:gd name="connsiteX2" fmla="*/ 1818191 w 5918886"/>
                <a:gd name="connsiteY2" fmla="*/ 2658790 h 2662022"/>
                <a:gd name="connsiteX3" fmla="*/ 1804227 w 5918886"/>
                <a:gd name="connsiteY3" fmla="*/ 2662022 h 2662022"/>
                <a:gd name="connsiteX4" fmla="*/ 0 w 5918886"/>
                <a:gd name="connsiteY4" fmla="*/ 2662022 h 266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8886" h="2662022">
                  <a:moveTo>
                    <a:pt x="0" y="0"/>
                  </a:moveTo>
                  <a:lnTo>
                    <a:pt x="5918886" y="5319"/>
                  </a:lnTo>
                  <a:cubicBezTo>
                    <a:pt x="3466920" y="826742"/>
                    <a:pt x="2297583" y="2191159"/>
                    <a:pt x="1818191" y="2658790"/>
                  </a:cubicBezTo>
                  <a:lnTo>
                    <a:pt x="1804227" y="2662022"/>
                  </a:lnTo>
                  <a:lnTo>
                    <a:pt x="0" y="2662022"/>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23" name="任意多边形 22"/>
            <p:cNvSpPr/>
            <p:nvPr/>
          </p:nvSpPr>
          <p:spPr>
            <a:xfrm>
              <a:off x="4315327" y="-17675"/>
              <a:ext cx="5883450" cy="2662021"/>
            </a:xfrm>
            <a:custGeom>
              <a:avLst/>
              <a:gdLst>
                <a:gd name="connsiteX0" fmla="*/ 0 w 5883450"/>
                <a:gd name="connsiteY0" fmla="*/ 0 h 2662021"/>
                <a:gd name="connsiteX1" fmla="*/ 5883450 w 5883450"/>
                <a:gd name="connsiteY1" fmla="*/ 0 h 2662021"/>
                <a:gd name="connsiteX2" fmla="*/ 5853767 w 5883450"/>
                <a:gd name="connsiteY2" fmla="*/ 8423 h 2662021"/>
                <a:gd name="connsiteX3" fmla="*/ 3810749 w 5883450"/>
                <a:gd name="connsiteY3" fmla="*/ 862161 h 2662021"/>
                <a:gd name="connsiteX4" fmla="*/ 1534474 w 5883450"/>
                <a:gd name="connsiteY4" fmla="*/ 2494255 h 2662021"/>
                <a:gd name="connsiteX5" fmla="*/ 1363968 w 5883450"/>
                <a:gd name="connsiteY5" fmla="*/ 2662021 h 2662021"/>
                <a:gd name="connsiteX6" fmla="*/ 0 w 5883450"/>
                <a:gd name="connsiteY6" fmla="*/ 2662021 h 266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3450" h="2662021">
                  <a:moveTo>
                    <a:pt x="0" y="0"/>
                  </a:moveTo>
                  <a:lnTo>
                    <a:pt x="5883450" y="0"/>
                  </a:lnTo>
                  <a:lnTo>
                    <a:pt x="5853767" y="8423"/>
                  </a:lnTo>
                  <a:cubicBezTo>
                    <a:pt x="5181912" y="210116"/>
                    <a:pt x="4492104" y="494540"/>
                    <a:pt x="3810749" y="862161"/>
                  </a:cubicBezTo>
                  <a:cubicBezTo>
                    <a:pt x="2934721" y="1334818"/>
                    <a:pt x="2165967" y="1894666"/>
                    <a:pt x="1534474" y="2494255"/>
                  </a:cubicBezTo>
                  <a:lnTo>
                    <a:pt x="1363968" y="2662021"/>
                  </a:lnTo>
                  <a:lnTo>
                    <a:pt x="0" y="2662021"/>
                  </a:lnTo>
                  <a:close/>
                </a:path>
              </a:pathLst>
            </a:custGeom>
            <a:gradFill>
              <a:gsLst>
                <a:gs pos="0">
                  <a:srgbClr val="2D262B"/>
                </a:gs>
                <a:gs pos="100000">
                  <a:srgbClr val="4C4647"/>
                </a:gs>
              </a:gsLst>
              <a:lin ang="5400000" scaled="1"/>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24" name="任意多边形 23"/>
            <p:cNvSpPr/>
            <p:nvPr/>
          </p:nvSpPr>
          <p:spPr>
            <a:xfrm>
              <a:off x="4315327" y="-17676"/>
              <a:ext cx="5553128"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gradFill>
              <a:gsLst>
                <a:gs pos="0">
                  <a:srgbClr val="4C4647"/>
                </a:gs>
                <a:gs pos="100000">
                  <a:srgbClr val="726C6D"/>
                </a:gs>
              </a:gsLst>
              <a:lin ang="96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
        <p:nvSpPr>
          <p:cNvPr id="25" name="矩形 24"/>
          <p:cNvSpPr/>
          <p:nvPr/>
        </p:nvSpPr>
        <p:spPr>
          <a:xfrm>
            <a:off x="676409" y="1705576"/>
            <a:ext cx="1704313" cy="1862048"/>
          </a:xfrm>
          <a:prstGeom prst="rect">
            <a:avLst/>
          </a:prstGeom>
        </p:spPr>
        <p:txBody>
          <a:bodyPr wrap="none">
            <a:spAutoFit/>
          </a:bodyPr>
          <a:lstStyle/>
          <a:p>
            <a:pPr algn="ctr"/>
            <a:r>
              <a:rPr lang="en-US" altLang="zh-CN" sz="11500" dirty="0" smtClean="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rPr>
              <a:t>04</a:t>
            </a:r>
            <a:endParaRPr lang="zh-CN" altLang="en-US" sz="11500" dirty="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endParaRPr>
          </a:p>
        </p:txBody>
      </p:sp>
      <p:grpSp>
        <p:nvGrpSpPr>
          <p:cNvPr id="26" name="组合 25"/>
          <p:cNvGrpSpPr/>
          <p:nvPr/>
        </p:nvGrpSpPr>
        <p:grpSpPr>
          <a:xfrm>
            <a:off x="2357653" y="2866502"/>
            <a:ext cx="858678" cy="74670"/>
            <a:chOff x="7169106" y="4815399"/>
            <a:chExt cx="525752" cy="45719"/>
          </a:xfrm>
        </p:grpSpPr>
        <p:cxnSp>
          <p:nvCxnSpPr>
            <p:cNvPr id="27" name="直接连接符 26"/>
            <p:cNvCxnSpPr/>
            <p:nvPr/>
          </p:nvCxnSpPr>
          <p:spPr>
            <a:xfrm>
              <a:off x="7204391" y="4838258"/>
              <a:ext cx="490467" cy="0"/>
            </a:xfrm>
            <a:prstGeom prst="line">
              <a:avLst/>
            </a:prstGeom>
            <a:ln w="19050">
              <a:solidFill>
                <a:srgbClr val="DEB26F"/>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7169106" y="4815399"/>
              <a:ext cx="45719" cy="45719"/>
            </a:xfrm>
            <a:prstGeom prst="ellipse">
              <a:avLst/>
            </a:prstGeom>
            <a:solidFill>
              <a:srgbClr val="2D262B"/>
            </a:solidFill>
            <a:ln w="19050">
              <a:solidFill>
                <a:srgbClr val="DEB2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 presetClass="entr" presetSubtype="8"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0-#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25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1+#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41" presetClass="entr" presetSubtype="0" fill="hold" grpId="0" nodeType="withEffect">
                                  <p:stCondLst>
                                    <p:cond delay="50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5"/>
                                        </p:tgtEl>
                                        <p:attrNameLst>
                                          <p:attrName>ppt_y</p:attrName>
                                        </p:attrNameLst>
                                      </p:cBhvr>
                                      <p:tavLst>
                                        <p:tav tm="0">
                                          <p:val>
                                            <p:strVal val="#ppt_y"/>
                                          </p:val>
                                        </p:tav>
                                        <p:tav tm="100000">
                                          <p:val>
                                            <p:strVal val="#ppt_y"/>
                                          </p:val>
                                        </p:tav>
                                      </p:tavLst>
                                    </p:anim>
                                    <p:anim calcmode="lin" valueType="num">
                                      <p:cBhvr>
                                        <p:cTn id="2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5"/>
                                        </p:tgtEl>
                                      </p:cBhvr>
                                    </p:animEffect>
                                  </p:childTnLst>
                                </p:cTn>
                              </p:par>
                              <p:par>
                                <p:cTn id="23" presetID="22" presetClass="entr" presetSubtype="8" fill="hold" grpId="0" nodeType="withEffect">
                                  <p:stCondLst>
                                    <p:cond delay="75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wipe(left)">
                                      <p:cBhvr>
                                        <p:cTn id="25" dur="500"/>
                                        <p:tgtEl>
                                          <p:spTgt spid="16">
                                            <p:txEl>
                                              <p:pRg st="0" end="0"/>
                                            </p:txEl>
                                          </p:spTgt>
                                        </p:tgtEl>
                                      </p:cBhvr>
                                    </p:animEffect>
                                  </p:childTnLst>
                                </p:cTn>
                              </p:par>
                              <p:par>
                                <p:cTn id="26" presetID="2" presetClass="entr" presetSubtype="4"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allAtOnce"/>
      <p:bldP spid="17" grpId="0"/>
      <p:bldP spid="18" grpId="0"/>
      <p:bldP spid="19" grpId="0"/>
      <p:bldP spid="20"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21282" y="3758161"/>
            <a:ext cx="1803926" cy="1763340"/>
            <a:chOff x="1121282" y="3758161"/>
            <a:chExt cx="1803926" cy="1763340"/>
          </a:xfrm>
        </p:grpSpPr>
        <p:sp>
          <p:nvSpPr>
            <p:cNvPr id="4" name="Rectangle 17"/>
            <p:cNvSpPr/>
            <p:nvPr/>
          </p:nvSpPr>
          <p:spPr>
            <a:xfrm flipV="1">
              <a:off x="1121282" y="3955585"/>
              <a:ext cx="1803926" cy="1525824"/>
            </a:xfrm>
            <a:prstGeom prst="rect">
              <a:avLst/>
            </a:prstGeom>
            <a:solidFill>
              <a:srgbClr val="DEB26F"/>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C00000"/>
                </a:solidFill>
                <a:latin typeface="字魂105号-简雅黑" panose="00000500000000000000" pitchFamily="2" charset="-122"/>
                <a:ea typeface="字魂105号-简雅黑" panose="00000500000000000000" pitchFamily="2" charset="-122"/>
              </a:endParaRPr>
            </a:p>
          </p:txBody>
        </p:sp>
        <p:sp>
          <p:nvSpPr>
            <p:cNvPr id="34" name="Freeform: Shape 25"/>
            <p:cNvSpPr/>
            <p:nvPr/>
          </p:nvSpPr>
          <p:spPr bwMode="auto">
            <a:xfrm>
              <a:off x="1773706" y="3758161"/>
              <a:ext cx="649716" cy="600004"/>
            </a:xfrm>
            <a:custGeom>
              <a:avLst/>
              <a:gdLst>
                <a:gd name="connsiteX0" fmla="*/ 186302 w 608697"/>
                <a:gd name="connsiteY0" fmla="*/ 63862 h 562124"/>
                <a:gd name="connsiteX1" fmla="*/ 204357 w 608697"/>
                <a:gd name="connsiteY1" fmla="*/ 81889 h 562124"/>
                <a:gd name="connsiteX2" fmla="*/ 186302 w 608697"/>
                <a:gd name="connsiteY2" fmla="*/ 99991 h 562124"/>
                <a:gd name="connsiteX3" fmla="*/ 99759 w 608697"/>
                <a:gd name="connsiteY3" fmla="*/ 186326 h 562124"/>
                <a:gd name="connsiteX4" fmla="*/ 81705 w 608697"/>
                <a:gd name="connsiteY4" fmla="*/ 204428 h 562124"/>
                <a:gd name="connsiteX5" fmla="*/ 63650 w 608697"/>
                <a:gd name="connsiteY5" fmla="*/ 186326 h 562124"/>
                <a:gd name="connsiteX6" fmla="*/ 186302 w 608697"/>
                <a:gd name="connsiteY6" fmla="*/ 63862 h 562124"/>
                <a:gd name="connsiteX7" fmla="*/ 175448 w 608697"/>
                <a:gd name="connsiteY7" fmla="*/ 36129 h 562124"/>
                <a:gd name="connsiteX8" fmla="*/ 36179 w 608697"/>
                <a:gd name="connsiteY8" fmla="*/ 175282 h 562124"/>
                <a:gd name="connsiteX9" fmla="*/ 276226 w 608697"/>
                <a:gd name="connsiteY9" fmla="*/ 490611 h 562124"/>
                <a:gd name="connsiteX10" fmla="*/ 276972 w 608697"/>
                <a:gd name="connsiteY10" fmla="*/ 491356 h 562124"/>
                <a:gd name="connsiteX11" fmla="*/ 304349 w 608697"/>
                <a:gd name="connsiteY11" fmla="*/ 518546 h 562124"/>
                <a:gd name="connsiteX12" fmla="*/ 331725 w 608697"/>
                <a:gd name="connsiteY12" fmla="*/ 491356 h 562124"/>
                <a:gd name="connsiteX13" fmla="*/ 332471 w 608697"/>
                <a:gd name="connsiteY13" fmla="*/ 490611 h 562124"/>
                <a:gd name="connsiteX14" fmla="*/ 572518 w 608697"/>
                <a:gd name="connsiteY14" fmla="*/ 175282 h 562124"/>
                <a:gd name="connsiteX15" fmla="*/ 433249 w 608697"/>
                <a:gd name="connsiteY15" fmla="*/ 36129 h 562124"/>
                <a:gd name="connsiteX16" fmla="*/ 318149 w 608697"/>
                <a:gd name="connsiteY16" fmla="*/ 89764 h 562124"/>
                <a:gd name="connsiteX17" fmla="*/ 304349 w 608697"/>
                <a:gd name="connsiteY17" fmla="*/ 96170 h 562124"/>
                <a:gd name="connsiteX18" fmla="*/ 290548 w 608697"/>
                <a:gd name="connsiteY18" fmla="*/ 89764 h 562124"/>
                <a:gd name="connsiteX19" fmla="*/ 175448 w 608697"/>
                <a:gd name="connsiteY19" fmla="*/ 36129 h 562124"/>
                <a:gd name="connsiteX20" fmla="*/ 175448 w 608697"/>
                <a:gd name="connsiteY20" fmla="*/ 0 h 562124"/>
                <a:gd name="connsiteX21" fmla="*/ 304349 w 608697"/>
                <a:gd name="connsiteY21" fmla="*/ 51847 h 562124"/>
                <a:gd name="connsiteX22" fmla="*/ 433249 w 608697"/>
                <a:gd name="connsiteY22" fmla="*/ 0 h 562124"/>
                <a:gd name="connsiteX23" fmla="*/ 608697 w 608697"/>
                <a:gd name="connsiteY23" fmla="*/ 175282 h 562124"/>
                <a:gd name="connsiteX24" fmla="*/ 537309 w 608697"/>
                <a:gd name="connsiteY24" fmla="*/ 342593 h 562124"/>
                <a:gd name="connsiteX25" fmla="*/ 356864 w 608697"/>
                <a:gd name="connsiteY25" fmla="*/ 517354 h 562124"/>
                <a:gd name="connsiteX26" fmla="*/ 317104 w 608697"/>
                <a:gd name="connsiteY26" fmla="*/ 556835 h 562124"/>
                <a:gd name="connsiteX27" fmla="*/ 304349 w 608697"/>
                <a:gd name="connsiteY27" fmla="*/ 562124 h 562124"/>
                <a:gd name="connsiteX28" fmla="*/ 291593 w 608697"/>
                <a:gd name="connsiteY28" fmla="*/ 556835 h 562124"/>
                <a:gd name="connsiteX29" fmla="*/ 251834 w 608697"/>
                <a:gd name="connsiteY29" fmla="*/ 517354 h 562124"/>
                <a:gd name="connsiteX30" fmla="*/ 71388 w 608697"/>
                <a:gd name="connsiteY30" fmla="*/ 342593 h 562124"/>
                <a:gd name="connsiteX31" fmla="*/ 0 w 608697"/>
                <a:gd name="connsiteY31" fmla="*/ 175282 h 562124"/>
                <a:gd name="connsiteX32" fmla="*/ 175448 w 608697"/>
                <a:gd name="connsiteY32" fmla="*/ 0 h 56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8697" h="562124">
                  <a:moveTo>
                    <a:pt x="186302" y="63862"/>
                  </a:moveTo>
                  <a:cubicBezTo>
                    <a:pt x="196225" y="63862"/>
                    <a:pt x="204357" y="71907"/>
                    <a:pt x="204357" y="81889"/>
                  </a:cubicBezTo>
                  <a:cubicBezTo>
                    <a:pt x="204357" y="91871"/>
                    <a:pt x="196300" y="99991"/>
                    <a:pt x="186302" y="99991"/>
                  </a:cubicBezTo>
                  <a:cubicBezTo>
                    <a:pt x="137808" y="99991"/>
                    <a:pt x="99759" y="137907"/>
                    <a:pt x="99759" y="186326"/>
                  </a:cubicBezTo>
                  <a:cubicBezTo>
                    <a:pt x="99759" y="196308"/>
                    <a:pt x="91702" y="204428"/>
                    <a:pt x="81705" y="204428"/>
                  </a:cubicBezTo>
                  <a:cubicBezTo>
                    <a:pt x="71708" y="204428"/>
                    <a:pt x="63650" y="196308"/>
                    <a:pt x="63650" y="186326"/>
                  </a:cubicBezTo>
                  <a:cubicBezTo>
                    <a:pt x="63650" y="117645"/>
                    <a:pt x="117516" y="63862"/>
                    <a:pt x="186302" y="63862"/>
                  </a:cubicBezTo>
                  <a:close/>
                  <a:moveTo>
                    <a:pt x="175448" y="36129"/>
                  </a:moveTo>
                  <a:cubicBezTo>
                    <a:pt x="97347" y="36129"/>
                    <a:pt x="36179" y="97213"/>
                    <a:pt x="36179" y="175282"/>
                  </a:cubicBezTo>
                  <a:cubicBezTo>
                    <a:pt x="36179" y="273687"/>
                    <a:pt x="122933" y="355182"/>
                    <a:pt x="276226" y="490611"/>
                  </a:cubicBezTo>
                  <a:cubicBezTo>
                    <a:pt x="276450" y="490834"/>
                    <a:pt x="276748" y="491132"/>
                    <a:pt x="276972" y="491356"/>
                  </a:cubicBezTo>
                  <a:lnTo>
                    <a:pt x="304349" y="518546"/>
                  </a:lnTo>
                  <a:lnTo>
                    <a:pt x="331725" y="491356"/>
                  </a:lnTo>
                  <a:cubicBezTo>
                    <a:pt x="331949" y="491132"/>
                    <a:pt x="332247" y="490834"/>
                    <a:pt x="332471" y="490611"/>
                  </a:cubicBezTo>
                  <a:cubicBezTo>
                    <a:pt x="485764" y="355182"/>
                    <a:pt x="572518" y="273762"/>
                    <a:pt x="572518" y="175282"/>
                  </a:cubicBezTo>
                  <a:cubicBezTo>
                    <a:pt x="572518" y="97213"/>
                    <a:pt x="511350" y="36129"/>
                    <a:pt x="433249" y="36129"/>
                  </a:cubicBezTo>
                  <a:cubicBezTo>
                    <a:pt x="390282" y="36129"/>
                    <a:pt x="346196" y="56689"/>
                    <a:pt x="318149" y="89764"/>
                  </a:cubicBezTo>
                  <a:cubicBezTo>
                    <a:pt x="314717" y="93861"/>
                    <a:pt x="309645" y="96170"/>
                    <a:pt x="304349" y="96170"/>
                  </a:cubicBezTo>
                  <a:cubicBezTo>
                    <a:pt x="299052" y="96170"/>
                    <a:pt x="293980" y="93861"/>
                    <a:pt x="290548" y="89764"/>
                  </a:cubicBezTo>
                  <a:cubicBezTo>
                    <a:pt x="262501" y="56689"/>
                    <a:pt x="218415" y="36129"/>
                    <a:pt x="175448" y="36129"/>
                  </a:cubicBezTo>
                  <a:close/>
                  <a:moveTo>
                    <a:pt x="175448" y="0"/>
                  </a:moveTo>
                  <a:cubicBezTo>
                    <a:pt x="222891" y="0"/>
                    <a:pt x="269736" y="19145"/>
                    <a:pt x="304349" y="51847"/>
                  </a:cubicBezTo>
                  <a:cubicBezTo>
                    <a:pt x="338961" y="19145"/>
                    <a:pt x="385807" y="0"/>
                    <a:pt x="433249" y="0"/>
                  </a:cubicBezTo>
                  <a:cubicBezTo>
                    <a:pt x="531640" y="0"/>
                    <a:pt x="608697" y="77026"/>
                    <a:pt x="608697" y="175282"/>
                  </a:cubicBezTo>
                  <a:cubicBezTo>
                    <a:pt x="608697" y="230258"/>
                    <a:pt x="586020" y="283446"/>
                    <a:pt x="537309" y="342593"/>
                  </a:cubicBezTo>
                  <a:cubicBezTo>
                    <a:pt x="494865" y="394291"/>
                    <a:pt x="435711" y="447628"/>
                    <a:pt x="356864" y="517354"/>
                  </a:cubicBezTo>
                  <a:lnTo>
                    <a:pt x="317104" y="556835"/>
                  </a:lnTo>
                  <a:cubicBezTo>
                    <a:pt x="313598" y="560336"/>
                    <a:pt x="308973" y="562124"/>
                    <a:pt x="304349" y="562124"/>
                  </a:cubicBezTo>
                  <a:cubicBezTo>
                    <a:pt x="299724" y="562124"/>
                    <a:pt x="295099" y="560336"/>
                    <a:pt x="291593" y="556835"/>
                  </a:cubicBezTo>
                  <a:lnTo>
                    <a:pt x="251834" y="517354"/>
                  </a:lnTo>
                  <a:cubicBezTo>
                    <a:pt x="172986" y="447628"/>
                    <a:pt x="113832" y="394291"/>
                    <a:pt x="71388" y="342593"/>
                  </a:cubicBezTo>
                  <a:cubicBezTo>
                    <a:pt x="22677" y="283446"/>
                    <a:pt x="0" y="230258"/>
                    <a:pt x="0" y="175282"/>
                  </a:cubicBezTo>
                  <a:cubicBezTo>
                    <a:pt x="0" y="77026"/>
                    <a:pt x="77057" y="0"/>
                    <a:pt x="175448" y="0"/>
                  </a:cubicBezTo>
                  <a:close/>
                </a:path>
              </a:pathLst>
            </a:custGeom>
            <a:solidFill>
              <a:srgbClr val="DEB26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rgbClr val="C00000"/>
                </a:solidFill>
                <a:latin typeface="字魂105号-简雅黑" panose="00000500000000000000" pitchFamily="2" charset="-122"/>
                <a:ea typeface="字魂105号-简雅黑" panose="00000500000000000000" pitchFamily="2" charset="-122"/>
              </a:endParaRPr>
            </a:p>
          </p:txBody>
        </p:sp>
        <p:sp>
          <p:nvSpPr>
            <p:cNvPr id="22" name="TextBox 12"/>
            <p:cNvSpPr txBox="1"/>
            <p:nvPr/>
          </p:nvSpPr>
          <p:spPr bwMode="auto">
            <a:xfrm>
              <a:off x="1702759" y="5127689"/>
              <a:ext cx="640971" cy="393812"/>
            </a:xfrm>
            <a:prstGeom prst="rect">
              <a:avLst/>
            </a:prstGeom>
            <a:noFill/>
          </p:spPr>
          <p:txBody>
            <a:bodyPr wrap="none" lIns="0" tIns="0" rIns="0" bIns="0" anchor="ctr">
              <a:normAutofit/>
            </a:bodyPr>
            <a:lstStyle/>
            <a:p>
              <a:r>
                <a:rPr lang="en-US" altLang="ko-KR" sz="2400" b="0" dirty="0" smtClean="0">
                  <a:solidFill>
                    <a:schemeClr val="tx1">
                      <a:lumMod val="65000"/>
                      <a:lumOff val="35000"/>
                    </a:schemeClr>
                  </a:solidFill>
                  <a:effectLst/>
                  <a:latin typeface="字魂105号-简雅黑" panose="00000500000000000000" pitchFamily="2" charset="-122"/>
                  <a:ea typeface="字魂105号-简雅黑" panose="00000500000000000000" pitchFamily="2" charset="-122"/>
                </a:rPr>
                <a:t>2022</a:t>
              </a:r>
              <a:endParaRPr lang="en-US" altLang="ko-KR" sz="2400" b="0" dirty="0">
                <a:solidFill>
                  <a:schemeClr val="tx1">
                    <a:lumMod val="65000"/>
                    <a:lumOff val="35000"/>
                  </a:schemeClr>
                </a:solidFill>
                <a:effectLst/>
                <a:latin typeface="字魂105号-简雅黑" panose="00000500000000000000" pitchFamily="2" charset="-122"/>
                <a:ea typeface="字魂105号-简雅黑" panose="00000500000000000000" pitchFamily="2" charset="-122"/>
              </a:endParaRPr>
            </a:p>
          </p:txBody>
        </p:sp>
      </p:grpSp>
      <p:grpSp>
        <p:nvGrpSpPr>
          <p:cNvPr id="6" name="组合 5"/>
          <p:cNvGrpSpPr/>
          <p:nvPr/>
        </p:nvGrpSpPr>
        <p:grpSpPr>
          <a:xfrm>
            <a:off x="3844203" y="3038564"/>
            <a:ext cx="1803926" cy="1715077"/>
            <a:chOff x="3844203" y="3038564"/>
            <a:chExt cx="1803926" cy="1715077"/>
          </a:xfrm>
        </p:grpSpPr>
        <p:sp>
          <p:nvSpPr>
            <p:cNvPr id="7" name="Rectangle 13"/>
            <p:cNvSpPr/>
            <p:nvPr/>
          </p:nvSpPr>
          <p:spPr>
            <a:xfrm flipV="1">
              <a:off x="3844203" y="3184623"/>
              <a:ext cx="1803926" cy="1525824"/>
            </a:xfrm>
            <a:prstGeom prst="rect">
              <a:avLst/>
            </a:prstGeom>
            <a:solidFill>
              <a:srgbClr val="4C4647"/>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20439F"/>
                </a:solidFill>
                <a:latin typeface="字魂105号-简雅黑" panose="00000500000000000000" pitchFamily="2" charset="-122"/>
                <a:ea typeface="字魂105号-简雅黑" panose="00000500000000000000" pitchFamily="2" charset="-122"/>
              </a:endParaRPr>
            </a:p>
          </p:txBody>
        </p:sp>
        <p:sp>
          <p:nvSpPr>
            <p:cNvPr id="35" name="Freeform: Shape 27"/>
            <p:cNvSpPr/>
            <p:nvPr/>
          </p:nvSpPr>
          <p:spPr bwMode="auto">
            <a:xfrm>
              <a:off x="4421308" y="3038564"/>
              <a:ext cx="649716" cy="643830"/>
            </a:xfrm>
            <a:custGeom>
              <a:avLst/>
              <a:gdLst>
                <a:gd name="T0" fmla="*/ 6848 w 6914"/>
                <a:gd name="T1" fmla="*/ 2638 h 6861"/>
                <a:gd name="T2" fmla="*/ 6360 w 6914"/>
                <a:gd name="T3" fmla="*/ 2276 h 6861"/>
                <a:gd name="T4" fmla="*/ 4507 w 6914"/>
                <a:gd name="T5" fmla="*/ 2276 h 6861"/>
                <a:gd name="T6" fmla="*/ 3944 w 6914"/>
                <a:gd name="T7" fmla="*/ 360 h 6861"/>
                <a:gd name="T8" fmla="*/ 3459 w 6914"/>
                <a:gd name="T9" fmla="*/ 0 h 6861"/>
                <a:gd name="T10" fmla="*/ 2970 w 6914"/>
                <a:gd name="T11" fmla="*/ 357 h 6861"/>
                <a:gd name="T12" fmla="*/ 2389 w 6914"/>
                <a:gd name="T13" fmla="*/ 2276 h 6861"/>
                <a:gd name="T14" fmla="*/ 554 w 6914"/>
                <a:gd name="T15" fmla="*/ 2276 h 6861"/>
                <a:gd name="T16" fmla="*/ 65 w 6914"/>
                <a:gd name="T17" fmla="*/ 2639 h 6861"/>
                <a:gd name="T18" fmla="*/ 266 w 6914"/>
                <a:gd name="T19" fmla="*/ 3207 h 6861"/>
                <a:gd name="T20" fmla="*/ 1767 w 6914"/>
                <a:gd name="T21" fmla="*/ 4329 h 6861"/>
                <a:gd name="T22" fmla="*/ 1186 w 6914"/>
                <a:gd name="T23" fmla="*/ 6162 h 6861"/>
                <a:gd name="T24" fmla="*/ 1382 w 6914"/>
                <a:gd name="T25" fmla="*/ 6736 h 6861"/>
                <a:gd name="T26" fmla="*/ 1983 w 6914"/>
                <a:gd name="T27" fmla="*/ 6722 h 6861"/>
                <a:gd name="T28" fmla="*/ 3119 w 6914"/>
                <a:gd name="T29" fmla="*/ 5944 h 6861"/>
                <a:gd name="T30" fmla="*/ 3149 w 6914"/>
                <a:gd name="T31" fmla="*/ 5786 h 6861"/>
                <a:gd name="T32" fmla="*/ 2991 w 6914"/>
                <a:gd name="T33" fmla="*/ 5757 h 6861"/>
                <a:gd name="T34" fmla="*/ 1848 w 6914"/>
                <a:gd name="T35" fmla="*/ 6539 h 6861"/>
                <a:gd name="T36" fmla="*/ 1512 w 6914"/>
                <a:gd name="T37" fmla="*/ 6549 h 6861"/>
                <a:gd name="T38" fmla="*/ 1403 w 6914"/>
                <a:gd name="T39" fmla="*/ 6231 h 6861"/>
                <a:gd name="T40" fmla="*/ 2008 w 6914"/>
                <a:gd name="T41" fmla="*/ 4321 h 6861"/>
                <a:gd name="T42" fmla="*/ 1968 w 6914"/>
                <a:gd name="T43" fmla="*/ 4195 h 6861"/>
                <a:gd name="T44" fmla="*/ 397 w 6914"/>
                <a:gd name="T45" fmla="*/ 3021 h 6861"/>
                <a:gd name="T46" fmla="*/ 283 w 6914"/>
                <a:gd name="T47" fmla="*/ 2704 h 6861"/>
                <a:gd name="T48" fmla="*/ 554 w 6914"/>
                <a:gd name="T49" fmla="*/ 2504 h 6861"/>
                <a:gd name="T50" fmla="*/ 2473 w 6914"/>
                <a:gd name="T51" fmla="*/ 2504 h 6861"/>
                <a:gd name="T52" fmla="*/ 2582 w 6914"/>
                <a:gd name="T53" fmla="*/ 2423 h 6861"/>
                <a:gd name="T54" fmla="*/ 3187 w 6914"/>
                <a:gd name="T55" fmla="*/ 425 h 6861"/>
                <a:gd name="T56" fmla="*/ 3458 w 6914"/>
                <a:gd name="T57" fmla="*/ 228 h 6861"/>
                <a:gd name="T58" fmla="*/ 3727 w 6914"/>
                <a:gd name="T59" fmla="*/ 426 h 6861"/>
                <a:gd name="T60" fmla="*/ 4313 w 6914"/>
                <a:gd name="T61" fmla="*/ 2422 h 6861"/>
                <a:gd name="T62" fmla="*/ 4422 w 6914"/>
                <a:gd name="T63" fmla="*/ 2504 h 6861"/>
                <a:gd name="T64" fmla="*/ 6360 w 6914"/>
                <a:gd name="T65" fmla="*/ 2504 h 6861"/>
                <a:gd name="T66" fmla="*/ 6631 w 6914"/>
                <a:gd name="T67" fmla="*/ 2704 h 6861"/>
                <a:gd name="T68" fmla="*/ 6512 w 6914"/>
                <a:gd name="T69" fmla="*/ 3025 h 6861"/>
                <a:gd name="T70" fmla="*/ 4946 w 6914"/>
                <a:gd name="T71" fmla="*/ 4195 h 6861"/>
                <a:gd name="T72" fmla="*/ 4906 w 6914"/>
                <a:gd name="T73" fmla="*/ 4321 h 6861"/>
                <a:gd name="T74" fmla="*/ 5510 w 6914"/>
                <a:gd name="T75" fmla="*/ 6231 h 6861"/>
                <a:gd name="T76" fmla="*/ 5402 w 6914"/>
                <a:gd name="T77" fmla="*/ 6549 h 6861"/>
                <a:gd name="T78" fmla="*/ 5059 w 6914"/>
                <a:gd name="T79" fmla="*/ 6534 h 6861"/>
                <a:gd name="T80" fmla="*/ 3182 w 6914"/>
                <a:gd name="T81" fmla="*/ 5254 h 6861"/>
                <a:gd name="T82" fmla="*/ 3024 w 6914"/>
                <a:gd name="T83" fmla="*/ 5284 h 6861"/>
                <a:gd name="T84" fmla="*/ 3054 w 6914"/>
                <a:gd name="T85" fmla="*/ 5442 h 6861"/>
                <a:gd name="T86" fmla="*/ 4925 w 6914"/>
                <a:gd name="T87" fmla="*/ 6717 h 6861"/>
                <a:gd name="T88" fmla="*/ 5241 w 6914"/>
                <a:gd name="T89" fmla="*/ 6827 h 6861"/>
                <a:gd name="T90" fmla="*/ 5531 w 6914"/>
                <a:gd name="T91" fmla="*/ 6736 h 6861"/>
                <a:gd name="T92" fmla="*/ 5727 w 6914"/>
                <a:gd name="T93" fmla="*/ 6162 h 6861"/>
                <a:gd name="T94" fmla="*/ 5147 w 6914"/>
                <a:gd name="T95" fmla="*/ 4329 h 6861"/>
                <a:gd name="T96" fmla="*/ 6643 w 6914"/>
                <a:gd name="T97" fmla="*/ 3211 h 6861"/>
                <a:gd name="T98" fmla="*/ 6848 w 6914"/>
                <a:gd name="T99" fmla="*/ 2638 h 6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14" h="6861">
                  <a:moveTo>
                    <a:pt x="6848" y="2638"/>
                  </a:moveTo>
                  <a:cubicBezTo>
                    <a:pt x="6783" y="2422"/>
                    <a:pt x="6586" y="2276"/>
                    <a:pt x="6360" y="2276"/>
                  </a:cubicBezTo>
                  <a:lnTo>
                    <a:pt x="4507" y="2276"/>
                  </a:lnTo>
                  <a:lnTo>
                    <a:pt x="3944" y="360"/>
                  </a:lnTo>
                  <a:cubicBezTo>
                    <a:pt x="3878" y="146"/>
                    <a:pt x="3683" y="1"/>
                    <a:pt x="3459" y="0"/>
                  </a:cubicBezTo>
                  <a:cubicBezTo>
                    <a:pt x="3234" y="0"/>
                    <a:pt x="3038" y="143"/>
                    <a:pt x="2970" y="357"/>
                  </a:cubicBezTo>
                  <a:lnTo>
                    <a:pt x="2389" y="2276"/>
                  </a:lnTo>
                  <a:lnTo>
                    <a:pt x="554" y="2276"/>
                  </a:lnTo>
                  <a:cubicBezTo>
                    <a:pt x="327" y="2276"/>
                    <a:pt x="131" y="2422"/>
                    <a:pt x="65" y="2639"/>
                  </a:cubicBezTo>
                  <a:cubicBezTo>
                    <a:pt x="0" y="2855"/>
                    <a:pt x="82" y="3085"/>
                    <a:pt x="266" y="3207"/>
                  </a:cubicBezTo>
                  <a:lnTo>
                    <a:pt x="1767" y="4329"/>
                  </a:lnTo>
                  <a:lnTo>
                    <a:pt x="1186" y="6162"/>
                  </a:lnTo>
                  <a:cubicBezTo>
                    <a:pt x="1118" y="6377"/>
                    <a:pt x="1196" y="6608"/>
                    <a:pt x="1382" y="6736"/>
                  </a:cubicBezTo>
                  <a:cubicBezTo>
                    <a:pt x="1562" y="6861"/>
                    <a:pt x="1823" y="6849"/>
                    <a:pt x="1983" y="6722"/>
                  </a:cubicBezTo>
                  <a:lnTo>
                    <a:pt x="3119" y="5944"/>
                  </a:lnTo>
                  <a:cubicBezTo>
                    <a:pt x="3171" y="5909"/>
                    <a:pt x="3184" y="5838"/>
                    <a:pt x="3149" y="5786"/>
                  </a:cubicBezTo>
                  <a:cubicBezTo>
                    <a:pt x="3113" y="5735"/>
                    <a:pt x="3043" y="5721"/>
                    <a:pt x="2991" y="5757"/>
                  </a:cubicBezTo>
                  <a:lnTo>
                    <a:pt x="1848" y="6539"/>
                  </a:lnTo>
                  <a:cubicBezTo>
                    <a:pt x="1753" y="6614"/>
                    <a:pt x="1611" y="6618"/>
                    <a:pt x="1512" y="6549"/>
                  </a:cubicBezTo>
                  <a:cubicBezTo>
                    <a:pt x="1409" y="6478"/>
                    <a:pt x="1365" y="6350"/>
                    <a:pt x="1403" y="6231"/>
                  </a:cubicBezTo>
                  <a:lnTo>
                    <a:pt x="2008" y="4321"/>
                  </a:lnTo>
                  <a:cubicBezTo>
                    <a:pt x="2023" y="4275"/>
                    <a:pt x="2006" y="4224"/>
                    <a:pt x="1968" y="4195"/>
                  </a:cubicBezTo>
                  <a:lnTo>
                    <a:pt x="397" y="3021"/>
                  </a:lnTo>
                  <a:cubicBezTo>
                    <a:pt x="293" y="2952"/>
                    <a:pt x="247" y="2825"/>
                    <a:pt x="283" y="2704"/>
                  </a:cubicBezTo>
                  <a:cubicBezTo>
                    <a:pt x="319" y="2584"/>
                    <a:pt x="428" y="2504"/>
                    <a:pt x="554" y="2504"/>
                  </a:cubicBezTo>
                  <a:lnTo>
                    <a:pt x="2473" y="2504"/>
                  </a:lnTo>
                  <a:cubicBezTo>
                    <a:pt x="2523" y="2504"/>
                    <a:pt x="2567" y="2471"/>
                    <a:pt x="2582" y="2423"/>
                  </a:cubicBezTo>
                  <a:lnTo>
                    <a:pt x="3187" y="425"/>
                  </a:lnTo>
                  <a:cubicBezTo>
                    <a:pt x="3225" y="307"/>
                    <a:pt x="3334" y="228"/>
                    <a:pt x="3458" y="228"/>
                  </a:cubicBezTo>
                  <a:cubicBezTo>
                    <a:pt x="3582" y="229"/>
                    <a:pt x="3690" y="309"/>
                    <a:pt x="3727" y="426"/>
                  </a:cubicBezTo>
                  <a:lnTo>
                    <a:pt x="4313" y="2422"/>
                  </a:lnTo>
                  <a:cubicBezTo>
                    <a:pt x="4327" y="2470"/>
                    <a:pt x="4372" y="2504"/>
                    <a:pt x="4422" y="2504"/>
                  </a:cubicBezTo>
                  <a:lnTo>
                    <a:pt x="6360" y="2504"/>
                  </a:lnTo>
                  <a:cubicBezTo>
                    <a:pt x="6485" y="2504"/>
                    <a:pt x="6594" y="2584"/>
                    <a:pt x="6631" y="2704"/>
                  </a:cubicBezTo>
                  <a:cubicBezTo>
                    <a:pt x="6667" y="2825"/>
                    <a:pt x="6621" y="2952"/>
                    <a:pt x="6512" y="3025"/>
                  </a:cubicBezTo>
                  <a:lnTo>
                    <a:pt x="4946" y="4195"/>
                  </a:lnTo>
                  <a:cubicBezTo>
                    <a:pt x="4907" y="4224"/>
                    <a:pt x="4891" y="4275"/>
                    <a:pt x="4906" y="4321"/>
                  </a:cubicBezTo>
                  <a:lnTo>
                    <a:pt x="5510" y="6231"/>
                  </a:lnTo>
                  <a:cubicBezTo>
                    <a:pt x="5549" y="6350"/>
                    <a:pt x="5505" y="6478"/>
                    <a:pt x="5402" y="6549"/>
                  </a:cubicBezTo>
                  <a:cubicBezTo>
                    <a:pt x="5303" y="6618"/>
                    <a:pt x="5167" y="6618"/>
                    <a:pt x="5059" y="6534"/>
                  </a:cubicBezTo>
                  <a:lnTo>
                    <a:pt x="3182" y="5254"/>
                  </a:lnTo>
                  <a:cubicBezTo>
                    <a:pt x="3130" y="5219"/>
                    <a:pt x="3059" y="5232"/>
                    <a:pt x="3024" y="5284"/>
                  </a:cubicBezTo>
                  <a:cubicBezTo>
                    <a:pt x="2988" y="5336"/>
                    <a:pt x="3002" y="5407"/>
                    <a:pt x="3054" y="5442"/>
                  </a:cubicBezTo>
                  <a:lnTo>
                    <a:pt x="4925" y="6717"/>
                  </a:lnTo>
                  <a:cubicBezTo>
                    <a:pt x="5014" y="6788"/>
                    <a:pt x="5127" y="6827"/>
                    <a:pt x="5241" y="6827"/>
                  </a:cubicBezTo>
                  <a:cubicBezTo>
                    <a:pt x="5345" y="6827"/>
                    <a:pt x="5446" y="6796"/>
                    <a:pt x="5531" y="6736"/>
                  </a:cubicBezTo>
                  <a:cubicBezTo>
                    <a:pt x="5717" y="6608"/>
                    <a:pt x="5796" y="6377"/>
                    <a:pt x="5727" y="6162"/>
                  </a:cubicBezTo>
                  <a:lnTo>
                    <a:pt x="5147" y="4329"/>
                  </a:lnTo>
                  <a:lnTo>
                    <a:pt x="6643" y="3211"/>
                  </a:lnTo>
                  <a:cubicBezTo>
                    <a:pt x="6831" y="3085"/>
                    <a:pt x="6914" y="2855"/>
                    <a:pt x="6848" y="2638"/>
                  </a:cubicBezTo>
                  <a:close/>
                </a:path>
              </a:pathLst>
            </a:custGeom>
            <a:solidFill>
              <a:srgbClr val="4C4647"/>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rgbClr val="20439F"/>
                </a:solidFill>
                <a:latin typeface="字魂105号-简雅黑" panose="00000500000000000000" pitchFamily="2" charset="-122"/>
                <a:ea typeface="字魂105号-简雅黑" panose="00000500000000000000" pitchFamily="2" charset="-122"/>
              </a:endParaRPr>
            </a:p>
          </p:txBody>
        </p:sp>
        <p:sp>
          <p:nvSpPr>
            <p:cNvPr id="20" name="TextBox 9"/>
            <p:cNvSpPr txBox="1"/>
            <p:nvPr/>
          </p:nvSpPr>
          <p:spPr bwMode="auto">
            <a:xfrm>
              <a:off x="4424825" y="4359829"/>
              <a:ext cx="642679" cy="393812"/>
            </a:xfrm>
            <a:prstGeom prst="rect">
              <a:avLst/>
            </a:prstGeom>
            <a:noFill/>
          </p:spPr>
          <p:txBody>
            <a:bodyPr wrap="none" lIns="0" tIns="0" rIns="0" bIns="0" anchor="ctr">
              <a:normAutofit/>
            </a:bodyPr>
            <a:lstStyle/>
            <a:p>
              <a:r>
                <a:rPr lang="en-US" altLang="ko-KR" sz="2400" b="0" dirty="0" smtClean="0">
                  <a:solidFill>
                    <a:schemeClr val="tx1">
                      <a:lumMod val="65000"/>
                      <a:lumOff val="35000"/>
                    </a:schemeClr>
                  </a:solidFill>
                  <a:effectLst/>
                  <a:latin typeface="字魂105号-简雅黑" panose="00000500000000000000" pitchFamily="2" charset="-122"/>
                  <a:ea typeface="字魂105号-简雅黑" panose="00000500000000000000" pitchFamily="2" charset="-122"/>
                </a:rPr>
                <a:t>2023</a:t>
              </a:r>
              <a:endParaRPr lang="en-US" altLang="ko-KR" sz="2400" b="0" dirty="0">
                <a:solidFill>
                  <a:schemeClr val="tx1">
                    <a:lumMod val="65000"/>
                    <a:lumOff val="35000"/>
                  </a:schemeClr>
                </a:solidFill>
                <a:effectLst/>
                <a:latin typeface="字魂105号-简雅黑" panose="00000500000000000000" pitchFamily="2" charset="-122"/>
                <a:ea typeface="字魂105号-简雅黑" panose="00000500000000000000" pitchFamily="2" charset="-122"/>
              </a:endParaRPr>
            </a:p>
          </p:txBody>
        </p:sp>
      </p:grpSp>
      <p:grpSp>
        <p:nvGrpSpPr>
          <p:cNvPr id="3" name="组合 2"/>
          <p:cNvGrpSpPr/>
          <p:nvPr/>
        </p:nvGrpSpPr>
        <p:grpSpPr>
          <a:xfrm>
            <a:off x="6567123" y="2267126"/>
            <a:ext cx="1803926" cy="1712517"/>
            <a:chOff x="6567123" y="2267126"/>
            <a:chExt cx="1803926" cy="1712517"/>
          </a:xfrm>
        </p:grpSpPr>
        <p:sp>
          <p:nvSpPr>
            <p:cNvPr id="10" name="Rectangle 23"/>
            <p:cNvSpPr/>
            <p:nvPr/>
          </p:nvSpPr>
          <p:spPr>
            <a:xfrm flipV="1">
              <a:off x="6567123" y="2414234"/>
              <a:ext cx="1803926" cy="1525824"/>
            </a:xfrm>
            <a:prstGeom prst="rect">
              <a:avLst/>
            </a:prstGeom>
            <a:solidFill>
              <a:srgbClr val="DEB26F"/>
            </a:solidFill>
            <a:ln>
              <a:noFill/>
            </a:ln>
            <a:scene3d>
              <a:camera prst="perspectiveRelaxed" fov="5700000">
                <a:rot lat="16800000" lon="0" rev="0"/>
              </a:camera>
              <a:lightRig rig="soft" dir="t">
                <a:rot lat="0" lon="0" rev="4800000"/>
              </a:lightRig>
            </a:scene3d>
            <a:sp3d extrusionH="57150" prstMaterial="plastic">
              <a:bevelT w="0" h="12700"/>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C00000"/>
                </a:solidFill>
                <a:latin typeface="字魂105号-简雅黑" panose="00000500000000000000" pitchFamily="2" charset="-122"/>
                <a:ea typeface="字魂105号-简雅黑" panose="00000500000000000000" pitchFamily="2" charset="-122"/>
              </a:endParaRPr>
            </a:p>
          </p:txBody>
        </p:sp>
        <p:sp>
          <p:nvSpPr>
            <p:cNvPr id="36" name="Freeform: Shape 28"/>
            <p:cNvSpPr/>
            <p:nvPr/>
          </p:nvSpPr>
          <p:spPr bwMode="auto">
            <a:xfrm>
              <a:off x="7144228" y="2267126"/>
              <a:ext cx="649716" cy="525885"/>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DEB26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rgbClr val="C00000"/>
                </a:solidFill>
                <a:latin typeface="字魂105号-简雅黑" panose="00000500000000000000" pitchFamily="2" charset="-122"/>
                <a:ea typeface="字魂105号-简雅黑" panose="00000500000000000000" pitchFamily="2" charset="-122"/>
              </a:endParaRPr>
            </a:p>
          </p:txBody>
        </p:sp>
        <p:sp>
          <p:nvSpPr>
            <p:cNvPr id="18" name="TextBox 6"/>
            <p:cNvSpPr txBox="1"/>
            <p:nvPr/>
          </p:nvSpPr>
          <p:spPr bwMode="auto">
            <a:xfrm>
              <a:off x="7172529" y="3585831"/>
              <a:ext cx="593112" cy="393812"/>
            </a:xfrm>
            <a:prstGeom prst="rect">
              <a:avLst/>
            </a:prstGeom>
            <a:noFill/>
          </p:spPr>
          <p:txBody>
            <a:bodyPr wrap="none" lIns="0" tIns="0" rIns="0" bIns="0" anchor="ctr">
              <a:normAutofit/>
            </a:bodyPr>
            <a:lstStyle/>
            <a:p>
              <a:r>
                <a:rPr lang="en-US" altLang="ko-KR" sz="2400" b="0" dirty="0" smtClean="0">
                  <a:solidFill>
                    <a:schemeClr val="tx1">
                      <a:lumMod val="65000"/>
                      <a:lumOff val="35000"/>
                    </a:schemeClr>
                  </a:solidFill>
                  <a:effectLst/>
                  <a:latin typeface="字魂105号-简雅黑" panose="00000500000000000000" pitchFamily="2" charset="-122"/>
                  <a:ea typeface="字魂105号-简雅黑" panose="00000500000000000000" pitchFamily="2" charset="-122"/>
                </a:rPr>
                <a:t>2024</a:t>
              </a:r>
              <a:endParaRPr lang="en-US" altLang="ko-KR" sz="2400" b="0" dirty="0">
                <a:solidFill>
                  <a:schemeClr val="tx1">
                    <a:lumMod val="65000"/>
                    <a:lumOff val="35000"/>
                  </a:schemeClr>
                </a:solidFill>
                <a:effectLst/>
                <a:latin typeface="字魂105号-简雅黑" panose="00000500000000000000" pitchFamily="2" charset="-122"/>
                <a:ea typeface="字魂105号-简雅黑" panose="00000500000000000000" pitchFamily="2" charset="-122"/>
              </a:endParaRPr>
            </a:p>
          </p:txBody>
        </p:sp>
      </p:grpSp>
      <p:grpSp>
        <p:nvGrpSpPr>
          <p:cNvPr id="2" name="组合 1"/>
          <p:cNvGrpSpPr/>
          <p:nvPr/>
        </p:nvGrpSpPr>
        <p:grpSpPr>
          <a:xfrm>
            <a:off x="9266792" y="1498601"/>
            <a:ext cx="1803926" cy="1703203"/>
            <a:chOff x="9266792" y="1498601"/>
            <a:chExt cx="1803926" cy="1703203"/>
          </a:xfrm>
        </p:grpSpPr>
        <p:sp>
          <p:nvSpPr>
            <p:cNvPr id="13" name="Rectangle 18"/>
            <p:cNvSpPr/>
            <p:nvPr/>
          </p:nvSpPr>
          <p:spPr>
            <a:xfrm flipV="1">
              <a:off x="9266792" y="1639133"/>
              <a:ext cx="1803926" cy="1525824"/>
            </a:xfrm>
            <a:prstGeom prst="rect">
              <a:avLst/>
            </a:prstGeom>
            <a:solidFill>
              <a:srgbClr val="4C4647"/>
            </a:solidFill>
            <a:ln>
              <a:noFill/>
            </a:ln>
            <a:scene3d>
              <a:camera prst="perspectiveRelaxed" fov="5700000">
                <a:rot lat="16800000" lon="0" rev="0"/>
              </a:camera>
              <a:lightRig rig="soft" dir="t">
                <a:rot lat="0" lon="0" rev="4800000"/>
              </a:lightRig>
            </a:scene3d>
            <a:sp3d extrusionH="57150" prstMaterial="plastic">
              <a:bevelB w="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20439F"/>
                </a:solidFill>
                <a:latin typeface="字魂105号-简雅黑" panose="00000500000000000000" pitchFamily="2" charset="-122"/>
                <a:ea typeface="字魂105号-简雅黑" panose="00000500000000000000" pitchFamily="2" charset="-122"/>
              </a:endParaRPr>
            </a:p>
          </p:txBody>
        </p:sp>
        <p:sp>
          <p:nvSpPr>
            <p:cNvPr id="37" name="Freeform: Shape 26"/>
            <p:cNvSpPr/>
            <p:nvPr/>
          </p:nvSpPr>
          <p:spPr bwMode="auto">
            <a:xfrm>
              <a:off x="9848868" y="1498601"/>
              <a:ext cx="639770" cy="649716"/>
            </a:xfrm>
            <a:custGeom>
              <a:avLst/>
              <a:gdLst>
                <a:gd name="connsiteX0" fmla="*/ 87620 w 596114"/>
                <a:gd name="connsiteY0" fmla="*/ 437153 h 605381"/>
                <a:gd name="connsiteX1" fmla="*/ 147471 w 596114"/>
                <a:gd name="connsiteY1" fmla="*/ 437153 h 605381"/>
                <a:gd name="connsiteX2" fmla="*/ 155808 w 596114"/>
                <a:gd name="connsiteY2" fmla="*/ 476105 h 605381"/>
                <a:gd name="connsiteX3" fmla="*/ 87620 w 596114"/>
                <a:gd name="connsiteY3" fmla="*/ 476105 h 605381"/>
                <a:gd name="connsiteX4" fmla="*/ 68166 w 596114"/>
                <a:gd name="connsiteY4" fmla="*/ 456679 h 605381"/>
                <a:gd name="connsiteX5" fmla="*/ 87620 w 596114"/>
                <a:gd name="connsiteY5" fmla="*/ 437153 h 605381"/>
                <a:gd name="connsiteX6" fmla="*/ 241113 w 596114"/>
                <a:gd name="connsiteY6" fmla="*/ 372802 h 605381"/>
                <a:gd name="connsiteX7" fmla="*/ 230888 w 596114"/>
                <a:gd name="connsiteY7" fmla="*/ 419692 h 605381"/>
                <a:gd name="connsiteX8" fmla="*/ 277846 w 596114"/>
                <a:gd name="connsiteY8" fmla="*/ 409481 h 605381"/>
                <a:gd name="connsiteX9" fmla="*/ 87625 w 596114"/>
                <a:gd name="connsiteY9" fmla="*/ 339420 h 605381"/>
                <a:gd name="connsiteX10" fmla="*/ 168439 w 596114"/>
                <a:gd name="connsiteY10" fmla="*/ 339420 h 605381"/>
                <a:gd name="connsiteX11" fmla="*/ 160000 w 596114"/>
                <a:gd name="connsiteY11" fmla="*/ 378372 h 605381"/>
                <a:gd name="connsiteX12" fmla="*/ 87625 w 596114"/>
                <a:gd name="connsiteY12" fmla="*/ 378372 h 605381"/>
                <a:gd name="connsiteX13" fmla="*/ 68166 w 596114"/>
                <a:gd name="connsiteY13" fmla="*/ 358946 h 605381"/>
                <a:gd name="connsiteX14" fmla="*/ 87625 w 596114"/>
                <a:gd name="connsiteY14" fmla="*/ 339420 h 605381"/>
                <a:gd name="connsiteX15" fmla="*/ 87622 w 596114"/>
                <a:gd name="connsiteY15" fmla="*/ 241687 h 605381"/>
                <a:gd name="connsiteX16" fmla="*/ 239005 w 596114"/>
                <a:gd name="connsiteY16" fmla="*/ 241687 h 605381"/>
                <a:gd name="connsiteX17" fmla="*/ 199993 w 596114"/>
                <a:gd name="connsiteY17" fmla="*/ 280639 h 605381"/>
                <a:gd name="connsiteX18" fmla="*/ 87622 w 596114"/>
                <a:gd name="connsiteY18" fmla="*/ 280639 h 605381"/>
                <a:gd name="connsiteX19" fmla="*/ 68166 w 596114"/>
                <a:gd name="connsiteY19" fmla="*/ 261213 h 605381"/>
                <a:gd name="connsiteX20" fmla="*/ 87622 w 596114"/>
                <a:gd name="connsiteY20" fmla="*/ 241687 h 605381"/>
                <a:gd name="connsiteX21" fmla="*/ 87627 w 596114"/>
                <a:gd name="connsiteY21" fmla="*/ 143954 h 605381"/>
                <a:gd name="connsiteX22" fmla="*/ 336949 w 596114"/>
                <a:gd name="connsiteY22" fmla="*/ 143954 h 605381"/>
                <a:gd name="connsiteX23" fmla="*/ 297927 w 596114"/>
                <a:gd name="connsiteY23" fmla="*/ 182906 h 605381"/>
                <a:gd name="connsiteX24" fmla="*/ 87627 w 596114"/>
                <a:gd name="connsiteY24" fmla="*/ 182906 h 605381"/>
                <a:gd name="connsiteX25" fmla="*/ 68166 w 596114"/>
                <a:gd name="connsiteY25" fmla="*/ 163480 h 605381"/>
                <a:gd name="connsiteX26" fmla="*/ 87627 w 596114"/>
                <a:gd name="connsiteY26" fmla="*/ 143954 h 605381"/>
                <a:gd name="connsiteX27" fmla="*/ 515787 w 596114"/>
                <a:gd name="connsiteY27" fmla="*/ 93955 h 605381"/>
                <a:gd name="connsiteX28" fmla="*/ 484936 w 596114"/>
                <a:gd name="connsiteY28" fmla="*/ 106334 h 605381"/>
                <a:gd name="connsiteX29" fmla="*/ 257196 w 596114"/>
                <a:gd name="connsiteY29" fmla="*/ 333744 h 605381"/>
                <a:gd name="connsiteX30" fmla="*/ 316961 w 596114"/>
                <a:gd name="connsiteY30" fmla="*/ 393422 h 605381"/>
                <a:gd name="connsiteX31" fmla="*/ 544701 w 596114"/>
                <a:gd name="connsiteY31" fmla="*/ 166012 h 605381"/>
                <a:gd name="connsiteX32" fmla="*/ 546190 w 596114"/>
                <a:gd name="connsiteY32" fmla="*/ 107821 h 605381"/>
                <a:gd name="connsiteX33" fmla="*/ 515787 w 596114"/>
                <a:gd name="connsiteY33" fmla="*/ 93955 h 605381"/>
                <a:gd name="connsiteX34" fmla="*/ 515178 w 596114"/>
                <a:gd name="connsiteY34" fmla="*/ 54984 h 605381"/>
                <a:gd name="connsiteX35" fmla="*/ 573094 w 596114"/>
                <a:gd name="connsiteY35" fmla="*/ 79668 h 605381"/>
                <a:gd name="connsiteX36" fmla="*/ 572300 w 596114"/>
                <a:gd name="connsiteY36" fmla="*/ 193571 h 605381"/>
                <a:gd name="connsiteX37" fmla="*/ 330760 w 596114"/>
                <a:gd name="connsiteY37" fmla="*/ 434760 h 605381"/>
                <a:gd name="connsiteX38" fmla="*/ 321031 w 596114"/>
                <a:gd name="connsiteY38" fmla="*/ 440014 h 605381"/>
                <a:gd name="connsiteX39" fmla="*/ 209543 w 596114"/>
                <a:gd name="connsiteY39" fmla="*/ 464202 h 605381"/>
                <a:gd name="connsiteX40" fmla="*/ 191674 w 596114"/>
                <a:gd name="connsiteY40" fmla="*/ 458849 h 605381"/>
                <a:gd name="connsiteX41" fmla="*/ 186412 w 596114"/>
                <a:gd name="connsiteY41" fmla="*/ 441005 h 605381"/>
                <a:gd name="connsiteX42" fmla="*/ 210536 w 596114"/>
                <a:gd name="connsiteY42" fmla="*/ 329680 h 605381"/>
                <a:gd name="connsiteX43" fmla="*/ 215798 w 596114"/>
                <a:gd name="connsiteY43" fmla="*/ 319965 h 605381"/>
                <a:gd name="connsiteX44" fmla="*/ 457338 w 596114"/>
                <a:gd name="connsiteY44" fmla="*/ 78776 h 605381"/>
                <a:gd name="connsiteX45" fmla="*/ 515178 w 596114"/>
                <a:gd name="connsiteY45" fmla="*/ 54984 h 605381"/>
                <a:gd name="connsiteX46" fmla="*/ 42688 w 596114"/>
                <a:gd name="connsiteY46" fmla="*/ 0 h 605381"/>
                <a:gd name="connsiteX47" fmla="*/ 398388 w 596114"/>
                <a:gd name="connsiteY47" fmla="*/ 0 h 605381"/>
                <a:gd name="connsiteX48" fmla="*/ 441076 w 596114"/>
                <a:gd name="connsiteY48" fmla="*/ 41337 h 605381"/>
                <a:gd name="connsiteX49" fmla="*/ 402160 w 596114"/>
                <a:gd name="connsiteY49" fmla="*/ 78907 h 605381"/>
                <a:gd name="connsiteX50" fmla="*/ 402160 w 596114"/>
                <a:gd name="connsiteY50" fmla="*/ 42625 h 605381"/>
                <a:gd name="connsiteX51" fmla="*/ 398388 w 596114"/>
                <a:gd name="connsiteY51" fmla="*/ 38958 h 605381"/>
                <a:gd name="connsiteX52" fmla="*/ 42688 w 596114"/>
                <a:gd name="connsiteY52" fmla="*/ 38958 h 605381"/>
                <a:gd name="connsiteX53" fmla="*/ 39015 w 596114"/>
                <a:gd name="connsiteY53" fmla="*/ 42625 h 605381"/>
                <a:gd name="connsiteX54" fmla="*/ 39015 w 596114"/>
                <a:gd name="connsiteY54" fmla="*/ 562656 h 605381"/>
                <a:gd name="connsiteX55" fmla="*/ 42688 w 596114"/>
                <a:gd name="connsiteY55" fmla="*/ 566423 h 605381"/>
                <a:gd name="connsiteX56" fmla="*/ 398388 w 596114"/>
                <a:gd name="connsiteY56" fmla="*/ 566423 h 605381"/>
                <a:gd name="connsiteX57" fmla="*/ 402160 w 596114"/>
                <a:gd name="connsiteY57" fmla="*/ 562656 h 605381"/>
                <a:gd name="connsiteX58" fmla="*/ 402160 w 596114"/>
                <a:gd name="connsiteY58" fmla="*/ 418622 h 605381"/>
                <a:gd name="connsiteX59" fmla="*/ 441175 w 596114"/>
                <a:gd name="connsiteY59" fmla="*/ 379664 h 605381"/>
                <a:gd name="connsiteX60" fmla="*/ 441175 w 596114"/>
                <a:gd name="connsiteY60" fmla="*/ 562656 h 605381"/>
                <a:gd name="connsiteX61" fmla="*/ 398388 w 596114"/>
                <a:gd name="connsiteY61" fmla="*/ 605381 h 605381"/>
                <a:gd name="connsiteX62" fmla="*/ 42688 w 596114"/>
                <a:gd name="connsiteY62" fmla="*/ 605381 h 605381"/>
                <a:gd name="connsiteX63" fmla="*/ 0 w 596114"/>
                <a:gd name="connsiteY63" fmla="*/ 562656 h 605381"/>
                <a:gd name="connsiteX64" fmla="*/ 0 w 596114"/>
                <a:gd name="connsiteY64" fmla="*/ 42625 h 605381"/>
                <a:gd name="connsiteX65" fmla="*/ 42688 w 596114"/>
                <a:gd name="connsiteY65" fmla="*/ 0 h 60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96114" h="605381">
                  <a:moveTo>
                    <a:pt x="87620" y="437153"/>
                  </a:moveTo>
                  <a:lnTo>
                    <a:pt x="147471" y="437153"/>
                  </a:lnTo>
                  <a:cubicBezTo>
                    <a:pt x="145585" y="450930"/>
                    <a:pt x="148562" y="464608"/>
                    <a:pt x="155808" y="476105"/>
                  </a:cubicBezTo>
                  <a:lnTo>
                    <a:pt x="87620" y="476105"/>
                  </a:lnTo>
                  <a:cubicBezTo>
                    <a:pt x="76900" y="476105"/>
                    <a:pt x="68166" y="467383"/>
                    <a:pt x="68166" y="456679"/>
                  </a:cubicBezTo>
                  <a:cubicBezTo>
                    <a:pt x="68166" y="445875"/>
                    <a:pt x="76900" y="437153"/>
                    <a:pt x="87620" y="437153"/>
                  </a:cubicBezTo>
                  <a:close/>
                  <a:moveTo>
                    <a:pt x="241113" y="372802"/>
                  </a:moveTo>
                  <a:lnTo>
                    <a:pt x="230888" y="419692"/>
                  </a:lnTo>
                  <a:lnTo>
                    <a:pt x="277846" y="409481"/>
                  </a:lnTo>
                  <a:close/>
                  <a:moveTo>
                    <a:pt x="87625" y="339420"/>
                  </a:moveTo>
                  <a:lnTo>
                    <a:pt x="168439" y="339420"/>
                  </a:lnTo>
                  <a:lnTo>
                    <a:pt x="160000" y="378372"/>
                  </a:lnTo>
                  <a:lnTo>
                    <a:pt x="87625" y="378372"/>
                  </a:lnTo>
                  <a:cubicBezTo>
                    <a:pt x="76903" y="378372"/>
                    <a:pt x="68166" y="369650"/>
                    <a:pt x="68166" y="358946"/>
                  </a:cubicBezTo>
                  <a:cubicBezTo>
                    <a:pt x="68166" y="348142"/>
                    <a:pt x="76903" y="339420"/>
                    <a:pt x="87625" y="339420"/>
                  </a:cubicBezTo>
                  <a:close/>
                  <a:moveTo>
                    <a:pt x="87622" y="241687"/>
                  </a:moveTo>
                  <a:lnTo>
                    <a:pt x="239005" y="241687"/>
                  </a:lnTo>
                  <a:lnTo>
                    <a:pt x="199993" y="280639"/>
                  </a:lnTo>
                  <a:lnTo>
                    <a:pt x="87622" y="280639"/>
                  </a:lnTo>
                  <a:cubicBezTo>
                    <a:pt x="76902" y="280639"/>
                    <a:pt x="68166" y="271917"/>
                    <a:pt x="68166" y="261213"/>
                  </a:cubicBezTo>
                  <a:cubicBezTo>
                    <a:pt x="68166" y="250409"/>
                    <a:pt x="76902" y="241687"/>
                    <a:pt x="87622" y="241687"/>
                  </a:cubicBezTo>
                  <a:close/>
                  <a:moveTo>
                    <a:pt x="87627" y="143954"/>
                  </a:moveTo>
                  <a:lnTo>
                    <a:pt x="336949" y="143954"/>
                  </a:lnTo>
                  <a:lnTo>
                    <a:pt x="297927" y="182906"/>
                  </a:lnTo>
                  <a:lnTo>
                    <a:pt x="87627" y="182906"/>
                  </a:lnTo>
                  <a:cubicBezTo>
                    <a:pt x="76904" y="182906"/>
                    <a:pt x="68166" y="174184"/>
                    <a:pt x="68166" y="163480"/>
                  </a:cubicBezTo>
                  <a:cubicBezTo>
                    <a:pt x="68166" y="152676"/>
                    <a:pt x="76904" y="143954"/>
                    <a:pt x="87627" y="143954"/>
                  </a:cubicBezTo>
                  <a:close/>
                  <a:moveTo>
                    <a:pt x="515787" y="93955"/>
                  </a:moveTo>
                  <a:cubicBezTo>
                    <a:pt x="504643" y="93695"/>
                    <a:pt x="493425" y="97809"/>
                    <a:pt x="484936" y="106334"/>
                  </a:cubicBezTo>
                  <a:lnTo>
                    <a:pt x="257196" y="333744"/>
                  </a:lnTo>
                  <a:lnTo>
                    <a:pt x="316961" y="393422"/>
                  </a:lnTo>
                  <a:lnTo>
                    <a:pt x="544701" y="166012"/>
                  </a:lnTo>
                  <a:cubicBezTo>
                    <a:pt x="560784" y="149953"/>
                    <a:pt x="561082" y="124376"/>
                    <a:pt x="546190" y="107821"/>
                  </a:cubicBezTo>
                  <a:cubicBezTo>
                    <a:pt x="538000" y="98850"/>
                    <a:pt x="526930" y="94215"/>
                    <a:pt x="515787" y="93955"/>
                  </a:cubicBezTo>
                  <a:close/>
                  <a:moveTo>
                    <a:pt x="515178" y="54984"/>
                  </a:moveTo>
                  <a:cubicBezTo>
                    <a:pt x="536138" y="55083"/>
                    <a:pt x="557110" y="63262"/>
                    <a:pt x="573094" y="79668"/>
                  </a:cubicBezTo>
                  <a:cubicBezTo>
                    <a:pt x="603870" y="111291"/>
                    <a:pt x="603969" y="161948"/>
                    <a:pt x="572300" y="193571"/>
                  </a:cubicBezTo>
                  <a:lnTo>
                    <a:pt x="330760" y="434760"/>
                  </a:lnTo>
                  <a:cubicBezTo>
                    <a:pt x="328179" y="437337"/>
                    <a:pt x="324704" y="439221"/>
                    <a:pt x="321031" y="440014"/>
                  </a:cubicBezTo>
                  <a:lnTo>
                    <a:pt x="209543" y="464202"/>
                  </a:lnTo>
                  <a:cubicBezTo>
                    <a:pt x="203090" y="465590"/>
                    <a:pt x="196340" y="463607"/>
                    <a:pt x="191674" y="458849"/>
                  </a:cubicBezTo>
                  <a:cubicBezTo>
                    <a:pt x="186908" y="454190"/>
                    <a:pt x="185022" y="447350"/>
                    <a:pt x="186412" y="441005"/>
                  </a:cubicBezTo>
                  <a:lnTo>
                    <a:pt x="210536" y="329680"/>
                  </a:lnTo>
                  <a:cubicBezTo>
                    <a:pt x="211330" y="325913"/>
                    <a:pt x="213217" y="322542"/>
                    <a:pt x="215798" y="319965"/>
                  </a:cubicBezTo>
                  <a:cubicBezTo>
                    <a:pt x="225825" y="310051"/>
                    <a:pt x="439369" y="96719"/>
                    <a:pt x="457338" y="78776"/>
                  </a:cubicBezTo>
                  <a:cubicBezTo>
                    <a:pt x="473271" y="62865"/>
                    <a:pt x="494219" y="54885"/>
                    <a:pt x="515178" y="54984"/>
                  </a:cubicBezTo>
                  <a:close/>
                  <a:moveTo>
                    <a:pt x="42688" y="0"/>
                  </a:moveTo>
                  <a:lnTo>
                    <a:pt x="398388" y="0"/>
                  </a:lnTo>
                  <a:cubicBezTo>
                    <a:pt x="421519" y="0"/>
                    <a:pt x="440381" y="18438"/>
                    <a:pt x="441076" y="41337"/>
                  </a:cubicBezTo>
                  <a:lnTo>
                    <a:pt x="402160" y="78907"/>
                  </a:lnTo>
                  <a:lnTo>
                    <a:pt x="402160" y="42625"/>
                  </a:lnTo>
                  <a:cubicBezTo>
                    <a:pt x="402160" y="40643"/>
                    <a:pt x="400473" y="38958"/>
                    <a:pt x="398388" y="38958"/>
                  </a:cubicBezTo>
                  <a:lnTo>
                    <a:pt x="42688" y="38958"/>
                  </a:lnTo>
                  <a:cubicBezTo>
                    <a:pt x="40702" y="38958"/>
                    <a:pt x="39015" y="40643"/>
                    <a:pt x="39015" y="42625"/>
                  </a:cubicBezTo>
                  <a:lnTo>
                    <a:pt x="39015" y="562656"/>
                  </a:lnTo>
                  <a:cubicBezTo>
                    <a:pt x="39015" y="564738"/>
                    <a:pt x="40702" y="566423"/>
                    <a:pt x="42688" y="566423"/>
                  </a:cubicBezTo>
                  <a:lnTo>
                    <a:pt x="398388" y="566423"/>
                  </a:lnTo>
                  <a:cubicBezTo>
                    <a:pt x="400473" y="566423"/>
                    <a:pt x="402160" y="564738"/>
                    <a:pt x="402160" y="562656"/>
                  </a:cubicBezTo>
                  <a:lnTo>
                    <a:pt x="402160" y="418622"/>
                  </a:lnTo>
                  <a:lnTo>
                    <a:pt x="441175" y="379664"/>
                  </a:lnTo>
                  <a:lnTo>
                    <a:pt x="441175" y="562656"/>
                  </a:lnTo>
                  <a:cubicBezTo>
                    <a:pt x="441175" y="586249"/>
                    <a:pt x="422015" y="605381"/>
                    <a:pt x="398388" y="605381"/>
                  </a:cubicBezTo>
                  <a:lnTo>
                    <a:pt x="42688" y="605381"/>
                  </a:lnTo>
                  <a:cubicBezTo>
                    <a:pt x="19160" y="605381"/>
                    <a:pt x="0" y="586249"/>
                    <a:pt x="0" y="562656"/>
                  </a:cubicBezTo>
                  <a:lnTo>
                    <a:pt x="0" y="42625"/>
                  </a:lnTo>
                  <a:cubicBezTo>
                    <a:pt x="0" y="19132"/>
                    <a:pt x="19160" y="0"/>
                    <a:pt x="42688" y="0"/>
                  </a:cubicBezTo>
                  <a:close/>
                </a:path>
              </a:pathLst>
            </a:custGeom>
            <a:solidFill>
              <a:srgbClr val="4C4647"/>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solidFill>
                  <a:srgbClr val="20439F"/>
                </a:solidFill>
                <a:latin typeface="字魂105号-简雅黑" panose="00000500000000000000" pitchFamily="2" charset="-122"/>
                <a:ea typeface="字魂105号-简雅黑" panose="00000500000000000000" pitchFamily="2" charset="-122"/>
              </a:endParaRPr>
            </a:p>
          </p:txBody>
        </p:sp>
        <p:sp>
          <p:nvSpPr>
            <p:cNvPr id="16" name="TextBox 3"/>
            <p:cNvSpPr txBox="1"/>
            <p:nvPr/>
          </p:nvSpPr>
          <p:spPr bwMode="auto">
            <a:xfrm>
              <a:off x="9871518" y="2807992"/>
              <a:ext cx="640971" cy="393812"/>
            </a:xfrm>
            <a:prstGeom prst="rect">
              <a:avLst/>
            </a:prstGeom>
            <a:noFill/>
          </p:spPr>
          <p:txBody>
            <a:bodyPr wrap="none" lIns="0" tIns="0" rIns="0" bIns="0" anchor="ctr">
              <a:normAutofit/>
            </a:bodyPr>
            <a:lstStyle/>
            <a:p>
              <a:r>
                <a:rPr lang="en-US" altLang="ko-KR" sz="2400" b="0" dirty="0" smtClean="0">
                  <a:solidFill>
                    <a:schemeClr val="tx1">
                      <a:lumMod val="65000"/>
                      <a:lumOff val="35000"/>
                    </a:schemeClr>
                  </a:solidFill>
                  <a:effectLst/>
                  <a:latin typeface="字魂105号-简雅黑" panose="00000500000000000000" pitchFamily="2" charset="-122"/>
                  <a:ea typeface="字魂105号-简雅黑" panose="00000500000000000000" pitchFamily="2" charset="-122"/>
                </a:rPr>
                <a:t>2025</a:t>
              </a:r>
              <a:endParaRPr lang="en-US" altLang="ko-KR" sz="2400" b="0" dirty="0">
                <a:solidFill>
                  <a:schemeClr val="tx1">
                    <a:lumMod val="65000"/>
                    <a:lumOff val="35000"/>
                  </a:schemeClr>
                </a:solidFill>
                <a:effectLst/>
                <a:latin typeface="字魂105号-简雅黑" panose="00000500000000000000" pitchFamily="2" charset="-122"/>
                <a:ea typeface="字魂105号-简雅黑" panose="00000500000000000000" pitchFamily="2" charset="-122"/>
              </a:endParaRPr>
            </a:p>
          </p:txBody>
        </p:sp>
      </p:grpSp>
      <p:grpSp>
        <p:nvGrpSpPr>
          <p:cNvPr id="15" name="组合 14"/>
          <p:cNvGrpSpPr/>
          <p:nvPr/>
        </p:nvGrpSpPr>
        <p:grpSpPr>
          <a:xfrm>
            <a:off x="940684" y="5493215"/>
            <a:ext cx="2278485" cy="749666"/>
            <a:chOff x="8386922" y="2192795"/>
            <a:chExt cx="2965476" cy="749666"/>
          </a:xfrm>
        </p:grpSpPr>
        <p:sp>
          <p:nvSpPr>
            <p:cNvPr id="17" name="矩形 16"/>
            <p:cNvSpPr/>
            <p:nvPr/>
          </p:nvSpPr>
          <p:spPr>
            <a:xfrm>
              <a:off x="8618684" y="2192795"/>
              <a:ext cx="25019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9" name="文本框 18"/>
            <p:cNvSpPr txBox="1"/>
            <p:nvPr/>
          </p:nvSpPr>
          <p:spPr>
            <a:xfrm>
              <a:off x="8386922" y="2542351"/>
              <a:ext cx="2965476" cy="400110"/>
            </a:xfrm>
            <a:prstGeom prst="rect">
              <a:avLst/>
            </a:prstGeom>
            <a:noFill/>
          </p:spPr>
          <p:txBody>
            <a:bodyPr wrap="square" rtlCol="0">
              <a:spAutoFit/>
              <a:scene3d>
                <a:camera prst="orthographicFront"/>
                <a:lightRig rig="threePt" dir="t"/>
              </a:scene3d>
              <a:sp3d contourW="12700"/>
            </a:bodyPr>
            <a:lstStyle/>
            <a:p>
              <a:pPr algn="ctr">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选择</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1" name="组合 20"/>
          <p:cNvGrpSpPr/>
          <p:nvPr/>
        </p:nvGrpSpPr>
        <p:grpSpPr>
          <a:xfrm>
            <a:off x="3631255" y="4723044"/>
            <a:ext cx="2278485" cy="749666"/>
            <a:chOff x="8386922" y="2192795"/>
            <a:chExt cx="2965476" cy="749666"/>
          </a:xfrm>
        </p:grpSpPr>
        <p:sp>
          <p:nvSpPr>
            <p:cNvPr id="23" name="矩形 22"/>
            <p:cNvSpPr/>
            <p:nvPr/>
          </p:nvSpPr>
          <p:spPr>
            <a:xfrm>
              <a:off x="8618684" y="2192795"/>
              <a:ext cx="25019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4" name="文本框 23"/>
            <p:cNvSpPr txBox="1"/>
            <p:nvPr/>
          </p:nvSpPr>
          <p:spPr>
            <a:xfrm>
              <a:off x="8386922" y="2542351"/>
              <a:ext cx="2965476" cy="400110"/>
            </a:xfrm>
            <a:prstGeom prst="rect">
              <a:avLst/>
            </a:prstGeom>
            <a:noFill/>
          </p:spPr>
          <p:txBody>
            <a:bodyPr wrap="square" rtlCol="0">
              <a:spAutoFit/>
              <a:scene3d>
                <a:camera prst="orthographicFront"/>
                <a:lightRig rig="threePt" dir="t"/>
              </a:scene3d>
              <a:sp3d contourW="12700"/>
            </a:bodyPr>
            <a:lstStyle/>
            <a:p>
              <a:pPr algn="ctr">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5" name="组合 24"/>
          <p:cNvGrpSpPr/>
          <p:nvPr/>
        </p:nvGrpSpPr>
        <p:grpSpPr>
          <a:xfrm>
            <a:off x="6321003" y="3947769"/>
            <a:ext cx="2278485" cy="749666"/>
            <a:chOff x="8386922" y="2192795"/>
            <a:chExt cx="2965476" cy="749666"/>
          </a:xfrm>
        </p:grpSpPr>
        <p:sp>
          <p:nvSpPr>
            <p:cNvPr id="26" name="矩形 25"/>
            <p:cNvSpPr/>
            <p:nvPr/>
          </p:nvSpPr>
          <p:spPr>
            <a:xfrm>
              <a:off x="8618684" y="2192795"/>
              <a:ext cx="25019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7" name="文本框 26"/>
            <p:cNvSpPr txBox="1"/>
            <p:nvPr/>
          </p:nvSpPr>
          <p:spPr>
            <a:xfrm>
              <a:off x="8386922" y="2542351"/>
              <a:ext cx="2965476" cy="400110"/>
            </a:xfrm>
            <a:prstGeom prst="rect">
              <a:avLst/>
            </a:prstGeom>
            <a:noFill/>
          </p:spPr>
          <p:txBody>
            <a:bodyPr wrap="square" rtlCol="0">
              <a:spAutoFit/>
              <a:scene3d>
                <a:camera prst="orthographicFront"/>
                <a:lightRig rig="threePt" dir="t"/>
              </a:scene3d>
              <a:sp3d contourW="12700"/>
            </a:bodyPr>
            <a:lstStyle/>
            <a:p>
              <a:pPr algn="ctr">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8" name="组合 27"/>
          <p:cNvGrpSpPr/>
          <p:nvPr/>
        </p:nvGrpSpPr>
        <p:grpSpPr>
          <a:xfrm>
            <a:off x="9038803" y="3169998"/>
            <a:ext cx="2278485" cy="749666"/>
            <a:chOff x="8386922" y="2192795"/>
            <a:chExt cx="2965476" cy="749666"/>
          </a:xfrm>
        </p:grpSpPr>
        <p:sp>
          <p:nvSpPr>
            <p:cNvPr id="29" name="矩形 28"/>
            <p:cNvSpPr/>
            <p:nvPr/>
          </p:nvSpPr>
          <p:spPr>
            <a:xfrm>
              <a:off x="8618684" y="2192795"/>
              <a:ext cx="2501952"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0" name="文本框 29"/>
            <p:cNvSpPr txBox="1"/>
            <p:nvPr/>
          </p:nvSpPr>
          <p:spPr>
            <a:xfrm>
              <a:off x="8386922" y="2542351"/>
              <a:ext cx="2965476" cy="400110"/>
            </a:xfrm>
            <a:prstGeom prst="rect">
              <a:avLst/>
            </a:prstGeom>
            <a:noFill/>
          </p:spPr>
          <p:txBody>
            <a:bodyPr wrap="square" rtlCol="0">
              <a:spAutoFit/>
              <a:scene3d>
                <a:camera prst="orthographicFront"/>
                <a:lightRig rig="threePt" dir="t"/>
              </a:scene3d>
              <a:sp3d contourW="12700"/>
            </a:bodyPr>
            <a:lstStyle/>
            <a:p>
              <a:pPr algn="ctr">
                <a:spcAft>
                  <a:spcPts val="1000"/>
                </a:spcAft>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3" name="组合 32"/>
          <p:cNvGrpSpPr/>
          <p:nvPr/>
        </p:nvGrpSpPr>
        <p:grpSpPr>
          <a:xfrm>
            <a:off x="4965095" y="465120"/>
            <a:ext cx="2262158" cy="699316"/>
            <a:chOff x="5507534" y="356634"/>
            <a:chExt cx="2262158" cy="699316"/>
          </a:xfrm>
        </p:grpSpPr>
        <p:sp>
          <p:nvSpPr>
            <p:cNvPr id="38" name="矩形 37"/>
            <p:cNvSpPr/>
            <p:nvPr/>
          </p:nvSpPr>
          <p:spPr>
            <a:xfrm>
              <a:off x="5828135" y="356634"/>
              <a:ext cx="1620958" cy="523220"/>
            </a:xfrm>
            <a:prstGeom prst="rect">
              <a:avLst/>
            </a:prstGeom>
          </p:spPr>
          <p:txBody>
            <a:bodyPr wrap="none">
              <a:spAutoFit/>
            </a:bodyPr>
            <a:lstStyle/>
            <a:p>
              <a:pPr algn="ctr"/>
              <a:r>
                <a:rPr lang="zh-CN" altLang="en-US" sz="2800" dirty="0" smtClean="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未来规划</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9" name="矩形 38"/>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1+#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1+#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1+#ppt_w/2"/>
                                          </p:val>
                                        </p:tav>
                                        <p:tav tm="100000">
                                          <p:val>
                                            <p:strVal val="#ppt_x"/>
                                          </p:val>
                                        </p:tav>
                                      </p:tavLst>
                                    </p:anim>
                                    <p:anim calcmode="lin" valueType="num">
                                      <p:cBhvr additive="base">
                                        <p:cTn id="4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5116" y="3723419"/>
            <a:ext cx="3363453" cy="707886"/>
          </a:xfrm>
          <a:prstGeom prst="rect">
            <a:avLst/>
          </a:prstGeom>
          <a:noFill/>
        </p:spPr>
        <p:txBody>
          <a:bodyPr wrap="square" rtlCol="0">
            <a:spAutoFit/>
          </a:bodyPr>
          <a:lstStyle/>
          <a:p>
            <a:r>
              <a:rPr lang="zh-CN" altLang="en-US" sz="4000" b="1" dirty="0" smtClean="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rPr>
              <a:t>我们是谁</a:t>
            </a:r>
            <a:endParaRPr lang="zh-CN" altLang="en-US" sz="4000" b="1" dirty="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endParaRPr>
          </a:p>
        </p:txBody>
      </p:sp>
      <p:sp>
        <p:nvSpPr>
          <p:cNvPr id="5" name="PA_文本框 57"/>
          <p:cNvSpPr txBox="1"/>
          <p:nvPr>
            <p:custDataLst>
              <p:tags r:id="rId1"/>
            </p:custDataLst>
          </p:nvPr>
        </p:nvSpPr>
        <p:spPr>
          <a:xfrm>
            <a:off x="803013" y="4358211"/>
            <a:ext cx="6338283" cy="505651"/>
          </a:xfrm>
          <a:prstGeom prst="rect">
            <a:avLst/>
          </a:prstGeom>
          <a:noFill/>
        </p:spPr>
        <p:txBody>
          <a:bodyPr wrap="square" rtlCol="0">
            <a:spAutoFit/>
          </a:bodyPr>
          <a:lstStyle/>
          <a:p>
            <a:pPr>
              <a:lnSpc>
                <a:spcPct val="130000"/>
              </a:lnSpc>
            </a:pP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A dream need to work out a summary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report dream </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summary report </a:t>
            </a:r>
            <a:r>
              <a:rPr lang="en-US" altLang="zh-CN" sz="1100" dirty="0" err="1">
                <a:solidFill>
                  <a:schemeClr val="tx1">
                    <a:lumMod val="65000"/>
                    <a:lumOff val="35000"/>
                  </a:schemeClr>
                </a:solidFill>
                <a:latin typeface="字魂105号-简雅黑" panose="00000500000000000000" pitchFamily="2" charset="-122"/>
                <a:ea typeface="字魂105号-简雅黑" panose="00000500000000000000" pitchFamily="2" charset="-122"/>
              </a:rPr>
              <a:t>summaryA</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 dream 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summary</a:t>
            </a:r>
            <a:endPar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1" name="文本框 10"/>
          <p:cNvSpPr txBox="1"/>
          <p:nvPr/>
        </p:nvSpPr>
        <p:spPr>
          <a:xfrm>
            <a:off x="896004"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团队成员</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2" name="文本框 11"/>
          <p:cNvSpPr txBox="1"/>
          <p:nvPr/>
        </p:nvSpPr>
        <p:spPr>
          <a:xfrm>
            <a:off x="1872397"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公司简介</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3" name="文本框 12"/>
          <p:cNvSpPr txBox="1"/>
          <p:nvPr/>
        </p:nvSpPr>
        <p:spPr>
          <a:xfrm>
            <a:off x="2848790"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企业精神</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4" name="文本框 13"/>
          <p:cNvSpPr txBox="1"/>
          <p:nvPr/>
        </p:nvSpPr>
        <p:spPr>
          <a:xfrm>
            <a:off x="3825183"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诚信合作</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grpSp>
        <p:nvGrpSpPr>
          <p:cNvPr id="18" name="组合 17"/>
          <p:cNvGrpSpPr/>
          <p:nvPr/>
        </p:nvGrpSpPr>
        <p:grpSpPr>
          <a:xfrm flipH="1">
            <a:off x="5309937" y="-17676"/>
            <a:ext cx="6882063" cy="6875676"/>
            <a:chOff x="4315327" y="-17676"/>
            <a:chExt cx="5918886" cy="2662022"/>
          </a:xfrm>
        </p:grpSpPr>
        <p:sp>
          <p:nvSpPr>
            <p:cNvPr id="15" name="任意多边形 14"/>
            <p:cNvSpPr/>
            <p:nvPr/>
          </p:nvSpPr>
          <p:spPr>
            <a:xfrm>
              <a:off x="4315327" y="-17676"/>
              <a:ext cx="5918886" cy="2662022"/>
            </a:xfrm>
            <a:custGeom>
              <a:avLst/>
              <a:gdLst>
                <a:gd name="connsiteX0" fmla="*/ 0 w 5918886"/>
                <a:gd name="connsiteY0" fmla="*/ 0 h 2662022"/>
                <a:gd name="connsiteX1" fmla="*/ 5918886 w 5918886"/>
                <a:gd name="connsiteY1" fmla="*/ 5319 h 2662022"/>
                <a:gd name="connsiteX2" fmla="*/ 1818191 w 5918886"/>
                <a:gd name="connsiteY2" fmla="*/ 2658790 h 2662022"/>
                <a:gd name="connsiteX3" fmla="*/ 1804227 w 5918886"/>
                <a:gd name="connsiteY3" fmla="*/ 2662022 h 2662022"/>
                <a:gd name="connsiteX4" fmla="*/ 0 w 5918886"/>
                <a:gd name="connsiteY4" fmla="*/ 2662022 h 266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8886" h="2662022">
                  <a:moveTo>
                    <a:pt x="0" y="0"/>
                  </a:moveTo>
                  <a:lnTo>
                    <a:pt x="5918886" y="5319"/>
                  </a:lnTo>
                  <a:cubicBezTo>
                    <a:pt x="3466920" y="826742"/>
                    <a:pt x="2297583" y="2191159"/>
                    <a:pt x="1818191" y="2658790"/>
                  </a:cubicBezTo>
                  <a:lnTo>
                    <a:pt x="1804227" y="2662022"/>
                  </a:lnTo>
                  <a:lnTo>
                    <a:pt x="0" y="2662022"/>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6" name="任意多边形 15"/>
            <p:cNvSpPr/>
            <p:nvPr/>
          </p:nvSpPr>
          <p:spPr>
            <a:xfrm>
              <a:off x="4315327" y="-17675"/>
              <a:ext cx="5883450" cy="2662021"/>
            </a:xfrm>
            <a:custGeom>
              <a:avLst/>
              <a:gdLst>
                <a:gd name="connsiteX0" fmla="*/ 0 w 5883450"/>
                <a:gd name="connsiteY0" fmla="*/ 0 h 2662021"/>
                <a:gd name="connsiteX1" fmla="*/ 5883450 w 5883450"/>
                <a:gd name="connsiteY1" fmla="*/ 0 h 2662021"/>
                <a:gd name="connsiteX2" fmla="*/ 5853767 w 5883450"/>
                <a:gd name="connsiteY2" fmla="*/ 8423 h 2662021"/>
                <a:gd name="connsiteX3" fmla="*/ 3810749 w 5883450"/>
                <a:gd name="connsiteY3" fmla="*/ 862161 h 2662021"/>
                <a:gd name="connsiteX4" fmla="*/ 1534474 w 5883450"/>
                <a:gd name="connsiteY4" fmla="*/ 2494255 h 2662021"/>
                <a:gd name="connsiteX5" fmla="*/ 1363968 w 5883450"/>
                <a:gd name="connsiteY5" fmla="*/ 2662021 h 2662021"/>
                <a:gd name="connsiteX6" fmla="*/ 0 w 5883450"/>
                <a:gd name="connsiteY6" fmla="*/ 2662021 h 266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3450" h="2662021">
                  <a:moveTo>
                    <a:pt x="0" y="0"/>
                  </a:moveTo>
                  <a:lnTo>
                    <a:pt x="5883450" y="0"/>
                  </a:lnTo>
                  <a:lnTo>
                    <a:pt x="5853767" y="8423"/>
                  </a:lnTo>
                  <a:cubicBezTo>
                    <a:pt x="5181912" y="210116"/>
                    <a:pt x="4492104" y="494540"/>
                    <a:pt x="3810749" y="862161"/>
                  </a:cubicBezTo>
                  <a:cubicBezTo>
                    <a:pt x="2934721" y="1334818"/>
                    <a:pt x="2165967" y="1894666"/>
                    <a:pt x="1534474" y="2494255"/>
                  </a:cubicBezTo>
                  <a:lnTo>
                    <a:pt x="1363968" y="2662021"/>
                  </a:lnTo>
                  <a:lnTo>
                    <a:pt x="0" y="2662021"/>
                  </a:lnTo>
                  <a:close/>
                </a:path>
              </a:pathLst>
            </a:custGeom>
            <a:gradFill>
              <a:gsLst>
                <a:gs pos="0">
                  <a:srgbClr val="2D262B"/>
                </a:gs>
                <a:gs pos="100000">
                  <a:srgbClr val="4C4647"/>
                </a:gs>
              </a:gsLst>
              <a:lin ang="5400000" scaled="1"/>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7" name="任意多边形 16"/>
            <p:cNvSpPr/>
            <p:nvPr/>
          </p:nvSpPr>
          <p:spPr>
            <a:xfrm>
              <a:off x="4315327" y="-17676"/>
              <a:ext cx="5553128"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gradFill>
              <a:gsLst>
                <a:gs pos="0">
                  <a:srgbClr val="4C4647"/>
                </a:gs>
                <a:gs pos="100000">
                  <a:srgbClr val="726C6D"/>
                </a:gs>
              </a:gsLst>
              <a:lin ang="96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
        <p:nvSpPr>
          <p:cNvPr id="19" name="矩形 18"/>
          <p:cNvSpPr/>
          <p:nvPr/>
        </p:nvSpPr>
        <p:spPr>
          <a:xfrm>
            <a:off x="627535" y="1705576"/>
            <a:ext cx="1540806" cy="1862048"/>
          </a:xfrm>
          <a:prstGeom prst="rect">
            <a:avLst/>
          </a:prstGeom>
        </p:spPr>
        <p:txBody>
          <a:bodyPr wrap="none">
            <a:spAutoFit/>
          </a:bodyPr>
          <a:lstStyle/>
          <a:p>
            <a:pPr algn="ctr"/>
            <a:r>
              <a:rPr lang="en-US" altLang="zh-CN" sz="11500" dirty="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rPr>
              <a:t>01</a:t>
            </a:r>
            <a:endParaRPr lang="zh-CN" altLang="en-US" sz="11500" dirty="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endParaRPr>
          </a:p>
        </p:txBody>
      </p:sp>
      <p:grpSp>
        <p:nvGrpSpPr>
          <p:cNvPr id="20" name="组合 19"/>
          <p:cNvGrpSpPr/>
          <p:nvPr/>
        </p:nvGrpSpPr>
        <p:grpSpPr>
          <a:xfrm>
            <a:off x="2227025" y="2866502"/>
            <a:ext cx="858678" cy="74670"/>
            <a:chOff x="7169106" y="4815399"/>
            <a:chExt cx="525752" cy="45719"/>
          </a:xfrm>
        </p:grpSpPr>
        <p:cxnSp>
          <p:nvCxnSpPr>
            <p:cNvPr id="21" name="直接连接符 20"/>
            <p:cNvCxnSpPr/>
            <p:nvPr/>
          </p:nvCxnSpPr>
          <p:spPr>
            <a:xfrm>
              <a:off x="7204391" y="4838258"/>
              <a:ext cx="490467" cy="0"/>
            </a:xfrm>
            <a:prstGeom prst="line">
              <a:avLst/>
            </a:prstGeom>
            <a:ln w="19050">
              <a:solidFill>
                <a:srgbClr val="DEB26F"/>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7169106" y="4815399"/>
              <a:ext cx="45719" cy="45719"/>
            </a:xfrm>
            <a:prstGeom prst="ellipse">
              <a:avLst/>
            </a:prstGeom>
            <a:solidFill>
              <a:srgbClr val="2D262B"/>
            </a:solidFill>
            <a:ln w="19050">
              <a:solidFill>
                <a:srgbClr val="DEB2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 presetClass="entr" presetSubtype="8"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25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1+#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par>
                                <p:cTn id="16" presetID="41" presetClass="entr" presetSubtype="0" fill="hold" grpId="0" nodeType="withEffect">
                                  <p:stCondLst>
                                    <p:cond delay="50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par>
                                <p:cTn id="23" presetID="22" presetClass="entr" presetSubtype="8" fill="hold" grpId="0" nodeType="withEffect">
                                  <p:stCondLst>
                                    <p:cond delay="75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wipe(left)">
                                      <p:cBhvr>
                                        <p:cTn id="25" dur="500"/>
                                        <p:tgtEl>
                                          <p:spTgt spid="5">
                                            <p:txEl>
                                              <p:pRg st="0" end="0"/>
                                            </p:txEl>
                                          </p:spTgt>
                                        </p:tgtEl>
                                      </p:cBhvr>
                                    </p:animEffect>
                                  </p:childTnLst>
                                </p:cTn>
                              </p:par>
                              <p:par>
                                <p:cTn id="26" presetID="2" presetClass="entr" presetSubtype="4" fill="hold" grpId="0" nodeType="withEffect">
                                  <p:stCondLst>
                                    <p:cond delay="5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allAtOnce"/>
      <p:bldP spid="11" grpId="0"/>
      <p:bldP spid="12" grpId="0"/>
      <p:bldP spid="13" grpId="0"/>
      <p:bldP spid="14"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8"/>
          <p:cNvSpPr/>
          <p:nvPr/>
        </p:nvSpPr>
        <p:spPr>
          <a:xfrm>
            <a:off x="1384953" y="2212660"/>
            <a:ext cx="3951288" cy="1487587"/>
          </a:xfrm>
          <a:prstGeom prst="rect">
            <a:avLst/>
          </a:prstGeom>
        </p:spPr>
        <p:txBody>
          <a:bodyPr wrap="square" lIns="0" tIns="0" rIns="0" bIns="0">
            <a:spAutoFit/>
          </a:bodyPr>
          <a:lstStyle/>
          <a:p>
            <a:pPr algn="just">
              <a:lnSpc>
                <a:spcPts val="1800"/>
              </a:lnSpc>
              <a:spcBef>
                <a:spcPts val="800"/>
              </a:spcBef>
            </a:pPr>
            <a:r>
              <a:rPr lang="zh-CN" altLang="en-US" dirty="0" smtClean="0">
                <a:solidFill>
                  <a:schemeClr val="accent2"/>
                </a:solidFill>
                <a:latin typeface="字魂105号-简雅黑" panose="00000500000000000000" pitchFamily="2" charset="-122"/>
                <a:ea typeface="字魂105号-简雅黑" panose="00000500000000000000" pitchFamily="2" charset="-122"/>
                <a:cs typeface="+mn-ea"/>
                <a:sym typeface="+mn-lt"/>
              </a:rPr>
              <a:t>填写段落标题</a:t>
            </a:r>
            <a:endParaRPr lang="en-US" dirty="0">
              <a:solidFill>
                <a:schemeClr val="accent2"/>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81018" y="2148674"/>
            <a:ext cx="4378335" cy="3283751"/>
          </a:xfrm>
          <a:prstGeom prst="rect">
            <a:avLst/>
          </a:prstGeom>
        </p:spPr>
      </p:pic>
      <p:sp>
        <p:nvSpPr>
          <p:cNvPr id="6" name="椭圆 5"/>
          <p:cNvSpPr/>
          <p:nvPr/>
        </p:nvSpPr>
        <p:spPr>
          <a:xfrm>
            <a:off x="1384953" y="4300818"/>
            <a:ext cx="1131607" cy="1131607"/>
          </a:xfrm>
          <a:prstGeom prst="ellipse">
            <a:avLst/>
          </a:prstGeom>
          <a:solidFill>
            <a:srgbClr val="2D26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字魂105号-简雅黑" panose="00000500000000000000" pitchFamily="2" charset="-122"/>
                <a:ea typeface="字魂105号-简雅黑" panose="00000500000000000000" pitchFamily="2" charset="-122"/>
              </a:rPr>
              <a:t>关键词</a:t>
            </a:r>
            <a:endParaRPr lang="zh-CN" altLang="en-US" sz="1600" dirty="0">
              <a:latin typeface="字魂105号-简雅黑" panose="00000500000000000000" pitchFamily="2" charset="-122"/>
              <a:ea typeface="字魂105号-简雅黑" panose="00000500000000000000" pitchFamily="2" charset="-122"/>
            </a:endParaRPr>
          </a:p>
        </p:txBody>
      </p:sp>
      <p:sp>
        <p:nvSpPr>
          <p:cNvPr id="7" name="椭圆 6"/>
          <p:cNvSpPr/>
          <p:nvPr/>
        </p:nvSpPr>
        <p:spPr>
          <a:xfrm>
            <a:off x="2794794" y="4300818"/>
            <a:ext cx="1131607" cy="1131607"/>
          </a:xfrm>
          <a:prstGeom prst="ellipse">
            <a:avLst/>
          </a:prstGeom>
          <a:solidFill>
            <a:srgbClr val="DEB26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字魂105号-简雅黑" panose="00000500000000000000" pitchFamily="2" charset="-122"/>
                <a:ea typeface="字魂105号-简雅黑" panose="00000500000000000000" pitchFamily="2" charset="-122"/>
              </a:rPr>
              <a:t>关键词</a:t>
            </a:r>
            <a:endParaRPr lang="zh-CN" altLang="en-US" sz="1600" dirty="0">
              <a:latin typeface="字魂105号-简雅黑" panose="00000500000000000000" pitchFamily="2" charset="-122"/>
              <a:ea typeface="字魂105号-简雅黑" panose="00000500000000000000" pitchFamily="2" charset="-122"/>
            </a:endParaRPr>
          </a:p>
        </p:txBody>
      </p:sp>
      <p:sp>
        <p:nvSpPr>
          <p:cNvPr id="8" name="椭圆 7"/>
          <p:cNvSpPr/>
          <p:nvPr/>
        </p:nvSpPr>
        <p:spPr>
          <a:xfrm>
            <a:off x="4204634" y="4300818"/>
            <a:ext cx="1131607" cy="1131607"/>
          </a:xfrm>
          <a:prstGeom prst="ellipse">
            <a:avLst/>
          </a:prstGeom>
          <a:solidFill>
            <a:srgbClr val="4C4647"/>
          </a:solidFill>
          <a:ln>
            <a:noFill/>
          </a:ln>
          <a:effectLst>
            <a:outerShdw blurRad="381000" dist="1524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dirty="0">
                <a:latin typeface="字魂105号-简雅黑" panose="00000500000000000000" pitchFamily="2" charset="-122"/>
                <a:ea typeface="字魂105号-简雅黑" panose="00000500000000000000" pitchFamily="2" charset="-122"/>
              </a:rPr>
              <a:t>关键词</a:t>
            </a:r>
            <a:endParaRPr lang="zh-CN" altLang="en-US" sz="1600" dirty="0">
              <a:latin typeface="字魂105号-简雅黑" panose="00000500000000000000" pitchFamily="2" charset="-122"/>
              <a:ea typeface="字魂105号-简雅黑" panose="00000500000000000000" pitchFamily="2" charset="-122"/>
            </a:endParaRPr>
          </a:p>
        </p:txBody>
      </p:sp>
      <p:grpSp>
        <p:nvGrpSpPr>
          <p:cNvPr id="10" name="组合 9"/>
          <p:cNvGrpSpPr/>
          <p:nvPr/>
        </p:nvGrpSpPr>
        <p:grpSpPr>
          <a:xfrm>
            <a:off x="4965095" y="465120"/>
            <a:ext cx="2262158" cy="699316"/>
            <a:chOff x="5507534" y="356634"/>
            <a:chExt cx="2262158" cy="699316"/>
          </a:xfrm>
        </p:grpSpPr>
        <p:sp>
          <p:nvSpPr>
            <p:cNvPr id="11" name="矩形 10"/>
            <p:cNvSpPr/>
            <p:nvPr/>
          </p:nvSpPr>
          <p:spPr>
            <a:xfrm>
              <a:off x="5828135" y="356634"/>
              <a:ext cx="1620958" cy="523220"/>
            </a:xfrm>
            <a:prstGeom prst="rect">
              <a:avLst/>
            </a:prstGeom>
          </p:spPr>
          <p:txBody>
            <a:bodyPr wrap="none">
              <a:spAutoFit/>
            </a:bodyPr>
            <a:lstStyle/>
            <a:p>
              <a:pPr algn="ctr"/>
              <a:r>
                <a:rPr lang="zh-CN" altLang="en-US" sz="2800" dirty="0" smtClean="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未来规划</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2" name="矩形 11"/>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3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3"/>
                                        </p:tgtEl>
                                        <p:attrNameLst>
                                          <p:attrName>ppt_y</p:attrName>
                                        </p:attrNameLst>
                                      </p:cBhvr>
                                      <p:tavLst>
                                        <p:tav tm="0">
                                          <p:val>
                                            <p:strVal val="#ppt_y"/>
                                          </p:val>
                                        </p:tav>
                                        <p:tav tm="100000">
                                          <p:val>
                                            <p:strVal val="#ppt_y"/>
                                          </p:val>
                                        </p:tav>
                                      </p:tavLst>
                                    </p:anim>
                                    <p:anim calcmode="lin" valueType="num">
                                      <p:cBhvr>
                                        <p:cTn id="14" dur="3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3"/>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300" fill="hold"/>
                                        <p:tgtEl>
                                          <p:spTgt spid="6"/>
                                        </p:tgtEl>
                                        <p:attrNameLst>
                                          <p:attrName>ppt_w</p:attrName>
                                        </p:attrNameLst>
                                      </p:cBhvr>
                                      <p:tavLst>
                                        <p:tav tm="0">
                                          <p:val>
                                            <p:fltVal val="0"/>
                                          </p:val>
                                        </p:tav>
                                        <p:tav tm="100000">
                                          <p:val>
                                            <p:strVal val="#ppt_w"/>
                                          </p:val>
                                        </p:tav>
                                      </p:tavLst>
                                    </p:anim>
                                    <p:anim calcmode="lin" valueType="num">
                                      <p:cBhvr>
                                        <p:cTn id="21" dur="300" fill="hold"/>
                                        <p:tgtEl>
                                          <p:spTgt spid="6"/>
                                        </p:tgtEl>
                                        <p:attrNameLst>
                                          <p:attrName>ppt_h</p:attrName>
                                        </p:attrNameLst>
                                      </p:cBhvr>
                                      <p:tavLst>
                                        <p:tav tm="0">
                                          <p:val>
                                            <p:fltVal val="0"/>
                                          </p:val>
                                        </p:tav>
                                        <p:tav tm="100000">
                                          <p:val>
                                            <p:strVal val="#ppt_h"/>
                                          </p:val>
                                        </p:tav>
                                      </p:tavLst>
                                    </p:anim>
                                    <p:animEffect transition="in" filter="fade">
                                      <p:cBhvr>
                                        <p:cTn id="22" dur="300"/>
                                        <p:tgtEl>
                                          <p:spTgt spid="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300" fill="hold"/>
                                        <p:tgtEl>
                                          <p:spTgt spid="7"/>
                                        </p:tgtEl>
                                        <p:attrNameLst>
                                          <p:attrName>ppt_w</p:attrName>
                                        </p:attrNameLst>
                                      </p:cBhvr>
                                      <p:tavLst>
                                        <p:tav tm="0">
                                          <p:val>
                                            <p:fltVal val="0"/>
                                          </p:val>
                                        </p:tav>
                                        <p:tav tm="100000">
                                          <p:val>
                                            <p:strVal val="#ppt_w"/>
                                          </p:val>
                                        </p:tav>
                                      </p:tavLst>
                                    </p:anim>
                                    <p:anim calcmode="lin" valueType="num">
                                      <p:cBhvr>
                                        <p:cTn id="27" dur="300" fill="hold"/>
                                        <p:tgtEl>
                                          <p:spTgt spid="7"/>
                                        </p:tgtEl>
                                        <p:attrNameLst>
                                          <p:attrName>ppt_h</p:attrName>
                                        </p:attrNameLst>
                                      </p:cBhvr>
                                      <p:tavLst>
                                        <p:tav tm="0">
                                          <p:val>
                                            <p:fltVal val="0"/>
                                          </p:val>
                                        </p:tav>
                                        <p:tav tm="100000">
                                          <p:val>
                                            <p:strVal val="#ppt_h"/>
                                          </p:val>
                                        </p:tav>
                                      </p:tavLst>
                                    </p:anim>
                                    <p:animEffect transition="in" filter="fade">
                                      <p:cBhvr>
                                        <p:cTn id="28" dur="300"/>
                                        <p:tgtEl>
                                          <p:spTgt spid="7"/>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300" fill="hold"/>
                                        <p:tgtEl>
                                          <p:spTgt spid="8"/>
                                        </p:tgtEl>
                                        <p:attrNameLst>
                                          <p:attrName>ppt_w</p:attrName>
                                        </p:attrNameLst>
                                      </p:cBhvr>
                                      <p:tavLst>
                                        <p:tav tm="0">
                                          <p:val>
                                            <p:fltVal val="0"/>
                                          </p:val>
                                        </p:tav>
                                        <p:tav tm="100000">
                                          <p:val>
                                            <p:strVal val="#ppt_w"/>
                                          </p:val>
                                        </p:tav>
                                      </p:tavLst>
                                    </p:anim>
                                    <p:anim calcmode="lin" valueType="num">
                                      <p:cBhvr>
                                        <p:cTn id="33" dur="300" fill="hold"/>
                                        <p:tgtEl>
                                          <p:spTgt spid="8"/>
                                        </p:tgtEl>
                                        <p:attrNameLst>
                                          <p:attrName>ppt_h</p:attrName>
                                        </p:attrNameLst>
                                      </p:cBhvr>
                                      <p:tavLst>
                                        <p:tav tm="0">
                                          <p:val>
                                            <p:fltVal val="0"/>
                                          </p:val>
                                        </p:tav>
                                        <p:tav tm="100000">
                                          <p:val>
                                            <p:strVal val="#ppt_h"/>
                                          </p:val>
                                        </p:tav>
                                      </p:tavLst>
                                    </p:anim>
                                    <p:animEffect transition="in" filter="fade">
                                      <p:cBhvr>
                                        <p:cTn id="34"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p:nvPr/>
        </p:nvSpPr>
        <p:spPr bwMode="auto">
          <a:xfrm>
            <a:off x="1511300" y="2127251"/>
            <a:ext cx="2611438" cy="1389063"/>
          </a:xfrm>
          <a:custGeom>
            <a:avLst/>
            <a:gdLst>
              <a:gd name="T0" fmla="*/ 0 w 1645"/>
              <a:gd name="T1" fmla="*/ 875 h 875"/>
              <a:gd name="T2" fmla="*/ 1478 w 1645"/>
              <a:gd name="T3" fmla="*/ 875 h 875"/>
              <a:gd name="T4" fmla="*/ 1645 w 1645"/>
              <a:gd name="T5" fmla="*/ 0 h 875"/>
              <a:gd name="T6" fmla="*/ 168 w 1645"/>
              <a:gd name="T7" fmla="*/ 0 h 875"/>
              <a:gd name="T8" fmla="*/ 0 w 1645"/>
              <a:gd name="T9" fmla="*/ 875 h 875"/>
            </a:gdLst>
            <a:ahLst/>
            <a:cxnLst>
              <a:cxn ang="0">
                <a:pos x="T0" y="T1"/>
              </a:cxn>
              <a:cxn ang="0">
                <a:pos x="T2" y="T3"/>
              </a:cxn>
              <a:cxn ang="0">
                <a:pos x="T4" y="T5"/>
              </a:cxn>
              <a:cxn ang="0">
                <a:pos x="T6" y="T7"/>
              </a:cxn>
              <a:cxn ang="0">
                <a:pos x="T8" y="T9"/>
              </a:cxn>
            </a:cxnLst>
            <a:rect l="0" t="0" r="r" b="b"/>
            <a:pathLst>
              <a:path w="1645" h="875">
                <a:moveTo>
                  <a:pt x="0" y="875"/>
                </a:moveTo>
                <a:lnTo>
                  <a:pt x="1478" y="875"/>
                </a:lnTo>
                <a:lnTo>
                  <a:pt x="1645" y="0"/>
                </a:lnTo>
                <a:lnTo>
                  <a:pt x="168" y="0"/>
                </a:lnTo>
                <a:lnTo>
                  <a:pt x="0" y="875"/>
                </a:lnTo>
                <a:close/>
              </a:path>
            </a:pathLst>
          </a:custGeom>
          <a:blipFill dpi="0" rotWithShape="1">
            <a:blip r:embed="rId1" cstate="print">
              <a:extLst>
                <a:ext uri="{28A0092B-C50C-407E-A947-70E740481C1C}">
                  <a14:useLocalDpi xmlns:a14="http://schemas.microsoft.com/office/drawing/2010/main" val="0"/>
                </a:ext>
              </a:extLst>
            </a:blip>
            <a:srcRect/>
            <a:stretch>
              <a:fillRect t="-12666" b="-12666"/>
            </a:stretch>
          </a:blipFill>
          <a:ln w="7938" cap="flat">
            <a:noFill/>
            <a:prstDash val="solid"/>
            <a:miter lim="800000"/>
          </a:ln>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7" name="Freeform 6"/>
          <p:cNvSpPr/>
          <p:nvPr/>
        </p:nvSpPr>
        <p:spPr bwMode="auto">
          <a:xfrm>
            <a:off x="711200" y="2127251"/>
            <a:ext cx="1066800" cy="1389063"/>
          </a:xfrm>
          <a:custGeom>
            <a:avLst/>
            <a:gdLst>
              <a:gd name="T0" fmla="*/ 0 w 672"/>
              <a:gd name="T1" fmla="*/ 875 h 875"/>
              <a:gd name="T2" fmla="*/ 504 w 672"/>
              <a:gd name="T3" fmla="*/ 875 h 875"/>
              <a:gd name="T4" fmla="*/ 672 w 672"/>
              <a:gd name="T5" fmla="*/ 0 h 875"/>
              <a:gd name="T6" fmla="*/ 168 w 672"/>
              <a:gd name="T7" fmla="*/ 0 h 875"/>
              <a:gd name="T8" fmla="*/ 0 w 672"/>
              <a:gd name="T9" fmla="*/ 875 h 875"/>
            </a:gdLst>
            <a:ahLst/>
            <a:cxnLst>
              <a:cxn ang="0">
                <a:pos x="T0" y="T1"/>
              </a:cxn>
              <a:cxn ang="0">
                <a:pos x="T2" y="T3"/>
              </a:cxn>
              <a:cxn ang="0">
                <a:pos x="T4" y="T5"/>
              </a:cxn>
              <a:cxn ang="0">
                <a:pos x="T6" y="T7"/>
              </a:cxn>
              <a:cxn ang="0">
                <a:pos x="T8" y="T9"/>
              </a:cxn>
            </a:cxnLst>
            <a:rect l="0" t="0" r="r" b="b"/>
            <a:pathLst>
              <a:path w="672" h="875">
                <a:moveTo>
                  <a:pt x="0" y="875"/>
                </a:moveTo>
                <a:lnTo>
                  <a:pt x="504" y="875"/>
                </a:lnTo>
                <a:lnTo>
                  <a:pt x="672" y="0"/>
                </a:lnTo>
                <a:lnTo>
                  <a:pt x="168" y="0"/>
                </a:lnTo>
                <a:lnTo>
                  <a:pt x="0" y="875"/>
                </a:lnTo>
                <a:close/>
              </a:path>
            </a:pathLst>
          </a:custGeom>
          <a:solidFill>
            <a:srgbClr val="2D262B"/>
          </a:solidFill>
          <a:ln>
            <a:noFill/>
          </a:ln>
          <a:effectLst>
            <a:outerShdw blurRad="381000" dist="152400" dir="2700000" sx="95000" sy="95000" algn="tl" rotWithShape="0">
              <a:prstClr val="black">
                <a:alpha val="40000"/>
              </a:prstClr>
            </a:outerShdw>
          </a:effectLst>
        </p:spPr>
        <p:txBody>
          <a:bodyPr vert="horz" wrap="square" lIns="91440" tIns="45720" rIns="91440" bIns="45720" numCol="1" anchor="ctr" anchorCtr="0" compatLnSpc="1"/>
          <a:lstStyle/>
          <a:p>
            <a:pPr algn="ctr"/>
            <a:r>
              <a:rPr lang="en-US" altLang="zh-CN" sz="3600" dirty="0" smtClean="0">
                <a:solidFill>
                  <a:schemeClr val="bg1"/>
                </a:solidFill>
                <a:latin typeface="字魂105号-简雅黑" panose="00000500000000000000" pitchFamily="2" charset="-122"/>
                <a:ea typeface="字魂105号-简雅黑" panose="00000500000000000000" pitchFamily="2" charset="-122"/>
              </a:rPr>
              <a:t>01</a:t>
            </a:r>
            <a:endParaRPr lang="zh-CN" altLang="en-US" sz="3600" dirty="0">
              <a:solidFill>
                <a:schemeClr val="bg1"/>
              </a:solidFill>
              <a:latin typeface="字魂105号-简雅黑" panose="00000500000000000000" pitchFamily="2" charset="-122"/>
              <a:ea typeface="字魂105号-简雅黑" panose="00000500000000000000" pitchFamily="2" charset="-122"/>
            </a:endParaRPr>
          </a:p>
        </p:txBody>
      </p:sp>
      <p:sp>
        <p:nvSpPr>
          <p:cNvPr id="8" name="Freeform 7"/>
          <p:cNvSpPr/>
          <p:nvPr/>
        </p:nvSpPr>
        <p:spPr bwMode="auto">
          <a:xfrm>
            <a:off x="5186363" y="2127251"/>
            <a:ext cx="2611438" cy="1389063"/>
          </a:xfrm>
          <a:custGeom>
            <a:avLst/>
            <a:gdLst>
              <a:gd name="T0" fmla="*/ 0 w 1645"/>
              <a:gd name="T1" fmla="*/ 875 h 875"/>
              <a:gd name="T2" fmla="*/ 1477 w 1645"/>
              <a:gd name="T3" fmla="*/ 875 h 875"/>
              <a:gd name="T4" fmla="*/ 1645 w 1645"/>
              <a:gd name="T5" fmla="*/ 0 h 875"/>
              <a:gd name="T6" fmla="*/ 167 w 1645"/>
              <a:gd name="T7" fmla="*/ 0 h 875"/>
              <a:gd name="T8" fmla="*/ 0 w 1645"/>
              <a:gd name="T9" fmla="*/ 875 h 875"/>
            </a:gdLst>
            <a:ahLst/>
            <a:cxnLst>
              <a:cxn ang="0">
                <a:pos x="T0" y="T1"/>
              </a:cxn>
              <a:cxn ang="0">
                <a:pos x="T2" y="T3"/>
              </a:cxn>
              <a:cxn ang="0">
                <a:pos x="T4" y="T5"/>
              </a:cxn>
              <a:cxn ang="0">
                <a:pos x="T6" y="T7"/>
              </a:cxn>
              <a:cxn ang="0">
                <a:pos x="T8" y="T9"/>
              </a:cxn>
            </a:cxnLst>
            <a:rect l="0" t="0" r="r" b="b"/>
            <a:pathLst>
              <a:path w="1645" h="875">
                <a:moveTo>
                  <a:pt x="0" y="875"/>
                </a:moveTo>
                <a:lnTo>
                  <a:pt x="1477" y="875"/>
                </a:lnTo>
                <a:lnTo>
                  <a:pt x="1645" y="0"/>
                </a:lnTo>
                <a:lnTo>
                  <a:pt x="167" y="0"/>
                </a:lnTo>
                <a:lnTo>
                  <a:pt x="0" y="875"/>
                </a:lnTo>
                <a:close/>
              </a:path>
            </a:pathLst>
          </a:custGeom>
          <a:blipFill dpi="0" rotWithShape="1">
            <a:blip r:embed="rId2" cstate="print">
              <a:extLst>
                <a:ext uri="{28A0092B-C50C-407E-A947-70E740481C1C}">
                  <a14:useLocalDpi xmlns:a14="http://schemas.microsoft.com/office/drawing/2010/main" val="0"/>
                </a:ext>
              </a:extLst>
            </a:blip>
            <a:srcRect/>
            <a:stretch>
              <a:fillRect t="-10619" b="-10619"/>
            </a:stretch>
          </a:blipFill>
          <a:ln w="7938" cap="flat">
            <a:noFill/>
            <a:prstDash val="solid"/>
            <a:miter lim="800000"/>
          </a:ln>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9" name="Freeform 8"/>
          <p:cNvSpPr/>
          <p:nvPr/>
        </p:nvSpPr>
        <p:spPr bwMode="auto">
          <a:xfrm>
            <a:off x="4386263" y="2127251"/>
            <a:ext cx="1065213" cy="1389063"/>
          </a:xfrm>
          <a:custGeom>
            <a:avLst/>
            <a:gdLst>
              <a:gd name="T0" fmla="*/ 0 w 671"/>
              <a:gd name="T1" fmla="*/ 875 h 875"/>
              <a:gd name="T2" fmla="*/ 504 w 671"/>
              <a:gd name="T3" fmla="*/ 875 h 875"/>
              <a:gd name="T4" fmla="*/ 671 w 671"/>
              <a:gd name="T5" fmla="*/ 0 h 875"/>
              <a:gd name="T6" fmla="*/ 168 w 671"/>
              <a:gd name="T7" fmla="*/ 0 h 875"/>
              <a:gd name="T8" fmla="*/ 0 w 671"/>
              <a:gd name="T9" fmla="*/ 875 h 875"/>
            </a:gdLst>
            <a:ahLst/>
            <a:cxnLst>
              <a:cxn ang="0">
                <a:pos x="T0" y="T1"/>
              </a:cxn>
              <a:cxn ang="0">
                <a:pos x="T2" y="T3"/>
              </a:cxn>
              <a:cxn ang="0">
                <a:pos x="T4" y="T5"/>
              </a:cxn>
              <a:cxn ang="0">
                <a:pos x="T6" y="T7"/>
              </a:cxn>
              <a:cxn ang="0">
                <a:pos x="T8" y="T9"/>
              </a:cxn>
            </a:cxnLst>
            <a:rect l="0" t="0" r="r" b="b"/>
            <a:pathLst>
              <a:path w="671" h="875">
                <a:moveTo>
                  <a:pt x="0" y="875"/>
                </a:moveTo>
                <a:lnTo>
                  <a:pt x="504" y="875"/>
                </a:lnTo>
                <a:lnTo>
                  <a:pt x="671" y="0"/>
                </a:lnTo>
                <a:lnTo>
                  <a:pt x="168" y="0"/>
                </a:lnTo>
                <a:lnTo>
                  <a:pt x="0" y="875"/>
                </a:lnTo>
                <a:close/>
              </a:path>
            </a:pathLst>
          </a:custGeom>
          <a:solidFill>
            <a:srgbClr val="DEB26F"/>
          </a:solidFill>
          <a:ln>
            <a:noFill/>
          </a:ln>
          <a:effectLst>
            <a:outerShdw blurRad="381000" dist="152400" dir="2700000" sx="95000" sy="95000" algn="tl" rotWithShape="0">
              <a:prstClr val="black">
                <a:alpha val="40000"/>
              </a:prstClr>
            </a:outerShdw>
          </a:effectLst>
        </p:spPr>
        <p:txBody>
          <a:bodyPr vert="horz" wrap="square" lIns="91440" tIns="45720" rIns="91440" bIns="45720" numCol="1" anchor="ctr" anchorCtr="0" compatLnSpc="1"/>
          <a:lstStyle/>
          <a:p>
            <a:pPr algn="ctr"/>
            <a:r>
              <a:rPr lang="en-US" altLang="zh-CN" sz="3600" dirty="0" smtClean="0">
                <a:solidFill>
                  <a:schemeClr val="bg1"/>
                </a:solidFill>
                <a:latin typeface="字魂105号-简雅黑" panose="00000500000000000000" pitchFamily="2" charset="-122"/>
                <a:ea typeface="字魂105号-简雅黑" panose="00000500000000000000" pitchFamily="2" charset="-122"/>
              </a:rPr>
              <a:t>02</a:t>
            </a:r>
            <a:endParaRPr lang="zh-CN" altLang="en-US" sz="3600" dirty="0">
              <a:solidFill>
                <a:schemeClr val="bg1"/>
              </a:solidFill>
              <a:latin typeface="字魂105号-简雅黑" panose="00000500000000000000" pitchFamily="2" charset="-122"/>
              <a:ea typeface="字魂105号-简雅黑" panose="00000500000000000000" pitchFamily="2" charset="-122"/>
            </a:endParaRPr>
          </a:p>
        </p:txBody>
      </p:sp>
      <p:sp>
        <p:nvSpPr>
          <p:cNvPr id="10" name="Freeform 9"/>
          <p:cNvSpPr/>
          <p:nvPr/>
        </p:nvSpPr>
        <p:spPr bwMode="auto">
          <a:xfrm>
            <a:off x="8859838" y="2127251"/>
            <a:ext cx="2613025" cy="1389063"/>
          </a:xfrm>
          <a:custGeom>
            <a:avLst/>
            <a:gdLst>
              <a:gd name="T0" fmla="*/ 0 w 1646"/>
              <a:gd name="T1" fmla="*/ 875 h 875"/>
              <a:gd name="T2" fmla="*/ 1478 w 1646"/>
              <a:gd name="T3" fmla="*/ 875 h 875"/>
              <a:gd name="T4" fmla="*/ 1646 w 1646"/>
              <a:gd name="T5" fmla="*/ 0 h 875"/>
              <a:gd name="T6" fmla="*/ 168 w 1646"/>
              <a:gd name="T7" fmla="*/ 0 h 875"/>
              <a:gd name="T8" fmla="*/ 0 w 1646"/>
              <a:gd name="T9" fmla="*/ 875 h 875"/>
            </a:gdLst>
            <a:ahLst/>
            <a:cxnLst>
              <a:cxn ang="0">
                <a:pos x="T0" y="T1"/>
              </a:cxn>
              <a:cxn ang="0">
                <a:pos x="T2" y="T3"/>
              </a:cxn>
              <a:cxn ang="0">
                <a:pos x="T4" y="T5"/>
              </a:cxn>
              <a:cxn ang="0">
                <a:pos x="T6" y="T7"/>
              </a:cxn>
              <a:cxn ang="0">
                <a:pos x="T8" y="T9"/>
              </a:cxn>
            </a:cxnLst>
            <a:rect l="0" t="0" r="r" b="b"/>
            <a:pathLst>
              <a:path w="1646" h="875">
                <a:moveTo>
                  <a:pt x="0" y="875"/>
                </a:moveTo>
                <a:lnTo>
                  <a:pt x="1478" y="875"/>
                </a:lnTo>
                <a:lnTo>
                  <a:pt x="1646" y="0"/>
                </a:lnTo>
                <a:lnTo>
                  <a:pt x="168" y="0"/>
                </a:lnTo>
                <a:lnTo>
                  <a:pt x="0" y="875"/>
                </a:lnTo>
                <a:close/>
              </a:path>
            </a:pathLst>
          </a:custGeom>
          <a:blipFill dpi="0" rotWithShape="1">
            <a:blip r:embed="rId3" cstate="print">
              <a:extLst>
                <a:ext uri="{28A0092B-C50C-407E-A947-70E740481C1C}">
                  <a14:useLocalDpi xmlns:a14="http://schemas.microsoft.com/office/drawing/2010/main" val="0"/>
                </a:ext>
              </a:extLst>
            </a:blip>
            <a:srcRect/>
            <a:stretch>
              <a:fillRect t="-20543" b="-20543"/>
            </a:stretch>
          </a:blipFill>
          <a:ln w="7938" cap="flat">
            <a:noFill/>
            <a:prstDash val="solid"/>
            <a:miter lim="800000"/>
          </a:ln>
        </p:spPr>
        <p:txBody>
          <a:bodyPr vert="horz" wrap="square" lIns="91440" tIns="45720" rIns="91440" bIns="45720" numCol="1" anchor="t" anchorCtr="0" compatLnSpc="1"/>
          <a:lstStyle/>
          <a:p>
            <a:endParaRPr lang="zh-CN" altLang="en-US" dirty="0">
              <a:latin typeface="字魂105号-简雅黑" panose="00000500000000000000" pitchFamily="2" charset="-122"/>
              <a:ea typeface="字魂105号-简雅黑" panose="00000500000000000000" pitchFamily="2" charset="-122"/>
            </a:endParaRPr>
          </a:p>
        </p:txBody>
      </p:sp>
      <p:sp>
        <p:nvSpPr>
          <p:cNvPr id="11" name="Freeform 10"/>
          <p:cNvSpPr/>
          <p:nvPr/>
        </p:nvSpPr>
        <p:spPr bwMode="auto">
          <a:xfrm>
            <a:off x="8061325" y="2127251"/>
            <a:ext cx="1065213" cy="1389063"/>
          </a:xfrm>
          <a:custGeom>
            <a:avLst/>
            <a:gdLst>
              <a:gd name="T0" fmla="*/ 0 w 671"/>
              <a:gd name="T1" fmla="*/ 875 h 875"/>
              <a:gd name="T2" fmla="*/ 503 w 671"/>
              <a:gd name="T3" fmla="*/ 875 h 875"/>
              <a:gd name="T4" fmla="*/ 671 w 671"/>
              <a:gd name="T5" fmla="*/ 0 h 875"/>
              <a:gd name="T6" fmla="*/ 168 w 671"/>
              <a:gd name="T7" fmla="*/ 0 h 875"/>
              <a:gd name="T8" fmla="*/ 0 w 671"/>
              <a:gd name="T9" fmla="*/ 875 h 875"/>
            </a:gdLst>
            <a:ahLst/>
            <a:cxnLst>
              <a:cxn ang="0">
                <a:pos x="T0" y="T1"/>
              </a:cxn>
              <a:cxn ang="0">
                <a:pos x="T2" y="T3"/>
              </a:cxn>
              <a:cxn ang="0">
                <a:pos x="T4" y="T5"/>
              </a:cxn>
              <a:cxn ang="0">
                <a:pos x="T6" y="T7"/>
              </a:cxn>
              <a:cxn ang="0">
                <a:pos x="T8" y="T9"/>
              </a:cxn>
            </a:cxnLst>
            <a:rect l="0" t="0" r="r" b="b"/>
            <a:pathLst>
              <a:path w="671" h="875">
                <a:moveTo>
                  <a:pt x="0" y="875"/>
                </a:moveTo>
                <a:lnTo>
                  <a:pt x="503" y="875"/>
                </a:lnTo>
                <a:lnTo>
                  <a:pt x="671" y="0"/>
                </a:lnTo>
                <a:lnTo>
                  <a:pt x="168" y="0"/>
                </a:lnTo>
                <a:lnTo>
                  <a:pt x="0" y="875"/>
                </a:lnTo>
                <a:close/>
              </a:path>
            </a:pathLst>
          </a:custGeom>
          <a:solidFill>
            <a:srgbClr val="4C4647"/>
          </a:solidFill>
          <a:ln>
            <a:noFill/>
          </a:ln>
          <a:effectLst>
            <a:outerShdw blurRad="381000" dist="152400" dir="2700000" sx="95000" sy="95000" algn="tl" rotWithShape="0">
              <a:prstClr val="black">
                <a:alpha val="40000"/>
              </a:prstClr>
            </a:outerShdw>
          </a:effectLst>
        </p:spPr>
        <p:txBody>
          <a:bodyPr vert="horz" wrap="square" lIns="91440" tIns="45720" rIns="91440" bIns="45720" numCol="1" anchor="ctr" anchorCtr="0" compatLnSpc="1"/>
          <a:lstStyle/>
          <a:p>
            <a:pPr algn="ctr"/>
            <a:r>
              <a:rPr lang="en-US" altLang="zh-CN" sz="3600" dirty="0" smtClean="0">
                <a:solidFill>
                  <a:schemeClr val="bg1"/>
                </a:solidFill>
                <a:latin typeface="字魂105号-简雅黑" panose="00000500000000000000" pitchFamily="2" charset="-122"/>
                <a:ea typeface="字魂105号-简雅黑" panose="00000500000000000000" pitchFamily="2" charset="-122"/>
              </a:rPr>
              <a:t>03</a:t>
            </a:r>
            <a:endParaRPr lang="zh-CN" altLang="en-US" sz="3600" dirty="0">
              <a:solidFill>
                <a:schemeClr val="bg1"/>
              </a:solidFill>
              <a:latin typeface="字魂105号-简雅黑" panose="00000500000000000000" pitchFamily="2" charset="-122"/>
              <a:ea typeface="字魂105号-简雅黑" panose="00000500000000000000" pitchFamily="2" charset="-122"/>
            </a:endParaRPr>
          </a:p>
        </p:txBody>
      </p:sp>
      <p:sp>
        <p:nvSpPr>
          <p:cNvPr id="12" name="Rectangle 8"/>
          <p:cNvSpPr/>
          <p:nvPr/>
        </p:nvSpPr>
        <p:spPr>
          <a:xfrm>
            <a:off x="711200" y="3995142"/>
            <a:ext cx="3106057" cy="1256754"/>
          </a:xfrm>
          <a:prstGeom prst="rect">
            <a:avLst/>
          </a:prstGeom>
        </p:spPr>
        <p:txBody>
          <a:bodyPr wrap="square" lIns="0" tIns="0" rIns="0" bIns="0">
            <a:spAutoFit/>
          </a:bodyPr>
          <a:lstStyle/>
          <a:p>
            <a:pPr algn="just">
              <a:lnSpc>
                <a:spcPts val="1800"/>
              </a:lnSpc>
              <a:spcBef>
                <a:spcPts val="800"/>
              </a:spcBef>
            </a:pPr>
            <a:r>
              <a:rPr lang="zh-CN" altLang="en-US" dirty="0" smtClean="0">
                <a:solidFill>
                  <a:schemeClr val="accent2"/>
                </a:solidFill>
                <a:latin typeface="字魂105号-简雅黑" panose="00000500000000000000" pitchFamily="2" charset="-122"/>
                <a:ea typeface="字魂105号-简雅黑" panose="00000500000000000000" pitchFamily="2" charset="-122"/>
                <a:cs typeface="+mn-ea"/>
                <a:sym typeface="+mn-lt"/>
              </a:rPr>
              <a:t>产品特点概括</a:t>
            </a:r>
            <a:endParaRPr lang="en-US" dirty="0">
              <a:solidFill>
                <a:schemeClr val="accent2"/>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a:t>
            </a:r>
            <a:endPar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3" name="Rectangle 8"/>
          <p:cNvSpPr/>
          <p:nvPr/>
        </p:nvSpPr>
        <p:spPr>
          <a:xfrm>
            <a:off x="4386263" y="3995142"/>
            <a:ext cx="3106057" cy="1025922"/>
          </a:xfrm>
          <a:prstGeom prst="rect">
            <a:avLst/>
          </a:prstGeom>
        </p:spPr>
        <p:txBody>
          <a:bodyPr wrap="square" lIns="0" tIns="0" rIns="0" bIns="0">
            <a:spAutoFit/>
          </a:bodyPr>
          <a:lstStyle/>
          <a:p>
            <a:pPr algn="just">
              <a:lnSpc>
                <a:spcPts val="1800"/>
              </a:lnSpc>
              <a:spcBef>
                <a:spcPts val="800"/>
              </a:spcBef>
            </a:pPr>
            <a:r>
              <a:rPr lang="zh-CN" altLang="en-US" dirty="0" smtClean="0">
                <a:solidFill>
                  <a:schemeClr val="accent2"/>
                </a:solidFill>
                <a:latin typeface="字魂105号-简雅黑" panose="00000500000000000000" pitchFamily="2" charset="-122"/>
                <a:ea typeface="字魂105号-简雅黑" panose="00000500000000000000" pitchFamily="2" charset="-122"/>
                <a:cs typeface="+mn-ea"/>
                <a:sym typeface="+mn-lt"/>
              </a:rPr>
              <a:t>产品特点概括</a:t>
            </a:r>
            <a:endParaRPr lang="en-US" dirty="0">
              <a:solidFill>
                <a:schemeClr val="accent2"/>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a:t>
            </a: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复制。</a:t>
            </a:r>
            <a:endPar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sp>
        <p:nvSpPr>
          <p:cNvPr id="14" name="Rectangle 8"/>
          <p:cNvSpPr/>
          <p:nvPr/>
        </p:nvSpPr>
        <p:spPr>
          <a:xfrm>
            <a:off x="8061325" y="3995142"/>
            <a:ext cx="3106057" cy="1025922"/>
          </a:xfrm>
          <a:prstGeom prst="rect">
            <a:avLst/>
          </a:prstGeom>
        </p:spPr>
        <p:txBody>
          <a:bodyPr wrap="square" lIns="0" tIns="0" rIns="0" bIns="0">
            <a:spAutoFit/>
          </a:bodyPr>
          <a:lstStyle/>
          <a:p>
            <a:pPr algn="just">
              <a:lnSpc>
                <a:spcPts val="1800"/>
              </a:lnSpc>
              <a:spcBef>
                <a:spcPts val="800"/>
              </a:spcBef>
            </a:pPr>
            <a:r>
              <a:rPr lang="zh-CN" altLang="en-US" dirty="0" smtClean="0">
                <a:solidFill>
                  <a:schemeClr val="accent2"/>
                </a:solidFill>
                <a:latin typeface="字魂105号-简雅黑" panose="00000500000000000000" pitchFamily="2" charset="-122"/>
                <a:ea typeface="字魂105号-简雅黑" panose="00000500000000000000" pitchFamily="2" charset="-122"/>
                <a:cs typeface="+mn-ea"/>
                <a:sym typeface="+mn-lt"/>
              </a:rPr>
              <a:t>产品特点概括</a:t>
            </a:r>
            <a:endParaRPr lang="en-US" dirty="0">
              <a:solidFill>
                <a:schemeClr val="accent2"/>
              </a:solidFill>
              <a:latin typeface="字魂105号-简雅黑" panose="00000500000000000000" pitchFamily="2" charset="-122"/>
              <a:ea typeface="字魂105号-简雅黑" panose="00000500000000000000" pitchFamily="2" charset="-122"/>
              <a:cs typeface="+mn-ea"/>
              <a:sym typeface="+mn-lt"/>
            </a:endParaRPr>
          </a:p>
          <a:p>
            <a:pPr algn="just">
              <a:lnSpc>
                <a:spcPts val="1800"/>
              </a:lnSpc>
              <a:spcBef>
                <a:spcPts val="800"/>
              </a:spcBef>
            </a:pP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您的内容打在这里，或者通过复制您的文本后，在此框中选择粘贴，并选择只保留文字。您的内容打在这里，或者通过复制您的文本</a:t>
            </a: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后。</a:t>
            </a:r>
            <a:endPar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nvGrpSpPr>
          <p:cNvPr id="15" name="组合 14"/>
          <p:cNvGrpSpPr/>
          <p:nvPr/>
        </p:nvGrpSpPr>
        <p:grpSpPr>
          <a:xfrm>
            <a:off x="4965095" y="465120"/>
            <a:ext cx="2262158" cy="699316"/>
            <a:chOff x="5507534" y="356634"/>
            <a:chExt cx="2262158" cy="699316"/>
          </a:xfrm>
        </p:grpSpPr>
        <p:sp>
          <p:nvSpPr>
            <p:cNvPr id="16" name="矩形 15"/>
            <p:cNvSpPr/>
            <p:nvPr/>
          </p:nvSpPr>
          <p:spPr>
            <a:xfrm>
              <a:off x="5828135" y="356634"/>
              <a:ext cx="1620958" cy="523220"/>
            </a:xfrm>
            <a:prstGeom prst="rect">
              <a:avLst/>
            </a:prstGeom>
          </p:spPr>
          <p:txBody>
            <a:bodyPr wrap="none">
              <a:spAutoFit/>
            </a:bodyPr>
            <a:lstStyle/>
            <a:p>
              <a:pPr algn="ctr"/>
              <a:r>
                <a:rPr lang="zh-CN" altLang="en-US" sz="2800" dirty="0" smtClean="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未来规划</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7" name="矩形 16"/>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childTnLst>
                          </p:cTn>
                        </p:par>
                        <p:par>
                          <p:cTn id="14" fill="hold">
                            <p:stCondLst>
                              <p:cond delay="1000"/>
                            </p:stCondLst>
                            <p:childTnLst>
                              <p:par>
                                <p:cTn id="15" presetID="41"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3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8" dur="300" fill="hold"/>
                                        <p:tgtEl>
                                          <p:spTgt spid="12"/>
                                        </p:tgtEl>
                                        <p:attrNameLst>
                                          <p:attrName>ppt_y</p:attrName>
                                        </p:attrNameLst>
                                      </p:cBhvr>
                                      <p:tavLst>
                                        <p:tav tm="0">
                                          <p:val>
                                            <p:strVal val="#ppt_y"/>
                                          </p:val>
                                        </p:tav>
                                        <p:tav tm="100000">
                                          <p:val>
                                            <p:strVal val="#ppt_y"/>
                                          </p:val>
                                        </p:tav>
                                      </p:tavLst>
                                    </p:anim>
                                    <p:anim calcmode="lin" valueType="num">
                                      <p:cBhvr>
                                        <p:cTn id="19" dur="3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0" dur="3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00" tmFilter="0,0; .5, 1; 1, 1"/>
                                        <p:tgtEl>
                                          <p:spTgt spid="1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300"/>
                                        <p:tgtEl>
                                          <p:spTgt spid="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300" fill="hold"/>
                                        <p:tgtEl>
                                          <p:spTgt spid="8"/>
                                        </p:tgtEl>
                                        <p:attrNameLst>
                                          <p:attrName>ppt_w</p:attrName>
                                        </p:attrNameLst>
                                      </p:cBhvr>
                                      <p:tavLst>
                                        <p:tav tm="0">
                                          <p:val>
                                            <p:fltVal val="0"/>
                                          </p:val>
                                        </p:tav>
                                        <p:tav tm="100000">
                                          <p:val>
                                            <p:strVal val="#ppt_w"/>
                                          </p:val>
                                        </p:tav>
                                      </p:tavLst>
                                    </p:anim>
                                    <p:anim calcmode="lin" valueType="num">
                                      <p:cBhvr>
                                        <p:cTn id="30" dur="300" fill="hold"/>
                                        <p:tgtEl>
                                          <p:spTgt spid="8"/>
                                        </p:tgtEl>
                                        <p:attrNameLst>
                                          <p:attrName>ppt_h</p:attrName>
                                        </p:attrNameLst>
                                      </p:cBhvr>
                                      <p:tavLst>
                                        <p:tav tm="0">
                                          <p:val>
                                            <p:fltVal val="0"/>
                                          </p:val>
                                        </p:tav>
                                        <p:tav tm="100000">
                                          <p:val>
                                            <p:strVal val="#ppt_h"/>
                                          </p:val>
                                        </p:tav>
                                      </p:tavLst>
                                    </p:anim>
                                    <p:animEffect transition="in" filter="fade">
                                      <p:cBhvr>
                                        <p:cTn id="31" dur="300"/>
                                        <p:tgtEl>
                                          <p:spTgt spid="8"/>
                                        </p:tgtEl>
                                      </p:cBhvr>
                                    </p:animEffect>
                                  </p:childTnLst>
                                </p:cTn>
                              </p:par>
                            </p:childTnLst>
                          </p:cTn>
                        </p:par>
                        <p:par>
                          <p:cTn id="32" fill="hold">
                            <p:stCondLst>
                              <p:cond delay="2500"/>
                            </p:stCondLst>
                            <p:childTnLst>
                              <p:par>
                                <p:cTn id="33" presetID="41"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6" dur="300" fill="hold"/>
                                        <p:tgtEl>
                                          <p:spTgt spid="13"/>
                                        </p:tgtEl>
                                        <p:attrNameLst>
                                          <p:attrName>ppt_y</p:attrName>
                                        </p:attrNameLst>
                                      </p:cBhvr>
                                      <p:tavLst>
                                        <p:tav tm="0">
                                          <p:val>
                                            <p:strVal val="#ppt_y"/>
                                          </p:val>
                                        </p:tav>
                                        <p:tav tm="100000">
                                          <p:val>
                                            <p:strVal val="#ppt_y"/>
                                          </p:val>
                                        </p:tav>
                                      </p:tavLst>
                                    </p:anim>
                                    <p:anim calcmode="lin" valueType="num">
                                      <p:cBhvr>
                                        <p:cTn id="37"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8"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9" dur="300" tmFilter="0,0; .5, 1; 1, 1"/>
                                        <p:tgtEl>
                                          <p:spTgt spid="13"/>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300"/>
                                        <p:tgtEl>
                                          <p:spTgt spid="11"/>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300" fill="hold"/>
                                        <p:tgtEl>
                                          <p:spTgt spid="10"/>
                                        </p:tgtEl>
                                        <p:attrNameLst>
                                          <p:attrName>ppt_w</p:attrName>
                                        </p:attrNameLst>
                                      </p:cBhvr>
                                      <p:tavLst>
                                        <p:tav tm="0">
                                          <p:val>
                                            <p:fltVal val="0"/>
                                          </p:val>
                                        </p:tav>
                                        <p:tav tm="100000">
                                          <p:val>
                                            <p:strVal val="#ppt_w"/>
                                          </p:val>
                                        </p:tav>
                                      </p:tavLst>
                                    </p:anim>
                                    <p:anim calcmode="lin" valueType="num">
                                      <p:cBhvr>
                                        <p:cTn id="48" dur="300" fill="hold"/>
                                        <p:tgtEl>
                                          <p:spTgt spid="10"/>
                                        </p:tgtEl>
                                        <p:attrNameLst>
                                          <p:attrName>ppt_h</p:attrName>
                                        </p:attrNameLst>
                                      </p:cBhvr>
                                      <p:tavLst>
                                        <p:tav tm="0">
                                          <p:val>
                                            <p:fltVal val="0"/>
                                          </p:val>
                                        </p:tav>
                                        <p:tav tm="100000">
                                          <p:val>
                                            <p:strVal val="#ppt_h"/>
                                          </p:val>
                                        </p:tav>
                                      </p:tavLst>
                                    </p:anim>
                                    <p:animEffect transition="in" filter="fade">
                                      <p:cBhvr>
                                        <p:cTn id="49" dur="300"/>
                                        <p:tgtEl>
                                          <p:spTgt spid="10"/>
                                        </p:tgtEl>
                                      </p:cBhvr>
                                    </p:animEffect>
                                  </p:childTnLst>
                                </p:cTn>
                              </p:par>
                            </p:childTnLst>
                          </p:cTn>
                        </p:par>
                        <p:par>
                          <p:cTn id="50" fill="hold">
                            <p:stCondLst>
                              <p:cond delay="4000"/>
                            </p:stCondLst>
                            <p:childTnLst>
                              <p:par>
                                <p:cTn id="51" presetID="41"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3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14"/>
                                        </p:tgtEl>
                                        <p:attrNameLst>
                                          <p:attrName>ppt_y</p:attrName>
                                        </p:attrNameLst>
                                      </p:cBhvr>
                                      <p:tavLst>
                                        <p:tav tm="0">
                                          <p:val>
                                            <p:strVal val="#ppt_y"/>
                                          </p:val>
                                        </p:tav>
                                        <p:tav tm="100000">
                                          <p:val>
                                            <p:strVal val="#ppt_y"/>
                                          </p:val>
                                        </p:tav>
                                      </p:tavLst>
                                    </p:anim>
                                    <p:anim calcmode="lin" valueType="num">
                                      <p:cBhvr>
                                        <p:cTn id="55" dur="3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65116" y="3723419"/>
            <a:ext cx="3363453" cy="707886"/>
          </a:xfrm>
          <a:prstGeom prst="rect">
            <a:avLst/>
          </a:prstGeom>
          <a:noFill/>
        </p:spPr>
        <p:txBody>
          <a:bodyPr wrap="square" rtlCol="0">
            <a:spAutoFit/>
          </a:bodyPr>
          <a:lstStyle/>
          <a:p>
            <a:r>
              <a:rPr lang="zh-CN" altLang="en-US" sz="4000" b="1" dirty="0" smtClean="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rPr>
              <a:t>财务与融资</a:t>
            </a:r>
            <a:endParaRPr lang="zh-CN" altLang="en-US" sz="4000" b="1" dirty="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endParaRPr>
          </a:p>
        </p:txBody>
      </p:sp>
      <p:sp>
        <p:nvSpPr>
          <p:cNvPr id="16" name="PA_文本框 57"/>
          <p:cNvSpPr txBox="1"/>
          <p:nvPr>
            <p:custDataLst>
              <p:tags r:id="rId1"/>
            </p:custDataLst>
          </p:nvPr>
        </p:nvSpPr>
        <p:spPr>
          <a:xfrm>
            <a:off x="803013" y="4358211"/>
            <a:ext cx="6338283" cy="505651"/>
          </a:xfrm>
          <a:prstGeom prst="rect">
            <a:avLst/>
          </a:prstGeom>
          <a:noFill/>
        </p:spPr>
        <p:txBody>
          <a:bodyPr wrap="square" rtlCol="0">
            <a:spAutoFit/>
          </a:bodyPr>
          <a:lstStyle/>
          <a:p>
            <a:pPr>
              <a:lnSpc>
                <a:spcPct val="130000"/>
              </a:lnSpc>
            </a:pP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A dream need to work out a summary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report dream </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summary report </a:t>
            </a:r>
            <a:r>
              <a:rPr lang="en-US" altLang="zh-CN" sz="1100" dirty="0" err="1">
                <a:solidFill>
                  <a:schemeClr val="tx1">
                    <a:lumMod val="65000"/>
                    <a:lumOff val="35000"/>
                  </a:schemeClr>
                </a:solidFill>
                <a:latin typeface="字魂105号-简雅黑" panose="00000500000000000000" pitchFamily="2" charset="-122"/>
                <a:ea typeface="字魂105号-简雅黑" panose="00000500000000000000" pitchFamily="2" charset="-122"/>
              </a:rPr>
              <a:t>summaryA</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 dream 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summary</a:t>
            </a:r>
            <a:endPar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7" name="文本框 16"/>
          <p:cNvSpPr txBox="1"/>
          <p:nvPr/>
        </p:nvSpPr>
        <p:spPr>
          <a:xfrm>
            <a:off x="896004"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团队成员</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8" name="文本框 17"/>
          <p:cNvSpPr txBox="1"/>
          <p:nvPr/>
        </p:nvSpPr>
        <p:spPr>
          <a:xfrm>
            <a:off x="1872397"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公司简介</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9" name="文本框 18"/>
          <p:cNvSpPr txBox="1"/>
          <p:nvPr/>
        </p:nvSpPr>
        <p:spPr>
          <a:xfrm>
            <a:off x="2848790"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企业精神</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20" name="文本框 19"/>
          <p:cNvSpPr txBox="1"/>
          <p:nvPr/>
        </p:nvSpPr>
        <p:spPr>
          <a:xfrm>
            <a:off x="3825183"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诚信合作</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grpSp>
        <p:nvGrpSpPr>
          <p:cNvPr id="21" name="组合 20"/>
          <p:cNvGrpSpPr/>
          <p:nvPr/>
        </p:nvGrpSpPr>
        <p:grpSpPr>
          <a:xfrm flipH="1">
            <a:off x="5309937" y="-17676"/>
            <a:ext cx="6882063" cy="6875676"/>
            <a:chOff x="4315327" y="-17676"/>
            <a:chExt cx="5918886" cy="2662022"/>
          </a:xfrm>
        </p:grpSpPr>
        <p:sp>
          <p:nvSpPr>
            <p:cNvPr id="22" name="任意多边形 21"/>
            <p:cNvSpPr/>
            <p:nvPr/>
          </p:nvSpPr>
          <p:spPr>
            <a:xfrm>
              <a:off x="4315327" y="-17676"/>
              <a:ext cx="5918886" cy="2662022"/>
            </a:xfrm>
            <a:custGeom>
              <a:avLst/>
              <a:gdLst>
                <a:gd name="connsiteX0" fmla="*/ 0 w 5918886"/>
                <a:gd name="connsiteY0" fmla="*/ 0 h 2662022"/>
                <a:gd name="connsiteX1" fmla="*/ 5918886 w 5918886"/>
                <a:gd name="connsiteY1" fmla="*/ 5319 h 2662022"/>
                <a:gd name="connsiteX2" fmla="*/ 1818191 w 5918886"/>
                <a:gd name="connsiteY2" fmla="*/ 2658790 h 2662022"/>
                <a:gd name="connsiteX3" fmla="*/ 1804227 w 5918886"/>
                <a:gd name="connsiteY3" fmla="*/ 2662022 h 2662022"/>
                <a:gd name="connsiteX4" fmla="*/ 0 w 5918886"/>
                <a:gd name="connsiteY4" fmla="*/ 2662022 h 266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8886" h="2662022">
                  <a:moveTo>
                    <a:pt x="0" y="0"/>
                  </a:moveTo>
                  <a:lnTo>
                    <a:pt x="5918886" y="5319"/>
                  </a:lnTo>
                  <a:cubicBezTo>
                    <a:pt x="3466920" y="826742"/>
                    <a:pt x="2297583" y="2191159"/>
                    <a:pt x="1818191" y="2658790"/>
                  </a:cubicBezTo>
                  <a:lnTo>
                    <a:pt x="1804227" y="2662022"/>
                  </a:lnTo>
                  <a:lnTo>
                    <a:pt x="0" y="2662022"/>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23" name="任意多边形 22"/>
            <p:cNvSpPr/>
            <p:nvPr/>
          </p:nvSpPr>
          <p:spPr>
            <a:xfrm>
              <a:off x="4315327" y="-17675"/>
              <a:ext cx="5883450" cy="2662021"/>
            </a:xfrm>
            <a:custGeom>
              <a:avLst/>
              <a:gdLst>
                <a:gd name="connsiteX0" fmla="*/ 0 w 5883450"/>
                <a:gd name="connsiteY0" fmla="*/ 0 h 2662021"/>
                <a:gd name="connsiteX1" fmla="*/ 5883450 w 5883450"/>
                <a:gd name="connsiteY1" fmla="*/ 0 h 2662021"/>
                <a:gd name="connsiteX2" fmla="*/ 5853767 w 5883450"/>
                <a:gd name="connsiteY2" fmla="*/ 8423 h 2662021"/>
                <a:gd name="connsiteX3" fmla="*/ 3810749 w 5883450"/>
                <a:gd name="connsiteY3" fmla="*/ 862161 h 2662021"/>
                <a:gd name="connsiteX4" fmla="*/ 1534474 w 5883450"/>
                <a:gd name="connsiteY4" fmla="*/ 2494255 h 2662021"/>
                <a:gd name="connsiteX5" fmla="*/ 1363968 w 5883450"/>
                <a:gd name="connsiteY5" fmla="*/ 2662021 h 2662021"/>
                <a:gd name="connsiteX6" fmla="*/ 0 w 5883450"/>
                <a:gd name="connsiteY6" fmla="*/ 2662021 h 266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3450" h="2662021">
                  <a:moveTo>
                    <a:pt x="0" y="0"/>
                  </a:moveTo>
                  <a:lnTo>
                    <a:pt x="5883450" y="0"/>
                  </a:lnTo>
                  <a:lnTo>
                    <a:pt x="5853767" y="8423"/>
                  </a:lnTo>
                  <a:cubicBezTo>
                    <a:pt x="5181912" y="210116"/>
                    <a:pt x="4492104" y="494540"/>
                    <a:pt x="3810749" y="862161"/>
                  </a:cubicBezTo>
                  <a:cubicBezTo>
                    <a:pt x="2934721" y="1334818"/>
                    <a:pt x="2165967" y="1894666"/>
                    <a:pt x="1534474" y="2494255"/>
                  </a:cubicBezTo>
                  <a:lnTo>
                    <a:pt x="1363968" y="2662021"/>
                  </a:lnTo>
                  <a:lnTo>
                    <a:pt x="0" y="2662021"/>
                  </a:lnTo>
                  <a:close/>
                </a:path>
              </a:pathLst>
            </a:custGeom>
            <a:gradFill>
              <a:gsLst>
                <a:gs pos="0">
                  <a:srgbClr val="2D262B"/>
                </a:gs>
                <a:gs pos="100000">
                  <a:srgbClr val="4C4647"/>
                </a:gs>
              </a:gsLst>
              <a:lin ang="5400000" scaled="1"/>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24" name="任意多边形 23"/>
            <p:cNvSpPr/>
            <p:nvPr/>
          </p:nvSpPr>
          <p:spPr>
            <a:xfrm>
              <a:off x="4315327" y="-17676"/>
              <a:ext cx="5553128"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gradFill>
              <a:gsLst>
                <a:gs pos="0">
                  <a:srgbClr val="4C4647"/>
                </a:gs>
                <a:gs pos="100000">
                  <a:srgbClr val="726C6D"/>
                </a:gs>
              </a:gsLst>
              <a:lin ang="96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
        <p:nvSpPr>
          <p:cNvPr id="25" name="矩形 24"/>
          <p:cNvSpPr/>
          <p:nvPr/>
        </p:nvSpPr>
        <p:spPr>
          <a:xfrm>
            <a:off x="678012" y="1705576"/>
            <a:ext cx="1701108" cy="1862048"/>
          </a:xfrm>
          <a:prstGeom prst="rect">
            <a:avLst/>
          </a:prstGeom>
        </p:spPr>
        <p:txBody>
          <a:bodyPr wrap="none">
            <a:spAutoFit/>
          </a:bodyPr>
          <a:lstStyle/>
          <a:p>
            <a:pPr algn="ctr"/>
            <a:r>
              <a:rPr lang="en-US" altLang="zh-CN" sz="11500" dirty="0" smtClean="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rPr>
              <a:t>05</a:t>
            </a:r>
            <a:endParaRPr lang="zh-CN" altLang="en-US" sz="11500" dirty="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endParaRPr>
          </a:p>
        </p:txBody>
      </p:sp>
      <p:grpSp>
        <p:nvGrpSpPr>
          <p:cNvPr id="26" name="组合 25"/>
          <p:cNvGrpSpPr/>
          <p:nvPr/>
        </p:nvGrpSpPr>
        <p:grpSpPr>
          <a:xfrm>
            <a:off x="2357653" y="2866502"/>
            <a:ext cx="858678" cy="74670"/>
            <a:chOff x="7169106" y="4815399"/>
            <a:chExt cx="525752" cy="45719"/>
          </a:xfrm>
        </p:grpSpPr>
        <p:cxnSp>
          <p:nvCxnSpPr>
            <p:cNvPr id="27" name="直接连接符 26"/>
            <p:cNvCxnSpPr/>
            <p:nvPr/>
          </p:nvCxnSpPr>
          <p:spPr>
            <a:xfrm>
              <a:off x="7204391" y="4838258"/>
              <a:ext cx="490467" cy="0"/>
            </a:xfrm>
            <a:prstGeom prst="line">
              <a:avLst/>
            </a:prstGeom>
            <a:ln w="19050">
              <a:solidFill>
                <a:srgbClr val="DEB26F"/>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7169106" y="4815399"/>
              <a:ext cx="45719" cy="45719"/>
            </a:xfrm>
            <a:prstGeom prst="ellipse">
              <a:avLst/>
            </a:prstGeom>
            <a:solidFill>
              <a:srgbClr val="2D262B"/>
            </a:solidFill>
            <a:ln w="19050">
              <a:solidFill>
                <a:srgbClr val="DEB2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 presetClass="entr" presetSubtype="8"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0-#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25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1+#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41" presetClass="entr" presetSubtype="0" fill="hold" grpId="0" nodeType="withEffect">
                                  <p:stCondLst>
                                    <p:cond delay="50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5"/>
                                        </p:tgtEl>
                                        <p:attrNameLst>
                                          <p:attrName>ppt_y</p:attrName>
                                        </p:attrNameLst>
                                      </p:cBhvr>
                                      <p:tavLst>
                                        <p:tav tm="0">
                                          <p:val>
                                            <p:strVal val="#ppt_y"/>
                                          </p:val>
                                        </p:tav>
                                        <p:tav tm="100000">
                                          <p:val>
                                            <p:strVal val="#ppt_y"/>
                                          </p:val>
                                        </p:tav>
                                      </p:tavLst>
                                    </p:anim>
                                    <p:anim calcmode="lin" valueType="num">
                                      <p:cBhvr>
                                        <p:cTn id="2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5"/>
                                        </p:tgtEl>
                                      </p:cBhvr>
                                    </p:animEffect>
                                  </p:childTnLst>
                                </p:cTn>
                              </p:par>
                              <p:par>
                                <p:cTn id="23" presetID="22" presetClass="entr" presetSubtype="8" fill="hold" grpId="0" nodeType="withEffect">
                                  <p:stCondLst>
                                    <p:cond delay="75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wipe(left)">
                                      <p:cBhvr>
                                        <p:cTn id="25" dur="500"/>
                                        <p:tgtEl>
                                          <p:spTgt spid="16">
                                            <p:txEl>
                                              <p:pRg st="0" end="0"/>
                                            </p:txEl>
                                          </p:spTgt>
                                        </p:tgtEl>
                                      </p:cBhvr>
                                    </p:animEffect>
                                  </p:childTnLst>
                                </p:cTn>
                              </p:par>
                              <p:par>
                                <p:cTn id="26" presetID="2" presetClass="entr" presetSubtype="4"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allAtOnce"/>
      <p:bldP spid="17" grpId="0"/>
      <p:bldP spid="18" grpId="0"/>
      <p:bldP spid="19" grpId="0"/>
      <p:bldP spid="20"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7"/>
          <p:cNvGrpSpPr/>
          <p:nvPr/>
        </p:nvGrpSpPr>
        <p:grpSpPr>
          <a:xfrm>
            <a:off x="4293842" y="2996910"/>
            <a:ext cx="439849" cy="60520"/>
            <a:chOff x="4647977" y="2595263"/>
            <a:chExt cx="504373" cy="69398"/>
          </a:xfrm>
          <a:solidFill>
            <a:srgbClr val="726C6D"/>
          </a:solidFill>
        </p:grpSpPr>
        <p:sp>
          <p:nvSpPr>
            <p:cNvPr id="27" name="Oval 8"/>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8" name="Oval 9"/>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9" name="Oval 10"/>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grpSp>
      <p:grpSp>
        <p:nvGrpSpPr>
          <p:cNvPr id="11" name="Group 11"/>
          <p:cNvGrpSpPr/>
          <p:nvPr/>
        </p:nvGrpSpPr>
        <p:grpSpPr>
          <a:xfrm>
            <a:off x="7657793" y="2996910"/>
            <a:ext cx="439849" cy="60520"/>
            <a:chOff x="4647977" y="2595263"/>
            <a:chExt cx="504373" cy="69398"/>
          </a:xfrm>
          <a:solidFill>
            <a:srgbClr val="726C6D"/>
          </a:solidFill>
        </p:grpSpPr>
        <p:sp>
          <p:nvSpPr>
            <p:cNvPr id="24" name="Oval 12"/>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5" name="Oval 13"/>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6" name="Oval 14"/>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grpSp>
      <p:grpSp>
        <p:nvGrpSpPr>
          <p:cNvPr id="16" name="组合 15"/>
          <p:cNvGrpSpPr/>
          <p:nvPr/>
        </p:nvGrpSpPr>
        <p:grpSpPr>
          <a:xfrm>
            <a:off x="1509801" y="4363196"/>
            <a:ext cx="2501951" cy="1102326"/>
            <a:chOff x="8386922" y="2192795"/>
            <a:chExt cx="2501951" cy="1102326"/>
          </a:xfrm>
        </p:grpSpPr>
        <p:sp>
          <p:nvSpPr>
            <p:cNvPr id="17" name="矩形 16"/>
            <p:cNvSpPr/>
            <p:nvPr/>
          </p:nvSpPr>
          <p:spPr>
            <a:xfrm>
              <a:off x="8386922" y="2192795"/>
              <a:ext cx="2501951"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18" name="文本框 17"/>
            <p:cNvSpPr txBox="1"/>
            <p:nvPr/>
          </p:nvSpPr>
          <p:spPr>
            <a:xfrm>
              <a:off x="8504910" y="2542351"/>
              <a:ext cx="2265974" cy="75277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800"/>
                </a:spcBef>
              </a:pP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或者</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通过复制您的文本</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后在此</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框中选择粘贴，并选择只保留</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文字您</a:t>
              </a: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的内容打在</a:t>
              </a:r>
              <a:r>
                <a:rPr lang="zh-CN" altLang="en-US" sz="1000" dirty="0" smtClean="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这里或者通过</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19" name="组合 18"/>
          <p:cNvGrpSpPr/>
          <p:nvPr/>
        </p:nvGrpSpPr>
        <p:grpSpPr>
          <a:xfrm>
            <a:off x="4845024" y="4363196"/>
            <a:ext cx="2501951" cy="1134386"/>
            <a:chOff x="8386922" y="2192795"/>
            <a:chExt cx="2501951" cy="1134386"/>
          </a:xfrm>
        </p:grpSpPr>
        <p:sp>
          <p:nvSpPr>
            <p:cNvPr id="20" name="矩形 19"/>
            <p:cNvSpPr/>
            <p:nvPr/>
          </p:nvSpPr>
          <p:spPr>
            <a:xfrm>
              <a:off x="8386922" y="2192795"/>
              <a:ext cx="2501951"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21" name="文本框 20"/>
            <p:cNvSpPr txBox="1"/>
            <p:nvPr/>
          </p:nvSpPr>
          <p:spPr>
            <a:xfrm>
              <a:off x="8504910" y="2542351"/>
              <a:ext cx="2265974" cy="78483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800"/>
                </a:spcBef>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或者通过复制您的文本后在此框中选择粘贴，并选择只保留文字您的内容打在这里或者通过</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22" name="组合 21"/>
          <p:cNvGrpSpPr/>
          <p:nvPr/>
        </p:nvGrpSpPr>
        <p:grpSpPr>
          <a:xfrm>
            <a:off x="8384374" y="4363196"/>
            <a:ext cx="2501951" cy="1134386"/>
            <a:chOff x="8386922" y="2192795"/>
            <a:chExt cx="2501951" cy="1134386"/>
          </a:xfrm>
        </p:grpSpPr>
        <p:sp>
          <p:nvSpPr>
            <p:cNvPr id="23" name="矩形 22"/>
            <p:cNvSpPr/>
            <p:nvPr/>
          </p:nvSpPr>
          <p:spPr>
            <a:xfrm>
              <a:off x="8386922" y="2192795"/>
              <a:ext cx="2501951"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rPr>
                <a:t>标题文字添加</a:t>
              </a:r>
              <a:endParaRPr lang="zh-CN" altLang="en-US" b="1"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30" name="文本框 29"/>
            <p:cNvSpPr txBox="1"/>
            <p:nvPr/>
          </p:nvSpPr>
          <p:spPr>
            <a:xfrm>
              <a:off x="8504910" y="2542351"/>
              <a:ext cx="2265974" cy="784830"/>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800"/>
                </a:spcBef>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rPr>
                <a:t>或者通过复制您的文本后在此框中选择粘贴，并选择只保留文字您的内容打在这里或者通过</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cs typeface="+mn-ea"/>
                <a:sym typeface="+mn-lt"/>
              </a:endParaRPr>
            </a:p>
          </p:txBody>
        </p:sp>
      </p:grpSp>
      <p:grpSp>
        <p:nvGrpSpPr>
          <p:cNvPr id="3" name="组合 2"/>
          <p:cNvGrpSpPr/>
          <p:nvPr/>
        </p:nvGrpSpPr>
        <p:grpSpPr>
          <a:xfrm>
            <a:off x="1830459" y="2096852"/>
            <a:ext cx="1860636" cy="1860636"/>
            <a:chOff x="1830459" y="2096852"/>
            <a:chExt cx="1860636" cy="1860636"/>
          </a:xfrm>
        </p:grpSpPr>
        <p:sp>
          <p:nvSpPr>
            <p:cNvPr id="4" name="Oval 1"/>
            <p:cNvSpPr/>
            <p:nvPr/>
          </p:nvSpPr>
          <p:spPr>
            <a:xfrm>
              <a:off x="1830459" y="2096852"/>
              <a:ext cx="1860636" cy="1860636"/>
            </a:xfrm>
            <a:prstGeom prst="ellipse">
              <a:avLst/>
            </a:prstGeom>
            <a:noFill/>
            <a:ln w="127000">
              <a:solidFill>
                <a:srgbClr val="4C4647"/>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5" name="Arc 2"/>
            <p:cNvSpPr/>
            <p:nvPr/>
          </p:nvSpPr>
          <p:spPr>
            <a:xfrm>
              <a:off x="1830459" y="2096852"/>
              <a:ext cx="1860636" cy="1860636"/>
            </a:xfrm>
            <a:prstGeom prst="arc">
              <a:avLst>
                <a:gd name="adj1" fmla="val 10529000"/>
                <a:gd name="adj2" fmla="val 15122297"/>
              </a:avLst>
            </a:prstGeom>
            <a:ln w="127000" cap="rnd">
              <a:solidFill>
                <a:srgbClr val="DEB26F"/>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2" name="椭圆 1"/>
            <p:cNvSpPr/>
            <p:nvPr/>
          </p:nvSpPr>
          <p:spPr>
            <a:xfrm>
              <a:off x="2099019" y="2365183"/>
              <a:ext cx="1323974" cy="1323974"/>
            </a:xfrm>
            <a:prstGeom prst="ellipse">
              <a:avLst/>
            </a:prstGeom>
            <a:blipFill dpi="0" rotWithShape="1">
              <a:blip r:embed="rId1" cstate="print">
                <a:extLst>
                  <a:ext uri="{28A0092B-C50C-407E-A947-70E740481C1C}">
                    <a14:useLocalDpi xmlns:a14="http://schemas.microsoft.com/office/drawing/2010/main" val="0"/>
                  </a:ext>
                </a:extLst>
              </a:blip>
              <a:srcRect/>
              <a:stretch>
                <a:fillRect l="-25115" r="-2511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grpSp>
        <p:nvGrpSpPr>
          <p:cNvPr id="12" name="组合 11"/>
          <p:cNvGrpSpPr/>
          <p:nvPr/>
        </p:nvGrpSpPr>
        <p:grpSpPr>
          <a:xfrm>
            <a:off x="5244994" y="2096852"/>
            <a:ext cx="1860636" cy="1860636"/>
            <a:chOff x="5244994" y="2096852"/>
            <a:chExt cx="1860636" cy="1860636"/>
          </a:xfrm>
        </p:grpSpPr>
        <p:sp>
          <p:nvSpPr>
            <p:cNvPr id="6" name="Oval 3"/>
            <p:cNvSpPr/>
            <p:nvPr/>
          </p:nvSpPr>
          <p:spPr>
            <a:xfrm>
              <a:off x="5244994" y="2096852"/>
              <a:ext cx="1860636" cy="1860636"/>
            </a:xfrm>
            <a:prstGeom prst="ellipse">
              <a:avLst/>
            </a:prstGeom>
            <a:noFill/>
            <a:ln w="127000">
              <a:solidFill>
                <a:srgbClr val="4C4647"/>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7" name="Arc 4"/>
            <p:cNvSpPr/>
            <p:nvPr/>
          </p:nvSpPr>
          <p:spPr>
            <a:xfrm>
              <a:off x="5244994" y="2096852"/>
              <a:ext cx="1860636" cy="1860636"/>
            </a:xfrm>
            <a:prstGeom prst="arc">
              <a:avLst>
                <a:gd name="adj1" fmla="val 19348155"/>
                <a:gd name="adj2" fmla="val 8179524"/>
              </a:avLst>
            </a:prstGeom>
            <a:ln w="127000" cap="rnd">
              <a:solidFill>
                <a:srgbClr val="DEB26F"/>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31" name="椭圆 30"/>
            <p:cNvSpPr/>
            <p:nvPr/>
          </p:nvSpPr>
          <p:spPr>
            <a:xfrm>
              <a:off x="5513325" y="2365183"/>
              <a:ext cx="1323974" cy="1323974"/>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grpSp>
        <p:nvGrpSpPr>
          <p:cNvPr id="13" name="组合 12"/>
          <p:cNvGrpSpPr/>
          <p:nvPr/>
        </p:nvGrpSpPr>
        <p:grpSpPr>
          <a:xfrm>
            <a:off x="8705032" y="2096852"/>
            <a:ext cx="1860636" cy="1860636"/>
            <a:chOff x="8705032" y="2096852"/>
            <a:chExt cx="1860636" cy="1860636"/>
          </a:xfrm>
        </p:grpSpPr>
        <p:sp>
          <p:nvSpPr>
            <p:cNvPr id="8" name="Oval 5"/>
            <p:cNvSpPr/>
            <p:nvPr/>
          </p:nvSpPr>
          <p:spPr>
            <a:xfrm>
              <a:off x="8705032" y="2096852"/>
              <a:ext cx="1860636" cy="1860636"/>
            </a:xfrm>
            <a:prstGeom prst="ellipse">
              <a:avLst/>
            </a:prstGeom>
            <a:noFill/>
            <a:ln w="127000">
              <a:solidFill>
                <a:srgbClr val="4C4647"/>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9" name="Arc 6"/>
            <p:cNvSpPr/>
            <p:nvPr/>
          </p:nvSpPr>
          <p:spPr>
            <a:xfrm>
              <a:off x="8705032" y="2096852"/>
              <a:ext cx="1860636" cy="1860636"/>
            </a:xfrm>
            <a:prstGeom prst="arc">
              <a:avLst>
                <a:gd name="adj1" fmla="val 16200000"/>
                <a:gd name="adj2" fmla="val 898106"/>
              </a:avLst>
            </a:prstGeom>
            <a:ln w="127000" cap="rnd">
              <a:solidFill>
                <a:srgbClr val="DEB26F"/>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dirty="0">
                <a:latin typeface="字魂105号-简雅黑" panose="00000500000000000000" pitchFamily="2" charset="-122"/>
                <a:ea typeface="字魂105号-简雅黑" panose="00000500000000000000" pitchFamily="2" charset="-122"/>
              </a:endParaRPr>
            </a:p>
          </p:txBody>
        </p:sp>
        <p:sp>
          <p:nvSpPr>
            <p:cNvPr id="32" name="椭圆 31"/>
            <p:cNvSpPr/>
            <p:nvPr/>
          </p:nvSpPr>
          <p:spPr>
            <a:xfrm>
              <a:off x="8973362" y="2365183"/>
              <a:ext cx="1323974" cy="13239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grpSp>
        <p:nvGrpSpPr>
          <p:cNvPr id="34" name="组合 33"/>
          <p:cNvGrpSpPr/>
          <p:nvPr/>
        </p:nvGrpSpPr>
        <p:grpSpPr>
          <a:xfrm>
            <a:off x="4965095" y="465120"/>
            <a:ext cx="2262158" cy="699316"/>
            <a:chOff x="5507534" y="356634"/>
            <a:chExt cx="2262158" cy="699316"/>
          </a:xfrm>
        </p:grpSpPr>
        <p:sp>
          <p:nvSpPr>
            <p:cNvPr id="35" name="矩形 34"/>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财务与融资</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36" name="矩形 35"/>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style.rotation</p:attrName>
                                        </p:attrNameLst>
                                      </p:cBhvr>
                                      <p:tavLst>
                                        <p:tav tm="0">
                                          <p:val>
                                            <p:fltVal val="90"/>
                                          </p:val>
                                        </p:tav>
                                        <p:tav tm="100000">
                                          <p:val>
                                            <p:fltVal val="0"/>
                                          </p:val>
                                        </p:tav>
                                      </p:tavLst>
                                    </p:anim>
                                    <p:animEffect transition="in" filter="fade">
                                      <p:cBhvr>
                                        <p:cTn id="16" dur="1000"/>
                                        <p:tgtEl>
                                          <p:spTgt spid="12"/>
                                        </p:tgtEl>
                                      </p:cBhvr>
                                    </p:animEffect>
                                  </p:childTnLst>
                                </p:cTn>
                              </p:par>
                              <p:par>
                                <p:cTn id="17" presetID="3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22" presetClass="entr" presetSubtype="8"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1000"/>
                                        <p:tgtEl>
                                          <p:spTgt spid="19"/>
                                        </p:tgtEl>
                                      </p:cBhvr>
                                    </p:animEffect>
                                    <p:anim calcmode="lin" valueType="num">
                                      <p:cBhvr>
                                        <p:cTn id="39" dur="1000" fill="hold"/>
                                        <p:tgtEl>
                                          <p:spTgt spid="19"/>
                                        </p:tgtEl>
                                        <p:attrNameLst>
                                          <p:attrName>ppt_x</p:attrName>
                                        </p:attrNameLst>
                                      </p:cBhvr>
                                      <p:tavLst>
                                        <p:tav tm="0">
                                          <p:val>
                                            <p:strVal val="#ppt_x"/>
                                          </p:val>
                                        </p:tav>
                                        <p:tav tm="100000">
                                          <p:val>
                                            <p:strVal val="#ppt_x"/>
                                          </p:val>
                                        </p:tav>
                                      </p:tavLst>
                                    </p:anim>
                                    <p:anim calcmode="lin" valueType="num">
                                      <p:cBhvr>
                                        <p:cTn id="40" dur="1000" fill="hold"/>
                                        <p:tgtEl>
                                          <p:spTgt spid="1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0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nvGraphicFramePr>
        <p:xfrm>
          <a:off x="7547057" y="1877698"/>
          <a:ext cx="3830992" cy="3996817"/>
        </p:xfrm>
        <a:graphic>
          <a:graphicData uri="http://schemas.openxmlformats.org/drawingml/2006/chart">
            <c:chart xmlns:c="http://schemas.openxmlformats.org/drawingml/2006/chart" xmlns:r="http://schemas.openxmlformats.org/officeDocument/2006/relationships" r:id="rId1"/>
          </a:graphicData>
        </a:graphic>
      </p:graphicFrame>
      <p:sp>
        <p:nvSpPr>
          <p:cNvPr id="4" name="文本框 3"/>
          <p:cNvSpPr txBox="1"/>
          <p:nvPr/>
        </p:nvSpPr>
        <p:spPr>
          <a:xfrm>
            <a:off x="841165" y="2243619"/>
            <a:ext cx="2157642" cy="553998"/>
          </a:xfrm>
          <a:prstGeom prst="rect">
            <a:avLst/>
          </a:prstGeom>
          <a:noFill/>
        </p:spPr>
        <p:txBody>
          <a:bodyPr wrap="none" lIns="0" tIns="0" rIns="0" bIns="0" rtlCol="0">
            <a:spAutoFit/>
          </a:bodyPr>
          <a:lstStyle/>
          <a:p>
            <a:r>
              <a:rPr lang="en-US" altLang="zh-CN" sz="3600" dirty="0" smtClean="0">
                <a:solidFill>
                  <a:schemeClr val="accent2"/>
                </a:solidFill>
                <a:latin typeface="字魂105号-简雅黑" panose="00000500000000000000" pitchFamily="2" charset="-122"/>
                <a:ea typeface="字魂105号-简雅黑" panose="00000500000000000000" pitchFamily="2" charset="-122"/>
              </a:rPr>
              <a:t>200</a:t>
            </a:r>
            <a:r>
              <a:rPr lang="zh-CN" altLang="en-US" sz="1600" dirty="0" smtClean="0">
                <a:solidFill>
                  <a:schemeClr val="accent2"/>
                </a:solidFill>
                <a:latin typeface="字魂105号-简雅黑" panose="00000500000000000000" pitchFamily="2" charset="-122"/>
                <a:ea typeface="字魂105号-简雅黑" panose="00000500000000000000" pitchFamily="2" charset="-122"/>
              </a:rPr>
              <a:t>万</a:t>
            </a:r>
            <a:r>
              <a:rPr lang="zh-CN" altLang="en-US"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 </a:t>
            </a:r>
            <a:r>
              <a:rPr lang="en-US" altLang="zh-CN"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 </a:t>
            </a:r>
            <a:r>
              <a:rPr lang="zh-CN" altLang="en-US"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类别名称</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6" name="文本框 5"/>
          <p:cNvSpPr txBox="1"/>
          <p:nvPr/>
        </p:nvSpPr>
        <p:spPr>
          <a:xfrm>
            <a:off x="4146813" y="2243619"/>
            <a:ext cx="2157642" cy="553998"/>
          </a:xfrm>
          <a:prstGeom prst="rect">
            <a:avLst/>
          </a:prstGeom>
          <a:noFill/>
        </p:spPr>
        <p:txBody>
          <a:bodyPr wrap="none" lIns="0" tIns="0" rIns="0" bIns="0" rtlCol="0">
            <a:spAutoFit/>
          </a:bodyPr>
          <a:lstStyle/>
          <a:p>
            <a:r>
              <a:rPr lang="en-US" altLang="zh-CN" sz="3600" dirty="0" smtClean="0">
                <a:solidFill>
                  <a:schemeClr val="accent2"/>
                </a:solidFill>
                <a:latin typeface="字魂105号-简雅黑" panose="00000500000000000000" pitchFamily="2" charset="-122"/>
                <a:ea typeface="字魂105号-简雅黑" panose="00000500000000000000" pitchFamily="2" charset="-122"/>
              </a:rPr>
              <a:t>100</a:t>
            </a:r>
            <a:r>
              <a:rPr lang="zh-CN" altLang="en-US" sz="1600" dirty="0" smtClean="0">
                <a:solidFill>
                  <a:schemeClr val="accent2"/>
                </a:solidFill>
                <a:latin typeface="字魂105号-简雅黑" panose="00000500000000000000" pitchFamily="2" charset="-122"/>
                <a:ea typeface="字魂105号-简雅黑" panose="00000500000000000000" pitchFamily="2" charset="-122"/>
              </a:rPr>
              <a:t>万</a:t>
            </a:r>
            <a:r>
              <a:rPr lang="zh-CN" altLang="en-US"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 </a:t>
            </a:r>
            <a:r>
              <a:rPr lang="en-US" altLang="zh-CN"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 </a:t>
            </a: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rPr>
              <a:t>类别名称</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7" name="文本框 6"/>
          <p:cNvSpPr txBox="1"/>
          <p:nvPr/>
        </p:nvSpPr>
        <p:spPr>
          <a:xfrm>
            <a:off x="841165" y="4075718"/>
            <a:ext cx="2159245" cy="553998"/>
          </a:xfrm>
          <a:prstGeom prst="rect">
            <a:avLst/>
          </a:prstGeom>
          <a:noFill/>
        </p:spPr>
        <p:txBody>
          <a:bodyPr wrap="none" lIns="0" tIns="0" rIns="0" bIns="0" rtlCol="0">
            <a:spAutoFit/>
          </a:bodyPr>
          <a:lstStyle/>
          <a:p>
            <a:r>
              <a:rPr lang="en-US" altLang="zh-CN" sz="3600" dirty="0" smtClean="0">
                <a:solidFill>
                  <a:schemeClr val="accent2"/>
                </a:solidFill>
                <a:latin typeface="字魂105号-简雅黑" panose="00000500000000000000" pitchFamily="2" charset="-122"/>
                <a:ea typeface="字魂105号-简雅黑" panose="00000500000000000000" pitchFamily="2" charset="-122"/>
              </a:rPr>
              <a:t>120</a:t>
            </a:r>
            <a:r>
              <a:rPr lang="zh-CN" altLang="en-US" sz="1600" dirty="0" smtClean="0">
                <a:solidFill>
                  <a:schemeClr val="accent2"/>
                </a:solidFill>
                <a:latin typeface="字魂105号-简雅黑" panose="00000500000000000000" pitchFamily="2" charset="-122"/>
                <a:ea typeface="字魂105号-简雅黑" panose="00000500000000000000" pitchFamily="2" charset="-122"/>
              </a:rPr>
              <a:t>万</a:t>
            </a:r>
            <a:r>
              <a:rPr lang="zh-CN" altLang="en-US"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 </a:t>
            </a:r>
            <a:r>
              <a:rPr lang="en-US" altLang="zh-CN"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 </a:t>
            </a: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rPr>
              <a:t>类别名称</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8" name="文本框 7"/>
          <p:cNvSpPr txBox="1"/>
          <p:nvPr/>
        </p:nvSpPr>
        <p:spPr>
          <a:xfrm>
            <a:off x="4146813" y="4075718"/>
            <a:ext cx="1889941" cy="553998"/>
          </a:xfrm>
          <a:prstGeom prst="rect">
            <a:avLst/>
          </a:prstGeom>
          <a:noFill/>
        </p:spPr>
        <p:txBody>
          <a:bodyPr wrap="none" lIns="0" tIns="0" rIns="0" bIns="0" rtlCol="0">
            <a:spAutoFit/>
          </a:bodyPr>
          <a:lstStyle/>
          <a:p>
            <a:r>
              <a:rPr lang="en-US" altLang="zh-CN" sz="3600" dirty="0" smtClean="0">
                <a:solidFill>
                  <a:schemeClr val="accent2"/>
                </a:solidFill>
                <a:latin typeface="字魂105号-简雅黑" panose="00000500000000000000" pitchFamily="2" charset="-122"/>
                <a:ea typeface="字魂105号-简雅黑" panose="00000500000000000000" pitchFamily="2" charset="-122"/>
              </a:rPr>
              <a:t>80</a:t>
            </a:r>
            <a:r>
              <a:rPr lang="zh-CN" altLang="en-US" sz="1600" dirty="0" smtClean="0">
                <a:solidFill>
                  <a:schemeClr val="accent2"/>
                </a:solidFill>
                <a:latin typeface="字魂105号-简雅黑" panose="00000500000000000000" pitchFamily="2" charset="-122"/>
                <a:ea typeface="字魂105号-简雅黑" panose="00000500000000000000" pitchFamily="2" charset="-122"/>
              </a:rPr>
              <a:t>万</a:t>
            </a:r>
            <a:r>
              <a:rPr lang="zh-CN" altLang="en-US"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 </a:t>
            </a:r>
            <a:r>
              <a:rPr lang="en-US" altLang="zh-CN" sz="1600" dirty="0" smtClean="0">
                <a:solidFill>
                  <a:schemeClr val="tx1">
                    <a:lumMod val="75000"/>
                    <a:lumOff val="25000"/>
                  </a:schemeClr>
                </a:solidFill>
                <a:latin typeface="字魂105号-简雅黑" panose="00000500000000000000" pitchFamily="2" charset="-122"/>
                <a:ea typeface="字魂105号-简雅黑" panose="00000500000000000000" pitchFamily="2" charset="-122"/>
              </a:rPr>
              <a:t>—— </a:t>
            </a:r>
            <a:r>
              <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rPr>
              <a:t>类别名称</a:t>
            </a:r>
            <a:endParaRPr lang="zh-CN" altLang="en-US" sz="1600" dirty="0">
              <a:solidFill>
                <a:schemeClr val="tx1">
                  <a:lumMod val="75000"/>
                  <a:lumOff val="25000"/>
                </a:schemeClr>
              </a:solidFill>
              <a:latin typeface="字魂105号-简雅黑" panose="00000500000000000000" pitchFamily="2" charset="-122"/>
              <a:ea typeface="字魂105号-简雅黑" panose="00000500000000000000" pitchFamily="2" charset="-122"/>
            </a:endParaRPr>
          </a:p>
        </p:txBody>
      </p:sp>
      <p:sp>
        <p:nvSpPr>
          <p:cNvPr id="9" name="TextBox 11"/>
          <p:cNvSpPr txBox="1"/>
          <p:nvPr/>
        </p:nvSpPr>
        <p:spPr>
          <a:xfrm>
            <a:off x="841165" y="2844687"/>
            <a:ext cx="2834003" cy="663002"/>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10" name="TextBox 11"/>
          <p:cNvSpPr txBox="1"/>
          <p:nvPr/>
        </p:nvSpPr>
        <p:spPr>
          <a:xfrm>
            <a:off x="4146813" y="2844687"/>
            <a:ext cx="2834003" cy="663002"/>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11" name="TextBox 11"/>
          <p:cNvSpPr txBox="1"/>
          <p:nvPr/>
        </p:nvSpPr>
        <p:spPr>
          <a:xfrm>
            <a:off x="841165" y="4678911"/>
            <a:ext cx="2834003" cy="663002"/>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12" name="TextBox 11"/>
          <p:cNvSpPr txBox="1"/>
          <p:nvPr/>
        </p:nvSpPr>
        <p:spPr>
          <a:xfrm>
            <a:off x="4146813" y="4678911"/>
            <a:ext cx="2834003" cy="663002"/>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grpSp>
        <p:nvGrpSpPr>
          <p:cNvPr id="14" name="组合 13"/>
          <p:cNvGrpSpPr/>
          <p:nvPr/>
        </p:nvGrpSpPr>
        <p:grpSpPr>
          <a:xfrm>
            <a:off x="4965095" y="465120"/>
            <a:ext cx="2262158" cy="699316"/>
            <a:chOff x="5507534" y="356634"/>
            <a:chExt cx="2262158" cy="699316"/>
          </a:xfrm>
        </p:grpSpPr>
        <p:sp>
          <p:nvSpPr>
            <p:cNvPr id="15" name="矩形 14"/>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财务与融资</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6" name="矩形 15"/>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3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300" fill="hold"/>
                                        <p:tgtEl>
                                          <p:spTgt spid="9"/>
                                        </p:tgtEl>
                                        <p:attrNameLst>
                                          <p:attrName>ppt_y</p:attrName>
                                        </p:attrNameLst>
                                      </p:cBhvr>
                                      <p:tavLst>
                                        <p:tav tm="0">
                                          <p:val>
                                            <p:strVal val="#ppt_y"/>
                                          </p:val>
                                        </p:tav>
                                        <p:tav tm="100000">
                                          <p:val>
                                            <p:strVal val="#ppt_y"/>
                                          </p:val>
                                        </p:tav>
                                      </p:tavLst>
                                    </p:anim>
                                    <p:anim calcmode="lin" valueType="num">
                                      <p:cBhvr>
                                        <p:cTn id="13" dur="3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3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 tmFilter="0,0; .5, 1; 1, 1"/>
                                        <p:tgtEl>
                                          <p:spTgt spid="9"/>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par>
                                <p:cTn id="24" presetID="34" presetClass="emph" presetSubtype="0" fill="hold" grpId="1" nodeType="withEffect">
                                  <p:stCondLst>
                                    <p:cond delay="0"/>
                                  </p:stCondLst>
                                  <p:iterate type="lt">
                                    <p:tmPct val="10000"/>
                                  </p:iterate>
                                  <p:childTnLst>
                                    <p:animMotion origin="layout" path="M -1.875E-6 -1.11111E-6 L 0.00013 -0.07407 " pathEditMode="relative" rAng="0" ptsTypes="AA">
                                      <p:cBhvr>
                                        <p:cTn id="25" dur="250" accel="50000" decel="50000" autoRev="1" fill="hold">
                                          <p:stCondLst>
                                            <p:cond delay="0"/>
                                          </p:stCondLst>
                                        </p:cTn>
                                        <p:tgtEl>
                                          <p:spTgt spid="4"/>
                                        </p:tgtEl>
                                        <p:attrNameLst>
                                          <p:attrName>ppt_x</p:attrName>
                                          <p:attrName>ppt_y</p:attrName>
                                        </p:attrNameLst>
                                      </p:cBhvr>
                                      <p:rCtr x="0" y="-3704"/>
                                    </p:animMotion>
                                    <p:animRot by="1500000">
                                      <p:cBhvr>
                                        <p:cTn id="26" dur="125" fill="hold">
                                          <p:stCondLst>
                                            <p:cond delay="0"/>
                                          </p:stCondLst>
                                        </p:cTn>
                                        <p:tgtEl>
                                          <p:spTgt spid="4"/>
                                        </p:tgtEl>
                                        <p:attrNameLst>
                                          <p:attrName>r</p:attrName>
                                        </p:attrNameLst>
                                      </p:cBhvr>
                                    </p:animRot>
                                    <p:animRot by="-1500000">
                                      <p:cBhvr>
                                        <p:cTn id="27" dur="125" fill="hold">
                                          <p:stCondLst>
                                            <p:cond delay="125"/>
                                          </p:stCondLst>
                                        </p:cTn>
                                        <p:tgtEl>
                                          <p:spTgt spid="4"/>
                                        </p:tgtEl>
                                        <p:attrNameLst>
                                          <p:attrName>r</p:attrName>
                                        </p:attrNameLst>
                                      </p:cBhvr>
                                    </p:animRot>
                                    <p:animRot by="-1500000">
                                      <p:cBhvr>
                                        <p:cTn id="28" dur="125" fill="hold">
                                          <p:stCondLst>
                                            <p:cond delay="250"/>
                                          </p:stCondLst>
                                        </p:cTn>
                                        <p:tgtEl>
                                          <p:spTgt spid="4"/>
                                        </p:tgtEl>
                                        <p:attrNameLst>
                                          <p:attrName>r</p:attrName>
                                        </p:attrNameLst>
                                      </p:cBhvr>
                                    </p:animRot>
                                    <p:animRot by="1500000">
                                      <p:cBhvr>
                                        <p:cTn id="29" dur="125" fill="hold">
                                          <p:stCondLst>
                                            <p:cond delay="375"/>
                                          </p:stCondLst>
                                        </p:cTn>
                                        <p:tgtEl>
                                          <p:spTgt spid="4"/>
                                        </p:tgtEl>
                                        <p:attrNameLst>
                                          <p:attrName>r</p:attrName>
                                        </p:attrNameLst>
                                      </p:cBhvr>
                                    </p:animRot>
                                  </p:childTnLst>
                                </p:cTn>
                              </p:par>
                            </p:childTnLst>
                          </p:cTn>
                        </p:par>
                        <p:par>
                          <p:cTn id="30" fill="hold">
                            <p:stCondLst>
                              <p:cond delay="1849"/>
                            </p:stCondLst>
                            <p:childTnLst>
                              <p:par>
                                <p:cTn id="31" presetID="41"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300" fill="hold"/>
                                        <p:tgtEl>
                                          <p:spTgt spid="10"/>
                                        </p:tgtEl>
                                        <p:attrNameLst>
                                          <p:attrName>ppt_y</p:attrName>
                                        </p:attrNameLst>
                                      </p:cBhvr>
                                      <p:tavLst>
                                        <p:tav tm="0">
                                          <p:val>
                                            <p:strVal val="#ppt_y"/>
                                          </p:val>
                                        </p:tav>
                                        <p:tav tm="100000">
                                          <p:val>
                                            <p:strVal val="#ppt_y"/>
                                          </p:val>
                                        </p:tav>
                                      </p:tavLst>
                                    </p:anim>
                                    <p:anim calcmode="lin" valueType="num">
                                      <p:cBhvr>
                                        <p:cTn id="35"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300" tmFilter="0,0; .5, 1; 1, 1"/>
                                        <p:tgtEl>
                                          <p:spTgt spid="10"/>
                                        </p:tgtEl>
                                      </p:cBhvr>
                                    </p:animEffect>
                                  </p:childTnLst>
                                </p:cTn>
                              </p:par>
                            </p:childTnLst>
                          </p:cTn>
                        </p:par>
                        <p:par>
                          <p:cTn id="38" fill="hold">
                            <p:stCondLst>
                              <p:cond delay="234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6"/>
                                        </p:tgtEl>
                                        <p:attrNameLst>
                                          <p:attrName>ppt_y</p:attrName>
                                        </p:attrNameLst>
                                      </p:cBhvr>
                                      <p:tavLst>
                                        <p:tav tm="0">
                                          <p:val>
                                            <p:strVal val="#ppt_y"/>
                                          </p:val>
                                        </p:tav>
                                        <p:tav tm="100000">
                                          <p:val>
                                            <p:strVal val="#ppt_y"/>
                                          </p:val>
                                        </p:tav>
                                      </p:tavLst>
                                    </p:anim>
                                    <p:anim calcmode="lin" valueType="num">
                                      <p:cBhvr>
                                        <p:cTn id="4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6"/>
                                        </p:tgtEl>
                                      </p:cBhvr>
                                    </p:animEffect>
                                  </p:childTnLst>
                                </p:cTn>
                              </p:par>
                              <p:par>
                                <p:cTn id="46" presetID="34" presetClass="emph" presetSubtype="0" fill="hold" grpId="1" nodeType="withEffect">
                                  <p:stCondLst>
                                    <p:cond delay="0"/>
                                  </p:stCondLst>
                                  <p:iterate type="lt">
                                    <p:tmPct val="10000"/>
                                  </p:iterate>
                                  <p:childTnLst>
                                    <p:animMotion origin="layout" path="M 4.375E-6 -1.11111E-6 L 0.00013 -0.07407 " pathEditMode="relative" rAng="0" ptsTypes="AA">
                                      <p:cBhvr>
                                        <p:cTn id="47" dur="250" accel="50000" decel="50000" autoRev="1" fill="hold">
                                          <p:stCondLst>
                                            <p:cond delay="0"/>
                                          </p:stCondLst>
                                        </p:cTn>
                                        <p:tgtEl>
                                          <p:spTgt spid="6"/>
                                        </p:tgtEl>
                                        <p:attrNameLst>
                                          <p:attrName>ppt_x</p:attrName>
                                          <p:attrName>ppt_y</p:attrName>
                                        </p:attrNameLst>
                                      </p:cBhvr>
                                      <p:rCtr x="0" y="-3704"/>
                                    </p:animMotion>
                                    <p:animRot by="1500000">
                                      <p:cBhvr>
                                        <p:cTn id="48" dur="125" fill="hold">
                                          <p:stCondLst>
                                            <p:cond delay="0"/>
                                          </p:stCondLst>
                                        </p:cTn>
                                        <p:tgtEl>
                                          <p:spTgt spid="6"/>
                                        </p:tgtEl>
                                        <p:attrNameLst>
                                          <p:attrName>r</p:attrName>
                                        </p:attrNameLst>
                                      </p:cBhvr>
                                    </p:animRot>
                                    <p:animRot by="-1500000">
                                      <p:cBhvr>
                                        <p:cTn id="49" dur="125" fill="hold">
                                          <p:stCondLst>
                                            <p:cond delay="125"/>
                                          </p:stCondLst>
                                        </p:cTn>
                                        <p:tgtEl>
                                          <p:spTgt spid="6"/>
                                        </p:tgtEl>
                                        <p:attrNameLst>
                                          <p:attrName>r</p:attrName>
                                        </p:attrNameLst>
                                      </p:cBhvr>
                                    </p:animRot>
                                    <p:animRot by="-1500000">
                                      <p:cBhvr>
                                        <p:cTn id="50" dur="125" fill="hold">
                                          <p:stCondLst>
                                            <p:cond delay="250"/>
                                          </p:stCondLst>
                                        </p:cTn>
                                        <p:tgtEl>
                                          <p:spTgt spid="6"/>
                                        </p:tgtEl>
                                        <p:attrNameLst>
                                          <p:attrName>r</p:attrName>
                                        </p:attrNameLst>
                                      </p:cBhvr>
                                    </p:animRot>
                                    <p:animRot by="1500000">
                                      <p:cBhvr>
                                        <p:cTn id="51" dur="125" fill="hold">
                                          <p:stCondLst>
                                            <p:cond delay="375"/>
                                          </p:stCondLst>
                                        </p:cTn>
                                        <p:tgtEl>
                                          <p:spTgt spid="6"/>
                                        </p:tgtEl>
                                        <p:attrNameLst>
                                          <p:attrName>r</p:attrName>
                                        </p:attrNameLst>
                                      </p:cBhvr>
                                    </p:animRot>
                                  </p:childTnLst>
                                </p:cTn>
                              </p:par>
                            </p:childTnLst>
                          </p:cTn>
                        </p:par>
                        <p:par>
                          <p:cTn id="52" fill="hold">
                            <p:stCondLst>
                              <p:cond delay="3199"/>
                            </p:stCondLst>
                            <p:childTnLst>
                              <p:par>
                                <p:cTn id="53" presetID="41"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3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6" dur="300" fill="hold"/>
                                        <p:tgtEl>
                                          <p:spTgt spid="11"/>
                                        </p:tgtEl>
                                        <p:attrNameLst>
                                          <p:attrName>ppt_y</p:attrName>
                                        </p:attrNameLst>
                                      </p:cBhvr>
                                      <p:tavLst>
                                        <p:tav tm="0">
                                          <p:val>
                                            <p:strVal val="#ppt_y"/>
                                          </p:val>
                                        </p:tav>
                                        <p:tav tm="100000">
                                          <p:val>
                                            <p:strVal val="#ppt_y"/>
                                          </p:val>
                                        </p:tav>
                                      </p:tavLst>
                                    </p:anim>
                                    <p:anim calcmode="lin" valueType="num">
                                      <p:cBhvr>
                                        <p:cTn id="57" dur="3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8" dur="3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9" dur="300" tmFilter="0,0; .5, 1; 1, 1"/>
                                        <p:tgtEl>
                                          <p:spTgt spid="11"/>
                                        </p:tgtEl>
                                      </p:cBhvr>
                                    </p:animEffect>
                                  </p:childTnLst>
                                </p:cTn>
                              </p:par>
                            </p:childTnLst>
                          </p:cTn>
                        </p:par>
                        <p:par>
                          <p:cTn id="60" fill="hold">
                            <p:stCondLst>
                              <p:cond delay="369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7"/>
                                        </p:tgtEl>
                                        <p:attrNameLst>
                                          <p:attrName>ppt_y</p:attrName>
                                        </p:attrNameLst>
                                      </p:cBhvr>
                                      <p:tavLst>
                                        <p:tav tm="0">
                                          <p:val>
                                            <p:strVal val="#ppt_y"/>
                                          </p:val>
                                        </p:tav>
                                        <p:tav tm="100000">
                                          <p:val>
                                            <p:strVal val="#ppt_y"/>
                                          </p:val>
                                        </p:tav>
                                      </p:tavLst>
                                    </p:anim>
                                    <p:anim calcmode="lin" valueType="num">
                                      <p:cBhvr>
                                        <p:cTn id="6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7"/>
                                        </p:tgtEl>
                                      </p:cBhvr>
                                    </p:animEffect>
                                  </p:childTnLst>
                                </p:cTn>
                              </p:par>
                              <p:par>
                                <p:cTn id="68" presetID="34" presetClass="emph" presetSubtype="0" fill="hold" grpId="1" nodeType="withEffect">
                                  <p:stCondLst>
                                    <p:cond delay="0"/>
                                  </p:stCondLst>
                                  <p:iterate type="lt">
                                    <p:tmPct val="10000"/>
                                  </p:iterate>
                                  <p:childTnLst>
                                    <p:animMotion origin="layout" path="M -2.08333E-6 -7.40741E-7 L 0.00013 -0.07407 " pathEditMode="relative" rAng="0" ptsTypes="AA">
                                      <p:cBhvr>
                                        <p:cTn id="69" dur="250" accel="50000" decel="50000" autoRev="1" fill="hold">
                                          <p:stCondLst>
                                            <p:cond delay="0"/>
                                          </p:stCondLst>
                                        </p:cTn>
                                        <p:tgtEl>
                                          <p:spTgt spid="7"/>
                                        </p:tgtEl>
                                        <p:attrNameLst>
                                          <p:attrName>ppt_x</p:attrName>
                                          <p:attrName>ppt_y</p:attrName>
                                        </p:attrNameLst>
                                      </p:cBhvr>
                                      <p:rCtr x="0" y="-3704"/>
                                    </p:animMotion>
                                    <p:animRot by="1500000">
                                      <p:cBhvr>
                                        <p:cTn id="70" dur="125" fill="hold">
                                          <p:stCondLst>
                                            <p:cond delay="0"/>
                                          </p:stCondLst>
                                        </p:cTn>
                                        <p:tgtEl>
                                          <p:spTgt spid="7"/>
                                        </p:tgtEl>
                                        <p:attrNameLst>
                                          <p:attrName>r</p:attrName>
                                        </p:attrNameLst>
                                      </p:cBhvr>
                                    </p:animRot>
                                    <p:animRot by="-1500000">
                                      <p:cBhvr>
                                        <p:cTn id="71" dur="125" fill="hold">
                                          <p:stCondLst>
                                            <p:cond delay="125"/>
                                          </p:stCondLst>
                                        </p:cTn>
                                        <p:tgtEl>
                                          <p:spTgt spid="7"/>
                                        </p:tgtEl>
                                        <p:attrNameLst>
                                          <p:attrName>r</p:attrName>
                                        </p:attrNameLst>
                                      </p:cBhvr>
                                    </p:animRot>
                                    <p:animRot by="-1500000">
                                      <p:cBhvr>
                                        <p:cTn id="72" dur="125" fill="hold">
                                          <p:stCondLst>
                                            <p:cond delay="250"/>
                                          </p:stCondLst>
                                        </p:cTn>
                                        <p:tgtEl>
                                          <p:spTgt spid="7"/>
                                        </p:tgtEl>
                                        <p:attrNameLst>
                                          <p:attrName>r</p:attrName>
                                        </p:attrNameLst>
                                      </p:cBhvr>
                                    </p:animRot>
                                    <p:animRot by="1500000">
                                      <p:cBhvr>
                                        <p:cTn id="73" dur="125" fill="hold">
                                          <p:stCondLst>
                                            <p:cond delay="375"/>
                                          </p:stCondLst>
                                        </p:cTn>
                                        <p:tgtEl>
                                          <p:spTgt spid="7"/>
                                        </p:tgtEl>
                                        <p:attrNameLst>
                                          <p:attrName>r</p:attrName>
                                        </p:attrNameLst>
                                      </p:cBhvr>
                                    </p:animRot>
                                  </p:childTnLst>
                                </p:cTn>
                              </p:par>
                            </p:childTnLst>
                          </p:cTn>
                        </p:par>
                        <p:par>
                          <p:cTn id="74" fill="hold">
                            <p:stCondLst>
                              <p:cond delay="4549"/>
                            </p:stCondLst>
                            <p:childTnLst>
                              <p:par>
                                <p:cTn id="75" presetID="41"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p:cTn id="77" dur="3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8" dur="300" fill="hold"/>
                                        <p:tgtEl>
                                          <p:spTgt spid="12"/>
                                        </p:tgtEl>
                                        <p:attrNameLst>
                                          <p:attrName>ppt_y</p:attrName>
                                        </p:attrNameLst>
                                      </p:cBhvr>
                                      <p:tavLst>
                                        <p:tav tm="0">
                                          <p:val>
                                            <p:strVal val="#ppt_y"/>
                                          </p:val>
                                        </p:tav>
                                        <p:tav tm="100000">
                                          <p:val>
                                            <p:strVal val="#ppt_y"/>
                                          </p:val>
                                        </p:tav>
                                      </p:tavLst>
                                    </p:anim>
                                    <p:anim calcmode="lin" valueType="num">
                                      <p:cBhvr>
                                        <p:cTn id="79" dur="3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80" dur="3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81" dur="300" tmFilter="0,0; .5, 1; 1, 1"/>
                                        <p:tgtEl>
                                          <p:spTgt spid="12"/>
                                        </p:tgtEl>
                                      </p:cBhvr>
                                    </p:animEffect>
                                  </p:childTnLst>
                                </p:cTn>
                              </p:par>
                            </p:childTnLst>
                          </p:cTn>
                        </p:par>
                        <p:par>
                          <p:cTn id="82" fill="hold">
                            <p:stCondLst>
                              <p:cond delay="5049"/>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8"/>
                                        </p:tgtEl>
                                        <p:attrNameLst>
                                          <p:attrName>style.visibility</p:attrName>
                                        </p:attrNameLst>
                                      </p:cBhvr>
                                      <p:to>
                                        <p:strVal val="visible"/>
                                      </p:to>
                                    </p:set>
                                    <p:anim calcmode="lin" valueType="num">
                                      <p:cBhvr>
                                        <p:cTn id="8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8"/>
                                        </p:tgtEl>
                                        <p:attrNameLst>
                                          <p:attrName>ppt_y</p:attrName>
                                        </p:attrNameLst>
                                      </p:cBhvr>
                                      <p:tavLst>
                                        <p:tav tm="0">
                                          <p:val>
                                            <p:strVal val="#ppt_y"/>
                                          </p:val>
                                        </p:tav>
                                        <p:tav tm="100000">
                                          <p:val>
                                            <p:strVal val="#ppt_y"/>
                                          </p:val>
                                        </p:tav>
                                      </p:tavLst>
                                    </p:anim>
                                    <p:anim calcmode="lin" valueType="num">
                                      <p:cBhvr>
                                        <p:cTn id="8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8"/>
                                        </p:tgtEl>
                                      </p:cBhvr>
                                    </p:animEffect>
                                  </p:childTnLst>
                                </p:cTn>
                              </p:par>
                              <p:par>
                                <p:cTn id="90" presetID="34" presetClass="emph" presetSubtype="0" fill="hold" grpId="1" nodeType="withEffect">
                                  <p:stCondLst>
                                    <p:cond delay="0"/>
                                  </p:stCondLst>
                                  <p:iterate type="lt">
                                    <p:tmPct val="10000"/>
                                  </p:iterate>
                                  <p:childTnLst>
                                    <p:animMotion origin="layout" path="M 1.875E-6 -7.40741E-7 L 0.00013 -0.07407 " pathEditMode="relative" rAng="0" ptsTypes="AA">
                                      <p:cBhvr>
                                        <p:cTn id="91" dur="250" accel="50000" decel="50000" autoRev="1" fill="hold">
                                          <p:stCondLst>
                                            <p:cond delay="0"/>
                                          </p:stCondLst>
                                        </p:cTn>
                                        <p:tgtEl>
                                          <p:spTgt spid="8"/>
                                        </p:tgtEl>
                                        <p:attrNameLst>
                                          <p:attrName>ppt_x</p:attrName>
                                          <p:attrName>ppt_y</p:attrName>
                                        </p:attrNameLst>
                                      </p:cBhvr>
                                      <p:rCtr x="0" y="-3704"/>
                                    </p:animMotion>
                                    <p:animRot by="1500000">
                                      <p:cBhvr>
                                        <p:cTn id="92" dur="125" fill="hold">
                                          <p:stCondLst>
                                            <p:cond delay="0"/>
                                          </p:stCondLst>
                                        </p:cTn>
                                        <p:tgtEl>
                                          <p:spTgt spid="8"/>
                                        </p:tgtEl>
                                        <p:attrNameLst>
                                          <p:attrName>r</p:attrName>
                                        </p:attrNameLst>
                                      </p:cBhvr>
                                    </p:animRot>
                                    <p:animRot by="-1500000">
                                      <p:cBhvr>
                                        <p:cTn id="93" dur="125" fill="hold">
                                          <p:stCondLst>
                                            <p:cond delay="125"/>
                                          </p:stCondLst>
                                        </p:cTn>
                                        <p:tgtEl>
                                          <p:spTgt spid="8"/>
                                        </p:tgtEl>
                                        <p:attrNameLst>
                                          <p:attrName>r</p:attrName>
                                        </p:attrNameLst>
                                      </p:cBhvr>
                                    </p:animRot>
                                    <p:animRot by="-1500000">
                                      <p:cBhvr>
                                        <p:cTn id="94" dur="125" fill="hold">
                                          <p:stCondLst>
                                            <p:cond delay="250"/>
                                          </p:stCondLst>
                                        </p:cTn>
                                        <p:tgtEl>
                                          <p:spTgt spid="8"/>
                                        </p:tgtEl>
                                        <p:attrNameLst>
                                          <p:attrName>r</p:attrName>
                                        </p:attrNameLst>
                                      </p:cBhvr>
                                    </p:animRot>
                                    <p:animRot by="1500000">
                                      <p:cBhvr>
                                        <p:cTn id="95" dur="125" fill="hold">
                                          <p:stCondLst>
                                            <p:cond delay="375"/>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p:bldP spid="4" grpId="1"/>
      <p:bldP spid="6" grpId="0"/>
      <p:bldP spid="6" grpId="1"/>
      <p:bldP spid="7" grpId="0"/>
      <p:bldP spid="7" grpId="1"/>
      <p:bldP spid="8" grpId="0"/>
      <p:bldP spid="8" grpId="1"/>
      <p:bldP spid="9" grpId="0"/>
      <p:bldP spid="10" grpId="0"/>
      <p:bldP spid="11"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1"/>
          <p:cNvSpPr txBox="1"/>
          <p:nvPr/>
        </p:nvSpPr>
        <p:spPr>
          <a:xfrm>
            <a:off x="1354878" y="2618860"/>
            <a:ext cx="4533613" cy="2323713"/>
          </a:xfrm>
          <a:prstGeom prst="rect">
            <a:avLst/>
          </a:prstGeom>
          <a:noFill/>
        </p:spPr>
        <p:txBody>
          <a:bodyPr wrap="none"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285750" indent="-285750" algn="l">
              <a:lnSpc>
                <a:spcPct val="150000"/>
              </a:lnSpc>
              <a:spcAft>
                <a:spcPts val="1000"/>
              </a:spcAft>
              <a:buClr>
                <a:schemeClr val="bg2">
                  <a:lumMod val="50000"/>
                </a:schemeClr>
              </a:buClr>
              <a:buFont typeface="DINCond-Bold" pitchFamily="50" charset="0"/>
              <a:buChar char="»"/>
            </a:pP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融资轮次：</a:t>
            </a:r>
            <a:r>
              <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2</a:t>
            </a: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轮</a:t>
            </a:r>
            <a:endPar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marL="285750" indent="-285750" algn="l">
              <a:lnSpc>
                <a:spcPct val="150000"/>
              </a:lnSpc>
              <a:spcAft>
                <a:spcPts val="1000"/>
              </a:spcAft>
              <a:buClr>
                <a:schemeClr val="bg2">
                  <a:lumMod val="50000"/>
                </a:schemeClr>
              </a:buClr>
              <a:buFont typeface="DINCond-Bold" pitchFamily="50" charset="0"/>
              <a:buChar char="»"/>
            </a:pP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融资金额：</a:t>
            </a:r>
            <a:r>
              <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500</a:t>
            </a: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万</a:t>
            </a:r>
            <a:endPar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marL="285750" indent="-285750" algn="l">
              <a:lnSpc>
                <a:spcPct val="150000"/>
              </a:lnSpc>
              <a:spcAft>
                <a:spcPts val="1000"/>
              </a:spcAft>
              <a:buClr>
                <a:schemeClr val="bg2">
                  <a:lumMod val="50000"/>
                </a:schemeClr>
              </a:buClr>
              <a:buFont typeface="DINCond-Bold" pitchFamily="50" charset="0"/>
              <a:buChar char="»"/>
            </a:pP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预计完成：</a:t>
            </a:r>
            <a:r>
              <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2022</a:t>
            </a: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年</a:t>
            </a:r>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5</a:t>
            </a: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月</a:t>
            </a:r>
            <a:endPar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a:p>
            <a:pPr marL="285750" indent="-285750" algn="l">
              <a:lnSpc>
                <a:spcPct val="150000"/>
              </a:lnSpc>
              <a:spcAft>
                <a:spcPts val="1000"/>
              </a:spcAft>
              <a:buClr>
                <a:schemeClr val="bg2">
                  <a:lumMod val="50000"/>
                </a:schemeClr>
              </a:buClr>
              <a:buFont typeface="DINCond-Bold" pitchFamily="50" charset="0"/>
              <a:buChar char="»"/>
            </a:pP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历史融资：</a:t>
            </a:r>
            <a:r>
              <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2021</a:t>
            </a: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年某公司</a:t>
            </a:r>
            <a:r>
              <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A</a:t>
            </a: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轮</a:t>
            </a:r>
            <a:r>
              <a:rPr lang="en-US" altLang="zh-CN"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500</a:t>
            </a:r>
            <a:r>
              <a:rPr lang="zh-CN" altLang="en-US" sz="20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rPr>
              <a:t>万</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mn-ea"/>
              <a:sym typeface="+mn-lt"/>
            </a:endParaRPr>
          </a:p>
        </p:txBody>
      </p:sp>
      <p:graphicFrame>
        <p:nvGraphicFramePr>
          <p:cNvPr id="4" name="图表 3"/>
          <p:cNvGraphicFramePr/>
          <p:nvPr/>
        </p:nvGraphicFramePr>
        <p:xfrm>
          <a:off x="5312335" y="1811154"/>
          <a:ext cx="6337300" cy="4224864"/>
        </p:xfrm>
        <a:graphic>
          <a:graphicData uri="http://schemas.openxmlformats.org/drawingml/2006/chart">
            <c:chart xmlns:c="http://schemas.openxmlformats.org/drawingml/2006/chart" xmlns:r="http://schemas.openxmlformats.org/officeDocument/2006/relationships" r:id="rId1"/>
          </a:graphicData>
        </a:graphic>
      </p:graphicFrame>
      <p:grpSp>
        <p:nvGrpSpPr>
          <p:cNvPr id="7" name="组合 6"/>
          <p:cNvGrpSpPr/>
          <p:nvPr/>
        </p:nvGrpSpPr>
        <p:grpSpPr>
          <a:xfrm>
            <a:off x="4965095" y="465120"/>
            <a:ext cx="2262158" cy="699316"/>
            <a:chOff x="5507534" y="356634"/>
            <a:chExt cx="2262158" cy="699316"/>
          </a:xfrm>
        </p:grpSpPr>
        <p:sp>
          <p:nvSpPr>
            <p:cNvPr id="8" name="矩形 7"/>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财务与融资</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9" name="矩形 8"/>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
                                        </p:tgtEl>
                                        <p:attrNameLst>
                                          <p:attrName>ppt_y</p:attrName>
                                        </p:attrNameLst>
                                      </p:cBhvr>
                                      <p:tavLst>
                                        <p:tav tm="0">
                                          <p:val>
                                            <p:strVal val="#ppt_y"/>
                                          </p:val>
                                        </p:tav>
                                        <p:tav tm="100000">
                                          <p:val>
                                            <p:strVal val="#ppt_y"/>
                                          </p:val>
                                        </p:tav>
                                      </p:tavLst>
                                    </p:anim>
                                    <p:anim calcmode="lin" valueType="num">
                                      <p:cBhvr>
                                        <p:cTn id="1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
                                        </p:tgtEl>
                                      </p:cBhvr>
                                    </p:animEffect>
                                  </p:childTnLst>
                                </p:cTn>
                              </p:par>
                              <p:par>
                                <p:cTn id="16" presetID="34" presetClass="emph" presetSubtype="0" fill="hold" grpId="1" nodeType="withEffect">
                                  <p:stCondLst>
                                    <p:cond delay="0"/>
                                  </p:stCondLst>
                                  <p:iterate type="lt">
                                    <p:tmPct val="10000"/>
                                  </p:iterate>
                                  <p:childTnLst>
                                    <p:animMotion origin="layout" path="M 4.79167E-6 2.59259E-6 L 0.00013 -0.07408 " pathEditMode="relative" rAng="0" ptsTypes="AA">
                                      <p:cBhvr>
                                        <p:cTn id="17" dur="250" accel="50000" decel="50000" autoRev="1" fill="hold">
                                          <p:stCondLst>
                                            <p:cond delay="0"/>
                                          </p:stCondLst>
                                        </p:cTn>
                                        <p:tgtEl>
                                          <p:spTgt spid="3"/>
                                        </p:tgtEl>
                                        <p:attrNameLst>
                                          <p:attrName>ppt_x</p:attrName>
                                          <p:attrName>ppt_y</p:attrName>
                                        </p:attrNameLst>
                                      </p:cBhvr>
                                      <p:rCtr x="0" y="-3704"/>
                                    </p:animMotion>
                                    <p:animRot by="1500000">
                                      <p:cBhvr>
                                        <p:cTn id="18" dur="125" fill="hold">
                                          <p:stCondLst>
                                            <p:cond delay="0"/>
                                          </p:stCondLst>
                                        </p:cTn>
                                        <p:tgtEl>
                                          <p:spTgt spid="3"/>
                                        </p:tgtEl>
                                        <p:attrNameLst>
                                          <p:attrName>r</p:attrName>
                                        </p:attrNameLst>
                                      </p:cBhvr>
                                    </p:animRot>
                                    <p:animRot by="-1500000">
                                      <p:cBhvr>
                                        <p:cTn id="19" dur="125" fill="hold">
                                          <p:stCondLst>
                                            <p:cond delay="125"/>
                                          </p:stCondLst>
                                        </p:cTn>
                                        <p:tgtEl>
                                          <p:spTgt spid="3"/>
                                        </p:tgtEl>
                                        <p:attrNameLst>
                                          <p:attrName>r</p:attrName>
                                        </p:attrNameLst>
                                      </p:cBhvr>
                                    </p:animRot>
                                    <p:animRot by="-1500000">
                                      <p:cBhvr>
                                        <p:cTn id="20" dur="125" fill="hold">
                                          <p:stCondLst>
                                            <p:cond delay="250"/>
                                          </p:stCondLst>
                                        </p:cTn>
                                        <p:tgtEl>
                                          <p:spTgt spid="3"/>
                                        </p:tgtEl>
                                        <p:attrNameLst>
                                          <p:attrName>r</p:attrName>
                                        </p:attrNameLst>
                                      </p:cBhvr>
                                    </p:animRot>
                                    <p:animRot by="1500000">
                                      <p:cBhvr>
                                        <p:cTn id="21"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Graphic spid="4" grpId="0">
        <p:bldAsOne/>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767376" y="2224715"/>
            <a:ext cx="1415772" cy="338554"/>
          </a:xfrm>
          <a:prstGeom prst="rect">
            <a:avLst/>
          </a:prstGeom>
          <a:noFill/>
        </p:spPr>
        <p:txBody>
          <a:bodyPr wrap="none" rtlCol="0">
            <a:spAutoFit/>
          </a:bodyPr>
          <a:lstStyle/>
          <a:p>
            <a:pPr algn="ctr"/>
            <a:r>
              <a:rPr lang="zh-CN" altLang="en-US" sz="1600" dirty="0">
                <a:solidFill>
                  <a:schemeClr val="bg2">
                    <a:lumMod val="50000"/>
                  </a:schemeClr>
                </a:solidFill>
                <a:latin typeface="字魂105号-简雅黑" panose="00000500000000000000" pitchFamily="2" charset="-122"/>
                <a:ea typeface="字魂105号-简雅黑" panose="00000500000000000000" pitchFamily="2" charset="-122"/>
              </a:rPr>
              <a:t>添加标题内容</a:t>
            </a:r>
            <a:endParaRPr lang="en-US" altLang="zh-CN" sz="1600" dirty="0">
              <a:solidFill>
                <a:schemeClr val="bg2">
                  <a:lumMod val="50000"/>
                </a:schemeClr>
              </a:solidFill>
              <a:latin typeface="字魂105号-简雅黑" panose="00000500000000000000" pitchFamily="2" charset="-122"/>
              <a:ea typeface="字魂105号-简雅黑" panose="00000500000000000000" pitchFamily="2" charset="-122"/>
            </a:endParaRPr>
          </a:p>
        </p:txBody>
      </p:sp>
      <p:sp>
        <p:nvSpPr>
          <p:cNvPr id="17" name="TextBox 16"/>
          <p:cNvSpPr txBox="1"/>
          <p:nvPr/>
        </p:nvSpPr>
        <p:spPr>
          <a:xfrm>
            <a:off x="5330440" y="2224715"/>
            <a:ext cx="1415772" cy="338554"/>
          </a:xfrm>
          <a:prstGeom prst="rect">
            <a:avLst/>
          </a:prstGeom>
          <a:noFill/>
        </p:spPr>
        <p:txBody>
          <a:bodyPr wrap="none" rtlCol="0">
            <a:spAutoFit/>
          </a:bodyPr>
          <a:lstStyle/>
          <a:p>
            <a:pPr algn="ctr"/>
            <a:r>
              <a:rPr lang="zh-CN" altLang="en-US" sz="1600" dirty="0">
                <a:solidFill>
                  <a:schemeClr val="bg2">
                    <a:lumMod val="50000"/>
                  </a:schemeClr>
                </a:solidFill>
                <a:latin typeface="字魂105号-简雅黑" panose="00000500000000000000" pitchFamily="2" charset="-122"/>
                <a:ea typeface="字魂105号-简雅黑" panose="00000500000000000000" pitchFamily="2" charset="-122"/>
              </a:rPr>
              <a:t>添加标题内容</a:t>
            </a:r>
            <a:endParaRPr lang="en-US" altLang="zh-CN" sz="1600" dirty="0">
              <a:solidFill>
                <a:schemeClr val="bg2">
                  <a:lumMod val="50000"/>
                </a:schemeClr>
              </a:solidFill>
              <a:latin typeface="字魂105号-简雅黑" panose="00000500000000000000" pitchFamily="2" charset="-122"/>
              <a:ea typeface="字魂105号-简雅黑" panose="00000500000000000000" pitchFamily="2" charset="-122"/>
            </a:endParaRPr>
          </a:p>
        </p:txBody>
      </p:sp>
      <p:sp>
        <p:nvSpPr>
          <p:cNvPr id="18" name="TextBox 17"/>
          <p:cNvSpPr txBox="1"/>
          <p:nvPr/>
        </p:nvSpPr>
        <p:spPr>
          <a:xfrm>
            <a:off x="8929084" y="2224715"/>
            <a:ext cx="1415772" cy="338554"/>
          </a:xfrm>
          <a:prstGeom prst="rect">
            <a:avLst/>
          </a:prstGeom>
          <a:noFill/>
        </p:spPr>
        <p:txBody>
          <a:bodyPr wrap="none" rtlCol="0">
            <a:spAutoFit/>
          </a:bodyPr>
          <a:lstStyle/>
          <a:p>
            <a:pPr algn="ctr"/>
            <a:r>
              <a:rPr lang="zh-CN" altLang="en-US" sz="1600" dirty="0">
                <a:solidFill>
                  <a:schemeClr val="bg2">
                    <a:lumMod val="50000"/>
                  </a:schemeClr>
                </a:solidFill>
                <a:latin typeface="字魂105号-简雅黑" panose="00000500000000000000" pitchFamily="2" charset="-122"/>
                <a:ea typeface="字魂105号-简雅黑" panose="00000500000000000000" pitchFamily="2" charset="-122"/>
              </a:rPr>
              <a:t>添加标题内容</a:t>
            </a:r>
            <a:endParaRPr lang="en-US" altLang="zh-CN" sz="1600" dirty="0">
              <a:solidFill>
                <a:schemeClr val="bg2">
                  <a:lumMod val="50000"/>
                </a:schemeClr>
              </a:solidFill>
              <a:latin typeface="字魂105号-简雅黑" panose="00000500000000000000" pitchFamily="2" charset="-122"/>
              <a:ea typeface="字魂105号-简雅黑" panose="00000500000000000000" pitchFamily="2" charset="-122"/>
            </a:endParaRPr>
          </a:p>
        </p:txBody>
      </p:sp>
      <p:sp>
        <p:nvSpPr>
          <p:cNvPr id="19" name="TextBox 18"/>
          <p:cNvSpPr txBox="1"/>
          <p:nvPr/>
        </p:nvSpPr>
        <p:spPr>
          <a:xfrm>
            <a:off x="1767376" y="4297537"/>
            <a:ext cx="1415772" cy="338554"/>
          </a:xfrm>
          <a:prstGeom prst="rect">
            <a:avLst/>
          </a:prstGeom>
          <a:noFill/>
        </p:spPr>
        <p:txBody>
          <a:bodyPr wrap="none" rtlCol="0">
            <a:spAutoFit/>
          </a:bodyPr>
          <a:lstStyle/>
          <a:p>
            <a:pPr algn="ctr"/>
            <a:r>
              <a:rPr lang="zh-CN" altLang="en-US" sz="1600" dirty="0">
                <a:solidFill>
                  <a:schemeClr val="bg2">
                    <a:lumMod val="50000"/>
                  </a:schemeClr>
                </a:solidFill>
                <a:latin typeface="字魂105号-简雅黑" panose="00000500000000000000" pitchFamily="2" charset="-122"/>
                <a:ea typeface="字魂105号-简雅黑" panose="00000500000000000000" pitchFamily="2" charset="-122"/>
              </a:rPr>
              <a:t>添加标题内容</a:t>
            </a:r>
            <a:endParaRPr lang="en-US" altLang="zh-CN" sz="1600" dirty="0">
              <a:solidFill>
                <a:schemeClr val="bg2">
                  <a:lumMod val="50000"/>
                </a:schemeClr>
              </a:solidFill>
              <a:latin typeface="字魂105号-简雅黑" panose="00000500000000000000" pitchFamily="2" charset="-122"/>
              <a:ea typeface="字魂105号-简雅黑" panose="00000500000000000000" pitchFamily="2" charset="-122"/>
            </a:endParaRPr>
          </a:p>
        </p:txBody>
      </p:sp>
      <p:sp>
        <p:nvSpPr>
          <p:cNvPr id="20" name="TextBox 19"/>
          <p:cNvSpPr txBox="1"/>
          <p:nvPr/>
        </p:nvSpPr>
        <p:spPr>
          <a:xfrm>
            <a:off x="5395689" y="4297537"/>
            <a:ext cx="1415772" cy="338554"/>
          </a:xfrm>
          <a:prstGeom prst="rect">
            <a:avLst/>
          </a:prstGeom>
          <a:noFill/>
        </p:spPr>
        <p:txBody>
          <a:bodyPr wrap="none" rtlCol="0">
            <a:spAutoFit/>
          </a:bodyPr>
          <a:lstStyle/>
          <a:p>
            <a:pPr algn="ctr"/>
            <a:r>
              <a:rPr lang="zh-CN" altLang="en-US" sz="1600" dirty="0">
                <a:solidFill>
                  <a:schemeClr val="bg2">
                    <a:lumMod val="50000"/>
                  </a:schemeClr>
                </a:solidFill>
                <a:latin typeface="字魂105号-简雅黑" panose="00000500000000000000" pitchFamily="2" charset="-122"/>
                <a:ea typeface="字魂105号-简雅黑" panose="00000500000000000000" pitchFamily="2" charset="-122"/>
              </a:rPr>
              <a:t>添加标题内容</a:t>
            </a:r>
            <a:endParaRPr lang="en-US" altLang="zh-CN" sz="1600" dirty="0">
              <a:solidFill>
                <a:schemeClr val="bg2">
                  <a:lumMod val="50000"/>
                </a:schemeClr>
              </a:solidFill>
              <a:latin typeface="字魂105号-简雅黑" panose="00000500000000000000" pitchFamily="2" charset="-122"/>
              <a:ea typeface="字魂105号-简雅黑" panose="00000500000000000000" pitchFamily="2" charset="-122"/>
            </a:endParaRPr>
          </a:p>
        </p:txBody>
      </p:sp>
      <p:sp>
        <p:nvSpPr>
          <p:cNvPr id="21" name="TextBox 20"/>
          <p:cNvSpPr txBox="1"/>
          <p:nvPr/>
        </p:nvSpPr>
        <p:spPr>
          <a:xfrm>
            <a:off x="8929084" y="4297537"/>
            <a:ext cx="1415772" cy="338554"/>
          </a:xfrm>
          <a:prstGeom prst="rect">
            <a:avLst/>
          </a:prstGeom>
          <a:noFill/>
        </p:spPr>
        <p:txBody>
          <a:bodyPr wrap="none" rtlCol="0">
            <a:spAutoFit/>
          </a:bodyPr>
          <a:lstStyle/>
          <a:p>
            <a:pPr algn="ctr"/>
            <a:r>
              <a:rPr lang="zh-CN" altLang="en-US" sz="1600" dirty="0">
                <a:solidFill>
                  <a:schemeClr val="bg2">
                    <a:lumMod val="50000"/>
                  </a:schemeClr>
                </a:solidFill>
                <a:latin typeface="字魂105号-简雅黑" panose="00000500000000000000" pitchFamily="2" charset="-122"/>
                <a:ea typeface="字魂105号-简雅黑" panose="00000500000000000000" pitchFamily="2" charset="-122"/>
              </a:rPr>
              <a:t>添加标题内容</a:t>
            </a:r>
            <a:endParaRPr lang="en-US" altLang="zh-CN" sz="1600" dirty="0">
              <a:solidFill>
                <a:schemeClr val="bg2">
                  <a:lumMod val="50000"/>
                </a:schemeClr>
              </a:solidFill>
              <a:latin typeface="字魂105号-简雅黑" panose="00000500000000000000" pitchFamily="2" charset="-122"/>
              <a:ea typeface="字魂105号-简雅黑" panose="00000500000000000000" pitchFamily="2" charset="-122"/>
            </a:endParaRPr>
          </a:p>
        </p:txBody>
      </p:sp>
      <p:sp>
        <p:nvSpPr>
          <p:cNvPr id="24" name="Rectangle 23"/>
          <p:cNvSpPr/>
          <p:nvPr/>
        </p:nvSpPr>
        <p:spPr>
          <a:xfrm>
            <a:off x="1040009" y="2756266"/>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5" name="Rectangle 24"/>
          <p:cNvSpPr/>
          <p:nvPr/>
        </p:nvSpPr>
        <p:spPr>
          <a:xfrm>
            <a:off x="4631359" y="2756266"/>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6" name="Rectangle 25"/>
          <p:cNvSpPr/>
          <p:nvPr/>
        </p:nvSpPr>
        <p:spPr>
          <a:xfrm>
            <a:off x="8181756" y="2752905"/>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7" name="Rectangle 26"/>
          <p:cNvSpPr/>
          <p:nvPr/>
        </p:nvSpPr>
        <p:spPr>
          <a:xfrm>
            <a:off x="1040009" y="4840917"/>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8" name="Rectangle 27"/>
          <p:cNvSpPr/>
          <p:nvPr/>
        </p:nvSpPr>
        <p:spPr>
          <a:xfrm>
            <a:off x="4631359" y="4840917"/>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sp>
        <p:nvSpPr>
          <p:cNvPr id="29" name="Rectangle 28"/>
          <p:cNvSpPr/>
          <p:nvPr/>
        </p:nvSpPr>
        <p:spPr>
          <a:xfrm>
            <a:off x="8181756" y="4837556"/>
            <a:ext cx="2891574" cy="757130"/>
          </a:xfrm>
          <a:prstGeom prst="rect">
            <a:avLst/>
          </a:prstGeom>
        </p:spPr>
        <p:txBody>
          <a:bodyPr wrap="square">
            <a:spAutoFit/>
          </a:bodyPr>
          <a:lstStyle/>
          <a:p>
            <a:pPr>
              <a:lnSpc>
                <a:spcPct val="120000"/>
              </a:lnSpc>
            </a:pPr>
            <a:r>
              <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2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nvGrpSpPr>
          <p:cNvPr id="14" name="Group 13"/>
          <p:cNvGrpSpPr/>
          <p:nvPr/>
        </p:nvGrpSpPr>
        <p:grpSpPr>
          <a:xfrm>
            <a:off x="8298170" y="4200773"/>
            <a:ext cx="573588" cy="573588"/>
            <a:chOff x="8298170" y="4200773"/>
            <a:chExt cx="573588" cy="573588"/>
          </a:xfrm>
        </p:grpSpPr>
        <p:sp>
          <p:nvSpPr>
            <p:cNvPr id="15" name="Rounded Rectangle 14"/>
            <p:cNvSpPr/>
            <p:nvPr/>
          </p:nvSpPr>
          <p:spPr>
            <a:xfrm>
              <a:off x="8298170" y="4200773"/>
              <a:ext cx="573588" cy="573588"/>
            </a:xfrm>
            <a:prstGeom prst="roundRect">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105号-简雅黑" panose="00000500000000000000" pitchFamily="2" charset="-122"/>
                <a:ea typeface="字魂105号-简雅黑" panose="00000500000000000000" pitchFamily="2" charset="-122"/>
              </a:endParaRPr>
            </a:p>
          </p:txBody>
        </p:sp>
        <p:sp>
          <p:nvSpPr>
            <p:cNvPr id="36" name="AutoShape 66"/>
            <p:cNvSpPr>
              <a:spLocks noChangeAspect="1"/>
            </p:cNvSpPr>
            <p:nvPr/>
          </p:nvSpPr>
          <p:spPr bwMode="auto">
            <a:xfrm>
              <a:off x="8424717" y="4317850"/>
              <a:ext cx="339345" cy="339433"/>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50789" tIns="50789" rIns="50789" bIns="50789" anchor="ctr"/>
            <a:lstStyle/>
            <a:p>
              <a:pPr defTabSz="457200">
                <a:defRPr/>
              </a:pPr>
              <a:endParaRPr lang="es-ES" sz="3600" dirty="0">
                <a:solidFill>
                  <a:schemeClr val="tx2"/>
                </a:solidFill>
                <a:effectLst>
                  <a:outerShdw blurRad="38100" dist="38100" dir="2700000" algn="tl">
                    <a:srgbClr val="000000"/>
                  </a:outerShdw>
                </a:effectLst>
                <a:latin typeface="Gill Sans" charset="0"/>
                <a:ea typeface="字魂105号-简雅黑" panose="00000500000000000000" pitchFamily="2" charset="-122"/>
                <a:cs typeface="Gill Sans" charset="0"/>
                <a:sym typeface="Gill Sans" charset="0"/>
              </a:endParaRPr>
            </a:p>
          </p:txBody>
        </p:sp>
      </p:grpSp>
      <p:grpSp>
        <p:nvGrpSpPr>
          <p:cNvPr id="12" name="Group 11"/>
          <p:cNvGrpSpPr/>
          <p:nvPr/>
        </p:nvGrpSpPr>
        <p:grpSpPr>
          <a:xfrm>
            <a:off x="4732010" y="4200773"/>
            <a:ext cx="573588" cy="573588"/>
            <a:chOff x="4732010" y="4200773"/>
            <a:chExt cx="573588" cy="573588"/>
          </a:xfrm>
        </p:grpSpPr>
        <p:sp>
          <p:nvSpPr>
            <p:cNvPr id="13" name="Rounded Rectangle 12"/>
            <p:cNvSpPr/>
            <p:nvPr/>
          </p:nvSpPr>
          <p:spPr>
            <a:xfrm>
              <a:off x="4732010" y="4200773"/>
              <a:ext cx="573588" cy="573588"/>
            </a:xfrm>
            <a:prstGeom prst="roundRect">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105号-简雅黑" panose="00000500000000000000" pitchFamily="2" charset="-122"/>
                <a:ea typeface="字魂105号-简雅黑" panose="00000500000000000000" pitchFamily="2" charset="-122"/>
              </a:endParaRPr>
            </a:p>
          </p:txBody>
        </p:sp>
        <p:sp>
          <p:nvSpPr>
            <p:cNvPr id="37" name="Freeform 36"/>
            <p:cNvSpPr>
              <a:spLocks noChangeAspect="1" noChangeArrowheads="1"/>
            </p:cNvSpPr>
            <p:nvPr/>
          </p:nvSpPr>
          <p:spPr bwMode="auto">
            <a:xfrm>
              <a:off x="4877289" y="4285396"/>
              <a:ext cx="269400" cy="423196"/>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182843" tIns="91422" rIns="182843" bIns="91422" anchor="ctr"/>
            <a:lstStyle/>
            <a:p>
              <a:pPr>
                <a:defRPr/>
              </a:pPr>
              <a:endParaRPr lang="en-US" sz="2400" dirty="0">
                <a:solidFill>
                  <a:schemeClr val="tx2"/>
                </a:solidFill>
                <a:latin typeface="字魂105号-简雅黑" panose="00000500000000000000" pitchFamily="2" charset="-122"/>
                <a:ea typeface="宋体" panose="02010600030101010101" pitchFamily="2" charset="-122"/>
              </a:endParaRPr>
            </a:p>
          </p:txBody>
        </p:sp>
      </p:grpSp>
      <p:grpSp>
        <p:nvGrpSpPr>
          <p:cNvPr id="8" name="Group 7"/>
          <p:cNvGrpSpPr/>
          <p:nvPr/>
        </p:nvGrpSpPr>
        <p:grpSpPr>
          <a:xfrm>
            <a:off x="8298170" y="2114718"/>
            <a:ext cx="573588" cy="573588"/>
            <a:chOff x="8298170" y="1966801"/>
            <a:chExt cx="573588" cy="573588"/>
          </a:xfrm>
        </p:grpSpPr>
        <p:sp>
          <p:nvSpPr>
            <p:cNvPr id="9" name="Rounded Rectangle 8"/>
            <p:cNvSpPr/>
            <p:nvPr/>
          </p:nvSpPr>
          <p:spPr>
            <a:xfrm>
              <a:off x="8298170" y="1966801"/>
              <a:ext cx="573588" cy="573588"/>
            </a:xfrm>
            <a:prstGeom prst="roundRect">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105号-简雅黑" panose="00000500000000000000" pitchFamily="2" charset="-122"/>
                <a:ea typeface="字魂105号-简雅黑" panose="00000500000000000000" pitchFamily="2" charset="-122"/>
              </a:endParaRPr>
            </a:p>
          </p:txBody>
        </p:sp>
        <p:sp>
          <p:nvSpPr>
            <p:cNvPr id="38" name="Freeform 37"/>
            <p:cNvSpPr>
              <a:spLocks noChangeAspect="1" noChangeArrowheads="1"/>
            </p:cNvSpPr>
            <p:nvPr/>
          </p:nvSpPr>
          <p:spPr bwMode="auto">
            <a:xfrm>
              <a:off x="8420005" y="2116136"/>
              <a:ext cx="367625" cy="325109"/>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bg1"/>
            </a:solidFill>
            <a:ln>
              <a:noFill/>
            </a:ln>
            <a:effectLst/>
          </p:spPr>
          <p:txBody>
            <a:bodyPr wrap="square" anchor="ctr">
              <a:noAutofit/>
            </a:bodyPr>
            <a:lstStyle/>
            <a:p>
              <a:pPr>
                <a:defRPr/>
              </a:pPr>
              <a:endParaRPr lang="en-US" sz="2400" dirty="0">
                <a:solidFill>
                  <a:schemeClr val="tx2"/>
                </a:solidFill>
                <a:latin typeface="字魂105号-简雅黑" panose="00000500000000000000" pitchFamily="2" charset="-122"/>
                <a:ea typeface="宋体" panose="02010600030101010101" pitchFamily="2" charset="-122"/>
              </a:endParaRPr>
            </a:p>
          </p:txBody>
        </p:sp>
      </p:grpSp>
      <p:grpSp>
        <p:nvGrpSpPr>
          <p:cNvPr id="10" name="Group 9"/>
          <p:cNvGrpSpPr/>
          <p:nvPr/>
        </p:nvGrpSpPr>
        <p:grpSpPr>
          <a:xfrm>
            <a:off x="1136462" y="4200773"/>
            <a:ext cx="573588" cy="573588"/>
            <a:chOff x="1136462" y="4200773"/>
            <a:chExt cx="573588" cy="573588"/>
          </a:xfrm>
        </p:grpSpPr>
        <p:sp>
          <p:nvSpPr>
            <p:cNvPr id="11" name="Rounded Rectangle 10"/>
            <p:cNvSpPr/>
            <p:nvPr/>
          </p:nvSpPr>
          <p:spPr>
            <a:xfrm>
              <a:off x="1136462" y="4200773"/>
              <a:ext cx="573588" cy="573588"/>
            </a:xfrm>
            <a:prstGeom prst="roundRect">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105号-简雅黑" panose="00000500000000000000" pitchFamily="2" charset="-122"/>
                <a:ea typeface="字魂105号-简雅黑" panose="00000500000000000000" pitchFamily="2" charset="-122"/>
              </a:endParaRPr>
            </a:p>
          </p:txBody>
        </p:sp>
        <p:sp>
          <p:nvSpPr>
            <p:cNvPr id="39" name="AutoShape 84"/>
            <p:cNvSpPr>
              <a:spLocks noChangeAspect="1"/>
            </p:cNvSpPr>
            <p:nvPr/>
          </p:nvSpPr>
          <p:spPr bwMode="auto">
            <a:xfrm>
              <a:off x="1246980" y="4301072"/>
              <a:ext cx="371403" cy="3729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ea typeface="字魂105号-简雅黑" panose="00000500000000000000" pitchFamily="2" charset="-122"/>
                <a:cs typeface="Gill Sans" charset="0"/>
                <a:sym typeface="Gill Sans" charset="0"/>
              </a:endParaRPr>
            </a:p>
          </p:txBody>
        </p:sp>
      </p:grpSp>
      <p:grpSp>
        <p:nvGrpSpPr>
          <p:cNvPr id="6" name="Group 5"/>
          <p:cNvGrpSpPr/>
          <p:nvPr/>
        </p:nvGrpSpPr>
        <p:grpSpPr>
          <a:xfrm>
            <a:off x="4732010" y="2114718"/>
            <a:ext cx="573588" cy="573588"/>
            <a:chOff x="4732010" y="1966801"/>
            <a:chExt cx="573588" cy="573588"/>
          </a:xfrm>
        </p:grpSpPr>
        <p:sp>
          <p:nvSpPr>
            <p:cNvPr id="7" name="Rounded Rectangle 6"/>
            <p:cNvSpPr/>
            <p:nvPr/>
          </p:nvSpPr>
          <p:spPr>
            <a:xfrm>
              <a:off x="4732010" y="1966801"/>
              <a:ext cx="573588" cy="573588"/>
            </a:xfrm>
            <a:prstGeom prst="roundRect">
              <a:avLst/>
            </a:prstGeom>
            <a:solidFill>
              <a:srgbClr val="4C46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105号-简雅黑" panose="00000500000000000000" pitchFamily="2" charset="-122"/>
                <a:ea typeface="字魂105号-简雅黑" panose="00000500000000000000" pitchFamily="2" charset="-122"/>
              </a:endParaRPr>
            </a:p>
          </p:txBody>
        </p:sp>
        <p:sp>
          <p:nvSpPr>
            <p:cNvPr id="40" name="Freeform 39"/>
            <p:cNvSpPr>
              <a:spLocks noChangeAspect="1" noChangeArrowheads="1"/>
            </p:cNvSpPr>
            <p:nvPr/>
          </p:nvSpPr>
          <p:spPr bwMode="auto">
            <a:xfrm>
              <a:off x="4857075" y="2079854"/>
              <a:ext cx="309828" cy="370818"/>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p:spPr>
          <p:txBody>
            <a:bodyPr wrap="square" anchor="ctr">
              <a:noAutofit/>
            </a:bodyPr>
            <a:lstStyle/>
            <a:p>
              <a:pPr>
                <a:defRPr/>
              </a:pPr>
              <a:endParaRPr lang="en-US" sz="2400" dirty="0">
                <a:latin typeface="字魂105号-简雅黑" panose="00000500000000000000" pitchFamily="2" charset="-122"/>
                <a:ea typeface="宋体" panose="02010600030101010101" pitchFamily="2" charset="-122"/>
              </a:endParaRPr>
            </a:p>
          </p:txBody>
        </p:sp>
      </p:grpSp>
      <p:grpSp>
        <p:nvGrpSpPr>
          <p:cNvPr id="4" name="Group 3"/>
          <p:cNvGrpSpPr/>
          <p:nvPr/>
        </p:nvGrpSpPr>
        <p:grpSpPr>
          <a:xfrm>
            <a:off x="1136462" y="2114718"/>
            <a:ext cx="573588" cy="573588"/>
            <a:chOff x="1136462" y="1966801"/>
            <a:chExt cx="573588" cy="573588"/>
          </a:xfrm>
        </p:grpSpPr>
        <p:sp>
          <p:nvSpPr>
            <p:cNvPr id="5" name="Rounded Rectangle 4"/>
            <p:cNvSpPr/>
            <p:nvPr/>
          </p:nvSpPr>
          <p:spPr>
            <a:xfrm>
              <a:off x="1136462" y="1966801"/>
              <a:ext cx="573588" cy="573588"/>
            </a:xfrm>
            <a:prstGeom prst="roundRect">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字魂105号-简雅黑" panose="00000500000000000000" pitchFamily="2" charset="-122"/>
                <a:ea typeface="字魂105号-简雅黑" panose="00000500000000000000" pitchFamily="2" charset="-122"/>
              </a:endParaRPr>
            </a:p>
          </p:txBody>
        </p:sp>
        <p:sp>
          <p:nvSpPr>
            <p:cNvPr id="41" name="Freeform 165"/>
            <p:cNvSpPr>
              <a:spLocks noChangeAspect="1" noChangeArrowheads="1"/>
            </p:cNvSpPr>
            <p:nvPr/>
          </p:nvSpPr>
          <p:spPr bwMode="auto">
            <a:xfrm>
              <a:off x="1247616" y="2077911"/>
              <a:ext cx="351279" cy="351368"/>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p:spPr>
          <p:txBody>
            <a:bodyPr wrap="none" lIns="243785" tIns="121892" rIns="243785" bIns="121892" anchor="ctr"/>
            <a:lstStyle/>
            <a:p>
              <a:pPr>
                <a:defRPr/>
              </a:pPr>
              <a:endParaRPr lang="en-US" sz="2400" dirty="0">
                <a:latin typeface="字魂105号-简雅黑" panose="00000500000000000000" pitchFamily="2" charset="-122"/>
                <a:ea typeface="字魂105号-简雅黑" panose="00000500000000000000" pitchFamily="2" charset="-122"/>
              </a:endParaRPr>
            </a:p>
          </p:txBody>
        </p:sp>
      </p:grpSp>
      <p:grpSp>
        <p:nvGrpSpPr>
          <p:cNvPr id="35" name="组合 34"/>
          <p:cNvGrpSpPr/>
          <p:nvPr/>
        </p:nvGrpSpPr>
        <p:grpSpPr>
          <a:xfrm>
            <a:off x="4965095" y="465120"/>
            <a:ext cx="2262158" cy="699316"/>
            <a:chOff x="5507534" y="356634"/>
            <a:chExt cx="2262158" cy="699316"/>
          </a:xfrm>
        </p:grpSpPr>
        <p:sp>
          <p:nvSpPr>
            <p:cNvPr id="42" name="矩形 41"/>
            <p:cNvSpPr/>
            <p:nvPr/>
          </p:nvSpPr>
          <p:spPr>
            <a:xfrm>
              <a:off x="5648599" y="356634"/>
              <a:ext cx="1980030" cy="523220"/>
            </a:xfrm>
            <a:prstGeom prst="rect">
              <a:avLst/>
            </a:prstGeom>
          </p:spPr>
          <p:txBody>
            <a:bodyPr wrap="none">
              <a:spAutoFit/>
            </a:bodyPr>
            <a:lstStyle/>
            <a:p>
              <a:pPr algn="ctr"/>
              <a:r>
                <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财务与融资</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43" name="矩形 42"/>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Right)">
                                      <p:cBhvr>
                                        <p:cTn id="15" dur="500"/>
                                        <p:tgtEl>
                                          <p:spTgt spid="6"/>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childTnLst>
                          </p:cTn>
                        </p:par>
                        <p:par>
                          <p:cTn id="20" fill="hold">
                            <p:stCondLst>
                              <p:cond delay="2000"/>
                            </p:stCondLst>
                            <p:childTnLst>
                              <p:par>
                                <p:cTn id="21" presetID="18" presetClass="entr" presetSubtype="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trips(downRight)">
                                      <p:cBhvr>
                                        <p:cTn id="23" dur="500"/>
                                        <p:tgtEl>
                                          <p:spTgt spid="8"/>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par>
                          <p:cTn id="28" fill="hold">
                            <p:stCondLst>
                              <p:cond delay="3000"/>
                            </p:stCondLst>
                            <p:childTnLst>
                              <p:par>
                                <p:cTn id="29" presetID="18" presetClass="entr" presetSubtype="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Right)">
                                      <p:cBhvr>
                                        <p:cTn id="31" dur="500"/>
                                        <p:tgtEl>
                                          <p:spTgt spid="10"/>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childTnLst>
                          </p:cTn>
                        </p:par>
                        <p:par>
                          <p:cTn id="36" fill="hold">
                            <p:stCondLst>
                              <p:cond delay="4000"/>
                            </p:stCondLst>
                            <p:childTnLst>
                              <p:par>
                                <p:cTn id="37" presetID="18" presetClass="entr" presetSubtype="6"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strips(downRight)">
                                      <p:cBhvr>
                                        <p:cTn id="39" dur="500"/>
                                        <p:tgtEl>
                                          <p:spTgt spid="12"/>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par>
                          <p:cTn id="44" fill="hold">
                            <p:stCondLst>
                              <p:cond delay="5000"/>
                            </p:stCondLst>
                            <p:childTnLst>
                              <p:par>
                                <p:cTn id="45" presetID="18" presetClass="entr" presetSubtype="6"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strips(downRight)">
                                      <p:cBhvr>
                                        <p:cTn id="47" dur="500"/>
                                        <p:tgtEl>
                                          <p:spTgt spid="14"/>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randombar(horizontal)">
                                      <p:cBhvr>
                                        <p:cTn id="51" dur="500"/>
                                        <p:tgtEl>
                                          <p:spTgt spid="21"/>
                                        </p:tgtEl>
                                      </p:cBhvr>
                                    </p:animEffect>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42"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childTnLst>
                          </p:cTn>
                        </p:par>
                        <p:par>
                          <p:cTn id="64" fill="hold">
                            <p:stCondLst>
                              <p:cond delay="8000"/>
                            </p:stCondLst>
                            <p:childTnLst>
                              <p:par>
                                <p:cTn id="65" presetID="42"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childTnLst>
                          </p:cTn>
                        </p:par>
                        <p:par>
                          <p:cTn id="70" fill="hold">
                            <p:stCondLst>
                              <p:cond delay="9000"/>
                            </p:stCondLst>
                            <p:childTnLst>
                              <p:par>
                                <p:cTn id="71" presetID="42"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1000"/>
                                        <p:tgtEl>
                                          <p:spTgt spid="27"/>
                                        </p:tgtEl>
                                      </p:cBhvr>
                                    </p:animEffect>
                                    <p:anim calcmode="lin" valueType="num">
                                      <p:cBhvr>
                                        <p:cTn id="74" dur="1000" fill="hold"/>
                                        <p:tgtEl>
                                          <p:spTgt spid="27"/>
                                        </p:tgtEl>
                                        <p:attrNameLst>
                                          <p:attrName>ppt_x</p:attrName>
                                        </p:attrNameLst>
                                      </p:cBhvr>
                                      <p:tavLst>
                                        <p:tav tm="0">
                                          <p:val>
                                            <p:strVal val="#ppt_x"/>
                                          </p:val>
                                        </p:tav>
                                        <p:tav tm="100000">
                                          <p:val>
                                            <p:strVal val="#ppt_x"/>
                                          </p:val>
                                        </p:tav>
                                      </p:tavLst>
                                    </p:anim>
                                    <p:anim calcmode="lin" valueType="num">
                                      <p:cBhvr>
                                        <p:cTn id="75" dur="100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10000"/>
                            </p:stCondLst>
                            <p:childTnLst>
                              <p:par>
                                <p:cTn id="77" presetID="42"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1000"/>
                                        <p:tgtEl>
                                          <p:spTgt spid="28"/>
                                        </p:tgtEl>
                                      </p:cBhvr>
                                    </p:animEffect>
                                    <p:anim calcmode="lin" valueType="num">
                                      <p:cBhvr>
                                        <p:cTn id="80" dur="1000" fill="hold"/>
                                        <p:tgtEl>
                                          <p:spTgt spid="28"/>
                                        </p:tgtEl>
                                        <p:attrNameLst>
                                          <p:attrName>ppt_x</p:attrName>
                                        </p:attrNameLst>
                                      </p:cBhvr>
                                      <p:tavLst>
                                        <p:tav tm="0">
                                          <p:val>
                                            <p:strVal val="#ppt_x"/>
                                          </p:val>
                                        </p:tav>
                                        <p:tav tm="100000">
                                          <p:val>
                                            <p:strVal val="#ppt_x"/>
                                          </p:val>
                                        </p:tav>
                                      </p:tavLst>
                                    </p:anim>
                                    <p:anim calcmode="lin" valueType="num">
                                      <p:cBhvr>
                                        <p:cTn id="81" dur="1000" fill="hold"/>
                                        <p:tgtEl>
                                          <p:spTgt spid="28"/>
                                        </p:tgtEl>
                                        <p:attrNameLst>
                                          <p:attrName>ppt_y</p:attrName>
                                        </p:attrNameLst>
                                      </p:cBhvr>
                                      <p:tavLst>
                                        <p:tav tm="0">
                                          <p:val>
                                            <p:strVal val="#ppt_y+.1"/>
                                          </p:val>
                                        </p:tav>
                                        <p:tav tm="100000">
                                          <p:val>
                                            <p:strVal val="#ppt_y"/>
                                          </p:val>
                                        </p:tav>
                                      </p:tavLst>
                                    </p:anim>
                                  </p:childTnLst>
                                </p:cTn>
                              </p:par>
                            </p:childTnLst>
                          </p:cTn>
                        </p:par>
                        <p:par>
                          <p:cTn id="82" fill="hold">
                            <p:stCondLst>
                              <p:cond delay="11000"/>
                            </p:stCondLst>
                            <p:childTnLst>
                              <p:par>
                                <p:cTn id="83" presetID="42" presetClass="entr" presetSubtype="0"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fade">
                                      <p:cBhvr>
                                        <p:cTn id="85" dur="1000"/>
                                        <p:tgtEl>
                                          <p:spTgt spid="29"/>
                                        </p:tgtEl>
                                      </p:cBhvr>
                                    </p:animEffect>
                                    <p:anim calcmode="lin" valueType="num">
                                      <p:cBhvr>
                                        <p:cTn id="86" dur="1000" fill="hold"/>
                                        <p:tgtEl>
                                          <p:spTgt spid="29"/>
                                        </p:tgtEl>
                                        <p:attrNameLst>
                                          <p:attrName>ppt_x</p:attrName>
                                        </p:attrNameLst>
                                      </p:cBhvr>
                                      <p:tavLst>
                                        <p:tav tm="0">
                                          <p:val>
                                            <p:strVal val="#ppt_x"/>
                                          </p:val>
                                        </p:tav>
                                        <p:tav tm="100000">
                                          <p:val>
                                            <p:strVal val="#ppt_x"/>
                                          </p:val>
                                        </p:tav>
                                      </p:tavLst>
                                    </p:anim>
                                    <p:anim calcmode="lin" valueType="num">
                                      <p:cBhvr>
                                        <p:cTn id="8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4" grpId="0"/>
      <p:bldP spid="25" grpId="0"/>
      <p:bldP spid="26" grpId="0"/>
      <p:bldP spid="27" grpId="0"/>
      <p:bldP spid="28" grpId="0"/>
      <p:bldP spid="2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p:cNvPicPr>
            <a:picLocks noGrp="1" noChangeAspect="1"/>
          </p:cNvPicPr>
          <p:nvPr>
            <p:ph type="pic" sz="quarter" idx="15"/>
          </p:nvPr>
        </p:nvPicPr>
        <p:blipFill rotWithShape="1">
          <a:blip r:embed="rId1">
            <a:extLst>
              <a:ext uri="{28A0092B-C50C-407E-A947-70E740481C1C}">
                <a14:useLocalDpi xmlns:a14="http://schemas.microsoft.com/office/drawing/2010/main" val="0"/>
              </a:ext>
            </a:extLst>
          </a:blip>
          <a:srcRect t="26406" b="26406"/>
          <a:stretch>
            <a:fillRect/>
          </a:stretch>
        </p:blipFill>
        <p:spPr>
          <a:xfrm>
            <a:off x="0" y="0"/>
            <a:ext cx="12192000" cy="3829566"/>
          </a:xfrm>
        </p:spPr>
      </p:pic>
      <p:sp>
        <p:nvSpPr>
          <p:cNvPr id="5" name="Rectangle 4"/>
          <p:cNvSpPr/>
          <p:nvPr/>
        </p:nvSpPr>
        <p:spPr>
          <a:xfrm>
            <a:off x="0" y="0"/>
            <a:ext cx="12192000" cy="3829565"/>
          </a:xfrm>
          <a:prstGeom prst="rect">
            <a:avLst/>
          </a:prstGeom>
          <a:gradFill flip="none" rotWithShape="1">
            <a:gsLst>
              <a:gs pos="13000">
                <a:srgbClr val="2D262B">
                  <a:alpha val="58000"/>
                </a:srgbClr>
              </a:gs>
              <a:gs pos="98000">
                <a:srgbClr val="4C4647">
                  <a:alpha val="59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字魂105号-简雅黑" panose="00000500000000000000" pitchFamily="2" charset="-122"/>
            </a:endParaRPr>
          </a:p>
        </p:txBody>
      </p:sp>
      <p:sp>
        <p:nvSpPr>
          <p:cNvPr id="10" name="Freeform 172"/>
          <p:cNvSpPr>
            <a:spLocks noEditPoints="1"/>
          </p:cNvSpPr>
          <p:nvPr/>
        </p:nvSpPr>
        <p:spPr bwMode="auto">
          <a:xfrm>
            <a:off x="9897646" y="4375370"/>
            <a:ext cx="525163" cy="55798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4C4647"/>
          </a:solidFill>
          <a:ln>
            <a:noFill/>
          </a:ln>
        </p:spPr>
        <p:txBody>
          <a:bodyPr vert="horz" wrap="square" lIns="91440" tIns="45720" rIns="91440" bIns="45720" numCol="1" anchor="t" anchorCtr="0" compatLnSpc="1"/>
          <a:lstStyle/>
          <a:p>
            <a:endParaRPr lang="zh-CN" altLang="en-US" dirty="0">
              <a:solidFill>
                <a:prstClr val="black"/>
              </a:solidFill>
              <a:ea typeface="字魂105号-简雅黑" panose="00000500000000000000" pitchFamily="2" charset="-122"/>
            </a:endParaRPr>
          </a:p>
        </p:txBody>
      </p:sp>
      <p:sp>
        <p:nvSpPr>
          <p:cNvPr id="11" name="Freeform 190"/>
          <p:cNvSpPr>
            <a:spLocks noEditPoints="1"/>
          </p:cNvSpPr>
          <p:nvPr/>
        </p:nvSpPr>
        <p:spPr bwMode="auto">
          <a:xfrm>
            <a:off x="1452299" y="4375370"/>
            <a:ext cx="690139" cy="55798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DEB26F"/>
          </a:solidFill>
          <a:ln>
            <a:noFill/>
          </a:ln>
        </p:spPr>
        <p:txBody>
          <a:bodyPr vert="horz" wrap="square" lIns="91440" tIns="45720" rIns="91440" bIns="45720" numCol="1" anchor="t" anchorCtr="0" compatLnSpc="1"/>
          <a:lstStyle/>
          <a:p>
            <a:endParaRPr lang="zh-CN" altLang="en-US" dirty="0">
              <a:solidFill>
                <a:prstClr val="black"/>
              </a:solidFill>
              <a:ea typeface="字魂105号-简雅黑" panose="00000500000000000000" pitchFamily="2" charset="-122"/>
            </a:endParaRPr>
          </a:p>
        </p:txBody>
      </p:sp>
      <p:sp>
        <p:nvSpPr>
          <p:cNvPr id="12" name="Freeform 202"/>
          <p:cNvSpPr>
            <a:spLocks noEditPoints="1"/>
          </p:cNvSpPr>
          <p:nvPr/>
        </p:nvSpPr>
        <p:spPr bwMode="auto">
          <a:xfrm>
            <a:off x="7089382" y="4375370"/>
            <a:ext cx="581480" cy="557985"/>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rgbClr val="DEB26F"/>
          </a:solidFill>
          <a:ln>
            <a:noFill/>
          </a:ln>
        </p:spPr>
        <p:txBody>
          <a:bodyPr vert="horz" wrap="square" lIns="91440" tIns="45720" rIns="91440" bIns="45720" numCol="1" anchor="t" anchorCtr="0" compatLnSpc="1"/>
          <a:lstStyle/>
          <a:p>
            <a:endParaRPr lang="zh-CN" altLang="en-US" dirty="0">
              <a:solidFill>
                <a:prstClr val="black"/>
              </a:solidFill>
              <a:ea typeface="字魂105号-简雅黑" panose="00000500000000000000" pitchFamily="2" charset="-122"/>
            </a:endParaRPr>
          </a:p>
        </p:txBody>
      </p:sp>
      <p:sp>
        <p:nvSpPr>
          <p:cNvPr id="13" name="Freeform 113"/>
          <p:cNvSpPr>
            <a:spLocks noEditPoints="1"/>
          </p:cNvSpPr>
          <p:nvPr/>
        </p:nvSpPr>
        <p:spPr bwMode="auto">
          <a:xfrm>
            <a:off x="4369221" y="4375370"/>
            <a:ext cx="493377" cy="557985"/>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4C4647"/>
          </a:solidFill>
          <a:ln>
            <a:noFill/>
          </a:ln>
        </p:spPr>
        <p:txBody>
          <a:bodyPr vert="horz" wrap="square" lIns="91440" tIns="45720" rIns="91440" bIns="45720" numCol="1" anchor="t" anchorCtr="0" compatLnSpc="1"/>
          <a:lstStyle/>
          <a:p>
            <a:endParaRPr lang="zh-CN" altLang="en-US" dirty="0">
              <a:solidFill>
                <a:prstClr val="black"/>
              </a:solidFill>
              <a:ea typeface="字魂105号-简雅黑" panose="00000500000000000000" pitchFamily="2" charset="-122"/>
            </a:endParaRPr>
          </a:p>
        </p:txBody>
      </p:sp>
      <p:cxnSp>
        <p:nvCxnSpPr>
          <p:cNvPr id="14" name="Straight Connector 13"/>
          <p:cNvCxnSpPr/>
          <p:nvPr/>
        </p:nvCxnSpPr>
        <p:spPr>
          <a:xfrm>
            <a:off x="6102832" y="4238936"/>
            <a:ext cx="0" cy="189173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29518" y="5123600"/>
            <a:ext cx="1415772" cy="338554"/>
          </a:xfrm>
          <a:prstGeom prst="rect">
            <a:avLst/>
          </a:prstGeom>
          <a:noFill/>
        </p:spPr>
        <p:txBody>
          <a:bodyPr wrap="none" rtlCol="0">
            <a:spAutoFit/>
          </a:bodyPr>
          <a:lstStyle/>
          <a:p>
            <a:pPr algn="ctr"/>
            <a:r>
              <a:rPr lang="zh-CN" altLang="en-US" sz="1600" dirty="0">
                <a:solidFill>
                  <a:srgbClr val="4C4647"/>
                </a:solidFill>
                <a:ea typeface="字魂105号-简雅黑" panose="00000500000000000000" pitchFamily="2" charset="-122"/>
              </a:rPr>
              <a:t>添加标题内容</a:t>
            </a:r>
            <a:endParaRPr lang="en-US" altLang="zh-CN" sz="1600" dirty="0">
              <a:solidFill>
                <a:srgbClr val="4C4647"/>
              </a:solidFill>
              <a:ea typeface="字魂105号-简雅黑" panose="00000500000000000000" pitchFamily="2" charset="-122"/>
            </a:endParaRPr>
          </a:p>
        </p:txBody>
      </p:sp>
      <p:sp>
        <p:nvSpPr>
          <p:cNvPr id="16" name="Rectangle 15"/>
          <p:cNvSpPr/>
          <p:nvPr/>
        </p:nvSpPr>
        <p:spPr>
          <a:xfrm>
            <a:off x="625972" y="5447995"/>
            <a:ext cx="2222861" cy="646331"/>
          </a:xfrm>
          <a:prstGeom prst="rect">
            <a:avLst/>
          </a:prstGeom>
        </p:spPr>
        <p:txBody>
          <a:bodyPr wrap="square">
            <a:spAutoFit/>
          </a:bodyPr>
          <a:lstStyle/>
          <a:p>
            <a:pPr algn="ctr">
              <a:lnSpc>
                <a:spcPct val="12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7" name="TextBox 16"/>
          <p:cNvSpPr txBox="1"/>
          <p:nvPr/>
        </p:nvSpPr>
        <p:spPr>
          <a:xfrm>
            <a:off x="3908311" y="5117381"/>
            <a:ext cx="1415772" cy="338554"/>
          </a:xfrm>
          <a:prstGeom prst="rect">
            <a:avLst/>
          </a:prstGeom>
          <a:noFill/>
        </p:spPr>
        <p:txBody>
          <a:bodyPr wrap="none" rtlCol="0">
            <a:spAutoFit/>
          </a:bodyPr>
          <a:lstStyle/>
          <a:p>
            <a:pPr algn="ctr"/>
            <a:r>
              <a:rPr lang="zh-CN" altLang="en-US" sz="1600" dirty="0">
                <a:solidFill>
                  <a:srgbClr val="4C4647"/>
                </a:solidFill>
                <a:ea typeface="字魂105号-简雅黑" panose="00000500000000000000" pitchFamily="2" charset="-122"/>
              </a:rPr>
              <a:t>添加标题内容</a:t>
            </a:r>
            <a:endParaRPr lang="en-US" altLang="zh-CN" sz="1600" dirty="0">
              <a:solidFill>
                <a:srgbClr val="4C4647"/>
              </a:solidFill>
              <a:ea typeface="字魂105号-简雅黑" panose="00000500000000000000" pitchFamily="2" charset="-122"/>
            </a:endParaRPr>
          </a:p>
        </p:txBody>
      </p:sp>
      <p:sp>
        <p:nvSpPr>
          <p:cNvPr id="18" name="Rectangle 17"/>
          <p:cNvSpPr/>
          <p:nvPr/>
        </p:nvSpPr>
        <p:spPr>
          <a:xfrm>
            <a:off x="3504766" y="5441776"/>
            <a:ext cx="2222861" cy="646331"/>
          </a:xfrm>
          <a:prstGeom prst="rect">
            <a:avLst/>
          </a:prstGeom>
        </p:spPr>
        <p:txBody>
          <a:bodyPr wrap="square">
            <a:spAutoFit/>
          </a:bodyPr>
          <a:lstStyle/>
          <a:p>
            <a:pPr algn="ctr">
              <a:lnSpc>
                <a:spcPct val="12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9" name="TextBox 18"/>
          <p:cNvSpPr txBox="1"/>
          <p:nvPr/>
        </p:nvSpPr>
        <p:spPr>
          <a:xfrm>
            <a:off x="6689027" y="5117380"/>
            <a:ext cx="1415772" cy="338554"/>
          </a:xfrm>
          <a:prstGeom prst="rect">
            <a:avLst/>
          </a:prstGeom>
          <a:noFill/>
        </p:spPr>
        <p:txBody>
          <a:bodyPr wrap="none" rtlCol="0">
            <a:spAutoFit/>
          </a:bodyPr>
          <a:lstStyle/>
          <a:p>
            <a:pPr algn="ctr"/>
            <a:r>
              <a:rPr lang="zh-CN" altLang="en-US" sz="1600" dirty="0">
                <a:solidFill>
                  <a:srgbClr val="4C4647"/>
                </a:solidFill>
                <a:ea typeface="字魂105号-简雅黑" panose="00000500000000000000" pitchFamily="2" charset="-122"/>
              </a:rPr>
              <a:t>添加标题内容</a:t>
            </a:r>
            <a:endParaRPr lang="en-US" altLang="zh-CN" sz="1600" dirty="0">
              <a:solidFill>
                <a:srgbClr val="4C4647"/>
              </a:solidFill>
              <a:ea typeface="字魂105号-简雅黑" panose="00000500000000000000" pitchFamily="2" charset="-122"/>
            </a:endParaRPr>
          </a:p>
        </p:txBody>
      </p:sp>
      <p:sp>
        <p:nvSpPr>
          <p:cNvPr id="20" name="Rectangle 19"/>
          <p:cNvSpPr/>
          <p:nvPr/>
        </p:nvSpPr>
        <p:spPr>
          <a:xfrm>
            <a:off x="6285478" y="5441775"/>
            <a:ext cx="2222861" cy="646331"/>
          </a:xfrm>
          <a:prstGeom prst="rect">
            <a:avLst/>
          </a:prstGeom>
        </p:spPr>
        <p:txBody>
          <a:bodyPr wrap="square">
            <a:spAutoFit/>
          </a:bodyPr>
          <a:lstStyle/>
          <a:p>
            <a:pPr algn="ctr">
              <a:lnSpc>
                <a:spcPct val="12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21" name="TextBox 20"/>
          <p:cNvSpPr txBox="1"/>
          <p:nvPr/>
        </p:nvSpPr>
        <p:spPr>
          <a:xfrm>
            <a:off x="9454699" y="5121711"/>
            <a:ext cx="1415772" cy="338554"/>
          </a:xfrm>
          <a:prstGeom prst="rect">
            <a:avLst/>
          </a:prstGeom>
          <a:noFill/>
        </p:spPr>
        <p:txBody>
          <a:bodyPr wrap="none" rtlCol="0">
            <a:spAutoFit/>
          </a:bodyPr>
          <a:lstStyle/>
          <a:p>
            <a:pPr algn="ctr"/>
            <a:r>
              <a:rPr lang="zh-CN" altLang="en-US" sz="1600" dirty="0">
                <a:solidFill>
                  <a:srgbClr val="4C4647"/>
                </a:solidFill>
                <a:ea typeface="字魂105号-简雅黑" panose="00000500000000000000" pitchFamily="2" charset="-122"/>
              </a:rPr>
              <a:t>添加标题内容</a:t>
            </a:r>
            <a:endParaRPr lang="en-US" altLang="zh-CN" sz="1600" dirty="0">
              <a:solidFill>
                <a:srgbClr val="4C4647"/>
              </a:solidFill>
              <a:ea typeface="字魂105号-简雅黑" panose="00000500000000000000" pitchFamily="2" charset="-122"/>
            </a:endParaRPr>
          </a:p>
        </p:txBody>
      </p:sp>
      <p:sp>
        <p:nvSpPr>
          <p:cNvPr id="22" name="Rectangle 21"/>
          <p:cNvSpPr/>
          <p:nvPr/>
        </p:nvSpPr>
        <p:spPr>
          <a:xfrm>
            <a:off x="9051153" y="5446106"/>
            <a:ext cx="2222861" cy="646331"/>
          </a:xfrm>
          <a:prstGeom prst="rect">
            <a:avLst/>
          </a:prstGeom>
        </p:spPr>
        <p:txBody>
          <a:bodyPr wrap="square">
            <a:spAutoFit/>
          </a:bodyPr>
          <a:lstStyle/>
          <a:p>
            <a:pPr algn="ctr">
              <a:lnSpc>
                <a:spcPct val="120000"/>
              </a:lnSpc>
            </a:pPr>
            <a:r>
              <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cxnSp>
        <p:nvCxnSpPr>
          <p:cNvPr id="23" name="Straight Connector 22"/>
          <p:cNvCxnSpPr/>
          <p:nvPr/>
        </p:nvCxnSpPr>
        <p:spPr>
          <a:xfrm>
            <a:off x="8811861" y="4238935"/>
            <a:ext cx="0" cy="189173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209041" y="4238935"/>
            <a:ext cx="0" cy="189173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a:xfrm>
            <a:off x="838200" y="852452"/>
            <a:ext cx="10515600" cy="715529"/>
          </a:xfrm>
        </p:spPr>
        <p:txBody>
          <a:bodyPr/>
          <a:lstStyle/>
          <a:p>
            <a:pPr algn="ctr"/>
            <a:r>
              <a:rPr lang="zh-CN" altLang="en-US" sz="3600" b="1" dirty="0">
                <a:solidFill>
                  <a:schemeClr val="bg1"/>
                </a:solidFill>
              </a:rPr>
              <a:t>投资组合</a:t>
            </a:r>
            <a:endParaRPr lang="en-US" sz="3600" b="1" dirty="0"/>
          </a:p>
        </p:txBody>
      </p:sp>
      <p:cxnSp>
        <p:nvCxnSpPr>
          <p:cNvPr id="6" name="Straight Connector 5"/>
          <p:cNvCxnSpPr/>
          <p:nvPr/>
        </p:nvCxnSpPr>
        <p:spPr>
          <a:xfrm>
            <a:off x="5357217" y="1516529"/>
            <a:ext cx="149013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509617" y="1618129"/>
            <a:ext cx="118533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4450460" y="1964302"/>
            <a:ext cx="3291079" cy="510450"/>
          </a:xfrm>
          <a:prstGeom prst="roundRect">
            <a:avLst>
              <a:gd name="adj" fmla="val 50000"/>
            </a:avLst>
          </a:prstGeom>
          <a:solidFill>
            <a:srgbClr val="DEB26F"/>
          </a:solidFill>
          <a:ln>
            <a:noFill/>
          </a:ln>
          <a:effectLst>
            <a:outerShdw blurRad="381000" dist="762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ea typeface="字魂105号-简雅黑" panose="00000500000000000000" pitchFamily="2" charset="-122"/>
              </a:rPr>
              <a:t>项目投资风险</a:t>
            </a:r>
            <a:endParaRPr lang="en-US" dirty="0">
              <a:solidFill>
                <a:schemeClr val="bg1"/>
              </a:solidFill>
              <a:ea typeface="字魂105号-简雅黑" panose="00000500000000000000" pitchFamily="2" charset="-122"/>
            </a:endParaRPr>
          </a:p>
        </p:txBody>
      </p:sp>
      <p:sp>
        <p:nvSpPr>
          <p:cNvPr id="9" name="Rectangle 8"/>
          <p:cNvSpPr/>
          <p:nvPr/>
        </p:nvSpPr>
        <p:spPr>
          <a:xfrm>
            <a:off x="1453207" y="2597056"/>
            <a:ext cx="9304440" cy="553998"/>
          </a:xfrm>
          <a:prstGeom prst="rect">
            <a:avLst/>
          </a:prstGeom>
        </p:spPr>
        <p:txBody>
          <a:bodyPr wrap="square">
            <a:spAutoFit/>
          </a:bodyPr>
          <a:lstStyle/>
          <a:p>
            <a:pPr algn="ctr">
              <a:lnSpc>
                <a:spcPct val="150000"/>
              </a:lnSpc>
            </a:pPr>
            <a:r>
              <a:rPr lang="zh-CN" altLang="en-US" sz="1000" dirty="0">
                <a:solidFill>
                  <a:schemeClr val="bg1"/>
                </a:solidFill>
                <a:latin typeface="字魂105号-简雅黑" panose="00000500000000000000" pitchFamily="2" charset="-122"/>
                <a:ea typeface="字魂105号-简雅黑" panose="00000500000000000000" pitchFamily="2" charset="-122"/>
                <a:sym typeface="Gill Sans" charset="0"/>
              </a:rPr>
              <a:t>此处添加详细文本描述，建议与标题相关并符合整体语言风格，语言描述尽量简洁生动。尽量将每页幻灯片的字数控制在  </a:t>
            </a:r>
            <a:r>
              <a:rPr lang="en-US" altLang="zh-CN" sz="1000" dirty="0">
                <a:solidFill>
                  <a:schemeClr val="bg1"/>
                </a:solidFill>
                <a:latin typeface="字魂105号-简雅黑" panose="00000500000000000000" pitchFamily="2" charset="-122"/>
                <a:ea typeface="字魂105号-简雅黑" panose="00000500000000000000" pitchFamily="2" charset="-122"/>
                <a:sym typeface="Gill Sans" charset="0"/>
              </a:rPr>
              <a:t>200</a:t>
            </a:r>
            <a:r>
              <a:rPr lang="zh-CN" altLang="en-US" sz="1000" dirty="0">
                <a:solidFill>
                  <a:schemeClr val="bg1"/>
                </a:solidFill>
                <a:latin typeface="字魂105号-简雅黑" panose="00000500000000000000" pitchFamily="2" charset="-122"/>
                <a:ea typeface="字魂105号-简雅黑" panose="00000500000000000000" pitchFamily="2" charset="-122"/>
                <a:sym typeface="Gill Sans" charset="0"/>
              </a:rPr>
              <a:t>字以内，据统计每页幻灯片的最好控制在</a:t>
            </a:r>
            <a:r>
              <a:rPr lang="en-US" altLang="zh-CN" sz="1000" dirty="0">
                <a:solidFill>
                  <a:schemeClr val="bg1"/>
                </a:solidFill>
                <a:latin typeface="字魂105号-简雅黑" panose="00000500000000000000" pitchFamily="2" charset="-122"/>
                <a:ea typeface="字魂105号-简雅黑" panose="00000500000000000000" pitchFamily="2" charset="-122"/>
                <a:sym typeface="Gill Sans" charset="0"/>
              </a:rPr>
              <a:t>5</a:t>
            </a:r>
            <a:r>
              <a:rPr lang="zh-CN" altLang="en-US" sz="1000" dirty="0">
                <a:solidFill>
                  <a:schemeClr val="bg1"/>
                </a:solidFill>
                <a:latin typeface="字魂105号-简雅黑" panose="00000500000000000000" pitchFamily="2" charset="-122"/>
                <a:ea typeface="字魂105号-简雅黑" panose="00000500000000000000" pitchFamily="2" charset="-122"/>
                <a:sym typeface="Gill Sans" charset="0"/>
              </a:rPr>
              <a:t>分钟之内。此处添加详细文本描述</a:t>
            </a:r>
            <a:r>
              <a:rPr lang="en-US" altLang="zh-CN" sz="1000" dirty="0">
                <a:solidFill>
                  <a:schemeClr val="bg1"/>
                </a:solidFill>
                <a:latin typeface="字魂105号-简雅黑" panose="00000500000000000000" pitchFamily="2" charset="-122"/>
                <a:ea typeface="字魂105号-简雅黑" panose="00000500000000000000" pitchFamily="2" charset="-122"/>
                <a:sym typeface="Gill Sans" charset="0"/>
              </a:rPr>
              <a:t> </a:t>
            </a:r>
            <a:r>
              <a:rPr lang="zh-CN" altLang="en-US" sz="1000" dirty="0">
                <a:solidFill>
                  <a:schemeClr val="bg1"/>
                </a:solidFill>
                <a:latin typeface="字魂105号-简雅黑" panose="00000500000000000000" pitchFamily="2" charset="-122"/>
                <a:ea typeface="字魂105号-简雅黑" panose="00000500000000000000" pitchFamily="2" charset="-122"/>
                <a:sym typeface="Gill Sans" charset="0"/>
              </a:rPr>
              <a:t>，建议与标题相关并符合整体语言风格，语言描述尽量简洁</a:t>
            </a:r>
            <a:r>
              <a:rPr lang="zh-CN" altLang="en-US" sz="1000" dirty="0" smtClean="0">
                <a:solidFill>
                  <a:schemeClr val="bg1"/>
                </a:solidFill>
                <a:latin typeface="字魂105号-简雅黑" panose="00000500000000000000" pitchFamily="2" charset="-122"/>
                <a:ea typeface="字魂105号-简雅黑" panose="00000500000000000000" pitchFamily="2" charset="-122"/>
                <a:sym typeface="Gill Sans" charset="0"/>
              </a:rPr>
              <a:t>生动尽量</a:t>
            </a:r>
            <a:r>
              <a:rPr lang="zh-CN" altLang="en-US" sz="1000" dirty="0">
                <a:solidFill>
                  <a:schemeClr val="bg1"/>
                </a:solidFill>
                <a:latin typeface="字魂105号-简雅黑" panose="00000500000000000000" pitchFamily="2" charset="-122"/>
                <a:ea typeface="字魂105号-简雅黑" panose="00000500000000000000" pitchFamily="2" charset="-122"/>
                <a:sym typeface="Gill Sans" charset="0"/>
              </a:rPr>
              <a:t>将每页幻灯片的字</a:t>
            </a:r>
            <a:r>
              <a:rPr lang="zh-CN" altLang="en-US" sz="1000" dirty="0" smtClean="0">
                <a:solidFill>
                  <a:schemeClr val="bg1"/>
                </a:solidFill>
                <a:latin typeface="字魂105号-简雅黑" panose="00000500000000000000" pitchFamily="2" charset="-122"/>
                <a:ea typeface="字魂105号-简雅黑" panose="00000500000000000000" pitchFamily="2" charset="-122"/>
                <a:sym typeface="Gill Sans" charset="0"/>
              </a:rPr>
              <a:t>数控</a:t>
            </a:r>
            <a:endParaRPr lang="en-US" sz="1000" dirty="0">
              <a:solidFill>
                <a:schemeClr val="bg1"/>
              </a:solidFill>
              <a:ea typeface="字魂105号-简雅黑" panose="00000500000000000000" pitchFamily="2"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500"/>
                            </p:stCondLst>
                            <p:childTnLst>
                              <p:par>
                                <p:cTn id="12" presetID="50" presetClass="entr" presetSubtype="0" decel="10000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3"/>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2500"/>
                            </p:stCondLst>
                            <p:childTnLst>
                              <p:par>
                                <p:cTn id="28" presetID="12" presetClass="entr" presetSubtype="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down)">
                                      <p:cBhvr>
                                        <p:cTn id="31" dur="500"/>
                                        <p:tgtEl>
                                          <p:spTgt spid="15"/>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ppt_y</p:attrName>
                                        </p:attrNameLst>
                                      </p:cBhvr>
                                      <p:tavLst>
                                        <p:tav tm="0">
                                          <p:val>
                                            <p:strVal val="#ppt_y-#ppt_h*1.125000"/>
                                          </p:val>
                                        </p:tav>
                                        <p:tav tm="100000">
                                          <p:val>
                                            <p:strVal val="#ppt_y"/>
                                          </p:val>
                                        </p:tav>
                                      </p:tavLst>
                                    </p:anim>
                                    <p:animEffect transition="in" filter="wipe(down)">
                                      <p:cBhvr>
                                        <p:cTn id="35" dur="500"/>
                                        <p:tgtEl>
                                          <p:spTgt spid="16"/>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up)">
                                      <p:cBhvr>
                                        <p:cTn id="39" dur="500"/>
                                        <p:tgtEl>
                                          <p:spTgt spid="24"/>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par>
                          <p:cTn id="46" fill="hold">
                            <p:stCondLst>
                              <p:cond delay="4000"/>
                            </p:stCondLst>
                            <p:childTnLst>
                              <p:par>
                                <p:cTn id="47" presetID="12"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p:tgtEl>
                                          <p:spTgt spid="17"/>
                                        </p:tgtEl>
                                        <p:attrNameLst>
                                          <p:attrName>ppt_y</p:attrName>
                                        </p:attrNameLst>
                                      </p:cBhvr>
                                      <p:tavLst>
                                        <p:tav tm="0">
                                          <p:val>
                                            <p:strVal val="#ppt_y-#ppt_h*1.125000"/>
                                          </p:val>
                                        </p:tav>
                                        <p:tav tm="100000">
                                          <p:val>
                                            <p:strVal val="#ppt_y"/>
                                          </p:val>
                                        </p:tav>
                                      </p:tavLst>
                                    </p:anim>
                                    <p:animEffect transition="in" filter="wipe(down)">
                                      <p:cBhvr>
                                        <p:cTn id="50" dur="500"/>
                                        <p:tgtEl>
                                          <p:spTgt spid="17"/>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ppt_y</p:attrName>
                                        </p:attrNameLst>
                                      </p:cBhvr>
                                      <p:tavLst>
                                        <p:tav tm="0">
                                          <p:val>
                                            <p:strVal val="#ppt_y-#ppt_h*1.125000"/>
                                          </p:val>
                                        </p:tav>
                                        <p:tav tm="100000">
                                          <p:val>
                                            <p:strVal val="#ppt_y"/>
                                          </p:val>
                                        </p:tav>
                                      </p:tavLst>
                                    </p:anim>
                                    <p:animEffect transition="in" filter="wipe(down)">
                                      <p:cBhvr>
                                        <p:cTn id="54" dur="500"/>
                                        <p:tgtEl>
                                          <p:spTgt spid="18"/>
                                        </p:tgtEl>
                                      </p:cBhvr>
                                    </p:animEffect>
                                  </p:childTnLst>
                                </p:cTn>
                              </p:par>
                            </p:childTnLst>
                          </p:cTn>
                        </p:par>
                        <p:par>
                          <p:cTn id="55" fill="hold">
                            <p:stCondLst>
                              <p:cond delay="4500"/>
                            </p:stCondLst>
                            <p:childTnLst>
                              <p:par>
                                <p:cTn id="56" presetID="22" presetClass="entr" presetSubtype="1"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up)">
                                      <p:cBhvr>
                                        <p:cTn id="58" dur="500"/>
                                        <p:tgtEl>
                                          <p:spTgt spid="14"/>
                                        </p:tgtEl>
                                      </p:cBhvr>
                                    </p:animEffect>
                                  </p:childTnLst>
                                </p:cTn>
                              </p:par>
                            </p:childTnLst>
                          </p:cTn>
                        </p:par>
                        <p:par>
                          <p:cTn id="59" fill="hold">
                            <p:stCondLst>
                              <p:cond delay="5000"/>
                            </p:stCondLst>
                            <p:childTnLst>
                              <p:par>
                                <p:cTn id="60" presetID="53" presetClass="entr" presetSubtype="16"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par>
                          <p:cTn id="65" fill="hold">
                            <p:stCondLst>
                              <p:cond delay="5500"/>
                            </p:stCondLst>
                            <p:childTnLst>
                              <p:par>
                                <p:cTn id="66" presetID="12" presetClass="entr" presetSubtype="1"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ppt_y</p:attrName>
                                        </p:attrNameLst>
                                      </p:cBhvr>
                                      <p:tavLst>
                                        <p:tav tm="0">
                                          <p:val>
                                            <p:strVal val="#ppt_y-#ppt_h*1.125000"/>
                                          </p:val>
                                        </p:tav>
                                        <p:tav tm="100000">
                                          <p:val>
                                            <p:strVal val="#ppt_y"/>
                                          </p:val>
                                        </p:tav>
                                      </p:tavLst>
                                    </p:anim>
                                    <p:animEffect transition="in" filter="wipe(down)">
                                      <p:cBhvr>
                                        <p:cTn id="69" dur="500"/>
                                        <p:tgtEl>
                                          <p:spTgt spid="1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down)">
                                      <p:cBhvr>
                                        <p:cTn id="73" dur="500"/>
                                        <p:tgtEl>
                                          <p:spTgt spid="20"/>
                                        </p:tgtEl>
                                      </p:cBhvr>
                                    </p:animEffect>
                                  </p:childTnLst>
                                </p:cTn>
                              </p:par>
                            </p:childTnLst>
                          </p:cTn>
                        </p:par>
                        <p:par>
                          <p:cTn id="74" fill="hold">
                            <p:stCondLst>
                              <p:cond delay="6000"/>
                            </p:stCondLst>
                            <p:childTnLst>
                              <p:par>
                                <p:cTn id="75" presetID="22" presetClass="entr" presetSubtype="1"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up)">
                                      <p:cBhvr>
                                        <p:cTn id="77" dur="500"/>
                                        <p:tgtEl>
                                          <p:spTgt spid="23"/>
                                        </p:tgtEl>
                                      </p:cBhvr>
                                    </p:animEffect>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Effect transition="in" filter="fade">
                                      <p:cBhvr>
                                        <p:cTn id="83" dur="500"/>
                                        <p:tgtEl>
                                          <p:spTgt spid="10"/>
                                        </p:tgtEl>
                                      </p:cBhvr>
                                    </p:animEffect>
                                  </p:childTnLst>
                                </p:cTn>
                              </p:par>
                            </p:childTnLst>
                          </p:cTn>
                        </p:par>
                        <p:par>
                          <p:cTn id="84" fill="hold">
                            <p:stCondLst>
                              <p:cond delay="7000"/>
                            </p:stCondLst>
                            <p:childTnLst>
                              <p:par>
                                <p:cTn id="85" presetID="12" presetClass="entr" presetSubtype="1"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p:tgtEl>
                                          <p:spTgt spid="21"/>
                                        </p:tgtEl>
                                        <p:attrNameLst>
                                          <p:attrName>ppt_y</p:attrName>
                                        </p:attrNameLst>
                                      </p:cBhvr>
                                      <p:tavLst>
                                        <p:tav tm="0">
                                          <p:val>
                                            <p:strVal val="#ppt_y-#ppt_h*1.125000"/>
                                          </p:val>
                                        </p:tav>
                                        <p:tav tm="100000">
                                          <p:val>
                                            <p:strVal val="#ppt_y"/>
                                          </p:val>
                                        </p:tav>
                                      </p:tavLst>
                                    </p:anim>
                                    <p:animEffect transition="in" filter="wipe(down)">
                                      <p:cBhvr>
                                        <p:cTn id="88" dur="500"/>
                                        <p:tgtEl>
                                          <p:spTgt spid="21"/>
                                        </p:tgtEl>
                                      </p:cBhvr>
                                    </p:animEffect>
                                  </p:childTnLst>
                                </p:cTn>
                              </p:par>
                              <p:par>
                                <p:cTn id="89" presetID="12" presetClass="entr" presetSubtype="1"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p:tgtEl>
                                          <p:spTgt spid="22"/>
                                        </p:tgtEl>
                                        <p:attrNameLst>
                                          <p:attrName>ppt_y</p:attrName>
                                        </p:attrNameLst>
                                      </p:cBhvr>
                                      <p:tavLst>
                                        <p:tav tm="0">
                                          <p:val>
                                            <p:strVal val="#ppt_y-#ppt_h*1.125000"/>
                                          </p:val>
                                        </p:tav>
                                        <p:tav tm="100000">
                                          <p:val>
                                            <p:strVal val="#ppt_y"/>
                                          </p:val>
                                        </p:tav>
                                      </p:tavLst>
                                    </p:anim>
                                    <p:animEffect transition="in" filter="wipe(down)">
                                      <p:cBhvr>
                                        <p:cTn id="9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5" grpId="0"/>
      <p:bldP spid="16" grpId="0"/>
      <p:bldP spid="17" grpId="0"/>
      <p:bldP spid="18" grpId="0"/>
      <p:bldP spid="19" grpId="0"/>
      <p:bldP spid="20" grpId="0"/>
      <p:bldP spid="21" grpId="0"/>
      <p:bldP spid="22" grpId="0"/>
      <p:bldP spid="8" grpId="0" animBg="1"/>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7678"/>
            <a:ext cx="12192000" cy="6875677"/>
          </a:xfrm>
          <a:prstGeom prst="rect">
            <a:avLst/>
          </a:prstGeom>
          <a:solidFill>
            <a:srgbClr val="2D26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nvGrpSpPr>
          <p:cNvPr id="12" name="组合 11"/>
          <p:cNvGrpSpPr/>
          <p:nvPr/>
        </p:nvGrpSpPr>
        <p:grpSpPr>
          <a:xfrm>
            <a:off x="0" y="-17676"/>
            <a:ext cx="6578600" cy="4996076"/>
            <a:chOff x="0" y="-17676"/>
            <a:chExt cx="6578600" cy="4996076"/>
          </a:xfrm>
          <a:effectLst/>
        </p:grpSpPr>
        <p:sp>
          <p:nvSpPr>
            <p:cNvPr id="11" name="任意多边形 10"/>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8" name="任意多边形 7"/>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5" name="任意多边形 4"/>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grpSp>
        <p:nvGrpSpPr>
          <p:cNvPr id="14" name="组合 13"/>
          <p:cNvGrpSpPr/>
          <p:nvPr/>
        </p:nvGrpSpPr>
        <p:grpSpPr>
          <a:xfrm flipH="1" flipV="1">
            <a:off x="5613400" y="1861924"/>
            <a:ext cx="6578600" cy="4996076"/>
            <a:chOff x="0" y="-17676"/>
            <a:chExt cx="6578600" cy="4996076"/>
          </a:xfrm>
          <a:effectLst/>
        </p:grpSpPr>
        <p:sp>
          <p:nvSpPr>
            <p:cNvPr id="15" name="任意多边形 14"/>
            <p:cNvSpPr/>
            <p:nvPr/>
          </p:nvSpPr>
          <p:spPr>
            <a:xfrm>
              <a:off x="0" y="-17676"/>
              <a:ext cx="6578600" cy="4996076"/>
            </a:xfrm>
            <a:custGeom>
              <a:avLst/>
              <a:gdLst>
                <a:gd name="connsiteX0" fmla="*/ 0 w 6578600"/>
                <a:gd name="connsiteY0" fmla="*/ 0 h 4996076"/>
                <a:gd name="connsiteX1" fmla="*/ 6578600 w 6578600"/>
                <a:gd name="connsiteY1" fmla="*/ 0 h 4996076"/>
                <a:gd name="connsiteX2" fmla="*/ 6578600 w 6578600"/>
                <a:gd name="connsiteY2" fmla="*/ 26658 h 4996076"/>
                <a:gd name="connsiteX3" fmla="*/ 6314811 w 6578600"/>
                <a:gd name="connsiteY3" fmla="*/ 100881 h 4996076"/>
                <a:gd name="connsiteX4" fmla="*/ 3717631 w 6578600"/>
                <a:gd name="connsiteY4" fmla="*/ 1262742 h 4996076"/>
                <a:gd name="connsiteX5" fmla="*/ 134577 w 6578600"/>
                <a:gd name="connsiteY5" fmla="*/ 4766342 h 4996076"/>
                <a:gd name="connsiteX6" fmla="*/ 8600 w 6578600"/>
                <a:gd name="connsiteY6" fmla="*/ 4996076 h 4996076"/>
                <a:gd name="connsiteX7" fmla="*/ 0 w 6578600"/>
                <a:gd name="connsiteY7" fmla="*/ 4996076 h 4996076"/>
                <a:gd name="connsiteX0-1" fmla="*/ 0 w 6578600"/>
                <a:gd name="connsiteY0-2" fmla="*/ 0 h 4996076"/>
                <a:gd name="connsiteX1-3" fmla="*/ 6578600 w 6578600"/>
                <a:gd name="connsiteY1-4" fmla="*/ 0 h 4996076"/>
                <a:gd name="connsiteX2-5" fmla="*/ 6314811 w 6578600"/>
                <a:gd name="connsiteY2-6" fmla="*/ 100881 h 4996076"/>
                <a:gd name="connsiteX3-7" fmla="*/ 3717631 w 6578600"/>
                <a:gd name="connsiteY3-8" fmla="*/ 1262742 h 4996076"/>
                <a:gd name="connsiteX4-9" fmla="*/ 134577 w 6578600"/>
                <a:gd name="connsiteY4-10" fmla="*/ 4766342 h 4996076"/>
                <a:gd name="connsiteX5-11" fmla="*/ 8600 w 6578600"/>
                <a:gd name="connsiteY5-12" fmla="*/ 4996076 h 4996076"/>
                <a:gd name="connsiteX6-13" fmla="*/ 0 w 6578600"/>
                <a:gd name="connsiteY6-14" fmla="*/ 4996076 h 4996076"/>
                <a:gd name="connsiteX7-15" fmla="*/ 0 w 6578600"/>
                <a:gd name="connsiteY7-16" fmla="*/ 0 h 4996076"/>
                <a:gd name="connsiteX0-17" fmla="*/ 0 w 6578600"/>
                <a:gd name="connsiteY0-18" fmla="*/ 0 h 4996076"/>
                <a:gd name="connsiteX1-19" fmla="*/ 6578600 w 6578600"/>
                <a:gd name="connsiteY1-20" fmla="*/ 0 h 4996076"/>
                <a:gd name="connsiteX2-21" fmla="*/ 3717631 w 6578600"/>
                <a:gd name="connsiteY2-22" fmla="*/ 1262742 h 4996076"/>
                <a:gd name="connsiteX3-23" fmla="*/ 134577 w 6578600"/>
                <a:gd name="connsiteY3-24" fmla="*/ 4766342 h 4996076"/>
                <a:gd name="connsiteX4-25" fmla="*/ 8600 w 6578600"/>
                <a:gd name="connsiteY4-26" fmla="*/ 4996076 h 4996076"/>
                <a:gd name="connsiteX5-27" fmla="*/ 0 w 6578600"/>
                <a:gd name="connsiteY5-28" fmla="*/ 4996076 h 4996076"/>
                <a:gd name="connsiteX6-29" fmla="*/ 0 w 6578600"/>
                <a:gd name="connsiteY6-30" fmla="*/ 0 h 4996076"/>
                <a:gd name="connsiteX0-31" fmla="*/ 0 w 6578600"/>
                <a:gd name="connsiteY0-32" fmla="*/ 0 h 4996076"/>
                <a:gd name="connsiteX1-33" fmla="*/ 6578600 w 6578600"/>
                <a:gd name="connsiteY1-34" fmla="*/ 0 h 4996076"/>
                <a:gd name="connsiteX2-35" fmla="*/ 3717631 w 6578600"/>
                <a:gd name="connsiteY2-36" fmla="*/ 1262742 h 4996076"/>
                <a:gd name="connsiteX3-37" fmla="*/ 134577 w 6578600"/>
                <a:gd name="connsiteY3-38" fmla="*/ 4766342 h 4996076"/>
                <a:gd name="connsiteX4-39" fmla="*/ 8600 w 6578600"/>
                <a:gd name="connsiteY4-40" fmla="*/ 4996076 h 4996076"/>
                <a:gd name="connsiteX5-41" fmla="*/ 0 w 6578600"/>
                <a:gd name="connsiteY5-42" fmla="*/ 4996076 h 4996076"/>
                <a:gd name="connsiteX6-43" fmla="*/ 0 w 6578600"/>
                <a:gd name="connsiteY6-44" fmla="*/ 0 h 4996076"/>
                <a:gd name="connsiteX0-45" fmla="*/ 0 w 6578600"/>
                <a:gd name="connsiteY0-46" fmla="*/ 0 h 4996076"/>
                <a:gd name="connsiteX1-47" fmla="*/ 6578600 w 6578600"/>
                <a:gd name="connsiteY1-48" fmla="*/ 0 h 4996076"/>
                <a:gd name="connsiteX2-49" fmla="*/ 3717631 w 6578600"/>
                <a:gd name="connsiteY2-50" fmla="*/ 1262742 h 4996076"/>
                <a:gd name="connsiteX3-51" fmla="*/ 134577 w 6578600"/>
                <a:gd name="connsiteY3-52" fmla="*/ 4766342 h 4996076"/>
                <a:gd name="connsiteX4-53" fmla="*/ 8600 w 6578600"/>
                <a:gd name="connsiteY4-54" fmla="*/ 4996076 h 4996076"/>
                <a:gd name="connsiteX5-55" fmla="*/ 0 w 6578600"/>
                <a:gd name="connsiteY5-56" fmla="*/ 4996076 h 4996076"/>
                <a:gd name="connsiteX6-57" fmla="*/ 0 w 6578600"/>
                <a:gd name="connsiteY6-58" fmla="*/ 0 h 4996076"/>
                <a:gd name="connsiteX0-59" fmla="*/ 0 w 6578600"/>
                <a:gd name="connsiteY0-60" fmla="*/ 0 h 4996076"/>
                <a:gd name="connsiteX1-61" fmla="*/ 6578600 w 6578600"/>
                <a:gd name="connsiteY1-62" fmla="*/ 0 h 4996076"/>
                <a:gd name="connsiteX2-63" fmla="*/ 3717631 w 6578600"/>
                <a:gd name="connsiteY2-64" fmla="*/ 1262742 h 4996076"/>
                <a:gd name="connsiteX3-65" fmla="*/ 134577 w 6578600"/>
                <a:gd name="connsiteY3-66" fmla="*/ 4766342 h 4996076"/>
                <a:gd name="connsiteX4-67" fmla="*/ 8600 w 6578600"/>
                <a:gd name="connsiteY4-68" fmla="*/ 4996076 h 4996076"/>
                <a:gd name="connsiteX5-69" fmla="*/ 0 w 6578600"/>
                <a:gd name="connsiteY5-70" fmla="*/ 4996076 h 4996076"/>
                <a:gd name="connsiteX6-71" fmla="*/ 0 w 6578600"/>
                <a:gd name="connsiteY6-72" fmla="*/ 0 h 49960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578600" h="4996076">
                  <a:moveTo>
                    <a:pt x="0" y="0"/>
                  </a:moveTo>
                  <a:lnTo>
                    <a:pt x="6578600" y="0"/>
                  </a:lnTo>
                  <a:cubicBezTo>
                    <a:pt x="5739244" y="287564"/>
                    <a:pt x="4820223" y="640591"/>
                    <a:pt x="3717631" y="1262742"/>
                  </a:cubicBezTo>
                  <a:cubicBezTo>
                    <a:pt x="2081891" y="2185728"/>
                    <a:pt x="869010" y="3489861"/>
                    <a:pt x="134577" y="4766342"/>
                  </a:cubicBezTo>
                  <a:lnTo>
                    <a:pt x="8600" y="4996076"/>
                  </a:lnTo>
                  <a:lnTo>
                    <a:pt x="0" y="4996076"/>
                  </a:lnTo>
                  <a:lnTo>
                    <a:pt x="0" y="0"/>
                  </a:lnTo>
                  <a:close/>
                </a:path>
              </a:pathLst>
            </a:custGeom>
            <a:solidFill>
              <a:srgbClr val="DEB26F"/>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6" name="任意多边形 15"/>
            <p:cNvSpPr/>
            <p:nvPr/>
          </p:nvSpPr>
          <p:spPr>
            <a:xfrm>
              <a:off x="0" y="-17675"/>
              <a:ext cx="5883450" cy="4532031"/>
            </a:xfrm>
            <a:custGeom>
              <a:avLst/>
              <a:gdLst>
                <a:gd name="connsiteX0" fmla="*/ 0 w 5883450"/>
                <a:gd name="connsiteY0" fmla="*/ 0 h 4532031"/>
                <a:gd name="connsiteX1" fmla="*/ 5883450 w 5883450"/>
                <a:gd name="connsiteY1" fmla="*/ 0 h 4532031"/>
                <a:gd name="connsiteX2" fmla="*/ 5853767 w 5883450"/>
                <a:gd name="connsiteY2" fmla="*/ 8423 h 4532031"/>
                <a:gd name="connsiteX3" fmla="*/ 3810749 w 5883450"/>
                <a:gd name="connsiteY3" fmla="*/ 862161 h 4532031"/>
                <a:gd name="connsiteX4" fmla="*/ 81761 w 5883450"/>
                <a:gd name="connsiteY4" fmla="*/ 4364793 h 4532031"/>
                <a:gd name="connsiteX5" fmla="*/ 0 w 5883450"/>
                <a:gd name="connsiteY5" fmla="*/ 4532031 h 45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83450" h="4532031">
                  <a:moveTo>
                    <a:pt x="0" y="0"/>
                  </a:moveTo>
                  <a:lnTo>
                    <a:pt x="5883450" y="0"/>
                  </a:lnTo>
                  <a:lnTo>
                    <a:pt x="5853767" y="8423"/>
                  </a:lnTo>
                  <a:cubicBezTo>
                    <a:pt x="5181912" y="210116"/>
                    <a:pt x="4492104" y="494540"/>
                    <a:pt x="3810749" y="862161"/>
                  </a:cubicBezTo>
                  <a:cubicBezTo>
                    <a:pt x="2058693" y="1807475"/>
                    <a:pt x="735734" y="3101553"/>
                    <a:pt x="81761" y="4364793"/>
                  </a:cubicBezTo>
                  <a:lnTo>
                    <a:pt x="0" y="4532031"/>
                  </a:lnTo>
                  <a:close/>
                </a:path>
              </a:pathLst>
            </a:custGeom>
            <a:solidFill>
              <a:srgbClr val="4C4647"/>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17" name="任意多边形 16"/>
            <p:cNvSpPr/>
            <p:nvPr/>
          </p:nvSpPr>
          <p:spPr>
            <a:xfrm>
              <a:off x="0" y="-17676"/>
              <a:ext cx="4724400"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solidFill>
              <a:srgbClr val="726C6D"/>
            </a:solidFill>
            <a:ln>
              <a:noFill/>
            </a:ln>
            <a:effectLst>
              <a:outerShdw blurRad="190500" dist="63500" dir="13500000" algn="b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
        <p:nvSpPr>
          <p:cNvPr id="19" name="文本框 18"/>
          <p:cNvSpPr txBox="1"/>
          <p:nvPr/>
        </p:nvSpPr>
        <p:spPr>
          <a:xfrm>
            <a:off x="2844507" y="2251560"/>
            <a:ext cx="6468704" cy="1107996"/>
          </a:xfrm>
          <a:prstGeom prst="rect">
            <a:avLst/>
          </a:prstGeom>
          <a:noFill/>
          <a:effectLst>
            <a:outerShdw blurRad="50800" dist="38100" dir="2700000" algn="tl" rotWithShape="0">
              <a:prstClr val="black">
                <a:alpha val="20000"/>
              </a:prstClr>
            </a:outerShdw>
          </a:effectLst>
        </p:spPr>
        <p:txBody>
          <a:bodyPr wrap="square" lIns="0" tIns="0" rIns="0" bIns="0" rtlCol="0">
            <a:spAutoFit/>
          </a:bodyPr>
          <a:lstStyle/>
          <a:p>
            <a:pPr algn="ctr" defTabSz="914400"/>
            <a:r>
              <a:rPr lang="en-US" altLang="zh-CN" sz="7200" dirty="0" smtClean="0">
                <a:solidFill>
                  <a:schemeClr val="bg1"/>
                </a:solidFill>
                <a:effectLst>
                  <a:outerShdw blurRad="38100" dist="38100" dir="2700000" algn="tl">
                    <a:srgbClr val="000000">
                      <a:alpha val="43137"/>
                    </a:srgbClr>
                  </a:outerShdw>
                </a:effectLst>
                <a:latin typeface="字魂45号-冰宇雅宋" panose="00000500000000000000" pitchFamily="2" charset="-122"/>
                <a:ea typeface="字魂45号-冰宇雅宋" panose="00000500000000000000" pitchFamily="2" charset="-122"/>
              </a:rPr>
              <a:t>THANK YOU</a:t>
            </a:r>
            <a:endParaRPr lang="zh-CN" altLang="en-US" sz="7200" dirty="0">
              <a:solidFill>
                <a:schemeClr val="bg1"/>
              </a:solidFill>
              <a:effectLst>
                <a:outerShdw blurRad="38100" dist="38100" dir="2700000" algn="tl">
                  <a:srgbClr val="000000">
                    <a:alpha val="43137"/>
                  </a:srgbClr>
                </a:outerShdw>
              </a:effectLst>
              <a:latin typeface="字魂45号-冰宇雅宋" panose="00000500000000000000" pitchFamily="2" charset="-122"/>
              <a:ea typeface="字魂45号-冰宇雅宋" panose="00000500000000000000" pitchFamily="2" charset="-122"/>
            </a:endParaRPr>
          </a:p>
        </p:txBody>
      </p:sp>
      <p:sp>
        <p:nvSpPr>
          <p:cNvPr id="20" name="文本框 19"/>
          <p:cNvSpPr txBox="1"/>
          <p:nvPr/>
        </p:nvSpPr>
        <p:spPr>
          <a:xfrm>
            <a:off x="4847754" y="3201816"/>
            <a:ext cx="2462213" cy="738664"/>
          </a:xfrm>
          <a:prstGeom prst="rect">
            <a:avLst/>
          </a:prstGeom>
          <a:noFill/>
          <a:effectLst/>
        </p:spPr>
        <p:txBody>
          <a:bodyPr wrap="none" lIns="0" tIns="0" rIns="0" bIns="0" rtlCol="0">
            <a:spAutoFit/>
          </a:bodyPr>
          <a:lstStyle/>
          <a:p>
            <a:pPr algn="ctr" defTabSz="914400"/>
            <a:r>
              <a:rPr lang="zh-CN" altLang="en-US" sz="4800" dirty="0" smtClean="0">
                <a:solidFill>
                  <a:schemeClr val="bg1"/>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rPr>
              <a:t>谢谢观看</a:t>
            </a:r>
            <a:endParaRPr lang="zh-CN" altLang="en-US" sz="4800" dirty="0">
              <a:solidFill>
                <a:schemeClr val="bg1"/>
              </a:solidFill>
              <a:effectLst>
                <a:outerShdw blurRad="38100" dist="38100" dir="2700000" algn="tl">
                  <a:srgbClr val="000000">
                    <a:alpha val="43137"/>
                  </a:srgbClr>
                </a:outerShdw>
              </a:effectLst>
              <a:latin typeface="字魂105号-简雅黑" panose="00000500000000000000" pitchFamily="2" charset="-122"/>
              <a:ea typeface="字魂105号-简雅黑" panose="00000500000000000000" pitchFamily="2" charset="-122"/>
            </a:endParaRPr>
          </a:p>
        </p:txBody>
      </p:sp>
      <p:sp>
        <p:nvSpPr>
          <p:cNvPr id="21" name="PA_文本框 62"/>
          <p:cNvSpPr txBox="1"/>
          <p:nvPr>
            <p:custDataLst>
              <p:tags r:id="rId1"/>
            </p:custDataLst>
          </p:nvPr>
        </p:nvSpPr>
        <p:spPr>
          <a:xfrm>
            <a:off x="2333965" y="4033831"/>
            <a:ext cx="7489788" cy="436017"/>
          </a:xfrm>
          <a:prstGeom prst="rect">
            <a:avLst/>
          </a:prstGeom>
          <a:noFill/>
          <a:effectLst/>
        </p:spPr>
        <p:txBody>
          <a:bodyPr wrap="square" rtlCol="0">
            <a:spAutoFit/>
          </a:bodyPr>
          <a:lstStyle/>
          <a:p>
            <a:pPr algn="ctr">
              <a:lnSpc>
                <a:spcPct val="150000"/>
              </a:lnSpc>
            </a:pPr>
            <a:r>
              <a:rPr lang="en-US" altLang="zh-CN" sz="800" dirty="0">
                <a:solidFill>
                  <a:schemeClr val="bg1">
                    <a:lumMod val="75000"/>
                  </a:schemeClr>
                </a:solidFill>
                <a:latin typeface="字魂105号-简雅黑" panose="00000500000000000000" pitchFamily="2" charset="-122"/>
                <a:ea typeface="字魂105号-简雅黑" panose="00000500000000000000" pitchFamily="2" charset="-122"/>
              </a:rPr>
              <a:t>Your content to play here, or through </a:t>
            </a:r>
            <a:r>
              <a:rPr lang="en-US" altLang="zh-CN" sz="800" dirty="0" smtClean="0">
                <a:solidFill>
                  <a:schemeClr val="bg1">
                    <a:lumMod val="75000"/>
                  </a:schemeClr>
                </a:solidFill>
                <a:latin typeface="字魂105号-简雅黑" panose="00000500000000000000" pitchFamily="2" charset="-122"/>
                <a:ea typeface="字魂105号-简雅黑" panose="00000500000000000000" pitchFamily="2" charset="-122"/>
              </a:rPr>
              <a:t>paste in this box, and select only the text. Your content to play here </a:t>
            </a:r>
            <a:endParaRPr lang="en-US" altLang="zh-CN" sz="800" dirty="0" smtClean="0">
              <a:solidFill>
                <a:schemeClr val="bg1">
                  <a:lumMod val="75000"/>
                </a:schemeClr>
              </a:solidFill>
              <a:latin typeface="字魂105号-简雅黑" panose="00000500000000000000" pitchFamily="2" charset="-122"/>
              <a:ea typeface="字魂105号-简雅黑" panose="00000500000000000000" pitchFamily="2" charset="-122"/>
            </a:endParaRPr>
          </a:p>
          <a:p>
            <a:pPr algn="ctr">
              <a:lnSpc>
                <a:spcPct val="150000"/>
              </a:lnSpc>
            </a:pPr>
            <a:r>
              <a:rPr lang="en-US" altLang="zh-CN" sz="800" dirty="0" smtClean="0">
                <a:solidFill>
                  <a:schemeClr val="bg1">
                    <a:lumMod val="75000"/>
                  </a:schemeClr>
                </a:solidFill>
                <a:latin typeface="字魂105号-简雅黑" panose="00000500000000000000" pitchFamily="2" charset="-122"/>
                <a:ea typeface="字魂105号-简雅黑" panose="00000500000000000000" pitchFamily="2" charset="-122"/>
              </a:rPr>
              <a:t>or through your copy, paste in this box, and select only the text.</a:t>
            </a:r>
            <a:endParaRPr lang="en-US" altLang="zh-CN" sz="800" dirty="0">
              <a:solidFill>
                <a:schemeClr val="bg1">
                  <a:lumMod val="75000"/>
                </a:schemeClr>
              </a:solidFill>
              <a:latin typeface="字魂105号-简雅黑" panose="00000500000000000000" pitchFamily="2" charset="-122"/>
              <a:ea typeface="字魂105号-简雅黑" panose="00000500000000000000" pitchFamily="2" charset="-122"/>
            </a:endParaRPr>
          </a:p>
        </p:txBody>
      </p:sp>
      <p:grpSp>
        <p:nvGrpSpPr>
          <p:cNvPr id="31" name="组合 30"/>
          <p:cNvGrpSpPr/>
          <p:nvPr/>
        </p:nvGrpSpPr>
        <p:grpSpPr>
          <a:xfrm>
            <a:off x="10009399" y="460459"/>
            <a:ext cx="1830401" cy="307776"/>
            <a:chOff x="7588573" y="1659799"/>
            <a:chExt cx="1759738" cy="295894"/>
          </a:xfrm>
          <a:effectLst>
            <a:outerShdw blurRad="50800" dist="38100" dir="2700000" algn="tl" rotWithShape="0">
              <a:prstClr val="black">
                <a:alpha val="40000"/>
              </a:prstClr>
            </a:outerShdw>
          </a:effectLst>
        </p:grpSpPr>
        <p:sp>
          <p:nvSpPr>
            <p:cNvPr id="32" name="文本框 31"/>
            <p:cNvSpPr txBox="1"/>
            <p:nvPr/>
          </p:nvSpPr>
          <p:spPr>
            <a:xfrm>
              <a:off x="8681025" y="1659799"/>
              <a:ext cx="667286" cy="295894"/>
            </a:xfrm>
            <a:prstGeom prst="rect">
              <a:avLst/>
            </a:prstGeom>
            <a:noFill/>
          </p:spPr>
          <p:txBody>
            <a:bodyPr wrap="square" rtlCol="0">
              <a:spAutoFit/>
            </a:bodyPr>
            <a:lstStyle/>
            <a:p>
              <a:pPr algn="ctr"/>
              <a:r>
                <a:rPr lang="en-US" altLang="zh-CN" sz="1400" b="1" dirty="0" smtClean="0">
                  <a:solidFill>
                    <a:schemeClr val="bg1">
                      <a:lumMod val="95000"/>
                    </a:schemeClr>
                  </a:solidFill>
                  <a:latin typeface="字魂45号-冰宇雅宋" panose="00000500000000000000" pitchFamily="2" charset="-122"/>
                  <a:ea typeface="字魂105号-简雅黑" panose="00000500000000000000" pitchFamily="2" charset="-122"/>
                </a:rPr>
                <a:t>LOGO</a:t>
              </a:r>
              <a:endParaRPr lang="zh-CN" altLang="en-US" sz="1400" b="1" dirty="0">
                <a:solidFill>
                  <a:schemeClr val="bg1">
                    <a:lumMod val="95000"/>
                  </a:schemeClr>
                </a:solidFill>
                <a:latin typeface="字魂45号-冰宇雅宋" panose="00000500000000000000" pitchFamily="2" charset="-122"/>
                <a:ea typeface="字魂105号-简雅黑" panose="00000500000000000000" pitchFamily="2" charset="-122"/>
              </a:endParaRPr>
            </a:p>
          </p:txBody>
        </p:sp>
        <p:sp>
          <p:nvSpPr>
            <p:cNvPr id="33" name="文本框 32"/>
            <p:cNvSpPr txBox="1"/>
            <p:nvPr/>
          </p:nvSpPr>
          <p:spPr>
            <a:xfrm>
              <a:off x="8091160" y="1679186"/>
              <a:ext cx="756996" cy="266305"/>
            </a:xfrm>
            <a:prstGeom prst="rect">
              <a:avLst/>
            </a:prstGeom>
            <a:noFill/>
          </p:spPr>
          <p:txBody>
            <a:bodyPr wrap="none" rtlCol="0">
              <a:spAutoFit/>
            </a:bodyPr>
            <a:lstStyle/>
            <a:p>
              <a:r>
                <a:rPr lang="zh-CN" altLang="en-US" sz="1200" b="1" dirty="0" smtClean="0">
                  <a:solidFill>
                    <a:schemeClr val="bg1">
                      <a:lumMod val="95000"/>
                    </a:schemeClr>
                  </a:solidFill>
                  <a:latin typeface="字魂105号-简雅黑" panose="00000500000000000000" pitchFamily="2" charset="-122"/>
                  <a:ea typeface="字魂105号-简雅黑" panose="00000500000000000000" pitchFamily="2" charset="-122"/>
                </a:rPr>
                <a:t>企业标志</a:t>
              </a:r>
              <a:endParaRPr lang="zh-CN" altLang="en-US" sz="1200" b="1" dirty="0">
                <a:solidFill>
                  <a:schemeClr val="bg1">
                    <a:lumMod val="95000"/>
                  </a:schemeClr>
                </a:solidFill>
                <a:latin typeface="字魂105号-简雅黑" panose="00000500000000000000" pitchFamily="2" charset="-122"/>
                <a:ea typeface="字魂105号-简雅黑" panose="00000500000000000000" pitchFamily="2" charset="-122"/>
              </a:endParaRPr>
            </a:p>
          </p:txBody>
        </p:sp>
        <p:grpSp>
          <p:nvGrpSpPr>
            <p:cNvPr id="34" name="组合 33"/>
            <p:cNvGrpSpPr/>
            <p:nvPr/>
          </p:nvGrpSpPr>
          <p:grpSpPr>
            <a:xfrm>
              <a:off x="7588573" y="1797570"/>
              <a:ext cx="494561" cy="86484"/>
              <a:chOff x="2307018" y="469980"/>
              <a:chExt cx="697897" cy="122042"/>
            </a:xfrm>
          </p:grpSpPr>
          <p:sp>
            <p:nvSpPr>
              <p:cNvPr id="35" name="椭圆 34"/>
              <p:cNvSpPr/>
              <p:nvPr/>
            </p:nvSpPr>
            <p:spPr>
              <a:xfrm>
                <a:off x="2307018" y="469980"/>
                <a:ext cx="122042" cy="122042"/>
              </a:xfrm>
              <a:prstGeom prst="ellipse">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lumMod val="95000"/>
                    </a:schemeClr>
                  </a:solidFill>
                  <a:latin typeface="字魂45号-冰宇雅宋" panose="00000500000000000000" pitchFamily="2" charset="-122"/>
                  <a:ea typeface="字魂105号-简雅黑" panose="00000500000000000000" pitchFamily="2" charset="-122"/>
                </a:endParaRPr>
              </a:p>
            </p:txBody>
          </p:sp>
          <p:sp>
            <p:nvSpPr>
              <p:cNvPr id="36" name="椭圆 35"/>
              <p:cNvSpPr/>
              <p:nvPr/>
            </p:nvSpPr>
            <p:spPr>
              <a:xfrm>
                <a:off x="2594945" y="469980"/>
                <a:ext cx="122042" cy="122042"/>
              </a:xfrm>
              <a:prstGeom prst="ellipse">
                <a:avLst/>
              </a:prstGeom>
              <a:solidFill>
                <a:schemeClr val="bg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lumMod val="95000"/>
                    </a:schemeClr>
                  </a:solidFill>
                  <a:latin typeface="字魂45号-冰宇雅宋" panose="00000500000000000000" pitchFamily="2" charset="-122"/>
                  <a:ea typeface="字魂105号-简雅黑" panose="00000500000000000000" pitchFamily="2" charset="-122"/>
                </a:endParaRPr>
              </a:p>
            </p:txBody>
          </p:sp>
          <p:sp>
            <p:nvSpPr>
              <p:cNvPr id="37" name="椭圆 36"/>
              <p:cNvSpPr/>
              <p:nvPr/>
            </p:nvSpPr>
            <p:spPr>
              <a:xfrm>
                <a:off x="2882873" y="469980"/>
                <a:ext cx="122042" cy="122042"/>
              </a:xfrm>
              <a:prstGeom prst="ellipse">
                <a:avLst/>
              </a:prstGeom>
              <a:solidFill>
                <a:srgbClr val="DEB2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lumMod val="95000"/>
                    </a:schemeClr>
                  </a:solidFill>
                  <a:latin typeface="字魂45号-冰宇雅宋" panose="00000500000000000000" pitchFamily="2" charset="-122"/>
                  <a:ea typeface="字魂105号-简雅黑" panose="00000500000000000000"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53" presetClass="entr" presetSubtype="16" fill="hold" grpId="0" nodeType="withEffect">
                                  <p:stCondLst>
                                    <p:cond delay="500"/>
                                  </p:stCondLst>
                                  <p:iterate type="lt">
                                    <p:tmPct val="30000"/>
                                  </p:iterate>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par>
                                <p:cTn id="19" presetID="47" presetClass="entr" presetSubtype="0" fill="hold" grpId="0" nodeType="withEffect">
                                  <p:stCondLst>
                                    <p:cond delay="125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1+#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886719" y="3353076"/>
            <a:ext cx="3919012" cy="2608406"/>
          </a:xfrm>
          <a:prstGeom prst="rect">
            <a:avLst/>
          </a:prstGeom>
          <a:noFill/>
        </p:spPr>
        <p:txBody>
          <a:bodyPr wrap="square" lIns="0" tIns="0" rIns="0" bIns="0" rtlCol="0">
            <a:spAutoFit/>
          </a:bodyPr>
          <a:lstStyle/>
          <a:p>
            <a:pPr algn="just">
              <a:lnSpc>
                <a:spcPct val="150000"/>
              </a:lnSpc>
              <a:spcBef>
                <a:spcPts val="1200"/>
              </a:spcBef>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a:t>
            </a:r>
            <a:endParaRPr lang="en-US" altLang="zh-CN"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endParaRPr>
          </a:p>
          <a:p>
            <a:pPr algn="just">
              <a:lnSpc>
                <a:spcPct val="150000"/>
              </a:lnSpc>
              <a:spcBef>
                <a:spcPts val="1200"/>
              </a:spcBef>
            </a:pP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a:t>
            </a:r>
            <a:r>
              <a:rPr lang="zh-CN" altLang="en-US" sz="12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en-US" altLang="zh-CN" sz="12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grpSp>
        <p:nvGrpSpPr>
          <p:cNvPr id="36" name="组合 35"/>
          <p:cNvGrpSpPr/>
          <p:nvPr/>
        </p:nvGrpSpPr>
        <p:grpSpPr>
          <a:xfrm>
            <a:off x="751850" y="2148822"/>
            <a:ext cx="3608554" cy="1107239"/>
            <a:chOff x="455523" y="2302530"/>
            <a:chExt cx="3608554" cy="1107239"/>
          </a:xfrm>
        </p:grpSpPr>
        <p:sp>
          <p:nvSpPr>
            <p:cNvPr id="37" name="Subtitle 2"/>
            <p:cNvSpPr txBox="1"/>
            <p:nvPr/>
          </p:nvSpPr>
          <p:spPr>
            <a:xfrm>
              <a:off x="455523" y="2302530"/>
              <a:ext cx="3033470" cy="74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zh-CN" altLang="en-US" sz="3600" b="1" dirty="0" smtClean="0">
                  <a:solidFill>
                    <a:srgbClr val="E7E6E6">
                      <a:lumMod val="10000"/>
                    </a:srgbClr>
                  </a:solidFill>
                  <a:latin typeface="字魂105号-简雅黑" panose="00000500000000000000" pitchFamily="2" charset="-122"/>
                  <a:ea typeface="字魂105号-简雅黑" panose="00000500000000000000" pitchFamily="2" charset="-122"/>
                  <a:cs typeface="Aa楷体" panose="02000500000000000000" pitchFamily="2" charset="-122"/>
                </a:rPr>
                <a:t>公司简介</a:t>
              </a:r>
              <a:endParaRPr lang="id-ID" sz="3600" b="1" dirty="0">
                <a:solidFill>
                  <a:srgbClr val="E7E6E6">
                    <a:lumMod val="10000"/>
                  </a:srgbClr>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sp>
          <p:nvSpPr>
            <p:cNvPr id="39" name="Subtitle 2"/>
            <p:cNvSpPr txBox="1"/>
            <p:nvPr/>
          </p:nvSpPr>
          <p:spPr>
            <a:xfrm>
              <a:off x="500651" y="2830554"/>
              <a:ext cx="3563426" cy="5792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altLang="zh-CN" sz="1600" dirty="0" smtClean="0">
                  <a:solidFill>
                    <a:srgbClr val="DEB26F"/>
                  </a:solidFill>
                  <a:latin typeface="字魂105号-简雅黑" panose="00000500000000000000" pitchFamily="2" charset="-122"/>
                  <a:ea typeface="字魂105号-简雅黑" panose="00000500000000000000" pitchFamily="2" charset="-122"/>
                  <a:cs typeface="Aa楷体" panose="02000500000000000000" pitchFamily="2" charset="-122"/>
                </a:rPr>
                <a:t>Company profile</a:t>
              </a:r>
              <a:endParaRPr lang="id-ID" sz="1600" dirty="0">
                <a:solidFill>
                  <a:srgbClr val="DEB26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cxnSp>
        <p:nvCxnSpPr>
          <p:cNvPr id="40" name="Straight Connector 11"/>
          <p:cNvCxnSpPr/>
          <p:nvPr/>
        </p:nvCxnSpPr>
        <p:spPr>
          <a:xfrm>
            <a:off x="886719" y="3399570"/>
            <a:ext cx="1494972" cy="0"/>
          </a:xfrm>
          <a:prstGeom prst="line">
            <a:avLst/>
          </a:prstGeom>
          <a:noFill/>
          <a:ln w="1270" cap="flat" cmpd="sng" algn="ctr">
            <a:solidFill>
              <a:sysClr val="window" lastClr="FFFFFF">
                <a:lumMod val="95000"/>
              </a:sysClr>
            </a:solidFill>
            <a:prstDash val="solid"/>
            <a:miter lim="800000"/>
          </a:ln>
          <a:effectLst/>
        </p:spPr>
      </p:cxnSp>
      <p:grpSp>
        <p:nvGrpSpPr>
          <p:cNvPr id="14" name="组合 13"/>
          <p:cNvGrpSpPr/>
          <p:nvPr/>
        </p:nvGrpSpPr>
        <p:grpSpPr>
          <a:xfrm>
            <a:off x="5686279" y="2092271"/>
            <a:ext cx="5636500" cy="4343610"/>
            <a:chOff x="5159337" y="1315233"/>
            <a:chExt cx="6775445" cy="5221306"/>
          </a:xfrm>
        </p:grpSpPr>
        <p:grpSp>
          <p:nvGrpSpPr>
            <p:cNvPr id="32" name="Group 6"/>
            <p:cNvGrpSpPr/>
            <p:nvPr/>
          </p:nvGrpSpPr>
          <p:grpSpPr>
            <a:xfrm>
              <a:off x="5159337" y="1315233"/>
              <a:ext cx="2463285" cy="5221306"/>
              <a:chOff x="5095877" y="496984"/>
              <a:chExt cx="2857496" cy="6056897"/>
            </a:xfrm>
            <a:solidFill>
              <a:sysClr val="window" lastClr="FFFFFF">
                <a:lumMod val="95000"/>
              </a:sysClr>
            </a:solidFill>
          </p:grpSpPr>
          <p:sp>
            <p:nvSpPr>
              <p:cNvPr id="33" name="Parallelogram 3"/>
              <p:cNvSpPr/>
              <p:nvPr/>
            </p:nvSpPr>
            <p:spPr>
              <a:xfrm>
                <a:off x="5429252" y="2387601"/>
                <a:ext cx="2149473" cy="4166280"/>
              </a:xfrm>
              <a:custGeom>
                <a:avLst/>
                <a:gdLst>
                  <a:gd name="connsiteX0" fmla="*/ 0 w 514349"/>
                  <a:gd name="connsiteY0" fmla="*/ 4567918 h 4567918"/>
                  <a:gd name="connsiteX1" fmla="*/ 166685 w 514349"/>
                  <a:gd name="connsiteY1" fmla="*/ 0 h 4567918"/>
                  <a:gd name="connsiteX2" fmla="*/ 514349 w 514349"/>
                  <a:gd name="connsiteY2" fmla="*/ 0 h 4567918"/>
                  <a:gd name="connsiteX3" fmla="*/ 347664 w 514349"/>
                  <a:gd name="connsiteY3" fmla="*/ 4567918 h 4567918"/>
                  <a:gd name="connsiteX4" fmla="*/ 0 w 514349"/>
                  <a:gd name="connsiteY4" fmla="*/ 4567918 h 4567918"/>
                  <a:gd name="connsiteX0-1" fmla="*/ 0 w 2209799"/>
                  <a:gd name="connsiteY0-2" fmla="*/ 4567918 h 4567918"/>
                  <a:gd name="connsiteX1-3" fmla="*/ 166685 w 2209799"/>
                  <a:gd name="connsiteY1-4" fmla="*/ 0 h 4567918"/>
                  <a:gd name="connsiteX2-5" fmla="*/ 2209799 w 2209799"/>
                  <a:gd name="connsiteY2-6" fmla="*/ 352425 h 4567918"/>
                  <a:gd name="connsiteX3-7" fmla="*/ 347664 w 2209799"/>
                  <a:gd name="connsiteY3-8" fmla="*/ 4567918 h 4567918"/>
                  <a:gd name="connsiteX4-9" fmla="*/ 0 w 2209799"/>
                  <a:gd name="connsiteY4-10" fmla="*/ 4567918 h 4567918"/>
                  <a:gd name="connsiteX0-11" fmla="*/ 0 w 2209799"/>
                  <a:gd name="connsiteY0-12" fmla="*/ 4567918 h 4567918"/>
                  <a:gd name="connsiteX1-13" fmla="*/ 166685 w 2209799"/>
                  <a:gd name="connsiteY1-14" fmla="*/ 0 h 4567918"/>
                  <a:gd name="connsiteX2-15" fmla="*/ 2209799 w 2209799"/>
                  <a:gd name="connsiteY2-16" fmla="*/ 352425 h 4567918"/>
                  <a:gd name="connsiteX3-17" fmla="*/ 423864 w 2209799"/>
                  <a:gd name="connsiteY3-18" fmla="*/ 4539343 h 4567918"/>
                  <a:gd name="connsiteX4-19" fmla="*/ 0 w 2209799"/>
                  <a:gd name="connsiteY4-20" fmla="*/ 4567918 h 4567918"/>
                  <a:gd name="connsiteX0-21" fmla="*/ 0 w 2209799"/>
                  <a:gd name="connsiteY0-22" fmla="*/ 4244068 h 4244068"/>
                  <a:gd name="connsiteX1-23" fmla="*/ 1957385 w 2209799"/>
                  <a:gd name="connsiteY1-24" fmla="*/ 0 h 4244068"/>
                  <a:gd name="connsiteX2-25" fmla="*/ 2209799 w 2209799"/>
                  <a:gd name="connsiteY2-26" fmla="*/ 28575 h 4244068"/>
                  <a:gd name="connsiteX3-27" fmla="*/ 423864 w 2209799"/>
                  <a:gd name="connsiteY3-28" fmla="*/ 4215493 h 4244068"/>
                  <a:gd name="connsiteX4-29" fmla="*/ 0 w 2209799"/>
                  <a:gd name="connsiteY4-30" fmla="*/ 4244068 h 4244068"/>
                  <a:gd name="connsiteX0-31" fmla="*/ 0 w 2209799"/>
                  <a:gd name="connsiteY0-32" fmla="*/ 4220255 h 4220255"/>
                  <a:gd name="connsiteX1-33" fmla="*/ 1824035 w 2209799"/>
                  <a:gd name="connsiteY1-34" fmla="*/ 0 h 4220255"/>
                  <a:gd name="connsiteX2-35" fmla="*/ 2209799 w 2209799"/>
                  <a:gd name="connsiteY2-36" fmla="*/ 4762 h 4220255"/>
                  <a:gd name="connsiteX3-37" fmla="*/ 423864 w 2209799"/>
                  <a:gd name="connsiteY3-38" fmla="*/ 4191680 h 4220255"/>
                  <a:gd name="connsiteX4-39" fmla="*/ 0 w 2209799"/>
                  <a:gd name="connsiteY4-40" fmla="*/ 4220255 h 4220255"/>
                  <a:gd name="connsiteX0-41" fmla="*/ 0 w 2033586"/>
                  <a:gd name="connsiteY0-42" fmla="*/ 4210730 h 4210730"/>
                  <a:gd name="connsiteX1-43" fmla="*/ 1647822 w 2033586"/>
                  <a:gd name="connsiteY1-44" fmla="*/ 0 h 4210730"/>
                  <a:gd name="connsiteX2-45" fmla="*/ 2033586 w 2033586"/>
                  <a:gd name="connsiteY2-46" fmla="*/ 4762 h 4210730"/>
                  <a:gd name="connsiteX3-47" fmla="*/ 247651 w 2033586"/>
                  <a:gd name="connsiteY3-48" fmla="*/ 4191680 h 4210730"/>
                  <a:gd name="connsiteX4-49" fmla="*/ 0 w 2033586"/>
                  <a:gd name="connsiteY4-50" fmla="*/ 4210730 h 4210730"/>
                  <a:gd name="connsiteX0-51" fmla="*/ 0 w 2133598"/>
                  <a:gd name="connsiteY0-52" fmla="*/ 4177392 h 4191680"/>
                  <a:gd name="connsiteX1-53" fmla="*/ 1747834 w 2133598"/>
                  <a:gd name="connsiteY1-54" fmla="*/ 0 h 4191680"/>
                  <a:gd name="connsiteX2-55" fmla="*/ 2133598 w 2133598"/>
                  <a:gd name="connsiteY2-56" fmla="*/ 4762 h 4191680"/>
                  <a:gd name="connsiteX3-57" fmla="*/ 347663 w 2133598"/>
                  <a:gd name="connsiteY3-58" fmla="*/ 4191680 h 4191680"/>
                  <a:gd name="connsiteX4-59" fmla="*/ 0 w 2133598"/>
                  <a:gd name="connsiteY4-60" fmla="*/ 4177392 h 4191680"/>
                  <a:gd name="connsiteX0-61" fmla="*/ 0 w 2133598"/>
                  <a:gd name="connsiteY0-62" fmla="*/ 4177392 h 4177392"/>
                  <a:gd name="connsiteX1-63" fmla="*/ 1747834 w 2133598"/>
                  <a:gd name="connsiteY1-64" fmla="*/ 0 h 4177392"/>
                  <a:gd name="connsiteX2-65" fmla="*/ 2133598 w 2133598"/>
                  <a:gd name="connsiteY2-66" fmla="*/ 4762 h 4177392"/>
                  <a:gd name="connsiteX3-67" fmla="*/ 300038 w 2133598"/>
                  <a:gd name="connsiteY3-68" fmla="*/ 4153580 h 4177392"/>
                  <a:gd name="connsiteX4-69" fmla="*/ 0 w 2133598"/>
                  <a:gd name="connsiteY4-70" fmla="*/ 4177392 h 4177392"/>
                  <a:gd name="connsiteX0-71" fmla="*/ 0 w 2133598"/>
                  <a:gd name="connsiteY0-72" fmla="*/ 4177392 h 4177392"/>
                  <a:gd name="connsiteX1-73" fmla="*/ 1747834 w 2133598"/>
                  <a:gd name="connsiteY1-74" fmla="*/ 0 h 4177392"/>
                  <a:gd name="connsiteX2-75" fmla="*/ 2133598 w 2133598"/>
                  <a:gd name="connsiteY2-76" fmla="*/ 4762 h 4177392"/>
                  <a:gd name="connsiteX3-77" fmla="*/ 357188 w 2133598"/>
                  <a:gd name="connsiteY3-78" fmla="*/ 4134530 h 4177392"/>
                  <a:gd name="connsiteX4-79" fmla="*/ 0 w 2133598"/>
                  <a:gd name="connsiteY4-80" fmla="*/ 4177392 h 4177392"/>
                  <a:gd name="connsiteX0-81" fmla="*/ 0 w 2133598"/>
                  <a:gd name="connsiteY0-82" fmla="*/ 4177392 h 4177392"/>
                  <a:gd name="connsiteX1-83" fmla="*/ 1747834 w 2133598"/>
                  <a:gd name="connsiteY1-84" fmla="*/ 0 h 4177392"/>
                  <a:gd name="connsiteX2-85" fmla="*/ 2133598 w 2133598"/>
                  <a:gd name="connsiteY2-86" fmla="*/ 4762 h 4177392"/>
                  <a:gd name="connsiteX3-87" fmla="*/ 328613 w 2133598"/>
                  <a:gd name="connsiteY3-88" fmla="*/ 4134530 h 4177392"/>
                  <a:gd name="connsiteX4-89" fmla="*/ 0 w 2133598"/>
                  <a:gd name="connsiteY4-90" fmla="*/ 4177392 h 4177392"/>
                  <a:gd name="connsiteX0-91" fmla="*/ 0 w 2133598"/>
                  <a:gd name="connsiteY0-92" fmla="*/ 4177392 h 4177392"/>
                  <a:gd name="connsiteX1-93" fmla="*/ 1747834 w 2133598"/>
                  <a:gd name="connsiteY1-94" fmla="*/ 0 h 4177392"/>
                  <a:gd name="connsiteX2-95" fmla="*/ 2133598 w 2133598"/>
                  <a:gd name="connsiteY2-96" fmla="*/ 4762 h 4177392"/>
                  <a:gd name="connsiteX3-97" fmla="*/ 341313 w 2133598"/>
                  <a:gd name="connsiteY3-98" fmla="*/ 4147230 h 4177392"/>
                  <a:gd name="connsiteX4-99" fmla="*/ 0 w 2133598"/>
                  <a:gd name="connsiteY4-100" fmla="*/ 4177392 h 4177392"/>
                  <a:gd name="connsiteX0-101" fmla="*/ 0 w 2149473"/>
                  <a:gd name="connsiteY0-102" fmla="*/ 4177392 h 4177392"/>
                  <a:gd name="connsiteX1-103" fmla="*/ 1747834 w 2149473"/>
                  <a:gd name="connsiteY1-104" fmla="*/ 0 h 4177392"/>
                  <a:gd name="connsiteX2-105" fmla="*/ 2149473 w 2149473"/>
                  <a:gd name="connsiteY2-106" fmla="*/ 11112 h 4177392"/>
                  <a:gd name="connsiteX3-107" fmla="*/ 341313 w 2149473"/>
                  <a:gd name="connsiteY3-108" fmla="*/ 4147230 h 4177392"/>
                  <a:gd name="connsiteX4-109" fmla="*/ 0 w 2149473"/>
                  <a:gd name="connsiteY4-110" fmla="*/ 4177392 h 4177392"/>
                  <a:gd name="connsiteX0-111" fmla="*/ 0 w 2149473"/>
                  <a:gd name="connsiteY0-112" fmla="*/ 4166280 h 4166280"/>
                  <a:gd name="connsiteX1-113" fmla="*/ 1795459 w 2149473"/>
                  <a:gd name="connsiteY1-114" fmla="*/ 14288 h 4166280"/>
                  <a:gd name="connsiteX2-115" fmla="*/ 2149473 w 2149473"/>
                  <a:gd name="connsiteY2-116" fmla="*/ 0 h 4166280"/>
                  <a:gd name="connsiteX3-117" fmla="*/ 341313 w 2149473"/>
                  <a:gd name="connsiteY3-118" fmla="*/ 4136118 h 4166280"/>
                  <a:gd name="connsiteX4-119" fmla="*/ 0 w 2149473"/>
                  <a:gd name="connsiteY4-120" fmla="*/ 4166280 h 4166280"/>
                  <a:gd name="connsiteX0-121" fmla="*/ 0 w 2149473"/>
                  <a:gd name="connsiteY0-122" fmla="*/ 4166280 h 4166280"/>
                  <a:gd name="connsiteX1-123" fmla="*/ 1795459 w 2149473"/>
                  <a:gd name="connsiteY1-124" fmla="*/ 14288 h 4166280"/>
                  <a:gd name="connsiteX2-125" fmla="*/ 2149473 w 2149473"/>
                  <a:gd name="connsiteY2-126" fmla="*/ 0 h 4166280"/>
                  <a:gd name="connsiteX3-127" fmla="*/ 322263 w 2149473"/>
                  <a:gd name="connsiteY3-128" fmla="*/ 4126593 h 4166280"/>
                  <a:gd name="connsiteX4-129" fmla="*/ 0 w 2149473"/>
                  <a:gd name="connsiteY4-130" fmla="*/ 4166280 h 4166280"/>
                  <a:gd name="connsiteX0-131" fmla="*/ 0 w 2149473"/>
                  <a:gd name="connsiteY0-132" fmla="*/ 4166280 h 4166280"/>
                  <a:gd name="connsiteX1-133" fmla="*/ 1795459 w 2149473"/>
                  <a:gd name="connsiteY1-134" fmla="*/ 14288 h 4166280"/>
                  <a:gd name="connsiteX2-135" fmla="*/ 2149473 w 2149473"/>
                  <a:gd name="connsiteY2-136" fmla="*/ 0 h 4166280"/>
                  <a:gd name="connsiteX3-137" fmla="*/ 341313 w 2149473"/>
                  <a:gd name="connsiteY3-138" fmla="*/ 4126593 h 4166280"/>
                  <a:gd name="connsiteX4-139" fmla="*/ 0 w 2149473"/>
                  <a:gd name="connsiteY4-140" fmla="*/ 4166280 h 4166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9473" h="4166280">
                    <a:moveTo>
                      <a:pt x="0" y="4166280"/>
                    </a:moveTo>
                    <a:lnTo>
                      <a:pt x="1795459" y="14288"/>
                    </a:lnTo>
                    <a:lnTo>
                      <a:pt x="2149473" y="0"/>
                    </a:lnTo>
                    <a:lnTo>
                      <a:pt x="341313" y="4126593"/>
                    </a:lnTo>
                    <a:lnTo>
                      <a:pt x="0" y="4166280"/>
                    </a:lnTo>
                    <a:close/>
                  </a:path>
                </a:pathLst>
              </a:custGeom>
              <a:grpFill/>
              <a:ln w="12700" cap="flat" cmpd="sng" algn="ctr">
                <a:noFill/>
                <a:prstDash val="solid"/>
                <a:miter lim="800000"/>
              </a:ln>
              <a:effectLst/>
            </p:spPr>
            <p:txBody>
              <a:bodyPr rtlCol="0" anchor="ctr"/>
              <a:lstStyle/>
              <a:p>
                <a:pPr algn="ctr" defTabSz="914400">
                  <a:defRPr/>
                </a:pPr>
                <a:endParaRPr lang="id-ID" kern="0" dirty="0">
                  <a:solidFill>
                    <a:prstClr val="white"/>
                  </a:solidFill>
                  <a:latin typeface="Calibri" panose="020F0502020204030204"/>
                  <a:ea typeface="字魂105号-简雅黑" panose="00000500000000000000" pitchFamily="2" charset="-122"/>
                </a:endParaRPr>
              </a:p>
            </p:txBody>
          </p:sp>
          <p:sp>
            <p:nvSpPr>
              <p:cNvPr id="34" name="Parallelogram 3"/>
              <p:cNvSpPr/>
              <p:nvPr/>
            </p:nvSpPr>
            <p:spPr>
              <a:xfrm>
                <a:off x="5095877" y="1235510"/>
                <a:ext cx="2133598" cy="4177392"/>
              </a:xfrm>
              <a:custGeom>
                <a:avLst/>
                <a:gdLst>
                  <a:gd name="connsiteX0" fmla="*/ 0 w 514349"/>
                  <a:gd name="connsiteY0" fmla="*/ 4567918 h 4567918"/>
                  <a:gd name="connsiteX1" fmla="*/ 166685 w 514349"/>
                  <a:gd name="connsiteY1" fmla="*/ 0 h 4567918"/>
                  <a:gd name="connsiteX2" fmla="*/ 514349 w 514349"/>
                  <a:gd name="connsiteY2" fmla="*/ 0 h 4567918"/>
                  <a:gd name="connsiteX3" fmla="*/ 347664 w 514349"/>
                  <a:gd name="connsiteY3" fmla="*/ 4567918 h 4567918"/>
                  <a:gd name="connsiteX4" fmla="*/ 0 w 514349"/>
                  <a:gd name="connsiteY4" fmla="*/ 4567918 h 4567918"/>
                  <a:gd name="connsiteX0-1" fmla="*/ 0 w 2209799"/>
                  <a:gd name="connsiteY0-2" fmla="*/ 4567918 h 4567918"/>
                  <a:gd name="connsiteX1-3" fmla="*/ 166685 w 2209799"/>
                  <a:gd name="connsiteY1-4" fmla="*/ 0 h 4567918"/>
                  <a:gd name="connsiteX2-5" fmla="*/ 2209799 w 2209799"/>
                  <a:gd name="connsiteY2-6" fmla="*/ 352425 h 4567918"/>
                  <a:gd name="connsiteX3-7" fmla="*/ 347664 w 2209799"/>
                  <a:gd name="connsiteY3-8" fmla="*/ 4567918 h 4567918"/>
                  <a:gd name="connsiteX4-9" fmla="*/ 0 w 2209799"/>
                  <a:gd name="connsiteY4-10" fmla="*/ 4567918 h 4567918"/>
                  <a:gd name="connsiteX0-11" fmla="*/ 0 w 2209799"/>
                  <a:gd name="connsiteY0-12" fmla="*/ 4567918 h 4567918"/>
                  <a:gd name="connsiteX1-13" fmla="*/ 166685 w 2209799"/>
                  <a:gd name="connsiteY1-14" fmla="*/ 0 h 4567918"/>
                  <a:gd name="connsiteX2-15" fmla="*/ 2209799 w 2209799"/>
                  <a:gd name="connsiteY2-16" fmla="*/ 352425 h 4567918"/>
                  <a:gd name="connsiteX3-17" fmla="*/ 423864 w 2209799"/>
                  <a:gd name="connsiteY3-18" fmla="*/ 4539343 h 4567918"/>
                  <a:gd name="connsiteX4-19" fmla="*/ 0 w 2209799"/>
                  <a:gd name="connsiteY4-20" fmla="*/ 4567918 h 4567918"/>
                  <a:gd name="connsiteX0-21" fmla="*/ 0 w 2209799"/>
                  <a:gd name="connsiteY0-22" fmla="*/ 4244068 h 4244068"/>
                  <a:gd name="connsiteX1-23" fmla="*/ 1957385 w 2209799"/>
                  <a:gd name="connsiteY1-24" fmla="*/ 0 h 4244068"/>
                  <a:gd name="connsiteX2-25" fmla="*/ 2209799 w 2209799"/>
                  <a:gd name="connsiteY2-26" fmla="*/ 28575 h 4244068"/>
                  <a:gd name="connsiteX3-27" fmla="*/ 423864 w 2209799"/>
                  <a:gd name="connsiteY3-28" fmla="*/ 4215493 h 4244068"/>
                  <a:gd name="connsiteX4-29" fmla="*/ 0 w 2209799"/>
                  <a:gd name="connsiteY4-30" fmla="*/ 4244068 h 4244068"/>
                  <a:gd name="connsiteX0-31" fmla="*/ 0 w 2209799"/>
                  <a:gd name="connsiteY0-32" fmla="*/ 4220255 h 4220255"/>
                  <a:gd name="connsiteX1-33" fmla="*/ 1824035 w 2209799"/>
                  <a:gd name="connsiteY1-34" fmla="*/ 0 h 4220255"/>
                  <a:gd name="connsiteX2-35" fmla="*/ 2209799 w 2209799"/>
                  <a:gd name="connsiteY2-36" fmla="*/ 4762 h 4220255"/>
                  <a:gd name="connsiteX3-37" fmla="*/ 423864 w 2209799"/>
                  <a:gd name="connsiteY3-38" fmla="*/ 4191680 h 4220255"/>
                  <a:gd name="connsiteX4-39" fmla="*/ 0 w 2209799"/>
                  <a:gd name="connsiteY4-40" fmla="*/ 4220255 h 4220255"/>
                  <a:gd name="connsiteX0-41" fmla="*/ 0 w 2033586"/>
                  <a:gd name="connsiteY0-42" fmla="*/ 4210730 h 4210730"/>
                  <a:gd name="connsiteX1-43" fmla="*/ 1647822 w 2033586"/>
                  <a:gd name="connsiteY1-44" fmla="*/ 0 h 4210730"/>
                  <a:gd name="connsiteX2-45" fmla="*/ 2033586 w 2033586"/>
                  <a:gd name="connsiteY2-46" fmla="*/ 4762 h 4210730"/>
                  <a:gd name="connsiteX3-47" fmla="*/ 247651 w 2033586"/>
                  <a:gd name="connsiteY3-48" fmla="*/ 4191680 h 4210730"/>
                  <a:gd name="connsiteX4-49" fmla="*/ 0 w 2033586"/>
                  <a:gd name="connsiteY4-50" fmla="*/ 4210730 h 4210730"/>
                  <a:gd name="connsiteX0-51" fmla="*/ 0 w 2133598"/>
                  <a:gd name="connsiteY0-52" fmla="*/ 4177392 h 4191680"/>
                  <a:gd name="connsiteX1-53" fmla="*/ 1747834 w 2133598"/>
                  <a:gd name="connsiteY1-54" fmla="*/ 0 h 4191680"/>
                  <a:gd name="connsiteX2-55" fmla="*/ 2133598 w 2133598"/>
                  <a:gd name="connsiteY2-56" fmla="*/ 4762 h 4191680"/>
                  <a:gd name="connsiteX3-57" fmla="*/ 347663 w 2133598"/>
                  <a:gd name="connsiteY3-58" fmla="*/ 4191680 h 4191680"/>
                  <a:gd name="connsiteX4-59" fmla="*/ 0 w 2133598"/>
                  <a:gd name="connsiteY4-60" fmla="*/ 4177392 h 4191680"/>
                  <a:gd name="connsiteX0-61" fmla="*/ 0 w 2133598"/>
                  <a:gd name="connsiteY0-62" fmla="*/ 4177392 h 4177392"/>
                  <a:gd name="connsiteX1-63" fmla="*/ 1747834 w 2133598"/>
                  <a:gd name="connsiteY1-64" fmla="*/ 0 h 4177392"/>
                  <a:gd name="connsiteX2-65" fmla="*/ 2133598 w 2133598"/>
                  <a:gd name="connsiteY2-66" fmla="*/ 4762 h 4177392"/>
                  <a:gd name="connsiteX3-67" fmla="*/ 300038 w 2133598"/>
                  <a:gd name="connsiteY3-68" fmla="*/ 4153580 h 4177392"/>
                  <a:gd name="connsiteX4-69" fmla="*/ 0 w 2133598"/>
                  <a:gd name="connsiteY4-70" fmla="*/ 4177392 h 4177392"/>
                  <a:gd name="connsiteX0-71" fmla="*/ 0 w 2133598"/>
                  <a:gd name="connsiteY0-72" fmla="*/ 4177392 h 4177392"/>
                  <a:gd name="connsiteX1-73" fmla="*/ 1747834 w 2133598"/>
                  <a:gd name="connsiteY1-74" fmla="*/ 0 h 4177392"/>
                  <a:gd name="connsiteX2-75" fmla="*/ 2133598 w 2133598"/>
                  <a:gd name="connsiteY2-76" fmla="*/ 4762 h 4177392"/>
                  <a:gd name="connsiteX3-77" fmla="*/ 357188 w 2133598"/>
                  <a:gd name="connsiteY3-78" fmla="*/ 4134530 h 4177392"/>
                  <a:gd name="connsiteX4-79" fmla="*/ 0 w 2133598"/>
                  <a:gd name="connsiteY4-80" fmla="*/ 4177392 h 41773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33598" h="4177392">
                    <a:moveTo>
                      <a:pt x="0" y="4177392"/>
                    </a:moveTo>
                    <a:lnTo>
                      <a:pt x="1747834" y="0"/>
                    </a:lnTo>
                    <a:lnTo>
                      <a:pt x="2133598" y="4762"/>
                    </a:lnTo>
                    <a:lnTo>
                      <a:pt x="357188" y="4134530"/>
                    </a:lnTo>
                    <a:lnTo>
                      <a:pt x="0" y="4177392"/>
                    </a:lnTo>
                    <a:close/>
                  </a:path>
                </a:pathLst>
              </a:custGeom>
              <a:solidFill>
                <a:srgbClr val="DEB26F"/>
              </a:solidFill>
              <a:ln w="12700" cap="flat" cmpd="sng" algn="ctr">
                <a:noFill/>
                <a:prstDash val="solid"/>
                <a:miter lim="800000"/>
              </a:ln>
              <a:effectLst/>
            </p:spPr>
            <p:txBody>
              <a:bodyPr rtlCol="0" anchor="ctr"/>
              <a:lstStyle/>
              <a:p>
                <a:pPr algn="ctr" defTabSz="914400">
                  <a:defRPr/>
                </a:pPr>
                <a:endParaRPr lang="id-ID" kern="0" dirty="0">
                  <a:solidFill>
                    <a:prstClr val="white"/>
                  </a:solidFill>
                  <a:latin typeface="Calibri" panose="020F0502020204030204"/>
                  <a:ea typeface="字魂105号-简雅黑" panose="00000500000000000000" pitchFamily="2" charset="-122"/>
                </a:endParaRPr>
              </a:p>
            </p:txBody>
          </p:sp>
          <p:sp>
            <p:nvSpPr>
              <p:cNvPr id="35" name="Parallelogram 3"/>
              <p:cNvSpPr/>
              <p:nvPr/>
            </p:nvSpPr>
            <p:spPr>
              <a:xfrm>
                <a:off x="5819775" y="496984"/>
                <a:ext cx="2133598" cy="4177392"/>
              </a:xfrm>
              <a:custGeom>
                <a:avLst/>
                <a:gdLst>
                  <a:gd name="connsiteX0" fmla="*/ 0 w 514349"/>
                  <a:gd name="connsiteY0" fmla="*/ 4567918 h 4567918"/>
                  <a:gd name="connsiteX1" fmla="*/ 166685 w 514349"/>
                  <a:gd name="connsiteY1" fmla="*/ 0 h 4567918"/>
                  <a:gd name="connsiteX2" fmla="*/ 514349 w 514349"/>
                  <a:gd name="connsiteY2" fmla="*/ 0 h 4567918"/>
                  <a:gd name="connsiteX3" fmla="*/ 347664 w 514349"/>
                  <a:gd name="connsiteY3" fmla="*/ 4567918 h 4567918"/>
                  <a:gd name="connsiteX4" fmla="*/ 0 w 514349"/>
                  <a:gd name="connsiteY4" fmla="*/ 4567918 h 4567918"/>
                  <a:gd name="connsiteX0-1" fmla="*/ 0 w 2209799"/>
                  <a:gd name="connsiteY0-2" fmla="*/ 4567918 h 4567918"/>
                  <a:gd name="connsiteX1-3" fmla="*/ 166685 w 2209799"/>
                  <a:gd name="connsiteY1-4" fmla="*/ 0 h 4567918"/>
                  <a:gd name="connsiteX2-5" fmla="*/ 2209799 w 2209799"/>
                  <a:gd name="connsiteY2-6" fmla="*/ 352425 h 4567918"/>
                  <a:gd name="connsiteX3-7" fmla="*/ 347664 w 2209799"/>
                  <a:gd name="connsiteY3-8" fmla="*/ 4567918 h 4567918"/>
                  <a:gd name="connsiteX4-9" fmla="*/ 0 w 2209799"/>
                  <a:gd name="connsiteY4-10" fmla="*/ 4567918 h 4567918"/>
                  <a:gd name="connsiteX0-11" fmla="*/ 0 w 2209799"/>
                  <a:gd name="connsiteY0-12" fmla="*/ 4567918 h 4567918"/>
                  <a:gd name="connsiteX1-13" fmla="*/ 166685 w 2209799"/>
                  <a:gd name="connsiteY1-14" fmla="*/ 0 h 4567918"/>
                  <a:gd name="connsiteX2-15" fmla="*/ 2209799 w 2209799"/>
                  <a:gd name="connsiteY2-16" fmla="*/ 352425 h 4567918"/>
                  <a:gd name="connsiteX3-17" fmla="*/ 423864 w 2209799"/>
                  <a:gd name="connsiteY3-18" fmla="*/ 4539343 h 4567918"/>
                  <a:gd name="connsiteX4-19" fmla="*/ 0 w 2209799"/>
                  <a:gd name="connsiteY4-20" fmla="*/ 4567918 h 4567918"/>
                  <a:gd name="connsiteX0-21" fmla="*/ 0 w 2209799"/>
                  <a:gd name="connsiteY0-22" fmla="*/ 4244068 h 4244068"/>
                  <a:gd name="connsiteX1-23" fmla="*/ 1957385 w 2209799"/>
                  <a:gd name="connsiteY1-24" fmla="*/ 0 h 4244068"/>
                  <a:gd name="connsiteX2-25" fmla="*/ 2209799 w 2209799"/>
                  <a:gd name="connsiteY2-26" fmla="*/ 28575 h 4244068"/>
                  <a:gd name="connsiteX3-27" fmla="*/ 423864 w 2209799"/>
                  <a:gd name="connsiteY3-28" fmla="*/ 4215493 h 4244068"/>
                  <a:gd name="connsiteX4-29" fmla="*/ 0 w 2209799"/>
                  <a:gd name="connsiteY4-30" fmla="*/ 4244068 h 4244068"/>
                  <a:gd name="connsiteX0-31" fmla="*/ 0 w 2209799"/>
                  <a:gd name="connsiteY0-32" fmla="*/ 4220255 h 4220255"/>
                  <a:gd name="connsiteX1-33" fmla="*/ 1824035 w 2209799"/>
                  <a:gd name="connsiteY1-34" fmla="*/ 0 h 4220255"/>
                  <a:gd name="connsiteX2-35" fmla="*/ 2209799 w 2209799"/>
                  <a:gd name="connsiteY2-36" fmla="*/ 4762 h 4220255"/>
                  <a:gd name="connsiteX3-37" fmla="*/ 423864 w 2209799"/>
                  <a:gd name="connsiteY3-38" fmla="*/ 4191680 h 4220255"/>
                  <a:gd name="connsiteX4-39" fmla="*/ 0 w 2209799"/>
                  <a:gd name="connsiteY4-40" fmla="*/ 4220255 h 4220255"/>
                  <a:gd name="connsiteX0-41" fmla="*/ 0 w 2033586"/>
                  <a:gd name="connsiteY0-42" fmla="*/ 4210730 h 4210730"/>
                  <a:gd name="connsiteX1-43" fmla="*/ 1647822 w 2033586"/>
                  <a:gd name="connsiteY1-44" fmla="*/ 0 h 4210730"/>
                  <a:gd name="connsiteX2-45" fmla="*/ 2033586 w 2033586"/>
                  <a:gd name="connsiteY2-46" fmla="*/ 4762 h 4210730"/>
                  <a:gd name="connsiteX3-47" fmla="*/ 247651 w 2033586"/>
                  <a:gd name="connsiteY3-48" fmla="*/ 4191680 h 4210730"/>
                  <a:gd name="connsiteX4-49" fmla="*/ 0 w 2033586"/>
                  <a:gd name="connsiteY4-50" fmla="*/ 4210730 h 4210730"/>
                  <a:gd name="connsiteX0-51" fmla="*/ 0 w 2133598"/>
                  <a:gd name="connsiteY0-52" fmla="*/ 4177392 h 4191680"/>
                  <a:gd name="connsiteX1-53" fmla="*/ 1747834 w 2133598"/>
                  <a:gd name="connsiteY1-54" fmla="*/ 0 h 4191680"/>
                  <a:gd name="connsiteX2-55" fmla="*/ 2133598 w 2133598"/>
                  <a:gd name="connsiteY2-56" fmla="*/ 4762 h 4191680"/>
                  <a:gd name="connsiteX3-57" fmla="*/ 347663 w 2133598"/>
                  <a:gd name="connsiteY3-58" fmla="*/ 4191680 h 4191680"/>
                  <a:gd name="connsiteX4-59" fmla="*/ 0 w 2133598"/>
                  <a:gd name="connsiteY4-60" fmla="*/ 4177392 h 4191680"/>
                  <a:gd name="connsiteX0-61" fmla="*/ 0 w 2133598"/>
                  <a:gd name="connsiteY0-62" fmla="*/ 4177392 h 4177392"/>
                  <a:gd name="connsiteX1-63" fmla="*/ 1747834 w 2133598"/>
                  <a:gd name="connsiteY1-64" fmla="*/ 0 h 4177392"/>
                  <a:gd name="connsiteX2-65" fmla="*/ 2133598 w 2133598"/>
                  <a:gd name="connsiteY2-66" fmla="*/ 4762 h 4177392"/>
                  <a:gd name="connsiteX3-67" fmla="*/ 300038 w 2133598"/>
                  <a:gd name="connsiteY3-68" fmla="*/ 4153580 h 4177392"/>
                  <a:gd name="connsiteX4-69" fmla="*/ 0 w 2133598"/>
                  <a:gd name="connsiteY4-70" fmla="*/ 4177392 h 4177392"/>
                  <a:gd name="connsiteX0-71" fmla="*/ 0 w 2133598"/>
                  <a:gd name="connsiteY0-72" fmla="*/ 4177392 h 4177392"/>
                  <a:gd name="connsiteX1-73" fmla="*/ 1747834 w 2133598"/>
                  <a:gd name="connsiteY1-74" fmla="*/ 0 h 4177392"/>
                  <a:gd name="connsiteX2-75" fmla="*/ 2133598 w 2133598"/>
                  <a:gd name="connsiteY2-76" fmla="*/ 4762 h 4177392"/>
                  <a:gd name="connsiteX3-77" fmla="*/ 357188 w 2133598"/>
                  <a:gd name="connsiteY3-78" fmla="*/ 4134530 h 4177392"/>
                  <a:gd name="connsiteX4-79" fmla="*/ 0 w 2133598"/>
                  <a:gd name="connsiteY4-80" fmla="*/ 4177392 h 417739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33598" h="4177392">
                    <a:moveTo>
                      <a:pt x="0" y="4177392"/>
                    </a:moveTo>
                    <a:lnTo>
                      <a:pt x="1747834" y="0"/>
                    </a:lnTo>
                    <a:lnTo>
                      <a:pt x="2133598" y="4762"/>
                    </a:lnTo>
                    <a:lnTo>
                      <a:pt x="357188" y="4134530"/>
                    </a:lnTo>
                    <a:lnTo>
                      <a:pt x="0" y="4177392"/>
                    </a:lnTo>
                    <a:close/>
                  </a:path>
                </a:pathLst>
              </a:custGeom>
              <a:solidFill>
                <a:srgbClr val="4C4647"/>
              </a:solidFill>
              <a:ln w="12700" cap="flat" cmpd="sng" algn="ctr">
                <a:noFill/>
                <a:prstDash val="solid"/>
                <a:miter lim="800000"/>
              </a:ln>
              <a:effectLst/>
            </p:spPr>
            <p:txBody>
              <a:bodyPr rtlCol="0" anchor="ctr"/>
              <a:lstStyle/>
              <a:p>
                <a:pPr algn="ctr" defTabSz="914400">
                  <a:defRPr/>
                </a:pPr>
                <a:endParaRPr lang="id-ID" kern="0" dirty="0">
                  <a:solidFill>
                    <a:prstClr val="white"/>
                  </a:solidFill>
                  <a:latin typeface="Calibri" panose="020F0502020204030204"/>
                  <a:ea typeface="字魂105号-简雅黑" panose="00000500000000000000" pitchFamily="2" charset="-122"/>
                </a:endParaRPr>
              </a:p>
            </p:txBody>
          </p:sp>
        </p:grpSp>
        <p:pic>
          <p:nvPicPr>
            <p:cNvPr id="41" name="图片占位符 2"/>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6116954" y="1546106"/>
              <a:ext cx="5817828" cy="4363371"/>
            </a:xfrm>
            <a:custGeom>
              <a:avLst/>
              <a:gdLst>
                <a:gd name="connsiteX0" fmla="*/ 2405516 w 9220652"/>
                <a:gd name="connsiteY0" fmla="*/ 2247900 h 7086562"/>
                <a:gd name="connsiteX1" fmla="*/ 2772228 w 9220652"/>
                <a:gd name="connsiteY1" fmla="*/ 2295525 h 7086562"/>
                <a:gd name="connsiteX2" fmla="*/ 1005341 w 9220652"/>
                <a:gd name="connsiteY2" fmla="*/ 6400800 h 7086562"/>
                <a:gd name="connsiteX3" fmla="*/ 638628 w 9220652"/>
                <a:gd name="connsiteY3" fmla="*/ 6438900 h 7086562"/>
                <a:gd name="connsiteX4" fmla="*/ 1766888 w 9220652"/>
                <a:gd name="connsiteY4" fmla="*/ 1511300 h 7086562"/>
                <a:gd name="connsiteX5" fmla="*/ 2133600 w 9220652"/>
                <a:gd name="connsiteY5" fmla="*/ 1558925 h 7086562"/>
                <a:gd name="connsiteX6" fmla="*/ 366713 w 9220652"/>
                <a:gd name="connsiteY6" fmla="*/ 5664200 h 7086562"/>
                <a:gd name="connsiteX7" fmla="*/ 0 w 9220652"/>
                <a:gd name="connsiteY7" fmla="*/ 5702300 h 7086562"/>
                <a:gd name="connsiteX8" fmla="*/ 2791778 w 9220652"/>
                <a:gd name="connsiteY8" fmla="*/ 271417 h 7086562"/>
                <a:gd name="connsiteX9" fmla="*/ 3158490 w 9220652"/>
                <a:gd name="connsiteY9" fmla="*/ 319042 h 7086562"/>
                <a:gd name="connsiteX10" fmla="*/ 1391603 w 9220652"/>
                <a:gd name="connsiteY10" fmla="*/ 4424317 h 7086562"/>
                <a:gd name="connsiteX11" fmla="*/ 1024890 w 9220652"/>
                <a:gd name="connsiteY11" fmla="*/ 4462417 h 7086562"/>
                <a:gd name="connsiteX12" fmla="*/ 3947313 w 9220652"/>
                <a:gd name="connsiteY12" fmla="*/ 0 h 7086562"/>
                <a:gd name="connsiteX13" fmla="*/ 9220652 w 9220652"/>
                <a:gd name="connsiteY13" fmla="*/ 38062 h 7086562"/>
                <a:gd name="connsiteX14" fmla="*/ 7540442 w 9220652"/>
                <a:gd name="connsiteY14" fmla="*/ 7086562 h 7086562"/>
                <a:gd name="connsiteX15" fmla="*/ 819602 w 9220652"/>
                <a:gd name="connsiteY15" fmla="*/ 7086562 h 7086562"/>
                <a:gd name="connsiteX0-1" fmla="*/ 2268356 w 9083492"/>
                <a:gd name="connsiteY0-2" fmla="*/ 2247900 h 7086562"/>
                <a:gd name="connsiteX1-3" fmla="*/ 2635068 w 9083492"/>
                <a:gd name="connsiteY1-4" fmla="*/ 2295525 h 7086562"/>
                <a:gd name="connsiteX2-5" fmla="*/ 868181 w 9083492"/>
                <a:gd name="connsiteY2-6" fmla="*/ 6400800 h 7086562"/>
                <a:gd name="connsiteX3-7" fmla="*/ 501468 w 9083492"/>
                <a:gd name="connsiteY3-8" fmla="*/ 6438900 h 7086562"/>
                <a:gd name="connsiteX4-9" fmla="*/ 2268356 w 9083492"/>
                <a:gd name="connsiteY4-10" fmla="*/ 2247900 h 7086562"/>
                <a:gd name="connsiteX5-11" fmla="*/ 1629728 w 9083492"/>
                <a:gd name="connsiteY5-12" fmla="*/ 1511300 h 7086562"/>
                <a:gd name="connsiteX6-13" fmla="*/ 1996440 w 9083492"/>
                <a:gd name="connsiteY6-14" fmla="*/ 1558925 h 7086562"/>
                <a:gd name="connsiteX7-15" fmla="*/ 229553 w 9083492"/>
                <a:gd name="connsiteY7-16" fmla="*/ 5664200 h 7086562"/>
                <a:gd name="connsiteX8-17" fmla="*/ 0 w 9083492"/>
                <a:gd name="connsiteY8-18" fmla="*/ 5702300 h 7086562"/>
                <a:gd name="connsiteX9-19" fmla="*/ 1629728 w 9083492"/>
                <a:gd name="connsiteY9-20" fmla="*/ 1511300 h 7086562"/>
                <a:gd name="connsiteX10-21" fmla="*/ 2654618 w 9083492"/>
                <a:gd name="connsiteY10-22" fmla="*/ 271417 h 7086562"/>
                <a:gd name="connsiteX11-23" fmla="*/ 3021330 w 9083492"/>
                <a:gd name="connsiteY11-24" fmla="*/ 319042 h 7086562"/>
                <a:gd name="connsiteX12-25" fmla="*/ 1254443 w 9083492"/>
                <a:gd name="connsiteY12-26" fmla="*/ 4424317 h 7086562"/>
                <a:gd name="connsiteX13-27" fmla="*/ 887730 w 9083492"/>
                <a:gd name="connsiteY13-28" fmla="*/ 4462417 h 7086562"/>
                <a:gd name="connsiteX14-29" fmla="*/ 2654618 w 9083492"/>
                <a:gd name="connsiteY14-30" fmla="*/ 271417 h 7086562"/>
                <a:gd name="connsiteX15-31" fmla="*/ 3810153 w 9083492"/>
                <a:gd name="connsiteY15-32" fmla="*/ 0 h 7086562"/>
                <a:gd name="connsiteX16" fmla="*/ 9083492 w 9083492"/>
                <a:gd name="connsiteY16" fmla="*/ 38062 h 7086562"/>
                <a:gd name="connsiteX17" fmla="*/ 7403282 w 9083492"/>
                <a:gd name="connsiteY17" fmla="*/ 7086562 h 7086562"/>
                <a:gd name="connsiteX18" fmla="*/ 682442 w 9083492"/>
                <a:gd name="connsiteY18" fmla="*/ 7086562 h 7086562"/>
                <a:gd name="connsiteX19" fmla="*/ 3810153 w 9083492"/>
                <a:gd name="connsiteY19" fmla="*/ 0 h 7086562"/>
                <a:gd name="connsiteX0-33" fmla="*/ 2268356 w 9083492"/>
                <a:gd name="connsiteY0-34" fmla="*/ 2247900 h 7086562"/>
                <a:gd name="connsiteX1-35" fmla="*/ 2635068 w 9083492"/>
                <a:gd name="connsiteY1-36" fmla="*/ 2295525 h 7086562"/>
                <a:gd name="connsiteX2-37" fmla="*/ 868181 w 9083492"/>
                <a:gd name="connsiteY2-38" fmla="*/ 6400800 h 7086562"/>
                <a:gd name="connsiteX3-39" fmla="*/ 501468 w 9083492"/>
                <a:gd name="connsiteY3-40" fmla="*/ 6438900 h 7086562"/>
                <a:gd name="connsiteX4-41" fmla="*/ 2268356 w 9083492"/>
                <a:gd name="connsiteY4-42" fmla="*/ 2247900 h 7086562"/>
                <a:gd name="connsiteX5-43" fmla="*/ 1759268 w 9083492"/>
                <a:gd name="connsiteY5-44" fmla="*/ 1534160 h 7086562"/>
                <a:gd name="connsiteX6-45" fmla="*/ 1996440 w 9083492"/>
                <a:gd name="connsiteY6-46" fmla="*/ 1558925 h 7086562"/>
                <a:gd name="connsiteX7-47" fmla="*/ 229553 w 9083492"/>
                <a:gd name="connsiteY7-48" fmla="*/ 5664200 h 7086562"/>
                <a:gd name="connsiteX8-49" fmla="*/ 0 w 9083492"/>
                <a:gd name="connsiteY8-50" fmla="*/ 5702300 h 7086562"/>
                <a:gd name="connsiteX9-51" fmla="*/ 1759268 w 9083492"/>
                <a:gd name="connsiteY9-52" fmla="*/ 1534160 h 7086562"/>
                <a:gd name="connsiteX10-53" fmla="*/ 2654618 w 9083492"/>
                <a:gd name="connsiteY10-54" fmla="*/ 271417 h 7086562"/>
                <a:gd name="connsiteX11-55" fmla="*/ 3021330 w 9083492"/>
                <a:gd name="connsiteY11-56" fmla="*/ 319042 h 7086562"/>
                <a:gd name="connsiteX12-57" fmla="*/ 1254443 w 9083492"/>
                <a:gd name="connsiteY12-58" fmla="*/ 4424317 h 7086562"/>
                <a:gd name="connsiteX13-59" fmla="*/ 887730 w 9083492"/>
                <a:gd name="connsiteY13-60" fmla="*/ 4462417 h 7086562"/>
                <a:gd name="connsiteX14-61" fmla="*/ 2654618 w 9083492"/>
                <a:gd name="connsiteY14-62" fmla="*/ 271417 h 7086562"/>
                <a:gd name="connsiteX15-63" fmla="*/ 3810153 w 9083492"/>
                <a:gd name="connsiteY15-64" fmla="*/ 0 h 7086562"/>
                <a:gd name="connsiteX16-65" fmla="*/ 9083492 w 9083492"/>
                <a:gd name="connsiteY16-66" fmla="*/ 38062 h 7086562"/>
                <a:gd name="connsiteX17-67" fmla="*/ 7403282 w 9083492"/>
                <a:gd name="connsiteY17-68" fmla="*/ 7086562 h 7086562"/>
                <a:gd name="connsiteX18-69" fmla="*/ 682442 w 9083492"/>
                <a:gd name="connsiteY18-70" fmla="*/ 7086562 h 7086562"/>
                <a:gd name="connsiteX19-71" fmla="*/ 3810153 w 9083492"/>
                <a:gd name="connsiteY19-72" fmla="*/ 0 h 70865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65" y="connsiteY16-66"/>
                </a:cxn>
                <a:cxn ang="0">
                  <a:pos x="connsiteX17-67" y="connsiteY17-68"/>
                </a:cxn>
                <a:cxn ang="0">
                  <a:pos x="connsiteX18-69" y="connsiteY18-70"/>
                </a:cxn>
                <a:cxn ang="0">
                  <a:pos x="connsiteX19-71" y="connsiteY19-72"/>
                </a:cxn>
              </a:cxnLst>
              <a:rect l="l" t="t" r="r" b="b"/>
              <a:pathLst>
                <a:path w="9083492" h="7086562">
                  <a:moveTo>
                    <a:pt x="2268356" y="2247900"/>
                  </a:moveTo>
                  <a:lnTo>
                    <a:pt x="2635068" y="2295525"/>
                  </a:lnTo>
                  <a:lnTo>
                    <a:pt x="868181" y="6400800"/>
                  </a:lnTo>
                  <a:lnTo>
                    <a:pt x="501468" y="6438900"/>
                  </a:lnTo>
                  <a:lnTo>
                    <a:pt x="2268356" y="2247900"/>
                  </a:lnTo>
                  <a:close/>
                  <a:moveTo>
                    <a:pt x="1759268" y="1534160"/>
                  </a:moveTo>
                  <a:lnTo>
                    <a:pt x="1996440" y="1558925"/>
                  </a:lnTo>
                  <a:lnTo>
                    <a:pt x="229553" y="5664200"/>
                  </a:lnTo>
                  <a:cubicBezTo>
                    <a:pt x="107315" y="5676900"/>
                    <a:pt x="122238" y="5689600"/>
                    <a:pt x="0" y="5702300"/>
                  </a:cubicBezTo>
                  <a:lnTo>
                    <a:pt x="1759268" y="1534160"/>
                  </a:lnTo>
                  <a:close/>
                  <a:moveTo>
                    <a:pt x="2654618" y="271417"/>
                  </a:moveTo>
                  <a:lnTo>
                    <a:pt x="3021330" y="319042"/>
                  </a:lnTo>
                  <a:lnTo>
                    <a:pt x="1254443" y="4424317"/>
                  </a:lnTo>
                  <a:lnTo>
                    <a:pt x="887730" y="4462417"/>
                  </a:lnTo>
                  <a:lnTo>
                    <a:pt x="2654618" y="271417"/>
                  </a:lnTo>
                  <a:close/>
                  <a:moveTo>
                    <a:pt x="3810153" y="0"/>
                  </a:moveTo>
                  <a:lnTo>
                    <a:pt x="9083492" y="38062"/>
                  </a:lnTo>
                  <a:lnTo>
                    <a:pt x="7403282" y="7086562"/>
                  </a:lnTo>
                  <a:lnTo>
                    <a:pt x="682442" y="7086562"/>
                  </a:lnTo>
                  <a:lnTo>
                    <a:pt x="3810153" y="0"/>
                  </a:lnTo>
                  <a:close/>
                </a:path>
              </a:pathLst>
            </a:custGeom>
            <a:solidFill>
              <a:srgbClr val="B71919"/>
            </a:solidFill>
          </p:spPr>
        </p:pic>
      </p:grpSp>
      <p:cxnSp>
        <p:nvCxnSpPr>
          <p:cNvPr id="43" name="直接连接符 42"/>
          <p:cNvCxnSpPr/>
          <p:nvPr/>
        </p:nvCxnSpPr>
        <p:spPr>
          <a:xfrm>
            <a:off x="891381" y="3160169"/>
            <a:ext cx="680194" cy="0"/>
          </a:xfrm>
          <a:prstGeom prst="line">
            <a:avLst/>
          </a:prstGeom>
          <a:ln w="38100">
            <a:solidFill>
              <a:srgbClr val="4C4647"/>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965095" y="465120"/>
            <a:ext cx="2262158" cy="699316"/>
            <a:chOff x="5507534" y="356634"/>
            <a:chExt cx="2262158" cy="699316"/>
          </a:xfrm>
        </p:grpSpPr>
        <p:sp>
          <p:nvSpPr>
            <p:cNvPr id="6" name="矩形 5"/>
            <p:cNvSpPr/>
            <p:nvPr/>
          </p:nvSpPr>
          <p:spPr>
            <a:xfrm>
              <a:off x="5828135" y="356634"/>
              <a:ext cx="1620957" cy="523220"/>
            </a:xfrm>
            <a:prstGeom prst="rect">
              <a:avLst/>
            </a:prstGeom>
          </p:spPr>
          <p:txBody>
            <a:bodyPr wrap="none">
              <a:spAutoFit/>
            </a:bodyPr>
            <a:lstStyle/>
            <a:p>
              <a:pPr algn="ctr"/>
              <a:r>
                <a:rPr lang="zh-CN" altLang="en-US" sz="2800" dirty="0" smtClean="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我们是谁</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2" name="矩形 1"/>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up)">
                                      <p:cBhvr>
                                        <p:cTn id="11" dur="500"/>
                                        <p:tgtEl>
                                          <p:spTgt spid="36"/>
                                        </p:tgtEl>
                                      </p:cBhvr>
                                    </p:animEffect>
                                  </p:childTnLst>
                                </p:cTn>
                              </p:par>
                            </p:childTnLst>
                          </p:cTn>
                        </p:par>
                        <p:par>
                          <p:cTn id="12" fill="hold">
                            <p:stCondLst>
                              <p:cond delay="1000"/>
                            </p:stCondLst>
                            <p:childTnLst>
                              <p:par>
                                <p:cTn id="13" presetID="41"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3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6" dur="300" fill="hold"/>
                                        <p:tgtEl>
                                          <p:spTgt spid="21"/>
                                        </p:tgtEl>
                                        <p:attrNameLst>
                                          <p:attrName>ppt_y</p:attrName>
                                        </p:attrNameLst>
                                      </p:cBhvr>
                                      <p:tavLst>
                                        <p:tav tm="0">
                                          <p:val>
                                            <p:strVal val="#ppt_y"/>
                                          </p:val>
                                        </p:tav>
                                        <p:tav tm="100000">
                                          <p:val>
                                            <p:strVal val="#ppt_y"/>
                                          </p:val>
                                        </p:tav>
                                      </p:tavLst>
                                    </p:anim>
                                    <p:anim calcmode="lin" valueType="num">
                                      <p:cBhvr>
                                        <p:cTn id="17" dur="3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8" dur="3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300" tmFilter="0,0; .5, 1; 1, 1"/>
                                        <p:tgtEl>
                                          <p:spTgt spid="21"/>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6"/>
          <p:cNvSpPr/>
          <p:nvPr/>
        </p:nvSpPr>
        <p:spPr bwMode="auto">
          <a:xfrm>
            <a:off x="1309233" y="5857763"/>
            <a:ext cx="9669319" cy="105210"/>
          </a:xfrm>
          <a:custGeom>
            <a:avLst/>
            <a:gdLst>
              <a:gd name="T0" fmla="*/ 0 w 21600"/>
              <a:gd name="T1" fmla="*/ 0 h 21600"/>
              <a:gd name="T2" fmla="*/ 2147483647 w 21600"/>
              <a:gd name="T3" fmla="*/ 0 h 21600"/>
              <a:gd name="T4" fmla="*/ 2147483647 w 21600"/>
              <a:gd name="T5" fmla="*/ 892387743 h 21600"/>
              <a:gd name="T6" fmla="*/ 0 w 21600"/>
              <a:gd name="T7" fmla="*/ 892387743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lnTo>
                  <a:pt x="21600" y="0"/>
                </a:lnTo>
                <a:lnTo>
                  <a:pt x="21600" y="21600"/>
                </a:lnTo>
                <a:lnTo>
                  <a:pt x="0" y="21600"/>
                </a:lnTo>
                <a:lnTo>
                  <a:pt x="0" y="0"/>
                </a:lnTo>
                <a:close/>
              </a:path>
            </a:pathLst>
          </a:custGeom>
          <a:solidFill>
            <a:srgbClr val="DEB26F"/>
          </a:solidFill>
          <a:ln w="25400" cap="flat" cmpd="sng">
            <a:solidFill>
              <a:srgbClr val="000000">
                <a:alpha val="0"/>
              </a:srgbClr>
            </a:solidFill>
            <a:round/>
          </a:ln>
        </p:spPr>
        <p:txBody>
          <a:bodyPr lIns="0" tIns="0" rIns="0" bIns="0"/>
          <a:lstStyle/>
          <a:p>
            <a:endParaRPr lang="zh-CN" altLang="en-US" dirty="0">
              <a:latin typeface="字魂105号-简雅黑" panose="00000500000000000000" pitchFamily="2" charset="-122"/>
              <a:ea typeface="字魂105号-简雅黑" panose="00000500000000000000" pitchFamily="2" charset="-122"/>
              <a:cs typeface="+mn-ea"/>
              <a:sym typeface="+mn-lt"/>
            </a:endParaRPr>
          </a:p>
        </p:txBody>
      </p:sp>
      <p:pic>
        <p:nvPicPr>
          <p:cNvPr id="10" name="图片 9"/>
          <p:cNvPicPr>
            <a:picLocks noChangeAspect="1"/>
          </p:cNvPicPr>
          <p:nvPr/>
        </p:nvPicPr>
        <p:blipFill rotWithShape="1">
          <a:blip r:embed="rId1">
            <a:extLst>
              <a:ext uri="{28A0092B-C50C-407E-A947-70E740481C1C}">
                <a14:useLocalDpi xmlns:a14="http://schemas.microsoft.com/office/drawing/2010/main" val="0"/>
              </a:ext>
            </a:extLst>
          </a:blip>
          <a:srcRect l="10372" r="-26"/>
          <a:stretch>
            <a:fillRect/>
          </a:stretch>
        </p:blipFill>
        <p:spPr>
          <a:xfrm flipH="1">
            <a:off x="1309512" y="2837870"/>
            <a:ext cx="6948934" cy="3019893"/>
          </a:xfrm>
          <a:prstGeom prst="rect">
            <a:avLst/>
          </a:prstGeom>
        </p:spPr>
      </p:pic>
      <p:sp>
        <p:nvSpPr>
          <p:cNvPr id="11" name="矩形 10"/>
          <p:cNvSpPr/>
          <p:nvPr/>
        </p:nvSpPr>
        <p:spPr>
          <a:xfrm>
            <a:off x="8262253" y="2837870"/>
            <a:ext cx="2716300" cy="3021442"/>
          </a:xfrm>
          <a:prstGeom prst="rect">
            <a:avLst/>
          </a:prstGeom>
          <a:gradFill>
            <a:gsLst>
              <a:gs pos="0">
                <a:srgbClr val="4C4647"/>
              </a:gs>
              <a:gs pos="100000">
                <a:srgbClr val="2D262B"/>
              </a:gs>
            </a:gsLst>
            <a:lin ang="4800000" scaled="0"/>
          </a:gradFill>
          <a:ln>
            <a:noFill/>
          </a:ln>
          <a:effectLst>
            <a:outerShdw blurRad="381000" dist="2286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ct val="150000"/>
              </a:lnSpc>
            </a:pPr>
            <a:r>
              <a:rPr lang="zh-CN" altLang="en-US" sz="2400" dirty="0" smtClean="0">
                <a:solidFill>
                  <a:prstClr val="white"/>
                </a:solidFill>
                <a:latin typeface="字魂105号-简雅黑" panose="00000500000000000000" pitchFamily="2" charset="-122"/>
                <a:ea typeface="字魂105号-简雅黑" panose="00000500000000000000" pitchFamily="2" charset="-122"/>
                <a:cs typeface="+mn-ea"/>
                <a:sym typeface="+mn-lt"/>
              </a:rPr>
              <a:t>关键词</a:t>
            </a:r>
            <a:endParaRPr lang="en-US" altLang="zh-CN" sz="2400" dirty="0" smtClean="0">
              <a:solidFill>
                <a:prstClr val="white"/>
              </a:solidFill>
              <a:latin typeface="字魂105号-简雅黑" panose="00000500000000000000" pitchFamily="2" charset="-122"/>
              <a:ea typeface="字魂105号-简雅黑" panose="00000500000000000000" pitchFamily="2" charset="-122"/>
              <a:cs typeface="+mn-ea"/>
              <a:sym typeface="+mn-lt"/>
            </a:endParaRPr>
          </a:p>
          <a:p>
            <a:pPr lvl="0" algn="ctr">
              <a:lnSpc>
                <a:spcPct val="150000"/>
              </a:lnSpc>
            </a:pPr>
            <a:r>
              <a:rPr lang="zh-CN" altLang="en-US" sz="2400" dirty="0" smtClean="0">
                <a:solidFill>
                  <a:prstClr val="white"/>
                </a:solidFill>
                <a:latin typeface="字魂105号-简雅黑" panose="00000500000000000000" pitchFamily="2" charset="-122"/>
                <a:ea typeface="字魂105号-简雅黑" panose="00000500000000000000" pitchFamily="2" charset="-122"/>
                <a:cs typeface="+mn-ea"/>
                <a:sym typeface="+mn-lt"/>
              </a:rPr>
              <a:t>描述概括</a:t>
            </a:r>
            <a:endParaRPr lang="zh-CN" altLang="en-US" sz="2400" dirty="0">
              <a:solidFill>
                <a:prstClr val="white"/>
              </a:solidFill>
              <a:latin typeface="字魂105号-简雅黑" panose="00000500000000000000" pitchFamily="2" charset="-122"/>
              <a:ea typeface="字魂105号-简雅黑" panose="00000500000000000000" pitchFamily="2" charset="-122"/>
              <a:cs typeface="+mn-ea"/>
              <a:sym typeface="+mn-lt"/>
            </a:endParaRPr>
          </a:p>
        </p:txBody>
      </p:sp>
      <p:sp>
        <p:nvSpPr>
          <p:cNvPr id="14" name="TextBox 21"/>
          <p:cNvSpPr txBox="1"/>
          <p:nvPr/>
        </p:nvSpPr>
        <p:spPr>
          <a:xfrm>
            <a:off x="1309234" y="1935892"/>
            <a:ext cx="9669319" cy="472565"/>
          </a:xfrm>
          <a:prstGeom prst="rect">
            <a:avLst/>
          </a:prstGeom>
          <a:noFill/>
        </p:spPr>
        <p:txBody>
          <a:bodyPr wrap="square" lIns="0" tIns="0" rIns="0" bIns="0" rtlCol="0">
            <a:spAutoFit/>
          </a:bodyPr>
          <a:lstStyle/>
          <a:p>
            <a:pPr algn="just">
              <a:lnSpc>
                <a:spcPct val="150000"/>
              </a:lnSpc>
              <a:spcBef>
                <a:spcPts val="1200"/>
              </a:spcBef>
            </a:pP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您</a:t>
            </a: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的内容打在这里，或者通过复制您的文本后，在此框中选择粘贴，并选择只保留文字。您的内容打在这里，或者通过复制您的文本后，在此框中选择粘贴，并选择只保留文字</a:t>
            </a:r>
            <a:r>
              <a:rPr lang="zh-CN" altLang="en-US"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a:t>
            </a:r>
            <a:r>
              <a:rPr lang="zh-CN" altLang="en-US"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您的内容打在这里，或者通过复制您的文本后，在此框中选择粘贴，并选择只保留文字。</a:t>
            </a:r>
            <a:endPar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grpSp>
        <p:nvGrpSpPr>
          <p:cNvPr id="12" name="组合 11"/>
          <p:cNvGrpSpPr/>
          <p:nvPr/>
        </p:nvGrpSpPr>
        <p:grpSpPr>
          <a:xfrm>
            <a:off x="4965095" y="465120"/>
            <a:ext cx="2262158" cy="699316"/>
            <a:chOff x="5507534" y="356634"/>
            <a:chExt cx="2262158" cy="699316"/>
          </a:xfrm>
        </p:grpSpPr>
        <p:sp>
          <p:nvSpPr>
            <p:cNvPr id="15" name="矩形 14"/>
            <p:cNvSpPr/>
            <p:nvPr/>
          </p:nvSpPr>
          <p:spPr>
            <a:xfrm>
              <a:off x="5828135" y="356634"/>
              <a:ext cx="1620957" cy="523220"/>
            </a:xfrm>
            <a:prstGeom prst="rect">
              <a:avLst/>
            </a:prstGeom>
          </p:spPr>
          <p:txBody>
            <a:bodyPr wrap="none">
              <a:spAutoFit/>
            </a:bodyPr>
            <a:lstStyle/>
            <a:p>
              <a:pPr algn="ctr"/>
              <a:r>
                <a:rPr lang="zh-CN" altLang="en-US" sz="2800" dirty="0" smtClean="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我们是谁</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6" name="矩形 15"/>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23" presetClass="entr" presetSubtype="28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strVal val="4/3*#ppt_w"/>
                                          </p:val>
                                        </p:tav>
                                        <p:tav tm="100000">
                                          <p:val>
                                            <p:strVal val="#ppt_w"/>
                                          </p:val>
                                        </p:tav>
                                      </p:tavLst>
                                    </p:anim>
                                    <p:anim calcmode="lin" valueType="num">
                                      <p:cBhvr>
                                        <p:cTn id="15" dur="500" fill="hold"/>
                                        <p:tgtEl>
                                          <p:spTgt spid="10"/>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1500"/>
                            </p:stCondLst>
                            <p:childTnLst>
                              <p:par>
                                <p:cTn id="21" presetID="41"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3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4" dur="300" fill="hold"/>
                                        <p:tgtEl>
                                          <p:spTgt spid="14"/>
                                        </p:tgtEl>
                                        <p:attrNameLst>
                                          <p:attrName>ppt_y</p:attrName>
                                        </p:attrNameLst>
                                      </p:cBhvr>
                                      <p:tavLst>
                                        <p:tav tm="0">
                                          <p:val>
                                            <p:strVal val="#ppt_y"/>
                                          </p:val>
                                        </p:tav>
                                        <p:tav tm="100000">
                                          <p:val>
                                            <p:strVal val="#ppt_y"/>
                                          </p:val>
                                        </p:tav>
                                      </p:tavLst>
                                    </p:anim>
                                    <p:anim calcmode="lin" valueType="num">
                                      <p:cBhvr>
                                        <p:cTn id="25" dur="3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6" dur="3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3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rcRect/>
            <a:stretch>
              <a:fillRect t="-1484" b="-168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prstClr val="white"/>
              </a:solidFill>
            </a:endParaRPr>
          </a:p>
        </p:txBody>
      </p:sp>
      <p:sp>
        <p:nvSpPr>
          <p:cNvPr id="3" name="矩形 2"/>
          <p:cNvSpPr/>
          <p:nvPr/>
        </p:nvSpPr>
        <p:spPr>
          <a:xfrm>
            <a:off x="0" y="0"/>
            <a:ext cx="12192000" cy="6858000"/>
          </a:xfrm>
          <a:prstGeom prst="rect">
            <a:avLst/>
          </a:prstGeom>
          <a:gradFill>
            <a:gsLst>
              <a:gs pos="91000">
                <a:srgbClr val="2D262B">
                  <a:alpha val="91000"/>
                </a:srgbClr>
              </a:gs>
              <a:gs pos="0">
                <a:srgbClr val="4C4647">
                  <a:alpha val="64000"/>
                </a:srgb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3C54"/>
              </a:solidFill>
            </a:endParaRPr>
          </a:p>
        </p:txBody>
      </p:sp>
      <p:sp>
        <p:nvSpPr>
          <p:cNvPr id="9" name="文本框 9"/>
          <p:cNvSpPr txBox="1"/>
          <p:nvPr/>
        </p:nvSpPr>
        <p:spPr>
          <a:xfrm>
            <a:off x="2711624" y="2281821"/>
            <a:ext cx="74080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noAutofit/>
          </a:bodyPr>
          <a:lstStyle>
            <a:lvl1pPr algn="ctr">
              <a:defRPr sz="3200" b="0">
                <a:solidFill>
                  <a:schemeClr val="accent2"/>
                </a:solidFill>
                <a:latin typeface="微软雅黑" panose="020B0503020204020204" pitchFamily="34" charset="-122"/>
                <a:ea typeface="微软雅黑" panose="020B0503020204020204" pitchFamily="34" charset="-122"/>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lvl="1" defTabSz="914400" fontAlgn="base">
              <a:spcBef>
                <a:spcPct val="0"/>
              </a:spcBef>
              <a:spcAft>
                <a:spcPct val="0"/>
              </a:spcAft>
            </a:pPr>
            <a:r>
              <a:rPr lang="zh-CN" altLang="en-US" sz="4800" dirty="0" smtClean="0">
                <a:solidFill>
                  <a:prstClr val="white"/>
                </a:solidFill>
                <a:latin typeface="字魂49号-逍遥行书" panose="00000500000000000000" pitchFamily="2" charset="-122"/>
                <a:ea typeface="字魂49号-逍遥行书" panose="00000500000000000000" pitchFamily="2" charset="-122"/>
              </a:rPr>
              <a:t>因为坚持，我们聚在一起！</a:t>
            </a:r>
            <a:endParaRPr lang="zh-CN" altLang="en-US" sz="4800" dirty="0">
              <a:solidFill>
                <a:prstClr val="white"/>
              </a:solidFill>
              <a:latin typeface="字魂49号-逍遥行书" panose="00000500000000000000" pitchFamily="2" charset="-122"/>
              <a:ea typeface="字魂49号-逍遥行书" panose="00000500000000000000" pitchFamily="2" charset="-122"/>
            </a:endParaRPr>
          </a:p>
        </p:txBody>
      </p:sp>
      <p:sp>
        <p:nvSpPr>
          <p:cNvPr id="10" name="矩形 9"/>
          <p:cNvSpPr/>
          <p:nvPr/>
        </p:nvSpPr>
        <p:spPr>
          <a:xfrm>
            <a:off x="2557871" y="4976243"/>
            <a:ext cx="7426561" cy="884858"/>
          </a:xfrm>
          <a:prstGeom prst="rect">
            <a:avLst/>
          </a:prstGeom>
        </p:spPr>
        <p:txBody>
          <a:bodyPr wrap="square">
            <a:spAutoFit/>
          </a:bodyPr>
          <a:lstStyle/>
          <a:p>
            <a:pPr algn="ctr">
              <a:lnSpc>
                <a:spcPct val="150000"/>
              </a:lnSpc>
            </a:pPr>
            <a:r>
              <a:rPr lang="zh-CN" altLang="en-US" sz="1200" dirty="0">
                <a:solidFill>
                  <a:prstClr val="white">
                    <a:alpha val="70000"/>
                  </a:prstClr>
                </a:solidFill>
                <a:latin typeface="字魂105号-简雅黑" panose="00000500000000000000" pitchFamily="2" charset="-122"/>
                <a:ea typeface="字魂105号-简雅黑" panose="00000500000000000000" pitchFamily="2" charset="-122"/>
              </a:rPr>
              <a:t>我们是一支专注的团队。我们坚信，安全的品牌源自客户的信任。只有专注，才能做好安全</a:t>
            </a:r>
            <a:r>
              <a:rPr lang="zh-CN" altLang="en-US" sz="1200" dirty="0" smtClean="0">
                <a:solidFill>
                  <a:prstClr val="white">
                    <a:alpha val="70000"/>
                  </a:prstClr>
                </a:solidFill>
                <a:latin typeface="字魂105号-简雅黑" panose="00000500000000000000" pitchFamily="2" charset="-122"/>
                <a:ea typeface="字魂105号-简雅黑" panose="00000500000000000000" pitchFamily="2" charset="-122"/>
              </a:rPr>
              <a:t>。</a:t>
            </a:r>
            <a:r>
              <a:rPr lang="zh-CN" altLang="en-US" sz="1200" dirty="0" smtClean="0">
                <a:solidFill>
                  <a:prstClr val="white">
                    <a:alpha val="70000"/>
                  </a:prstClr>
                </a:solidFill>
                <a:latin typeface="字魂105号-简雅黑" panose="00000500000000000000" pitchFamily="2" charset="-122"/>
                <a:ea typeface="字魂105号-简雅黑" panose="00000500000000000000" pitchFamily="2" charset="-122"/>
                <a:sym typeface="+mn-ea"/>
              </a:rPr>
              <a:t>我们</a:t>
            </a:r>
            <a:r>
              <a:rPr lang="zh-CN" altLang="en-US" sz="1200" dirty="0">
                <a:solidFill>
                  <a:prstClr val="white">
                    <a:alpha val="70000"/>
                  </a:prstClr>
                </a:solidFill>
                <a:latin typeface="字魂105号-简雅黑" panose="00000500000000000000" pitchFamily="2" charset="-122"/>
                <a:ea typeface="字魂105号-简雅黑" panose="00000500000000000000" pitchFamily="2" charset="-122"/>
                <a:sym typeface="+mn-ea"/>
              </a:rPr>
              <a:t>是一支有梦想的团队。我们来自五湖四海，因为一个共同的梦想：做一家真正优秀的信息安全企业，为客户提供最可靠的互联网安全防护。</a:t>
            </a:r>
            <a:endParaRPr lang="zh-CN" altLang="en-US" sz="1200" dirty="0">
              <a:solidFill>
                <a:prstClr val="white">
                  <a:alpha val="70000"/>
                </a:prstClr>
              </a:solidFill>
              <a:latin typeface="字魂105号-简雅黑" panose="00000500000000000000" pitchFamily="2" charset="-122"/>
              <a:ea typeface="字魂105号-简雅黑" panose="00000500000000000000" pitchFamily="2" charset="-122"/>
              <a:sym typeface="+mn-ea"/>
            </a:endParaRPr>
          </a:p>
        </p:txBody>
      </p:sp>
      <p:sp>
        <p:nvSpPr>
          <p:cNvPr id="12" name="任意多边形 11"/>
          <p:cNvSpPr/>
          <p:nvPr/>
        </p:nvSpPr>
        <p:spPr>
          <a:xfrm>
            <a:off x="3431704" y="3429000"/>
            <a:ext cx="5112111" cy="957797"/>
          </a:xfrm>
          <a:custGeom>
            <a:avLst/>
            <a:gdLst>
              <a:gd name="connsiteX0" fmla="*/ 0 w 5471176"/>
              <a:gd name="connsiteY0" fmla="*/ 412491 h 957797"/>
              <a:gd name="connsiteX1" fmla="*/ 4150333 w 5471176"/>
              <a:gd name="connsiteY1" fmla="*/ 19252 h 957797"/>
              <a:gd name="connsiteX2" fmla="*/ 1700878 w 5471176"/>
              <a:gd name="connsiteY2" fmla="*/ 952603 h 957797"/>
              <a:gd name="connsiteX3" fmla="*/ 5112111 w 5471176"/>
              <a:gd name="connsiteY3" fmla="*/ 398278 h 957797"/>
              <a:gd name="connsiteX4" fmla="*/ 5202130 w 5471176"/>
              <a:gd name="connsiteY4" fmla="*/ 440918 h 957797"/>
              <a:gd name="connsiteX0-1" fmla="*/ 0 w 5112111"/>
              <a:gd name="connsiteY0-2" fmla="*/ 412491 h 957797"/>
              <a:gd name="connsiteX1-3" fmla="*/ 4150333 w 5112111"/>
              <a:gd name="connsiteY1-4" fmla="*/ 19252 h 957797"/>
              <a:gd name="connsiteX2-5" fmla="*/ 1700878 w 5112111"/>
              <a:gd name="connsiteY2-6" fmla="*/ 952603 h 957797"/>
              <a:gd name="connsiteX3-7" fmla="*/ 5112111 w 5112111"/>
              <a:gd name="connsiteY3-8" fmla="*/ 398278 h 957797"/>
            </a:gdLst>
            <a:ahLst/>
            <a:cxnLst>
              <a:cxn ang="0">
                <a:pos x="connsiteX0-1" y="connsiteY0-2"/>
              </a:cxn>
              <a:cxn ang="0">
                <a:pos x="connsiteX1-3" y="connsiteY1-4"/>
              </a:cxn>
              <a:cxn ang="0">
                <a:pos x="connsiteX2-5" y="connsiteY2-6"/>
              </a:cxn>
              <a:cxn ang="0">
                <a:pos x="connsiteX3-7" y="connsiteY3-8"/>
              </a:cxn>
            </a:cxnLst>
            <a:rect l="l" t="t" r="r" b="b"/>
            <a:pathLst>
              <a:path w="5112111" h="957797">
                <a:moveTo>
                  <a:pt x="0" y="412491"/>
                </a:moveTo>
                <a:cubicBezTo>
                  <a:pt x="1933426" y="170862"/>
                  <a:pt x="3866853" y="-70767"/>
                  <a:pt x="4150333" y="19252"/>
                </a:cubicBezTo>
                <a:cubicBezTo>
                  <a:pt x="4433813" y="109271"/>
                  <a:pt x="1540582" y="889432"/>
                  <a:pt x="1700878" y="952603"/>
                </a:cubicBezTo>
                <a:cubicBezTo>
                  <a:pt x="1861174" y="1015774"/>
                  <a:pt x="4528569" y="483559"/>
                  <a:pt x="5112111" y="398278"/>
                </a:cubicBezTo>
              </a:path>
            </a:pathLst>
          </a:custGeom>
          <a:noFill/>
          <a:ln w="38100">
            <a:gradFill>
              <a:gsLst>
                <a:gs pos="100000">
                  <a:srgbClr val="DEB26F">
                    <a:alpha val="0"/>
                  </a:srgbClr>
                </a:gs>
                <a:gs pos="77069">
                  <a:srgbClr val="DEB26F"/>
                </a:gs>
                <a:gs pos="30300">
                  <a:srgbClr val="DEB26F"/>
                </a:gs>
                <a:gs pos="0">
                  <a:srgbClr val="DEB26F">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prstClr val="white"/>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
                                        </p:tgtEl>
                                        <p:attrNameLst>
                                          <p:attrName>ppt_y</p:attrName>
                                        </p:attrNameLst>
                                      </p:cBhvr>
                                      <p:tavLst>
                                        <p:tav tm="0">
                                          <p:val>
                                            <p:strVal val="#ppt_y"/>
                                          </p:val>
                                        </p:tav>
                                        <p:tav tm="100000">
                                          <p:val>
                                            <p:strVal val="#ppt_y"/>
                                          </p:val>
                                        </p:tav>
                                      </p:tavLst>
                                    </p:anim>
                                    <p:anim calcmode="lin" valueType="num">
                                      <p:cBhvr>
                                        <p:cTn id="1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
                                        </p:tgtEl>
                                      </p:cBhvr>
                                    </p:animEffect>
                                  </p:childTnLst>
                                </p:cTn>
                              </p:par>
                            </p:childTnLst>
                          </p:cTn>
                        </p:par>
                        <p:par>
                          <p:cTn id="16" fill="hold">
                            <p:stCondLst>
                              <p:cond delay="1549"/>
                            </p:stCondLst>
                            <p:childTnLst>
                              <p:par>
                                <p:cTn id="17" presetID="16" presetClass="entr" presetSubtype="37"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outVertical)">
                                      <p:cBhvr>
                                        <p:cTn id="19" dur="500"/>
                                        <p:tgtEl>
                                          <p:spTgt spid="12"/>
                                        </p:tgtEl>
                                      </p:cBhvr>
                                    </p:animEffect>
                                  </p:childTnLst>
                                </p:cTn>
                              </p:par>
                            </p:childTnLst>
                          </p:cTn>
                        </p:par>
                        <p:par>
                          <p:cTn id="20" fill="hold">
                            <p:stCondLst>
                              <p:cond delay="2049"/>
                            </p:stCondLst>
                            <p:childTnLst>
                              <p:par>
                                <p:cTn id="21" presetID="18" presetClass="entr" presetSubtype="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trips(down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P spid="10"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5599490" y="3496399"/>
            <a:ext cx="1890045" cy="473379"/>
            <a:chOff x="5614988" y="2925435"/>
            <a:chExt cx="1890045" cy="473379"/>
          </a:xfrm>
        </p:grpSpPr>
        <p:sp>
          <p:nvSpPr>
            <p:cNvPr id="44" name="TextBox 19"/>
            <p:cNvSpPr txBox="1"/>
            <p:nvPr/>
          </p:nvSpPr>
          <p:spPr>
            <a:xfrm>
              <a:off x="5905290" y="2925435"/>
              <a:ext cx="1260281" cy="276999"/>
            </a:xfrm>
            <a:prstGeom prst="rect">
              <a:avLst/>
            </a:prstGeom>
            <a:noFill/>
          </p:spPr>
          <p:txBody>
            <a:bodyPr wrap="none" rtlCol="0">
              <a:spAutoFit/>
            </a:bodyPr>
            <a:lstStyle/>
            <a:p>
              <a:pPr algn="ctr" defTabSz="914400"/>
              <a:r>
                <a:rPr lang="en-US" sz="1200" spc="300" dirty="0">
                  <a:solidFill>
                    <a:srgbClr val="000000"/>
                  </a:solidFill>
                  <a:latin typeface="字魂105号-简雅黑" panose="00000500000000000000" pitchFamily="2" charset="-122"/>
                  <a:ea typeface="Montserrat Semi" charset="0"/>
                  <a:cs typeface="Montserrat Semi" charset="0"/>
                </a:rPr>
                <a:t>JOHN DOE</a:t>
              </a:r>
              <a:endParaRPr lang="en-US" sz="1200" spc="300" dirty="0">
                <a:solidFill>
                  <a:srgbClr val="000000"/>
                </a:solidFill>
                <a:latin typeface="字魂105号-简雅黑" panose="00000500000000000000" pitchFamily="2" charset="-122"/>
                <a:ea typeface="Montserrat Semi" charset="0"/>
                <a:cs typeface="Montserrat Semi" charset="0"/>
              </a:endParaRPr>
            </a:p>
          </p:txBody>
        </p:sp>
        <p:sp>
          <p:nvSpPr>
            <p:cNvPr id="45" name="TextBox 20"/>
            <p:cNvSpPr txBox="1"/>
            <p:nvPr/>
          </p:nvSpPr>
          <p:spPr>
            <a:xfrm>
              <a:off x="5614988" y="3098732"/>
              <a:ext cx="1890045" cy="300082"/>
            </a:xfrm>
            <a:prstGeom prst="rect">
              <a:avLst/>
            </a:prstGeom>
            <a:noFill/>
          </p:spPr>
          <p:txBody>
            <a:bodyPr wrap="square" rtlCol="0">
              <a:spAutoFit/>
            </a:bodyPr>
            <a:lstStyle/>
            <a:p>
              <a:pPr algn="ctr" defTabSz="914400">
                <a:lnSpc>
                  <a:spcPct val="150000"/>
                </a:lnSpc>
              </a:pPr>
              <a:r>
                <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rPr>
                <a:t>CEO &amp; FOUNDER</a:t>
              </a:r>
              <a:endPar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grpSp>
        <p:nvGrpSpPr>
          <p:cNvPr id="46" name="组合 45"/>
          <p:cNvGrpSpPr/>
          <p:nvPr/>
        </p:nvGrpSpPr>
        <p:grpSpPr>
          <a:xfrm>
            <a:off x="7622238" y="3496399"/>
            <a:ext cx="1890045" cy="473379"/>
            <a:chOff x="7637736" y="2925435"/>
            <a:chExt cx="1890045" cy="473379"/>
          </a:xfrm>
        </p:grpSpPr>
        <p:sp>
          <p:nvSpPr>
            <p:cNvPr id="47" name="TextBox 21"/>
            <p:cNvSpPr txBox="1"/>
            <p:nvPr/>
          </p:nvSpPr>
          <p:spPr>
            <a:xfrm>
              <a:off x="7955312" y="2925435"/>
              <a:ext cx="1260281" cy="276999"/>
            </a:xfrm>
            <a:prstGeom prst="rect">
              <a:avLst/>
            </a:prstGeom>
            <a:noFill/>
          </p:spPr>
          <p:txBody>
            <a:bodyPr wrap="none" rtlCol="0">
              <a:spAutoFit/>
            </a:bodyPr>
            <a:lstStyle/>
            <a:p>
              <a:pPr algn="ctr" defTabSz="914400"/>
              <a:r>
                <a:rPr lang="en-US" sz="1200" spc="300" dirty="0">
                  <a:solidFill>
                    <a:srgbClr val="000000"/>
                  </a:solidFill>
                  <a:latin typeface="字魂105号-简雅黑" panose="00000500000000000000" pitchFamily="2" charset="-122"/>
                  <a:ea typeface="Montserrat Semi" charset="0"/>
                  <a:cs typeface="Montserrat Semi" charset="0"/>
                </a:rPr>
                <a:t>JOHN DOE</a:t>
              </a:r>
              <a:endParaRPr lang="en-US" sz="1200" spc="300" dirty="0">
                <a:solidFill>
                  <a:srgbClr val="000000"/>
                </a:solidFill>
                <a:latin typeface="字魂105号-简雅黑" panose="00000500000000000000" pitchFamily="2" charset="-122"/>
                <a:ea typeface="Montserrat Semi" charset="0"/>
                <a:cs typeface="Montserrat Semi" charset="0"/>
              </a:endParaRPr>
            </a:p>
          </p:txBody>
        </p:sp>
        <p:sp>
          <p:nvSpPr>
            <p:cNvPr id="48" name="TextBox 23"/>
            <p:cNvSpPr txBox="1"/>
            <p:nvPr/>
          </p:nvSpPr>
          <p:spPr>
            <a:xfrm>
              <a:off x="7637736" y="3098732"/>
              <a:ext cx="1890045" cy="300082"/>
            </a:xfrm>
            <a:prstGeom prst="rect">
              <a:avLst/>
            </a:prstGeom>
            <a:noFill/>
          </p:spPr>
          <p:txBody>
            <a:bodyPr wrap="square" rtlCol="0">
              <a:spAutoFit/>
            </a:bodyPr>
            <a:lstStyle/>
            <a:p>
              <a:pPr algn="ctr" defTabSz="914400">
                <a:lnSpc>
                  <a:spcPct val="150000"/>
                </a:lnSpc>
              </a:pPr>
              <a:r>
                <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rPr>
                <a:t>CEO &amp; FOUNDER</a:t>
              </a:r>
              <a:endPar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grpSp>
        <p:nvGrpSpPr>
          <p:cNvPr id="49" name="组合 48"/>
          <p:cNvGrpSpPr/>
          <p:nvPr/>
        </p:nvGrpSpPr>
        <p:grpSpPr>
          <a:xfrm>
            <a:off x="9635895" y="3496399"/>
            <a:ext cx="1890045" cy="473379"/>
            <a:chOff x="9651393" y="2925435"/>
            <a:chExt cx="1890045" cy="473379"/>
          </a:xfrm>
        </p:grpSpPr>
        <p:sp>
          <p:nvSpPr>
            <p:cNvPr id="50" name="TextBox 27"/>
            <p:cNvSpPr txBox="1"/>
            <p:nvPr/>
          </p:nvSpPr>
          <p:spPr>
            <a:xfrm>
              <a:off x="9968969" y="2925435"/>
              <a:ext cx="1260281" cy="276999"/>
            </a:xfrm>
            <a:prstGeom prst="rect">
              <a:avLst/>
            </a:prstGeom>
            <a:noFill/>
          </p:spPr>
          <p:txBody>
            <a:bodyPr wrap="none" rtlCol="0">
              <a:spAutoFit/>
            </a:bodyPr>
            <a:lstStyle/>
            <a:p>
              <a:pPr algn="ctr" defTabSz="914400"/>
              <a:r>
                <a:rPr lang="en-US" sz="1200" spc="300" dirty="0">
                  <a:solidFill>
                    <a:srgbClr val="000000"/>
                  </a:solidFill>
                  <a:latin typeface="字魂105号-简雅黑" panose="00000500000000000000" pitchFamily="2" charset="-122"/>
                  <a:ea typeface="Montserrat Semi" charset="0"/>
                  <a:cs typeface="Montserrat Semi" charset="0"/>
                </a:rPr>
                <a:t>JOHN DOE</a:t>
              </a:r>
              <a:endParaRPr lang="en-US" sz="1200" spc="300" dirty="0">
                <a:solidFill>
                  <a:srgbClr val="000000"/>
                </a:solidFill>
                <a:latin typeface="字魂105号-简雅黑" panose="00000500000000000000" pitchFamily="2" charset="-122"/>
                <a:ea typeface="Montserrat Semi" charset="0"/>
                <a:cs typeface="Montserrat Semi" charset="0"/>
              </a:endParaRPr>
            </a:p>
          </p:txBody>
        </p:sp>
        <p:sp>
          <p:nvSpPr>
            <p:cNvPr id="51" name="TextBox 35"/>
            <p:cNvSpPr txBox="1"/>
            <p:nvPr/>
          </p:nvSpPr>
          <p:spPr>
            <a:xfrm>
              <a:off x="9651393" y="3098732"/>
              <a:ext cx="1890045" cy="300082"/>
            </a:xfrm>
            <a:prstGeom prst="rect">
              <a:avLst/>
            </a:prstGeom>
            <a:noFill/>
          </p:spPr>
          <p:txBody>
            <a:bodyPr wrap="square" rtlCol="0">
              <a:spAutoFit/>
            </a:bodyPr>
            <a:lstStyle/>
            <a:p>
              <a:pPr algn="ctr" defTabSz="914400">
                <a:lnSpc>
                  <a:spcPct val="150000"/>
                </a:lnSpc>
              </a:pPr>
              <a:r>
                <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rPr>
                <a:t>CEO &amp; FOUNDER</a:t>
              </a:r>
              <a:endPar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grpSp>
        <p:nvGrpSpPr>
          <p:cNvPr id="61" name="Group 42"/>
          <p:cNvGrpSpPr/>
          <p:nvPr/>
        </p:nvGrpSpPr>
        <p:grpSpPr>
          <a:xfrm>
            <a:off x="769725" y="1631937"/>
            <a:ext cx="5047309" cy="3720782"/>
            <a:chOff x="1916409" y="2326363"/>
            <a:chExt cx="10094618" cy="7441564"/>
          </a:xfrm>
        </p:grpSpPr>
        <p:sp>
          <p:nvSpPr>
            <p:cNvPr id="62" name="TextBox 43"/>
            <p:cNvSpPr txBox="1"/>
            <p:nvPr/>
          </p:nvSpPr>
          <p:spPr>
            <a:xfrm>
              <a:off x="1934757" y="3347911"/>
              <a:ext cx="10076270" cy="800220"/>
            </a:xfrm>
            <a:prstGeom prst="rect">
              <a:avLst/>
            </a:prstGeom>
            <a:noFill/>
          </p:spPr>
          <p:txBody>
            <a:bodyPr wrap="square" rtlCol="0">
              <a:spAutoFit/>
            </a:bodyPr>
            <a:lstStyle/>
            <a:p>
              <a:pPr defTabSz="914400">
                <a:defRPr/>
              </a:pPr>
              <a:r>
                <a:rPr lang="en-US" altLang="zh-CN" sz="2000" kern="0" dirty="0" smtClean="0">
                  <a:solidFill>
                    <a:srgbClr val="DEB26F"/>
                  </a:solidFill>
                  <a:latin typeface="字魂105号-简雅黑" panose="00000500000000000000" pitchFamily="2" charset="-122"/>
                  <a:ea typeface="字魂105号-简雅黑" panose="00000500000000000000" pitchFamily="2" charset="-122"/>
                  <a:cs typeface="Aa楷体" panose="02000500000000000000" pitchFamily="2" charset="-122"/>
                </a:rPr>
                <a:t>Team members</a:t>
              </a:r>
              <a:endParaRPr lang="en-US" sz="2000" kern="0" dirty="0">
                <a:solidFill>
                  <a:srgbClr val="DEB26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sp>
          <p:nvSpPr>
            <p:cNvPr id="63" name="TextBox 44"/>
            <p:cNvSpPr txBox="1"/>
            <p:nvPr/>
          </p:nvSpPr>
          <p:spPr>
            <a:xfrm>
              <a:off x="2074457" y="4772469"/>
              <a:ext cx="6553718" cy="1015662"/>
            </a:xfrm>
            <a:prstGeom prst="rect">
              <a:avLst/>
            </a:prstGeom>
            <a:noFill/>
          </p:spPr>
          <p:txBody>
            <a:bodyPr wrap="none" rtlCol="0">
              <a:spAutoFit/>
            </a:bodyPr>
            <a:lstStyle/>
            <a:p>
              <a:pPr defTabSz="914400">
                <a:lnSpc>
                  <a:spcPct val="150000"/>
                </a:lnSpc>
                <a:defRPr/>
              </a:pPr>
              <a:r>
                <a:rPr lang="en-US" sz="900" kern="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rPr>
                <a:t>NOW YOU CAN WRITE SOMETHING REALLY</a:t>
              </a:r>
              <a:endParaRPr lang="en-US" sz="900" kern="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endParaRPr>
            </a:p>
            <a:p>
              <a:pPr defTabSz="914400">
                <a:lnSpc>
                  <a:spcPct val="150000"/>
                </a:lnSpc>
                <a:defRPr/>
              </a:pPr>
              <a:r>
                <a:rPr lang="en-US" sz="900" kern="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rPr>
                <a:t>AWESOME IN THIS AREA</a:t>
              </a:r>
              <a:endParaRPr lang="en-US" sz="900" kern="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cxnSp>
          <p:nvCxnSpPr>
            <p:cNvPr id="64" name="Straight Connector 45"/>
            <p:cNvCxnSpPr/>
            <p:nvPr/>
          </p:nvCxnSpPr>
          <p:spPr>
            <a:xfrm>
              <a:off x="2144587" y="4434692"/>
              <a:ext cx="4967413" cy="0"/>
            </a:xfrm>
            <a:prstGeom prst="line">
              <a:avLst/>
            </a:prstGeom>
            <a:noFill/>
            <a:ln w="6350" cap="flat" cmpd="sng" algn="ctr">
              <a:solidFill>
                <a:srgbClr val="000000"/>
              </a:solidFill>
              <a:prstDash val="solid"/>
              <a:miter lim="800000"/>
            </a:ln>
            <a:effectLst/>
          </p:spPr>
        </p:cxnSp>
        <p:sp>
          <p:nvSpPr>
            <p:cNvPr id="65" name="TextBox 46"/>
            <p:cNvSpPr txBox="1"/>
            <p:nvPr/>
          </p:nvSpPr>
          <p:spPr>
            <a:xfrm>
              <a:off x="2041669" y="5758137"/>
              <a:ext cx="8924600" cy="2954656"/>
            </a:xfrm>
            <a:prstGeom prst="rect">
              <a:avLst/>
            </a:prstGeom>
            <a:noFill/>
          </p:spPr>
          <p:txBody>
            <a:bodyPr wrap="square" rtlCol="0">
              <a:spAutoFit/>
            </a:bodyPr>
            <a:lstStyle/>
            <a:p>
              <a:pPr defTabSz="914400">
                <a:lnSpc>
                  <a:spcPct val="150000"/>
                </a:lnSpc>
                <a:defRPr/>
              </a:pPr>
              <a:r>
                <a:rPr lang="zh-CN" altLang="en-US" sz="1200" kern="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zh-CN" altLang="en-US" sz="1200" kern="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nvGrpSpPr>
            <p:cNvPr id="66" name="Group 47"/>
            <p:cNvGrpSpPr/>
            <p:nvPr/>
          </p:nvGrpSpPr>
          <p:grpSpPr>
            <a:xfrm>
              <a:off x="2144587" y="9167487"/>
              <a:ext cx="3060659" cy="600440"/>
              <a:chOff x="5537205" y="11235207"/>
              <a:chExt cx="3060659" cy="600440"/>
            </a:xfrm>
          </p:grpSpPr>
          <p:sp>
            <p:nvSpPr>
              <p:cNvPr id="67" name="Rectangle 48"/>
              <p:cNvSpPr/>
              <p:nvPr/>
            </p:nvSpPr>
            <p:spPr>
              <a:xfrm>
                <a:off x="5537205" y="11235207"/>
                <a:ext cx="3060659" cy="600440"/>
              </a:xfrm>
              <a:prstGeom prst="rect">
                <a:avLst/>
              </a:prstGeom>
              <a:gradFill>
                <a:gsLst>
                  <a:gs pos="100000">
                    <a:srgbClr val="4C4647"/>
                  </a:gs>
                  <a:gs pos="0">
                    <a:srgbClr val="2D262B"/>
                  </a:gs>
                </a:gsLst>
                <a:lin ang="15600000" scaled="0"/>
              </a:gradFill>
              <a:ln w="28575" cap="flat" cmpd="sng" algn="ctr">
                <a:noFill/>
                <a:prstDash val="solid"/>
                <a:miter lim="800000"/>
              </a:ln>
              <a:effectLst/>
            </p:spPr>
            <p:txBody>
              <a:bodyPr rtlCol="0" anchor="ctr"/>
              <a:lstStyle/>
              <a:p>
                <a:pPr defTabSz="914400">
                  <a:defRPr/>
                </a:pPr>
                <a:endParaRPr lang="en-US" kern="0" dirty="0">
                  <a:solidFill>
                    <a:srgbClr val="FFFFF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sp>
            <p:nvSpPr>
              <p:cNvPr id="68" name="TextBox 49"/>
              <p:cNvSpPr txBox="1"/>
              <p:nvPr/>
            </p:nvSpPr>
            <p:spPr>
              <a:xfrm>
                <a:off x="5669747" y="11304595"/>
                <a:ext cx="2795575" cy="461664"/>
              </a:xfrm>
              <a:prstGeom prst="rect">
                <a:avLst/>
              </a:prstGeom>
              <a:noFill/>
            </p:spPr>
            <p:txBody>
              <a:bodyPr wrap="square" rtlCol="0">
                <a:spAutoFit/>
              </a:bodyPr>
              <a:lstStyle/>
              <a:p>
                <a:pPr algn="ctr" defTabSz="914400">
                  <a:defRPr/>
                </a:pPr>
                <a:r>
                  <a:rPr lang="en-US" sz="900" b="1" kern="0" spc="150" dirty="0">
                    <a:solidFill>
                      <a:srgbClr val="FFFFFF"/>
                    </a:solidFill>
                    <a:latin typeface="字魂105号-简雅黑" panose="00000500000000000000" pitchFamily="2" charset="-122"/>
                    <a:ea typeface="字魂105号-简雅黑" panose="00000500000000000000" pitchFamily="2" charset="-122"/>
                    <a:cs typeface="Aa楷体" panose="02000500000000000000" pitchFamily="2" charset="-122"/>
                  </a:rPr>
                  <a:t>LEARN MORE</a:t>
                </a:r>
                <a:endParaRPr lang="en-US" sz="900" b="1" kern="0" spc="150" dirty="0">
                  <a:solidFill>
                    <a:srgbClr val="FFFFF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sp>
          <p:nvSpPr>
            <p:cNvPr id="36" name="TextBox 43"/>
            <p:cNvSpPr txBox="1"/>
            <p:nvPr/>
          </p:nvSpPr>
          <p:spPr>
            <a:xfrm>
              <a:off x="1916409" y="2326363"/>
              <a:ext cx="10076270" cy="1292662"/>
            </a:xfrm>
            <a:prstGeom prst="rect">
              <a:avLst/>
            </a:prstGeom>
            <a:noFill/>
          </p:spPr>
          <p:txBody>
            <a:bodyPr wrap="square" rtlCol="0">
              <a:spAutoFit/>
            </a:bodyPr>
            <a:lstStyle/>
            <a:p>
              <a:pPr defTabSz="914400">
                <a:defRPr/>
              </a:pPr>
              <a:r>
                <a:rPr lang="zh-CN" altLang="en-US" sz="3600" b="1" kern="0" spc="300" dirty="0" smtClean="0">
                  <a:solidFill>
                    <a:schemeClr val="tx1">
                      <a:lumMod val="85000"/>
                      <a:lumOff val="15000"/>
                    </a:schemeClr>
                  </a:solidFill>
                  <a:latin typeface="字魂105号-简雅黑" panose="00000500000000000000" pitchFamily="2" charset="-122"/>
                  <a:ea typeface="字魂105号-简雅黑" panose="00000500000000000000" pitchFamily="2" charset="-122"/>
                  <a:cs typeface="Aa楷体" panose="02000500000000000000" pitchFamily="2" charset="-122"/>
                </a:rPr>
                <a:t>团队成员</a:t>
              </a:r>
              <a:endParaRPr lang="en-US" sz="3600" b="1" kern="0" spc="3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pic>
        <p:nvPicPr>
          <p:cNvPr id="69" name="图片占位符 25"/>
          <p:cNvPicPr>
            <a:picLocks noChangeAspect="1"/>
          </p:cNvPicPr>
          <p:nvPr/>
        </p:nvPicPr>
        <p:blipFill rotWithShape="1">
          <a:blip r:embed="rId1" cstate="print">
            <a:extLst>
              <a:ext uri="{28A0092B-C50C-407E-A947-70E740481C1C}">
                <a14:useLocalDpi xmlns:a14="http://schemas.microsoft.com/office/drawing/2010/main" val="0"/>
              </a:ext>
            </a:extLst>
          </a:blip>
          <a:srcRect l="12026" r="30470"/>
          <a:stretch>
            <a:fillRect/>
          </a:stretch>
        </p:blipFill>
        <p:spPr>
          <a:xfrm>
            <a:off x="9807766" y="1554448"/>
            <a:ext cx="1546303" cy="1793376"/>
          </a:xfrm>
          <a:prstGeom prst="rect">
            <a:avLst/>
          </a:prstGeom>
          <a:solidFill>
            <a:srgbClr val="FFFFFF">
              <a:lumMod val="95000"/>
            </a:srgbClr>
          </a:solidFill>
        </p:spPr>
      </p:pic>
      <p:pic>
        <p:nvPicPr>
          <p:cNvPr id="70" name="图片占位符 12"/>
          <p:cNvPicPr>
            <a:picLocks noChangeAspect="1"/>
          </p:cNvPicPr>
          <p:nvPr/>
        </p:nvPicPr>
        <p:blipFill rotWithShape="1">
          <a:blip r:embed="rId2" cstate="print">
            <a:extLst>
              <a:ext uri="{28A0092B-C50C-407E-A947-70E740481C1C}">
                <a14:useLocalDpi xmlns:a14="http://schemas.microsoft.com/office/drawing/2010/main" val="0"/>
              </a:ext>
            </a:extLst>
          </a:blip>
          <a:srcRect l="16955" t="6519" r="16955" b="40187"/>
          <a:stretch>
            <a:fillRect/>
          </a:stretch>
        </p:blipFill>
        <p:spPr>
          <a:xfrm>
            <a:off x="5771361" y="1544213"/>
            <a:ext cx="1500369" cy="1815407"/>
          </a:xfrm>
          <a:prstGeom prst="rect">
            <a:avLst/>
          </a:prstGeom>
          <a:solidFill>
            <a:srgbClr val="FFFFFF">
              <a:lumMod val="95000"/>
            </a:srgbClr>
          </a:solidFill>
        </p:spPr>
      </p:pic>
      <p:pic>
        <p:nvPicPr>
          <p:cNvPr id="74" name="图片占位符 22"/>
          <p:cNvPicPr>
            <a:picLocks noChangeAspect="1"/>
          </p:cNvPicPr>
          <p:nvPr/>
        </p:nvPicPr>
        <p:blipFill rotWithShape="1">
          <a:blip r:embed="rId3" cstate="print">
            <a:extLst>
              <a:ext uri="{28A0092B-C50C-407E-A947-70E740481C1C}">
                <a14:useLocalDpi xmlns:a14="http://schemas.microsoft.com/office/drawing/2010/main" val="0"/>
              </a:ext>
            </a:extLst>
          </a:blip>
          <a:srcRect l="29414" r="9972"/>
          <a:stretch>
            <a:fillRect/>
          </a:stretch>
        </p:blipFill>
        <p:spPr>
          <a:xfrm>
            <a:off x="7794109" y="1554447"/>
            <a:ext cx="1546303" cy="1793377"/>
          </a:xfrm>
          <a:prstGeom prst="rect">
            <a:avLst/>
          </a:prstGeom>
          <a:solidFill>
            <a:srgbClr val="FFFFFF">
              <a:lumMod val="95000"/>
            </a:srgbClr>
          </a:solidFill>
        </p:spPr>
      </p:pic>
      <p:grpSp>
        <p:nvGrpSpPr>
          <p:cNvPr id="38" name="组合 37"/>
          <p:cNvGrpSpPr/>
          <p:nvPr/>
        </p:nvGrpSpPr>
        <p:grpSpPr>
          <a:xfrm>
            <a:off x="4965095" y="465120"/>
            <a:ext cx="2262158" cy="699316"/>
            <a:chOff x="5507534" y="356634"/>
            <a:chExt cx="2262158" cy="699316"/>
          </a:xfrm>
        </p:grpSpPr>
        <p:sp>
          <p:nvSpPr>
            <p:cNvPr id="39" name="矩形 38"/>
            <p:cNvSpPr/>
            <p:nvPr/>
          </p:nvSpPr>
          <p:spPr>
            <a:xfrm>
              <a:off x="5828135" y="356634"/>
              <a:ext cx="1620957" cy="523220"/>
            </a:xfrm>
            <a:prstGeom prst="rect">
              <a:avLst/>
            </a:prstGeom>
          </p:spPr>
          <p:txBody>
            <a:bodyPr wrap="none">
              <a:spAutoFit/>
            </a:bodyPr>
            <a:lstStyle/>
            <a:p>
              <a:pPr algn="ctr"/>
              <a:r>
                <a:rPr lang="zh-CN" altLang="en-US" sz="2800" dirty="0" smtClean="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我们是谁</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40" name="矩形 39"/>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grpSp>
        <p:nvGrpSpPr>
          <p:cNvPr id="76" name="组合 75"/>
          <p:cNvGrpSpPr/>
          <p:nvPr/>
        </p:nvGrpSpPr>
        <p:grpSpPr>
          <a:xfrm>
            <a:off x="5599490" y="6050487"/>
            <a:ext cx="1890045" cy="473379"/>
            <a:chOff x="5614988" y="2925435"/>
            <a:chExt cx="1890045" cy="473379"/>
          </a:xfrm>
        </p:grpSpPr>
        <p:sp>
          <p:nvSpPr>
            <p:cNvPr id="77" name="TextBox 19"/>
            <p:cNvSpPr txBox="1"/>
            <p:nvPr/>
          </p:nvSpPr>
          <p:spPr>
            <a:xfrm>
              <a:off x="5905290" y="2925435"/>
              <a:ext cx="1260281" cy="276999"/>
            </a:xfrm>
            <a:prstGeom prst="rect">
              <a:avLst/>
            </a:prstGeom>
            <a:noFill/>
          </p:spPr>
          <p:txBody>
            <a:bodyPr wrap="none" rtlCol="0">
              <a:spAutoFit/>
            </a:bodyPr>
            <a:lstStyle/>
            <a:p>
              <a:pPr algn="ctr" defTabSz="914400"/>
              <a:r>
                <a:rPr lang="en-US" sz="1200" spc="300" dirty="0">
                  <a:solidFill>
                    <a:srgbClr val="000000"/>
                  </a:solidFill>
                  <a:latin typeface="字魂105号-简雅黑" panose="00000500000000000000" pitchFamily="2" charset="-122"/>
                  <a:ea typeface="Montserrat Semi" charset="0"/>
                  <a:cs typeface="Montserrat Semi" charset="0"/>
                </a:rPr>
                <a:t>JOHN DOE</a:t>
              </a:r>
              <a:endParaRPr lang="en-US" sz="1200" spc="300" dirty="0">
                <a:solidFill>
                  <a:srgbClr val="000000"/>
                </a:solidFill>
                <a:latin typeface="字魂105号-简雅黑" panose="00000500000000000000" pitchFamily="2" charset="-122"/>
                <a:ea typeface="Montserrat Semi" charset="0"/>
                <a:cs typeface="Montserrat Semi" charset="0"/>
              </a:endParaRPr>
            </a:p>
          </p:txBody>
        </p:sp>
        <p:sp>
          <p:nvSpPr>
            <p:cNvPr id="78" name="TextBox 20"/>
            <p:cNvSpPr txBox="1"/>
            <p:nvPr/>
          </p:nvSpPr>
          <p:spPr>
            <a:xfrm>
              <a:off x="5614988" y="3098732"/>
              <a:ext cx="1890045" cy="300082"/>
            </a:xfrm>
            <a:prstGeom prst="rect">
              <a:avLst/>
            </a:prstGeom>
            <a:noFill/>
          </p:spPr>
          <p:txBody>
            <a:bodyPr wrap="square" rtlCol="0">
              <a:spAutoFit/>
            </a:bodyPr>
            <a:lstStyle/>
            <a:p>
              <a:pPr algn="ctr" defTabSz="914400">
                <a:lnSpc>
                  <a:spcPct val="150000"/>
                </a:lnSpc>
              </a:pPr>
              <a:r>
                <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rPr>
                <a:t>CEO &amp; FOUNDER</a:t>
              </a:r>
              <a:endPar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grpSp>
        <p:nvGrpSpPr>
          <p:cNvPr id="79" name="组合 78"/>
          <p:cNvGrpSpPr/>
          <p:nvPr/>
        </p:nvGrpSpPr>
        <p:grpSpPr>
          <a:xfrm>
            <a:off x="7622238" y="6050487"/>
            <a:ext cx="1890045" cy="473379"/>
            <a:chOff x="7637736" y="2925435"/>
            <a:chExt cx="1890045" cy="473379"/>
          </a:xfrm>
        </p:grpSpPr>
        <p:sp>
          <p:nvSpPr>
            <p:cNvPr id="80" name="TextBox 21"/>
            <p:cNvSpPr txBox="1"/>
            <p:nvPr/>
          </p:nvSpPr>
          <p:spPr>
            <a:xfrm>
              <a:off x="7955312" y="2925435"/>
              <a:ext cx="1260281" cy="276999"/>
            </a:xfrm>
            <a:prstGeom prst="rect">
              <a:avLst/>
            </a:prstGeom>
            <a:noFill/>
          </p:spPr>
          <p:txBody>
            <a:bodyPr wrap="none" rtlCol="0">
              <a:spAutoFit/>
            </a:bodyPr>
            <a:lstStyle/>
            <a:p>
              <a:pPr algn="ctr" defTabSz="914400"/>
              <a:r>
                <a:rPr lang="en-US" sz="1200" spc="300" dirty="0">
                  <a:solidFill>
                    <a:srgbClr val="000000"/>
                  </a:solidFill>
                  <a:latin typeface="字魂105号-简雅黑" panose="00000500000000000000" pitchFamily="2" charset="-122"/>
                  <a:ea typeface="Montserrat Semi" charset="0"/>
                  <a:cs typeface="Montserrat Semi" charset="0"/>
                </a:rPr>
                <a:t>JOHN DOE</a:t>
              </a:r>
              <a:endParaRPr lang="en-US" sz="1200" spc="300" dirty="0">
                <a:solidFill>
                  <a:srgbClr val="000000"/>
                </a:solidFill>
                <a:latin typeface="字魂105号-简雅黑" panose="00000500000000000000" pitchFamily="2" charset="-122"/>
                <a:ea typeface="Montserrat Semi" charset="0"/>
                <a:cs typeface="Montserrat Semi" charset="0"/>
              </a:endParaRPr>
            </a:p>
          </p:txBody>
        </p:sp>
        <p:sp>
          <p:nvSpPr>
            <p:cNvPr id="81" name="TextBox 23"/>
            <p:cNvSpPr txBox="1"/>
            <p:nvPr/>
          </p:nvSpPr>
          <p:spPr>
            <a:xfrm>
              <a:off x="7637736" y="3098732"/>
              <a:ext cx="1890045" cy="300082"/>
            </a:xfrm>
            <a:prstGeom prst="rect">
              <a:avLst/>
            </a:prstGeom>
            <a:noFill/>
          </p:spPr>
          <p:txBody>
            <a:bodyPr wrap="square" rtlCol="0">
              <a:spAutoFit/>
            </a:bodyPr>
            <a:lstStyle/>
            <a:p>
              <a:pPr algn="ctr" defTabSz="914400">
                <a:lnSpc>
                  <a:spcPct val="150000"/>
                </a:lnSpc>
              </a:pPr>
              <a:r>
                <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rPr>
                <a:t>CEO &amp; FOUNDER</a:t>
              </a:r>
              <a:endPar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grpSp>
        <p:nvGrpSpPr>
          <p:cNvPr id="82" name="组合 81"/>
          <p:cNvGrpSpPr/>
          <p:nvPr/>
        </p:nvGrpSpPr>
        <p:grpSpPr>
          <a:xfrm>
            <a:off x="9635895" y="6050487"/>
            <a:ext cx="1890045" cy="473379"/>
            <a:chOff x="9651393" y="2925435"/>
            <a:chExt cx="1890045" cy="473379"/>
          </a:xfrm>
        </p:grpSpPr>
        <p:sp>
          <p:nvSpPr>
            <p:cNvPr id="83" name="TextBox 27"/>
            <p:cNvSpPr txBox="1"/>
            <p:nvPr/>
          </p:nvSpPr>
          <p:spPr>
            <a:xfrm>
              <a:off x="9968969" y="2925435"/>
              <a:ext cx="1260281" cy="276999"/>
            </a:xfrm>
            <a:prstGeom prst="rect">
              <a:avLst/>
            </a:prstGeom>
            <a:noFill/>
          </p:spPr>
          <p:txBody>
            <a:bodyPr wrap="none" rtlCol="0">
              <a:spAutoFit/>
            </a:bodyPr>
            <a:lstStyle/>
            <a:p>
              <a:pPr algn="ctr" defTabSz="914400"/>
              <a:r>
                <a:rPr lang="en-US" sz="1200" spc="300" dirty="0">
                  <a:solidFill>
                    <a:srgbClr val="000000"/>
                  </a:solidFill>
                  <a:latin typeface="字魂105号-简雅黑" panose="00000500000000000000" pitchFamily="2" charset="-122"/>
                  <a:ea typeface="Montserrat Semi" charset="0"/>
                  <a:cs typeface="Montserrat Semi" charset="0"/>
                </a:rPr>
                <a:t>JOHN DOE</a:t>
              </a:r>
              <a:endParaRPr lang="en-US" sz="1200" spc="300" dirty="0">
                <a:solidFill>
                  <a:srgbClr val="000000"/>
                </a:solidFill>
                <a:latin typeface="字魂105号-简雅黑" panose="00000500000000000000" pitchFamily="2" charset="-122"/>
                <a:ea typeface="Montserrat Semi" charset="0"/>
                <a:cs typeface="Montserrat Semi" charset="0"/>
              </a:endParaRPr>
            </a:p>
          </p:txBody>
        </p:sp>
        <p:sp>
          <p:nvSpPr>
            <p:cNvPr id="84" name="TextBox 35"/>
            <p:cNvSpPr txBox="1"/>
            <p:nvPr/>
          </p:nvSpPr>
          <p:spPr>
            <a:xfrm>
              <a:off x="9651393" y="3098732"/>
              <a:ext cx="1890045" cy="300082"/>
            </a:xfrm>
            <a:prstGeom prst="rect">
              <a:avLst/>
            </a:prstGeom>
            <a:noFill/>
          </p:spPr>
          <p:txBody>
            <a:bodyPr wrap="square" rtlCol="0">
              <a:spAutoFit/>
            </a:bodyPr>
            <a:lstStyle/>
            <a:p>
              <a:pPr algn="ctr" defTabSz="914400">
                <a:lnSpc>
                  <a:spcPct val="150000"/>
                </a:lnSpc>
              </a:pPr>
              <a:r>
                <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rPr>
                <a:t>CEO &amp; FOUNDER</a:t>
              </a:r>
              <a:endParaRPr lang="en-US" sz="900" spc="150" dirty="0">
                <a:solidFill>
                  <a:srgbClr val="7F7F7F"/>
                </a:solidFill>
                <a:latin typeface="字魂105号-简雅黑" panose="00000500000000000000" pitchFamily="2" charset="-122"/>
                <a:ea typeface="字魂105号-简雅黑" panose="00000500000000000000" pitchFamily="2" charset="-122"/>
                <a:cs typeface="Aa楷体" panose="02000500000000000000" pitchFamily="2" charset="-122"/>
              </a:endParaRPr>
            </a:p>
          </p:txBody>
        </p:sp>
      </p:grpSp>
      <p:pic>
        <p:nvPicPr>
          <p:cNvPr id="85" name="图片占位符 25"/>
          <p:cNvPicPr>
            <a:picLocks noChangeAspect="1"/>
          </p:cNvPicPr>
          <p:nvPr/>
        </p:nvPicPr>
        <p:blipFill rotWithShape="1">
          <a:blip r:embed="rId1" cstate="print">
            <a:extLst>
              <a:ext uri="{28A0092B-C50C-407E-A947-70E740481C1C}">
                <a14:useLocalDpi xmlns:a14="http://schemas.microsoft.com/office/drawing/2010/main" val="0"/>
              </a:ext>
            </a:extLst>
          </a:blip>
          <a:srcRect l="12026" r="30470"/>
          <a:stretch>
            <a:fillRect/>
          </a:stretch>
        </p:blipFill>
        <p:spPr>
          <a:xfrm>
            <a:off x="9807766" y="4108536"/>
            <a:ext cx="1546303" cy="1793376"/>
          </a:xfrm>
          <a:prstGeom prst="rect">
            <a:avLst/>
          </a:prstGeom>
          <a:solidFill>
            <a:srgbClr val="FFFFFF">
              <a:lumMod val="95000"/>
            </a:srgbClr>
          </a:solidFill>
        </p:spPr>
      </p:pic>
      <p:pic>
        <p:nvPicPr>
          <p:cNvPr id="86" name="图片占位符 12"/>
          <p:cNvPicPr>
            <a:picLocks noChangeAspect="1"/>
          </p:cNvPicPr>
          <p:nvPr/>
        </p:nvPicPr>
        <p:blipFill rotWithShape="1">
          <a:blip r:embed="rId2" cstate="print">
            <a:extLst>
              <a:ext uri="{28A0092B-C50C-407E-A947-70E740481C1C}">
                <a14:useLocalDpi xmlns:a14="http://schemas.microsoft.com/office/drawing/2010/main" val="0"/>
              </a:ext>
            </a:extLst>
          </a:blip>
          <a:srcRect l="16955" t="6519" r="16955" b="40187"/>
          <a:stretch>
            <a:fillRect/>
          </a:stretch>
        </p:blipFill>
        <p:spPr>
          <a:xfrm>
            <a:off x="5771361" y="4098301"/>
            <a:ext cx="1500369" cy="1815407"/>
          </a:xfrm>
          <a:prstGeom prst="rect">
            <a:avLst/>
          </a:prstGeom>
          <a:solidFill>
            <a:srgbClr val="FFFFFF">
              <a:lumMod val="95000"/>
            </a:srgbClr>
          </a:solidFill>
        </p:spPr>
      </p:pic>
      <p:pic>
        <p:nvPicPr>
          <p:cNvPr id="87" name="图片占位符 22"/>
          <p:cNvPicPr>
            <a:picLocks noChangeAspect="1"/>
          </p:cNvPicPr>
          <p:nvPr/>
        </p:nvPicPr>
        <p:blipFill rotWithShape="1">
          <a:blip r:embed="rId3" cstate="print">
            <a:extLst>
              <a:ext uri="{28A0092B-C50C-407E-A947-70E740481C1C}">
                <a14:useLocalDpi xmlns:a14="http://schemas.microsoft.com/office/drawing/2010/main" val="0"/>
              </a:ext>
            </a:extLst>
          </a:blip>
          <a:srcRect l="29414" r="9972"/>
          <a:stretch>
            <a:fillRect/>
          </a:stretch>
        </p:blipFill>
        <p:spPr>
          <a:xfrm>
            <a:off x="7794109" y="4108535"/>
            <a:ext cx="1546303" cy="1793377"/>
          </a:xfrm>
          <a:prstGeom prst="rect">
            <a:avLst/>
          </a:prstGeom>
          <a:solidFill>
            <a:srgbClr val="FFFFFF">
              <a:lumMod val="95000"/>
            </a:srgbClr>
          </a:solidFill>
        </p:spPr>
      </p:pic>
    </p:spTree>
  </p:cSld>
  <p:clrMapOvr>
    <a:masterClrMapping/>
  </p:clrMapOvr>
  <p:transition spd="slow" advClick="0"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up)">
                                      <p:cBhvr>
                                        <p:cTn id="7" dur="500"/>
                                        <p:tgtEl>
                                          <p:spTgt spid="6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par>
                                <p:cTn id="14" presetID="53" presetClass="entr" presetSubtype="16" fill="hold" nodeType="withEffect">
                                  <p:stCondLst>
                                    <p:cond delay="250"/>
                                  </p:stCondLst>
                                  <p:childTnLst>
                                    <p:set>
                                      <p:cBhvr>
                                        <p:cTn id="15" dur="1" fill="hold">
                                          <p:stCondLst>
                                            <p:cond delay="0"/>
                                          </p:stCondLst>
                                        </p:cTn>
                                        <p:tgtEl>
                                          <p:spTgt spid="74"/>
                                        </p:tgtEl>
                                        <p:attrNameLst>
                                          <p:attrName>style.visibility</p:attrName>
                                        </p:attrNameLst>
                                      </p:cBhvr>
                                      <p:to>
                                        <p:strVal val="visible"/>
                                      </p:to>
                                    </p:set>
                                    <p:anim calcmode="lin" valueType="num">
                                      <p:cBhvr>
                                        <p:cTn id="16" dur="500" fill="hold"/>
                                        <p:tgtEl>
                                          <p:spTgt spid="74"/>
                                        </p:tgtEl>
                                        <p:attrNameLst>
                                          <p:attrName>ppt_w</p:attrName>
                                        </p:attrNameLst>
                                      </p:cBhvr>
                                      <p:tavLst>
                                        <p:tav tm="0">
                                          <p:val>
                                            <p:fltVal val="0"/>
                                          </p:val>
                                        </p:tav>
                                        <p:tav tm="100000">
                                          <p:val>
                                            <p:strVal val="#ppt_w"/>
                                          </p:val>
                                        </p:tav>
                                      </p:tavLst>
                                    </p:anim>
                                    <p:anim calcmode="lin" valueType="num">
                                      <p:cBhvr>
                                        <p:cTn id="17" dur="500" fill="hold"/>
                                        <p:tgtEl>
                                          <p:spTgt spid="74"/>
                                        </p:tgtEl>
                                        <p:attrNameLst>
                                          <p:attrName>ppt_h</p:attrName>
                                        </p:attrNameLst>
                                      </p:cBhvr>
                                      <p:tavLst>
                                        <p:tav tm="0">
                                          <p:val>
                                            <p:fltVal val="0"/>
                                          </p:val>
                                        </p:tav>
                                        <p:tav tm="100000">
                                          <p:val>
                                            <p:strVal val="#ppt_h"/>
                                          </p:val>
                                        </p:tav>
                                      </p:tavLst>
                                    </p:anim>
                                    <p:animEffect transition="in" filter="fade">
                                      <p:cBhvr>
                                        <p:cTn id="18" dur="500"/>
                                        <p:tgtEl>
                                          <p:spTgt spid="74"/>
                                        </p:tgtEl>
                                      </p:cBhvr>
                                    </p:animEffect>
                                  </p:childTnLst>
                                </p:cTn>
                              </p:par>
                              <p:par>
                                <p:cTn id="19" presetID="53" presetClass="entr" presetSubtype="16" fill="hold" nodeType="withEffect">
                                  <p:stCondLst>
                                    <p:cond delay="500"/>
                                  </p:stCondLst>
                                  <p:childTnLst>
                                    <p:set>
                                      <p:cBhvr>
                                        <p:cTn id="20" dur="1" fill="hold">
                                          <p:stCondLst>
                                            <p:cond delay="0"/>
                                          </p:stCondLst>
                                        </p:cTn>
                                        <p:tgtEl>
                                          <p:spTgt spid="69"/>
                                        </p:tgtEl>
                                        <p:attrNameLst>
                                          <p:attrName>style.visibility</p:attrName>
                                        </p:attrNameLst>
                                      </p:cBhvr>
                                      <p:to>
                                        <p:strVal val="visible"/>
                                      </p:to>
                                    </p:set>
                                    <p:anim calcmode="lin" valueType="num">
                                      <p:cBhvr>
                                        <p:cTn id="21" dur="500" fill="hold"/>
                                        <p:tgtEl>
                                          <p:spTgt spid="69"/>
                                        </p:tgtEl>
                                        <p:attrNameLst>
                                          <p:attrName>ppt_w</p:attrName>
                                        </p:attrNameLst>
                                      </p:cBhvr>
                                      <p:tavLst>
                                        <p:tav tm="0">
                                          <p:val>
                                            <p:fltVal val="0"/>
                                          </p:val>
                                        </p:tav>
                                        <p:tav tm="100000">
                                          <p:val>
                                            <p:strVal val="#ppt_w"/>
                                          </p:val>
                                        </p:tav>
                                      </p:tavLst>
                                    </p:anim>
                                    <p:anim calcmode="lin" valueType="num">
                                      <p:cBhvr>
                                        <p:cTn id="22" dur="500" fill="hold"/>
                                        <p:tgtEl>
                                          <p:spTgt spid="69"/>
                                        </p:tgtEl>
                                        <p:attrNameLst>
                                          <p:attrName>ppt_h</p:attrName>
                                        </p:attrNameLst>
                                      </p:cBhvr>
                                      <p:tavLst>
                                        <p:tav tm="0">
                                          <p:val>
                                            <p:fltVal val="0"/>
                                          </p:val>
                                        </p:tav>
                                        <p:tav tm="100000">
                                          <p:val>
                                            <p:strVal val="#ppt_h"/>
                                          </p:val>
                                        </p:tav>
                                      </p:tavLst>
                                    </p:anim>
                                    <p:animEffect transition="in" filter="fade">
                                      <p:cBhvr>
                                        <p:cTn id="23" dur="500"/>
                                        <p:tgtEl>
                                          <p:spTgt spid="69"/>
                                        </p:tgtEl>
                                      </p:cBhvr>
                                    </p:animEffect>
                                  </p:childTnLst>
                                </p:cTn>
                              </p:par>
                              <p:par>
                                <p:cTn id="24" presetID="22" presetClass="entr" presetSubtype="1" fill="hold" nodeType="withEffect">
                                  <p:stCondLst>
                                    <p:cond delay="1500"/>
                                  </p:stCondLst>
                                  <p:childTnLst>
                                    <p:set>
                                      <p:cBhvr>
                                        <p:cTn id="25" dur="1" fill="hold">
                                          <p:stCondLst>
                                            <p:cond delay="0"/>
                                          </p:stCondLst>
                                        </p:cTn>
                                        <p:tgtEl>
                                          <p:spTgt spid="43"/>
                                        </p:tgtEl>
                                        <p:attrNameLst>
                                          <p:attrName>style.visibility</p:attrName>
                                        </p:attrNameLst>
                                      </p:cBhvr>
                                      <p:to>
                                        <p:strVal val="visible"/>
                                      </p:to>
                                    </p:set>
                                    <p:animEffect transition="in" filter="wipe(up)">
                                      <p:cBhvr>
                                        <p:cTn id="26" dur="500"/>
                                        <p:tgtEl>
                                          <p:spTgt spid="43"/>
                                        </p:tgtEl>
                                      </p:cBhvr>
                                    </p:animEffect>
                                  </p:childTnLst>
                                </p:cTn>
                              </p:par>
                              <p:par>
                                <p:cTn id="27" presetID="22" presetClass="entr" presetSubtype="1" fill="hold" nodeType="withEffect">
                                  <p:stCondLst>
                                    <p:cond delay="1750"/>
                                  </p:stCondLst>
                                  <p:childTnLst>
                                    <p:set>
                                      <p:cBhvr>
                                        <p:cTn id="28" dur="1" fill="hold">
                                          <p:stCondLst>
                                            <p:cond delay="0"/>
                                          </p:stCondLst>
                                        </p:cTn>
                                        <p:tgtEl>
                                          <p:spTgt spid="46"/>
                                        </p:tgtEl>
                                        <p:attrNameLst>
                                          <p:attrName>style.visibility</p:attrName>
                                        </p:attrNameLst>
                                      </p:cBhvr>
                                      <p:to>
                                        <p:strVal val="visible"/>
                                      </p:to>
                                    </p:set>
                                    <p:animEffect transition="in" filter="wipe(up)">
                                      <p:cBhvr>
                                        <p:cTn id="29" dur="500"/>
                                        <p:tgtEl>
                                          <p:spTgt spid="46"/>
                                        </p:tgtEl>
                                      </p:cBhvr>
                                    </p:animEffect>
                                  </p:childTnLst>
                                </p:cTn>
                              </p:par>
                              <p:par>
                                <p:cTn id="30" presetID="22" presetClass="entr" presetSubtype="1" fill="hold" nodeType="withEffect">
                                  <p:stCondLst>
                                    <p:cond delay="2000"/>
                                  </p:stCondLst>
                                  <p:childTnLst>
                                    <p:set>
                                      <p:cBhvr>
                                        <p:cTn id="31" dur="1" fill="hold">
                                          <p:stCondLst>
                                            <p:cond delay="0"/>
                                          </p:stCondLst>
                                        </p:cTn>
                                        <p:tgtEl>
                                          <p:spTgt spid="49"/>
                                        </p:tgtEl>
                                        <p:attrNameLst>
                                          <p:attrName>style.visibility</p:attrName>
                                        </p:attrNameLst>
                                      </p:cBhvr>
                                      <p:to>
                                        <p:strVal val="visible"/>
                                      </p:to>
                                    </p:set>
                                    <p:animEffect transition="in" filter="wipe(up)">
                                      <p:cBhvr>
                                        <p:cTn id="32" dur="500"/>
                                        <p:tgtEl>
                                          <p:spTgt spid="49"/>
                                        </p:tgtEl>
                                      </p:cBhvr>
                                    </p:animEffect>
                                  </p:childTnLst>
                                </p:cTn>
                              </p:par>
                            </p:childTnLst>
                          </p:cTn>
                        </p:par>
                        <p:par>
                          <p:cTn id="33" fill="hold">
                            <p:stCondLst>
                              <p:cond delay="1000"/>
                            </p:stCondLst>
                            <p:childTnLst>
                              <p:par>
                                <p:cTn id="34" presetID="53" presetClass="entr" presetSubtype="16"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 calcmode="lin" valueType="num">
                                      <p:cBhvr>
                                        <p:cTn id="36" dur="500" fill="hold"/>
                                        <p:tgtEl>
                                          <p:spTgt spid="86"/>
                                        </p:tgtEl>
                                        <p:attrNameLst>
                                          <p:attrName>ppt_w</p:attrName>
                                        </p:attrNameLst>
                                      </p:cBhvr>
                                      <p:tavLst>
                                        <p:tav tm="0">
                                          <p:val>
                                            <p:fltVal val="0"/>
                                          </p:val>
                                        </p:tav>
                                        <p:tav tm="100000">
                                          <p:val>
                                            <p:strVal val="#ppt_w"/>
                                          </p:val>
                                        </p:tav>
                                      </p:tavLst>
                                    </p:anim>
                                    <p:anim calcmode="lin" valueType="num">
                                      <p:cBhvr>
                                        <p:cTn id="37" dur="500" fill="hold"/>
                                        <p:tgtEl>
                                          <p:spTgt spid="86"/>
                                        </p:tgtEl>
                                        <p:attrNameLst>
                                          <p:attrName>ppt_h</p:attrName>
                                        </p:attrNameLst>
                                      </p:cBhvr>
                                      <p:tavLst>
                                        <p:tav tm="0">
                                          <p:val>
                                            <p:fltVal val="0"/>
                                          </p:val>
                                        </p:tav>
                                        <p:tav tm="100000">
                                          <p:val>
                                            <p:strVal val="#ppt_h"/>
                                          </p:val>
                                        </p:tav>
                                      </p:tavLst>
                                    </p:anim>
                                    <p:animEffect transition="in" filter="fade">
                                      <p:cBhvr>
                                        <p:cTn id="38" dur="500"/>
                                        <p:tgtEl>
                                          <p:spTgt spid="86"/>
                                        </p:tgtEl>
                                      </p:cBhvr>
                                    </p:animEffect>
                                  </p:childTnLst>
                                </p:cTn>
                              </p:par>
                              <p:par>
                                <p:cTn id="39" presetID="53" presetClass="entr" presetSubtype="16" fill="hold" nodeType="withEffect">
                                  <p:stCondLst>
                                    <p:cond delay="250"/>
                                  </p:stCondLst>
                                  <p:childTnLst>
                                    <p:set>
                                      <p:cBhvr>
                                        <p:cTn id="40" dur="1" fill="hold">
                                          <p:stCondLst>
                                            <p:cond delay="0"/>
                                          </p:stCondLst>
                                        </p:cTn>
                                        <p:tgtEl>
                                          <p:spTgt spid="87"/>
                                        </p:tgtEl>
                                        <p:attrNameLst>
                                          <p:attrName>style.visibility</p:attrName>
                                        </p:attrNameLst>
                                      </p:cBhvr>
                                      <p:to>
                                        <p:strVal val="visible"/>
                                      </p:to>
                                    </p:set>
                                    <p:anim calcmode="lin" valueType="num">
                                      <p:cBhvr>
                                        <p:cTn id="41" dur="500" fill="hold"/>
                                        <p:tgtEl>
                                          <p:spTgt spid="87"/>
                                        </p:tgtEl>
                                        <p:attrNameLst>
                                          <p:attrName>ppt_w</p:attrName>
                                        </p:attrNameLst>
                                      </p:cBhvr>
                                      <p:tavLst>
                                        <p:tav tm="0">
                                          <p:val>
                                            <p:fltVal val="0"/>
                                          </p:val>
                                        </p:tav>
                                        <p:tav tm="100000">
                                          <p:val>
                                            <p:strVal val="#ppt_w"/>
                                          </p:val>
                                        </p:tav>
                                      </p:tavLst>
                                    </p:anim>
                                    <p:anim calcmode="lin" valueType="num">
                                      <p:cBhvr>
                                        <p:cTn id="42" dur="500" fill="hold"/>
                                        <p:tgtEl>
                                          <p:spTgt spid="87"/>
                                        </p:tgtEl>
                                        <p:attrNameLst>
                                          <p:attrName>ppt_h</p:attrName>
                                        </p:attrNameLst>
                                      </p:cBhvr>
                                      <p:tavLst>
                                        <p:tav tm="0">
                                          <p:val>
                                            <p:fltVal val="0"/>
                                          </p:val>
                                        </p:tav>
                                        <p:tav tm="100000">
                                          <p:val>
                                            <p:strVal val="#ppt_h"/>
                                          </p:val>
                                        </p:tav>
                                      </p:tavLst>
                                    </p:anim>
                                    <p:animEffect transition="in" filter="fade">
                                      <p:cBhvr>
                                        <p:cTn id="43" dur="500"/>
                                        <p:tgtEl>
                                          <p:spTgt spid="87"/>
                                        </p:tgtEl>
                                      </p:cBhvr>
                                    </p:animEffect>
                                  </p:childTnLst>
                                </p:cTn>
                              </p:par>
                              <p:par>
                                <p:cTn id="44" presetID="53" presetClass="entr" presetSubtype="16" fill="hold" nodeType="withEffect">
                                  <p:stCondLst>
                                    <p:cond delay="500"/>
                                  </p:stCondLst>
                                  <p:childTnLst>
                                    <p:set>
                                      <p:cBhvr>
                                        <p:cTn id="45" dur="1" fill="hold">
                                          <p:stCondLst>
                                            <p:cond delay="0"/>
                                          </p:stCondLst>
                                        </p:cTn>
                                        <p:tgtEl>
                                          <p:spTgt spid="85"/>
                                        </p:tgtEl>
                                        <p:attrNameLst>
                                          <p:attrName>style.visibility</p:attrName>
                                        </p:attrNameLst>
                                      </p:cBhvr>
                                      <p:to>
                                        <p:strVal val="visible"/>
                                      </p:to>
                                    </p:set>
                                    <p:anim calcmode="lin" valueType="num">
                                      <p:cBhvr>
                                        <p:cTn id="46" dur="500" fill="hold"/>
                                        <p:tgtEl>
                                          <p:spTgt spid="85"/>
                                        </p:tgtEl>
                                        <p:attrNameLst>
                                          <p:attrName>ppt_w</p:attrName>
                                        </p:attrNameLst>
                                      </p:cBhvr>
                                      <p:tavLst>
                                        <p:tav tm="0">
                                          <p:val>
                                            <p:fltVal val="0"/>
                                          </p:val>
                                        </p:tav>
                                        <p:tav tm="100000">
                                          <p:val>
                                            <p:strVal val="#ppt_w"/>
                                          </p:val>
                                        </p:tav>
                                      </p:tavLst>
                                    </p:anim>
                                    <p:anim calcmode="lin" valueType="num">
                                      <p:cBhvr>
                                        <p:cTn id="47" dur="500" fill="hold"/>
                                        <p:tgtEl>
                                          <p:spTgt spid="85"/>
                                        </p:tgtEl>
                                        <p:attrNameLst>
                                          <p:attrName>ppt_h</p:attrName>
                                        </p:attrNameLst>
                                      </p:cBhvr>
                                      <p:tavLst>
                                        <p:tav tm="0">
                                          <p:val>
                                            <p:fltVal val="0"/>
                                          </p:val>
                                        </p:tav>
                                        <p:tav tm="100000">
                                          <p:val>
                                            <p:strVal val="#ppt_h"/>
                                          </p:val>
                                        </p:tav>
                                      </p:tavLst>
                                    </p:anim>
                                    <p:animEffect transition="in" filter="fade">
                                      <p:cBhvr>
                                        <p:cTn id="48" dur="500"/>
                                        <p:tgtEl>
                                          <p:spTgt spid="85"/>
                                        </p:tgtEl>
                                      </p:cBhvr>
                                    </p:animEffect>
                                  </p:childTnLst>
                                </p:cTn>
                              </p:par>
                              <p:par>
                                <p:cTn id="49" presetID="22" presetClass="entr" presetSubtype="1" fill="hold" nodeType="withEffect">
                                  <p:stCondLst>
                                    <p:cond delay="1500"/>
                                  </p:stCondLst>
                                  <p:childTnLst>
                                    <p:set>
                                      <p:cBhvr>
                                        <p:cTn id="50" dur="1" fill="hold">
                                          <p:stCondLst>
                                            <p:cond delay="0"/>
                                          </p:stCondLst>
                                        </p:cTn>
                                        <p:tgtEl>
                                          <p:spTgt spid="76"/>
                                        </p:tgtEl>
                                        <p:attrNameLst>
                                          <p:attrName>style.visibility</p:attrName>
                                        </p:attrNameLst>
                                      </p:cBhvr>
                                      <p:to>
                                        <p:strVal val="visible"/>
                                      </p:to>
                                    </p:set>
                                    <p:animEffect transition="in" filter="wipe(up)">
                                      <p:cBhvr>
                                        <p:cTn id="51" dur="500"/>
                                        <p:tgtEl>
                                          <p:spTgt spid="76"/>
                                        </p:tgtEl>
                                      </p:cBhvr>
                                    </p:animEffect>
                                  </p:childTnLst>
                                </p:cTn>
                              </p:par>
                              <p:par>
                                <p:cTn id="52" presetID="22" presetClass="entr" presetSubtype="1" fill="hold" nodeType="withEffect">
                                  <p:stCondLst>
                                    <p:cond delay="1750"/>
                                  </p:stCondLst>
                                  <p:childTnLst>
                                    <p:set>
                                      <p:cBhvr>
                                        <p:cTn id="53" dur="1" fill="hold">
                                          <p:stCondLst>
                                            <p:cond delay="0"/>
                                          </p:stCondLst>
                                        </p:cTn>
                                        <p:tgtEl>
                                          <p:spTgt spid="79"/>
                                        </p:tgtEl>
                                        <p:attrNameLst>
                                          <p:attrName>style.visibility</p:attrName>
                                        </p:attrNameLst>
                                      </p:cBhvr>
                                      <p:to>
                                        <p:strVal val="visible"/>
                                      </p:to>
                                    </p:set>
                                    <p:animEffect transition="in" filter="wipe(up)">
                                      <p:cBhvr>
                                        <p:cTn id="54" dur="500"/>
                                        <p:tgtEl>
                                          <p:spTgt spid="79"/>
                                        </p:tgtEl>
                                      </p:cBhvr>
                                    </p:animEffect>
                                  </p:childTnLst>
                                </p:cTn>
                              </p:par>
                              <p:par>
                                <p:cTn id="55" presetID="22" presetClass="entr" presetSubtype="1" fill="hold" nodeType="withEffect">
                                  <p:stCondLst>
                                    <p:cond delay="2000"/>
                                  </p:stCondLst>
                                  <p:childTnLst>
                                    <p:set>
                                      <p:cBhvr>
                                        <p:cTn id="56" dur="1" fill="hold">
                                          <p:stCondLst>
                                            <p:cond delay="0"/>
                                          </p:stCondLst>
                                        </p:cTn>
                                        <p:tgtEl>
                                          <p:spTgt spid="82"/>
                                        </p:tgtEl>
                                        <p:attrNameLst>
                                          <p:attrName>style.visibility</p:attrName>
                                        </p:attrNameLst>
                                      </p:cBhvr>
                                      <p:to>
                                        <p:strVal val="visible"/>
                                      </p:to>
                                    </p:set>
                                    <p:animEffect transition="in" filter="wipe(up)">
                                      <p:cBhvr>
                                        <p:cTn id="5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320577" y="2332100"/>
            <a:ext cx="2112540" cy="2112540"/>
          </a:xfrm>
          <a:custGeom>
            <a:avLst/>
            <a:gdLst>
              <a:gd name="connsiteX0" fmla="*/ 1122362 w 2244725"/>
              <a:gd name="connsiteY0" fmla="*/ 0 h 2244724"/>
              <a:gd name="connsiteX1" fmla="*/ 2244725 w 2244725"/>
              <a:gd name="connsiteY1" fmla="*/ 1122362 h 2244724"/>
              <a:gd name="connsiteX2" fmla="*/ 1122362 w 2244725"/>
              <a:gd name="connsiteY2" fmla="*/ 2244724 h 2244724"/>
              <a:gd name="connsiteX3" fmla="*/ 0 w 2244725"/>
              <a:gd name="connsiteY3" fmla="*/ 1122362 h 2244724"/>
            </a:gdLst>
            <a:ahLst/>
            <a:cxnLst>
              <a:cxn ang="0">
                <a:pos x="connsiteX0" y="connsiteY0"/>
              </a:cxn>
              <a:cxn ang="0">
                <a:pos x="connsiteX1" y="connsiteY1"/>
              </a:cxn>
              <a:cxn ang="0">
                <a:pos x="connsiteX2" y="connsiteY2"/>
              </a:cxn>
              <a:cxn ang="0">
                <a:pos x="connsiteX3" y="connsiteY3"/>
              </a:cxn>
            </a:cxnLst>
            <a:rect l="l" t="t" r="r" b="b"/>
            <a:pathLst>
              <a:path w="2244725" h="2244724">
                <a:moveTo>
                  <a:pt x="1122362" y="0"/>
                </a:moveTo>
                <a:lnTo>
                  <a:pt x="2244725" y="1122362"/>
                </a:lnTo>
                <a:lnTo>
                  <a:pt x="1122362" y="2244724"/>
                </a:lnTo>
                <a:lnTo>
                  <a:pt x="0" y="1122362"/>
                </a:lnTo>
                <a:close/>
              </a:path>
            </a:pathLst>
          </a:custGeom>
          <a:solidFill>
            <a:srgbClr val="4C46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字魂105号-简雅黑" panose="00000500000000000000" pitchFamily="2" charset="-122"/>
                <a:ea typeface="字魂105号-简雅黑" panose="00000500000000000000" pitchFamily="2" charset="-122"/>
              </a:rPr>
              <a:t>服务名称</a:t>
            </a:r>
            <a:endParaRPr lang="zh-CN" altLang="en-US" sz="2400" dirty="0">
              <a:latin typeface="字魂105号-简雅黑" panose="00000500000000000000" pitchFamily="2" charset="-122"/>
              <a:ea typeface="字魂105号-简雅黑" panose="00000500000000000000" pitchFamily="2" charset="-122"/>
            </a:endParaRPr>
          </a:p>
        </p:txBody>
      </p:sp>
      <p:sp>
        <p:nvSpPr>
          <p:cNvPr id="5" name="任意多边形 4"/>
          <p:cNvSpPr/>
          <p:nvPr/>
        </p:nvSpPr>
        <p:spPr>
          <a:xfrm>
            <a:off x="3836922" y="3032770"/>
            <a:ext cx="2112540" cy="2112540"/>
          </a:xfrm>
          <a:custGeom>
            <a:avLst/>
            <a:gdLst>
              <a:gd name="connsiteX0" fmla="*/ 1122362 w 2244725"/>
              <a:gd name="connsiteY0" fmla="*/ 0 h 2244724"/>
              <a:gd name="connsiteX1" fmla="*/ 2244725 w 2244725"/>
              <a:gd name="connsiteY1" fmla="*/ 1122362 h 2244724"/>
              <a:gd name="connsiteX2" fmla="*/ 1122362 w 2244725"/>
              <a:gd name="connsiteY2" fmla="*/ 2244724 h 2244724"/>
              <a:gd name="connsiteX3" fmla="*/ 0 w 2244725"/>
              <a:gd name="connsiteY3" fmla="*/ 1122362 h 2244724"/>
            </a:gdLst>
            <a:ahLst/>
            <a:cxnLst>
              <a:cxn ang="0">
                <a:pos x="connsiteX0" y="connsiteY0"/>
              </a:cxn>
              <a:cxn ang="0">
                <a:pos x="connsiteX1" y="connsiteY1"/>
              </a:cxn>
              <a:cxn ang="0">
                <a:pos x="connsiteX2" y="connsiteY2"/>
              </a:cxn>
              <a:cxn ang="0">
                <a:pos x="connsiteX3" y="connsiteY3"/>
              </a:cxn>
            </a:cxnLst>
            <a:rect l="l" t="t" r="r" b="b"/>
            <a:pathLst>
              <a:path w="2244725" h="2244724">
                <a:moveTo>
                  <a:pt x="1122362" y="0"/>
                </a:moveTo>
                <a:lnTo>
                  <a:pt x="2244725" y="1122362"/>
                </a:lnTo>
                <a:lnTo>
                  <a:pt x="1122362" y="2244724"/>
                </a:lnTo>
                <a:lnTo>
                  <a:pt x="0" y="1122362"/>
                </a:lnTo>
                <a:close/>
              </a:path>
            </a:pathLst>
          </a:custGeom>
          <a:solidFill>
            <a:srgbClr val="DEB26F"/>
          </a:solidFill>
          <a:ln w="19050">
            <a:noFill/>
          </a:ln>
          <a:effectLst>
            <a:outerShdw blurRad="381000" dist="2286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字魂105号-简雅黑" panose="00000500000000000000" pitchFamily="2" charset="-122"/>
                <a:ea typeface="字魂105号-简雅黑" panose="00000500000000000000" pitchFamily="2" charset="-122"/>
              </a:rPr>
              <a:t>服务名称</a:t>
            </a:r>
            <a:endParaRPr lang="zh-CN" altLang="en-US" dirty="0">
              <a:latin typeface="字魂105号-简雅黑" panose="00000500000000000000" pitchFamily="2" charset="-122"/>
              <a:ea typeface="字魂105号-简雅黑" panose="00000500000000000000" pitchFamily="2" charset="-122"/>
            </a:endParaRPr>
          </a:p>
        </p:txBody>
      </p:sp>
      <p:sp>
        <p:nvSpPr>
          <p:cNvPr id="6" name="任意多边形 5"/>
          <p:cNvSpPr/>
          <p:nvPr/>
        </p:nvSpPr>
        <p:spPr>
          <a:xfrm>
            <a:off x="6353267" y="2332100"/>
            <a:ext cx="2112540" cy="2112540"/>
          </a:xfrm>
          <a:custGeom>
            <a:avLst/>
            <a:gdLst>
              <a:gd name="connsiteX0" fmla="*/ 1122362 w 2244725"/>
              <a:gd name="connsiteY0" fmla="*/ 0 h 2244724"/>
              <a:gd name="connsiteX1" fmla="*/ 2244725 w 2244725"/>
              <a:gd name="connsiteY1" fmla="*/ 1122362 h 2244724"/>
              <a:gd name="connsiteX2" fmla="*/ 1122362 w 2244725"/>
              <a:gd name="connsiteY2" fmla="*/ 2244724 h 2244724"/>
              <a:gd name="connsiteX3" fmla="*/ 0 w 2244725"/>
              <a:gd name="connsiteY3" fmla="*/ 1122362 h 2244724"/>
            </a:gdLst>
            <a:ahLst/>
            <a:cxnLst>
              <a:cxn ang="0">
                <a:pos x="connsiteX0" y="connsiteY0"/>
              </a:cxn>
              <a:cxn ang="0">
                <a:pos x="connsiteX1" y="connsiteY1"/>
              </a:cxn>
              <a:cxn ang="0">
                <a:pos x="connsiteX2" y="connsiteY2"/>
              </a:cxn>
              <a:cxn ang="0">
                <a:pos x="connsiteX3" y="connsiteY3"/>
              </a:cxn>
            </a:cxnLst>
            <a:rect l="l" t="t" r="r" b="b"/>
            <a:pathLst>
              <a:path w="2244725" h="2244724">
                <a:moveTo>
                  <a:pt x="1122362" y="0"/>
                </a:moveTo>
                <a:lnTo>
                  <a:pt x="2244725" y="1122362"/>
                </a:lnTo>
                <a:lnTo>
                  <a:pt x="1122362" y="2244724"/>
                </a:lnTo>
                <a:lnTo>
                  <a:pt x="0" y="1122362"/>
                </a:lnTo>
                <a:close/>
              </a:path>
            </a:pathLst>
          </a:custGeom>
          <a:solidFill>
            <a:srgbClr val="4C4647"/>
          </a:solidFill>
          <a:ln w="19050">
            <a:noFill/>
          </a:ln>
          <a:effectLst>
            <a:outerShdw blurRad="381000" dist="2286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字魂105号-简雅黑" panose="00000500000000000000" pitchFamily="2" charset="-122"/>
                <a:ea typeface="字魂105号-简雅黑" panose="00000500000000000000" pitchFamily="2" charset="-122"/>
              </a:rPr>
              <a:t>服务名称</a:t>
            </a:r>
            <a:endParaRPr lang="zh-CN" altLang="en-US" dirty="0">
              <a:latin typeface="字魂105号-简雅黑" panose="00000500000000000000" pitchFamily="2" charset="-122"/>
              <a:ea typeface="字魂105号-简雅黑" panose="00000500000000000000" pitchFamily="2" charset="-122"/>
            </a:endParaRPr>
          </a:p>
        </p:txBody>
      </p:sp>
      <p:sp>
        <p:nvSpPr>
          <p:cNvPr id="7" name="任意多边形 6"/>
          <p:cNvSpPr/>
          <p:nvPr/>
        </p:nvSpPr>
        <p:spPr>
          <a:xfrm>
            <a:off x="8869613" y="3032770"/>
            <a:ext cx="2112540" cy="2112540"/>
          </a:xfrm>
          <a:custGeom>
            <a:avLst/>
            <a:gdLst>
              <a:gd name="connsiteX0" fmla="*/ 1122362 w 2244725"/>
              <a:gd name="connsiteY0" fmla="*/ 0 h 2244724"/>
              <a:gd name="connsiteX1" fmla="*/ 2244725 w 2244725"/>
              <a:gd name="connsiteY1" fmla="*/ 1122362 h 2244724"/>
              <a:gd name="connsiteX2" fmla="*/ 1122362 w 2244725"/>
              <a:gd name="connsiteY2" fmla="*/ 2244724 h 2244724"/>
              <a:gd name="connsiteX3" fmla="*/ 0 w 2244725"/>
              <a:gd name="connsiteY3" fmla="*/ 1122362 h 2244724"/>
            </a:gdLst>
            <a:ahLst/>
            <a:cxnLst>
              <a:cxn ang="0">
                <a:pos x="connsiteX0" y="connsiteY0"/>
              </a:cxn>
              <a:cxn ang="0">
                <a:pos x="connsiteX1" y="connsiteY1"/>
              </a:cxn>
              <a:cxn ang="0">
                <a:pos x="connsiteX2" y="connsiteY2"/>
              </a:cxn>
              <a:cxn ang="0">
                <a:pos x="connsiteX3" y="connsiteY3"/>
              </a:cxn>
            </a:cxnLst>
            <a:rect l="l" t="t" r="r" b="b"/>
            <a:pathLst>
              <a:path w="2244725" h="2244724">
                <a:moveTo>
                  <a:pt x="1122362" y="0"/>
                </a:moveTo>
                <a:lnTo>
                  <a:pt x="2244725" y="1122362"/>
                </a:lnTo>
                <a:lnTo>
                  <a:pt x="1122362" y="2244724"/>
                </a:lnTo>
                <a:lnTo>
                  <a:pt x="0" y="1122362"/>
                </a:lnTo>
                <a:close/>
              </a:path>
            </a:pathLst>
          </a:custGeom>
          <a:solidFill>
            <a:srgbClr val="DEB26F"/>
          </a:solidFill>
          <a:ln w="19050">
            <a:noFill/>
          </a:ln>
          <a:effectLst>
            <a:outerShdw blurRad="381000" dist="228600" dir="2700000" sx="95000" sy="95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字魂105号-简雅黑" panose="00000500000000000000" pitchFamily="2" charset="-122"/>
                <a:ea typeface="字魂105号-简雅黑" panose="00000500000000000000" pitchFamily="2" charset="-122"/>
              </a:rPr>
              <a:t>服务名称</a:t>
            </a:r>
            <a:endParaRPr lang="zh-CN" altLang="en-US" dirty="0">
              <a:latin typeface="字魂105号-简雅黑" panose="00000500000000000000" pitchFamily="2" charset="-122"/>
              <a:ea typeface="字魂105号-简雅黑" panose="00000500000000000000" pitchFamily="2" charset="-122"/>
            </a:endParaRPr>
          </a:p>
        </p:txBody>
      </p:sp>
      <p:sp>
        <p:nvSpPr>
          <p:cNvPr id="12" name="TextBox 11"/>
          <p:cNvSpPr txBox="1"/>
          <p:nvPr/>
        </p:nvSpPr>
        <p:spPr>
          <a:xfrm>
            <a:off x="1190538" y="4637478"/>
            <a:ext cx="2372617" cy="923330"/>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13" name="TextBox 11"/>
          <p:cNvSpPr txBox="1"/>
          <p:nvPr/>
        </p:nvSpPr>
        <p:spPr>
          <a:xfrm>
            <a:off x="3706883" y="1824268"/>
            <a:ext cx="2372617" cy="923330"/>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14" name="TextBox 11"/>
          <p:cNvSpPr txBox="1"/>
          <p:nvPr/>
        </p:nvSpPr>
        <p:spPr>
          <a:xfrm>
            <a:off x="6223228" y="4637478"/>
            <a:ext cx="2372617" cy="923330"/>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sp>
        <p:nvSpPr>
          <p:cNvPr id="15" name="TextBox 11"/>
          <p:cNvSpPr txBox="1"/>
          <p:nvPr/>
        </p:nvSpPr>
        <p:spPr>
          <a:xfrm>
            <a:off x="8739574" y="1824268"/>
            <a:ext cx="2372617" cy="923330"/>
          </a:xfrm>
          <a:prstGeom prst="rect">
            <a:avLst/>
          </a:prstGeom>
          <a:noFill/>
        </p:spPr>
        <p:txBody>
          <a:bodyPr wrap="square" lIns="0" tIns="0" rIns="0" bIns="0" rtlCol="0">
            <a:spAutoFit/>
          </a:bodyPr>
          <a:lstStyle>
            <a:defPPr>
              <a:defRPr lang="zh-CN"/>
            </a:defPPr>
            <a:lvl1pPr algn="just">
              <a:lnSpc>
                <a:spcPts val="18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spcAft>
                <a:spcPts val="1000"/>
              </a:spcAft>
            </a:pPr>
            <a:r>
              <a:rPr lang="zh-CN" altLang="en-US" sz="1100" dirty="0" smtClean="0">
                <a:latin typeface="字魂105号-简雅黑" panose="00000500000000000000" pitchFamily="2" charset="-122"/>
                <a:ea typeface="字魂105号-简雅黑" panose="00000500000000000000" pitchFamily="2" charset="-122"/>
                <a:cs typeface="+mn-ea"/>
                <a:sym typeface="+mn-lt"/>
              </a:rPr>
              <a:t>您</a:t>
            </a:r>
            <a:r>
              <a:rPr lang="zh-CN" altLang="en-US" sz="1100" dirty="0">
                <a:latin typeface="字魂105号-简雅黑" panose="00000500000000000000" pitchFamily="2" charset="-122"/>
                <a:ea typeface="字魂105号-简雅黑" panose="00000500000000000000" pitchFamily="2" charset="-122"/>
                <a:cs typeface="+mn-ea"/>
                <a:sym typeface="+mn-lt"/>
              </a:rPr>
              <a:t>的内容打在这里，或者通过复制您的文本后，在此框中选择粘贴，并选择只保留文字。您的内容打在这里，或者通过复制您的文本</a:t>
            </a:r>
            <a:r>
              <a:rPr lang="zh-CN" altLang="en-US" sz="1100" dirty="0" smtClean="0">
                <a:latin typeface="字魂105号-简雅黑" panose="00000500000000000000" pitchFamily="2" charset="-122"/>
                <a:ea typeface="字魂105号-简雅黑" panose="00000500000000000000" pitchFamily="2" charset="-122"/>
                <a:cs typeface="+mn-ea"/>
                <a:sym typeface="+mn-lt"/>
              </a:rPr>
              <a:t>后。</a:t>
            </a:r>
            <a:endParaRPr lang="zh-CN" altLang="en-US" sz="1100" dirty="0">
              <a:latin typeface="字魂105号-简雅黑" panose="00000500000000000000" pitchFamily="2" charset="-122"/>
              <a:ea typeface="字魂105号-简雅黑" panose="00000500000000000000" pitchFamily="2" charset="-122"/>
              <a:cs typeface="+mn-ea"/>
              <a:sym typeface="+mn-lt"/>
            </a:endParaRPr>
          </a:p>
        </p:txBody>
      </p:sp>
      <p:grpSp>
        <p:nvGrpSpPr>
          <p:cNvPr id="16" name="组合 15"/>
          <p:cNvGrpSpPr/>
          <p:nvPr/>
        </p:nvGrpSpPr>
        <p:grpSpPr>
          <a:xfrm>
            <a:off x="4965095" y="465120"/>
            <a:ext cx="2262158" cy="699316"/>
            <a:chOff x="5507534" y="356634"/>
            <a:chExt cx="2262158" cy="699316"/>
          </a:xfrm>
        </p:grpSpPr>
        <p:sp>
          <p:nvSpPr>
            <p:cNvPr id="17" name="矩形 16"/>
            <p:cNvSpPr/>
            <p:nvPr/>
          </p:nvSpPr>
          <p:spPr>
            <a:xfrm>
              <a:off x="5828135" y="356634"/>
              <a:ext cx="1620957" cy="523220"/>
            </a:xfrm>
            <a:prstGeom prst="rect">
              <a:avLst/>
            </a:prstGeom>
          </p:spPr>
          <p:txBody>
            <a:bodyPr wrap="none">
              <a:spAutoFit/>
            </a:bodyPr>
            <a:lstStyle/>
            <a:p>
              <a:pPr algn="ctr"/>
              <a:r>
                <a:rPr lang="zh-CN" altLang="en-US" sz="2800" dirty="0" smtClean="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rPr>
                <a:t>我们是谁</a:t>
              </a:r>
              <a:endParaRPr lang="zh-CN" altLang="en-US" sz="2800" dirty="0">
                <a:effectLst>
                  <a:outerShdw blurRad="25400" dist="25400" dir="2700000" algn="tl">
                    <a:srgbClr val="000000">
                      <a:alpha val="25000"/>
                    </a:srgbClr>
                  </a:outerShdw>
                </a:effectLst>
                <a:latin typeface="字魂105号-简雅黑" panose="00000500000000000000" pitchFamily="2" charset="-122"/>
                <a:ea typeface="字魂105号-简雅黑" panose="00000500000000000000" pitchFamily="2" charset="-122"/>
              </a:endParaRPr>
            </a:p>
          </p:txBody>
        </p:sp>
        <p:sp>
          <p:nvSpPr>
            <p:cNvPr id="18" name="矩形 17"/>
            <p:cNvSpPr/>
            <p:nvPr/>
          </p:nvSpPr>
          <p:spPr>
            <a:xfrm>
              <a:off x="5507534" y="809729"/>
              <a:ext cx="2262158" cy="246221"/>
            </a:xfrm>
            <a:prstGeom prst="rect">
              <a:avLst/>
            </a:prstGeom>
          </p:spPr>
          <p:txBody>
            <a:bodyPr wrap="none">
              <a:spAutoFit/>
            </a:bodyPr>
            <a:lstStyle/>
            <a:p>
              <a:r>
                <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rPr>
                <a:t>High end atmospheric business plan</a:t>
              </a:r>
              <a:endParaRPr lang="zh-CN" altLang="en-US" sz="1000" dirty="0">
                <a:solidFill>
                  <a:schemeClr val="tx1">
                    <a:lumMod val="50000"/>
                    <a:lumOff val="50000"/>
                  </a:schemeClr>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00" fill="hold"/>
                                        <p:tgtEl>
                                          <p:spTgt spid="4"/>
                                        </p:tgtEl>
                                        <p:attrNameLst>
                                          <p:attrName>ppt_w</p:attrName>
                                        </p:attrNameLst>
                                      </p:cBhvr>
                                      <p:tavLst>
                                        <p:tav tm="0">
                                          <p:val>
                                            <p:fltVal val="0"/>
                                          </p:val>
                                        </p:tav>
                                        <p:tav tm="100000">
                                          <p:val>
                                            <p:strVal val="#ppt_w"/>
                                          </p:val>
                                        </p:tav>
                                      </p:tavLst>
                                    </p:anim>
                                    <p:anim calcmode="lin" valueType="num">
                                      <p:cBhvr>
                                        <p:cTn id="8" dur="300" fill="hold"/>
                                        <p:tgtEl>
                                          <p:spTgt spid="4"/>
                                        </p:tgtEl>
                                        <p:attrNameLst>
                                          <p:attrName>ppt_h</p:attrName>
                                        </p:attrNameLst>
                                      </p:cBhvr>
                                      <p:tavLst>
                                        <p:tav tm="0">
                                          <p:val>
                                            <p:fltVal val="0"/>
                                          </p:val>
                                        </p:tav>
                                        <p:tav tm="100000">
                                          <p:val>
                                            <p:strVal val="#ppt_h"/>
                                          </p:val>
                                        </p:tav>
                                      </p:tavLst>
                                    </p:anim>
                                    <p:animEffect transition="in" filter="fade">
                                      <p:cBhvr>
                                        <p:cTn id="9" dur="3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 fill="hold"/>
                                        <p:tgtEl>
                                          <p:spTgt spid="5"/>
                                        </p:tgtEl>
                                        <p:attrNameLst>
                                          <p:attrName>ppt_w</p:attrName>
                                        </p:attrNameLst>
                                      </p:cBhvr>
                                      <p:tavLst>
                                        <p:tav tm="0">
                                          <p:val>
                                            <p:fltVal val="0"/>
                                          </p:val>
                                        </p:tav>
                                        <p:tav tm="100000">
                                          <p:val>
                                            <p:strVal val="#ppt_w"/>
                                          </p:val>
                                        </p:tav>
                                      </p:tavLst>
                                    </p:anim>
                                    <p:anim calcmode="lin" valueType="num">
                                      <p:cBhvr>
                                        <p:cTn id="14" dur="300" fill="hold"/>
                                        <p:tgtEl>
                                          <p:spTgt spid="5"/>
                                        </p:tgtEl>
                                        <p:attrNameLst>
                                          <p:attrName>ppt_h</p:attrName>
                                        </p:attrNameLst>
                                      </p:cBhvr>
                                      <p:tavLst>
                                        <p:tav tm="0">
                                          <p:val>
                                            <p:fltVal val="0"/>
                                          </p:val>
                                        </p:tav>
                                        <p:tav tm="100000">
                                          <p:val>
                                            <p:strVal val="#ppt_h"/>
                                          </p:val>
                                        </p:tav>
                                      </p:tavLst>
                                    </p:anim>
                                    <p:animEffect transition="in" filter="fade">
                                      <p:cBhvr>
                                        <p:cTn id="15" dur="3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300" fill="hold"/>
                                        <p:tgtEl>
                                          <p:spTgt spid="6"/>
                                        </p:tgtEl>
                                        <p:attrNameLst>
                                          <p:attrName>ppt_w</p:attrName>
                                        </p:attrNameLst>
                                      </p:cBhvr>
                                      <p:tavLst>
                                        <p:tav tm="0">
                                          <p:val>
                                            <p:fltVal val="0"/>
                                          </p:val>
                                        </p:tav>
                                        <p:tav tm="100000">
                                          <p:val>
                                            <p:strVal val="#ppt_w"/>
                                          </p:val>
                                        </p:tav>
                                      </p:tavLst>
                                    </p:anim>
                                    <p:anim calcmode="lin" valueType="num">
                                      <p:cBhvr>
                                        <p:cTn id="20" dur="300" fill="hold"/>
                                        <p:tgtEl>
                                          <p:spTgt spid="6"/>
                                        </p:tgtEl>
                                        <p:attrNameLst>
                                          <p:attrName>ppt_h</p:attrName>
                                        </p:attrNameLst>
                                      </p:cBhvr>
                                      <p:tavLst>
                                        <p:tav tm="0">
                                          <p:val>
                                            <p:fltVal val="0"/>
                                          </p:val>
                                        </p:tav>
                                        <p:tav tm="100000">
                                          <p:val>
                                            <p:strVal val="#ppt_h"/>
                                          </p:val>
                                        </p:tav>
                                      </p:tavLst>
                                    </p:anim>
                                    <p:animEffect transition="in" filter="fade">
                                      <p:cBhvr>
                                        <p:cTn id="21" dur="3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 fill="hold"/>
                                        <p:tgtEl>
                                          <p:spTgt spid="7"/>
                                        </p:tgtEl>
                                        <p:attrNameLst>
                                          <p:attrName>ppt_w</p:attrName>
                                        </p:attrNameLst>
                                      </p:cBhvr>
                                      <p:tavLst>
                                        <p:tav tm="0">
                                          <p:val>
                                            <p:fltVal val="0"/>
                                          </p:val>
                                        </p:tav>
                                        <p:tav tm="100000">
                                          <p:val>
                                            <p:strVal val="#ppt_w"/>
                                          </p:val>
                                        </p:tav>
                                      </p:tavLst>
                                    </p:anim>
                                    <p:anim calcmode="lin" valueType="num">
                                      <p:cBhvr>
                                        <p:cTn id="26" dur="300" fill="hold"/>
                                        <p:tgtEl>
                                          <p:spTgt spid="7"/>
                                        </p:tgtEl>
                                        <p:attrNameLst>
                                          <p:attrName>ppt_h</p:attrName>
                                        </p:attrNameLst>
                                      </p:cBhvr>
                                      <p:tavLst>
                                        <p:tav tm="0">
                                          <p:val>
                                            <p:fltVal val="0"/>
                                          </p:val>
                                        </p:tav>
                                        <p:tav tm="100000">
                                          <p:val>
                                            <p:strVal val="#ppt_h"/>
                                          </p:val>
                                        </p:tav>
                                      </p:tavLst>
                                    </p:anim>
                                    <p:animEffect transition="in" filter="fade">
                                      <p:cBhvr>
                                        <p:cTn id="27" dur="300"/>
                                        <p:tgtEl>
                                          <p:spTgt spid="7"/>
                                        </p:tgtEl>
                                      </p:cBhvr>
                                    </p:animEffect>
                                  </p:childTnLst>
                                </p:cTn>
                              </p:par>
                            </p:childTnLst>
                          </p:cTn>
                        </p:par>
                        <p:par>
                          <p:cTn id="28" fill="hold">
                            <p:stCondLst>
                              <p:cond delay="2000"/>
                            </p:stCondLst>
                            <p:childTnLst>
                              <p:par>
                                <p:cTn id="29" presetID="41"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3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2" dur="300" fill="hold"/>
                                        <p:tgtEl>
                                          <p:spTgt spid="12"/>
                                        </p:tgtEl>
                                        <p:attrNameLst>
                                          <p:attrName>ppt_y</p:attrName>
                                        </p:attrNameLst>
                                      </p:cBhvr>
                                      <p:tavLst>
                                        <p:tav tm="0">
                                          <p:val>
                                            <p:strVal val="#ppt_y"/>
                                          </p:val>
                                        </p:tav>
                                        <p:tav tm="100000">
                                          <p:val>
                                            <p:strVal val="#ppt_y"/>
                                          </p:val>
                                        </p:tav>
                                      </p:tavLst>
                                    </p:anim>
                                    <p:anim calcmode="lin" valueType="num">
                                      <p:cBhvr>
                                        <p:cTn id="33" dur="3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4" dur="3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5" dur="300" tmFilter="0,0; .5, 1; 1, 1"/>
                                        <p:tgtEl>
                                          <p:spTgt spid="12"/>
                                        </p:tgtEl>
                                      </p:cBhvr>
                                    </p:animEffect>
                                  </p:childTnLst>
                                </p:cTn>
                              </p:par>
                            </p:childTnLst>
                          </p:cTn>
                        </p:par>
                        <p:par>
                          <p:cTn id="36" fill="hold">
                            <p:stCondLst>
                              <p:cond delay="2500"/>
                            </p:stCondLst>
                            <p:childTnLst>
                              <p:par>
                                <p:cTn id="37" presetID="41"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3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0" dur="300" fill="hold"/>
                                        <p:tgtEl>
                                          <p:spTgt spid="13"/>
                                        </p:tgtEl>
                                        <p:attrNameLst>
                                          <p:attrName>ppt_y</p:attrName>
                                        </p:attrNameLst>
                                      </p:cBhvr>
                                      <p:tavLst>
                                        <p:tav tm="0">
                                          <p:val>
                                            <p:strVal val="#ppt_y"/>
                                          </p:val>
                                        </p:tav>
                                        <p:tav tm="100000">
                                          <p:val>
                                            <p:strVal val="#ppt_y"/>
                                          </p:val>
                                        </p:tav>
                                      </p:tavLst>
                                    </p:anim>
                                    <p:anim calcmode="lin" valueType="num">
                                      <p:cBhvr>
                                        <p:cTn id="41" dur="3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2" dur="3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3" dur="300" tmFilter="0,0; .5, 1; 1, 1"/>
                                        <p:tgtEl>
                                          <p:spTgt spid="13"/>
                                        </p:tgtEl>
                                      </p:cBhvr>
                                    </p:animEffect>
                                  </p:childTnLst>
                                </p:cTn>
                              </p:par>
                            </p:childTnLst>
                          </p:cTn>
                        </p:par>
                        <p:par>
                          <p:cTn id="44" fill="hold">
                            <p:stCondLst>
                              <p:cond delay="3000"/>
                            </p:stCondLst>
                            <p:childTnLst>
                              <p:par>
                                <p:cTn id="45" presetID="41"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3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8" dur="300" fill="hold"/>
                                        <p:tgtEl>
                                          <p:spTgt spid="14"/>
                                        </p:tgtEl>
                                        <p:attrNameLst>
                                          <p:attrName>ppt_y</p:attrName>
                                        </p:attrNameLst>
                                      </p:cBhvr>
                                      <p:tavLst>
                                        <p:tav tm="0">
                                          <p:val>
                                            <p:strVal val="#ppt_y"/>
                                          </p:val>
                                        </p:tav>
                                        <p:tav tm="100000">
                                          <p:val>
                                            <p:strVal val="#ppt_y"/>
                                          </p:val>
                                        </p:tav>
                                      </p:tavLst>
                                    </p:anim>
                                    <p:anim calcmode="lin" valueType="num">
                                      <p:cBhvr>
                                        <p:cTn id="49" dur="3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0" dur="3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300" tmFilter="0,0; .5, 1; 1, 1"/>
                                        <p:tgtEl>
                                          <p:spTgt spid="14"/>
                                        </p:tgtEl>
                                      </p:cBhvr>
                                    </p:animEffect>
                                  </p:childTnLst>
                                </p:cTn>
                              </p:par>
                            </p:childTnLst>
                          </p:cTn>
                        </p:par>
                        <p:par>
                          <p:cTn id="52" fill="hold">
                            <p:stCondLst>
                              <p:cond delay="3500"/>
                            </p:stCondLst>
                            <p:childTnLst>
                              <p:par>
                                <p:cTn id="53" presetID="41"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3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6" dur="300" fill="hold"/>
                                        <p:tgtEl>
                                          <p:spTgt spid="15"/>
                                        </p:tgtEl>
                                        <p:attrNameLst>
                                          <p:attrName>ppt_y</p:attrName>
                                        </p:attrNameLst>
                                      </p:cBhvr>
                                      <p:tavLst>
                                        <p:tav tm="0">
                                          <p:val>
                                            <p:strVal val="#ppt_y"/>
                                          </p:val>
                                        </p:tav>
                                        <p:tav tm="100000">
                                          <p:val>
                                            <p:strVal val="#ppt_y"/>
                                          </p:val>
                                        </p:tav>
                                      </p:tavLst>
                                    </p:anim>
                                    <p:anim calcmode="lin" valueType="num">
                                      <p:cBhvr>
                                        <p:cTn id="57" dur="3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8" dur="3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3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65116" y="3723419"/>
            <a:ext cx="3363453" cy="707886"/>
          </a:xfrm>
          <a:prstGeom prst="rect">
            <a:avLst/>
          </a:prstGeom>
          <a:noFill/>
        </p:spPr>
        <p:txBody>
          <a:bodyPr wrap="square" rtlCol="0">
            <a:spAutoFit/>
          </a:bodyPr>
          <a:lstStyle/>
          <a:p>
            <a:r>
              <a:rPr lang="zh-CN" altLang="en-US" sz="4000" b="1" dirty="0" smtClean="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rPr>
              <a:t>我们做什么</a:t>
            </a:r>
            <a:endParaRPr lang="zh-CN" altLang="en-US" sz="4000" b="1" dirty="0">
              <a:solidFill>
                <a:schemeClr val="tx1">
                  <a:lumMod val="85000"/>
                  <a:lumOff val="15000"/>
                </a:schemeClr>
              </a:solidFill>
              <a:effectLst>
                <a:outerShdw blurRad="25400" dist="25400" dir="2700000" algn="tl">
                  <a:srgbClr val="000000">
                    <a:alpha val="25000"/>
                  </a:srgbClr>
                </a:outerShdw>
              </a:effectLst>
              <a:latin typeface="Aparajita" panose="020B0604020202020204" pitchFamily="34" charset="0"/>
              <a:ea typeface="字魂105号-简雅黑" panose="00000500000000000000" pitchFamily="2" charset="-122"/>
              <a:cs typeface="Aparajita" panose="020B0604020202020204" pitchFamily="34" charset="0"/>
            </a:endParaRPr>
          </a:p>
        </p:txBody>
      </p:sp>
      <p:sp>
        <p:nvSpPr>
          <p:cNvPr id="16" name="PA_文本框 57"/>
          <p:cNvSpPr txBox="1"/>
          <p:nvPr>
            <p:custDataLst>
              <p:tags r:id="rId1"/>
            </p:custDataLst>
          </p:nvPr>
        </p:nvSpPr>
        <p:spPr>
          <a:xfrm>
            <a:off x="803013" y="4358211"/>
            <a:ext cx="6338283" cy="505651"/>
          </a:xfrm>
          <a:prstGeom prst="rect">
            <a:avLst/>
          </a:prstGeom>
          <a:noFill/>
        </p:spPr>
        <p:txBody>
          <a:bodyPr wrap="square" rtlCol="0">
            <a:spAutoFit/>
          </a:bodyPr>
          <a:lstStyle/>
          <a:p>
            <a:pPr>
              <a:lnSpc>
                <a:spcPct val="130000"/>
              </a:lnSpc>
            </a:pP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A dream need to work out a summary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report dream </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need to work out a summary report </a:t>
            </a:r>
            <a:r>
              <a:rPr lang="en-US" altLang="zh-CN" sz="1100" dirty="0" err="1">
                <a:solidFill>
                  <a:schemeClr val="tx1">
                    <a:lumMod val="65000"/>
                    <a:lumOff val="35000"/>
                  </a:schemeClr>
                </a:solidFill>
                <a:latin typeface="字魂105号-简雅黑" panose="00000500000000000000" pitchFamily="2" charset="-122"/>
                <a:ea typeface="字魂105号-简雅黑" panose="00000500000000000000" pitchFamily="2" charset="-122"/>
              </a:rPr>
              <a:t>summaryA</a:t>
            </a:r>
            <a:r>
              <a:rPr lang="en-US" altLang="zh-CN" sz="1100" dirty="0">
                <a:solidFill>
                  <a:schemeClr val="tx1">
                    <a:lumMod val="65000"/>
                    <a:lumOff val="35000"/>
                  </a:schemeClr>
                </a:solidFill>
                <a:latin typeface="字魂105号-简雅黑" panose="00000500000000000000" pitchFamily="2" charset="-122"/>
                <a:ea typeface="字魂105号-简雅黑" panose="00000500000000000000" pitchFamily="2" charset="-122"/>
              </a:rPr>
              <a:t> dream need to work out a </a:t>
            </a:r>
            <a:r>
              <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rPr>
              <a:t>summary</a:t>
            </a:r>
            <a:endParaRPr lang="en-US" altLang="zh-CN" sz="1100" dirty="0" smtClean="0">
              <a:solidFill>
                <a:schemeClr val="tx1">
                  <a:lumMod val="65000"/>
                  <a:lumOff val="35000"/>
                </a:schemeClr>
              </a:solidFill>
              <a:latin typeface="字魂105号-简雅黑" panose="00000500000000000000" pitchFamily="2" charset="-122"/>
              <a:ea typeface="字魂105号-简雅黑" panose="00000500000000000000" pitchFamily="2" charset="-122"/>
            </a:endParaRPr>
          </a:p>
        </p:txBody>
      </p:sp>
      <p:sp>
        <p:nvSpPr>
          <p:cNvPr id="17" name="文本框 16"/>
          <p:cNvSpPr txBox="1"/>
          <p:nvPr/>
        </p:nvSpPr>
        <p:spPr>
          <a:xfrm>
            <a:off x="896004"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团队成员</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8" name="文本框 17"/>
          <p:cNvSpPr txBox="1"/>
          <p:nvPr/>
        </p:nvSpPr>
        <p:spPr>
          <a:xfrm>
            <a:off x="1872397"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公司简介</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19" name="文本框 18"/>
          <p:cNvSpPr txBox="1"/>
          <p:nvPr/>
        </p:nvSpPr>
        <p:spPr>
          <a:xfrm>
            <a:off x="2848790"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企业精神</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sp>
        <p:nvSpPr>
          <p:cNvPr id="20" name="文本框 19"/>
          <p:cNvSpPr txBox="1"/>
          <p:nvPr/>
        </p:nvSpPr>
        <p:spPr>
          <a:xfrm>
            <a:off x="3825183" y="5093877"/>
            <a:ext cx="686085" cy="153888"/>
          </a:xfrm>
          <a:prstGeom prst="rect">
            <a:avLst/>
          </a:prstGeom>
          <a:noFill/>
        </p:spPr>
        <p:txBody>
          <a:bodyPr wrap="none" lIns="0" tIns="0" rIns="0" bIns="0" rtlCol="0">
            <a:spAutoFit/>
          </a:bodyPr>
          <a:lstStyle/>
          <a:p>
            <a:pPr marL="171450" indent="-171450">
              <a:buFont typeface="Arial" panose="020B0604020202020204" pitchFamily="34" charset="0"/>
              <a:buChar char="•"/>
            </a:pPr>
            <a:r>
              <a:rPr lang="zh-CN" altLang="en-US" sz="1000" dirty="0" smtClean="0">
                <a:solidFill>
                  <a:srgbClr val="2D262B"/>
                </a:solidFill>
                <a:latin typeface="字魂105号-简雅黑" panose="00000500000000000000" pitchFamily="2" charset="-122"/>
                <a:ea typeface="字魂105号-简雅黑" panose="00000500000000000000" pitchFamily="2" charset="-122"/>
              </a:rPr>
              <a:t>诚信合作</a:t>
            </a:r>
            <a:endParaRPr lang="zh-CN" altLang="en-US" sz="1000" dirty="0" smtClean="0">
              <a:solidFill>
                <a:srgbClr val="2D262B"/>
              </a:solidFill>
              <a:latin typeface="字魂105号-简雅黑" panose="00000500000000000000" pitchFamily="2" charset="-122"/>
              <a:ea typeface="字魂105号-简雅黑" panose="00000500000000000000" pitchFamily="2" charset="-122"/>
            </a:endParaRPr>
          </a:p>
        </p:txBody>
      </p:sp>
      <p:grpSp>
        <p:nvGrpSpPr>
          <p:cNvPr id="21" name="组合 20"/>
          <p:cNvGrpSpPr/>
          <p:nvPr/>
        </p:nvGrpSpPr>
        <p:grpSpPr>
          <a:xfrm flipH="1">
            <a:off x="5309937" y="-17676"/>
            <a:ext cx="6882063" cy="6875676"/>
            <a:chOff x="4315327" y="-17676"/>
            <a:chExt cx="5918886" cy="2662022"/>
          </a:xfrm>
        </p:grpSpPr>
        <p:sp>
          <p:nvSpPr>
            <p:cNvPr id="22" name="任意多边形 21"/>
            <p:cNvSpPr/>
            <p:nvPr/>
          </p:nvSpPr>
          <p:spPr>
            <a:xfrm>
              <a:off x="4315327" y="-17676"/>
              <a:ext cx="5918886" cy="2662022"/>
            </a:xfrm>
            <a:custGeom>
              <a:avLst/>
              <a:gdLst>
                <a:gd name="connsiteX0" fmla="*/ 0 w 5918886"/>
                <a:gd name="connsiteY0" fmla="*/ 0 h 2662022"/>
                <a:gd name="connsiteX1" fmla="*/ 5918886 w 5918886"/>
                <a:gd name="connsiteY1" fmla="*/ 5319 h 2662022"/>
                <a:gd name="connsiteX2" fmla="*/ 1818191 w 5918886"/>
                <a:gd name="connsiteY2" fmla="*/ 2658790 h 2662022"/>
                <a:gd name="connsiteX3" fmla="*/ 1804227 w 5918886"/>
                <a:gd name="connsiteY3" fmla="*/ 2662022 h 2662022"/>
                <a:gd name="connsiteX4" fmla="*/ 0 w 5918886"/>
                <a:gd name="connsiteY4" fmla="*/ 2662022 h 2662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8886" h="2662022">
                  <a:moveTo>
                    <a:pt x="0" y="0"/>
                  </a:moveTo>
                  <a:lnTo>
                    <a:pt x="5918886" y="5319"/>
                  </a:lnTo>
                  <a:cubicBezTo>
                    <a:pt x="3466920" y="826742"/>
                    <a:pt x="2297583" y="2191159"/>
                    <a:pt x="1818191" y="2658790"/>
                  </a:cubicBezTo>
                  <a:lnTo>
                    <a:pt x="1804227" y="2662022"/>
                  </a:lnTo>
                  <a:lnTo>
                    <a:pt x="0" y="2662022"/>
                  </a:lnTo>
                  <a:close/>
                </a:path>
              </a:pathLst>
            </a:custGeom>
            <a:solidFill>
              <a:srgbClr val="DEB26F"/>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23" name="任意多边形 22"/>
            <p:cNvSpPr/>
            <p:nvPr/>
          </p:nvSpPr>
          <p:spPr>
            <a:xfrm>
              <a:off x="4315327" y="-17675"/>
              <a:ext cx="5883450" cy="2662021"/>
            </a:xfrm>
            <a:custGeom>
              <a:avLst/>
              <a:gdLst>
                <a:gd name="connsiteX0" fmla="*/ 0 w 5883450"/>
                <a:gd name="connsiteY0" fmla="*/ 0 h 2662021"/>
                <a:gd name="connsiteX1" fmla="*/ 5883450 w 5883450"/>
                <a:gd name="connsiteY1" fmla="*/ 0 h 2662021"/>
                <a:gd name="connsiteX2" fmla="*/ 5853767 w 5883450"/>
                <a:gd name="connsiteY2" fmla="*/ 8423 h 2662021"/>
                <a:gd name="connsiteX3" fmla="*/ 3810749 w 5883450"/>
                <a:gd name="connsiteY3" fmla="*/ 862161 h 2662021"/>
                <a:gd name="connsiteX4" fmla="*/ 1534474 w 5883450"/>
                <a:gd name="connsiteY4" fmla="*/ 2494255 h 2662021"/>
                <a:gd name="connsiteX5" fmla="*/ 1363968 w 5883450"/>
                <a:gd name="connsiteY5" fmla="*/ 2662021 h 2662021"/>
                <a:gd name="connsiteX6" fmla="*/ 0 w 5883450"/>
                <a:gd name="connsiteY6" fmla="*/ 2662021 h 266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83450" h="2662021">
                  <a:moveTo>
                    <a:pt x="0" y="0"/>
                  </a:moveTo>
                  <a:lnTo>
                    <a:pt x="5883450" y="0"/>
                  </a:lnTo>
                  <a:lnTo>
                    <a:pt x="5853767" y="8423"/>
                  </a:lnTo>
                  <a:cubicBezTo>
                    <a:pt x="5181912" y="210116"/>
                    <a:pt x="4492104" y="494540"/>
                    <a:pt x="3810749" y="862161"/>
                  </a:cubicBezTo>
                  <a:cubicBezTo>
                    <a:pt x="2934721" y="1334818"/>
                    <a:pt x="2165967" y="1894666"/>
                    <a:pt x="1534474" y="2494255"/>
                  </a:cubicBezTo>
                  <a:lnTo>
                    <a:pt x="1363968" y="2662021"/>
                  </a:lnTo>
                  <a:lnTo>
                    <a:pt x="0" y="2662021"/>
                  </a:lnTo>
                  <a:close/>
                </a:path>
              </a:pathLst>
            </a:custGeom>
            <a:gradFill>
              <a:gsLst>
                <a:gs pos="0">
                  <a:srgbClr val="2D262B"/>
                </a:gs>
                <a:gs pos="100000">
                  <a:srgbClr val="4C4647"/>
                </a:gs>
              </a:gsLst>
              <a:lin ang="5400000" scaled="1"/>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sp>
          <p:nvSpPr>
            <p:cNvPr id="24" name="任意多边形 23"/>
            <p:cNvSpPr/>
            <p:nvPr/>
          </p:nvSpPr>
          <p:spPr>
            <a:xfrm>
              <a:off x="4315327" y="-17676"/>
              <a:ext cx="5553128" cy="2321198"/>
            </a:xfrm>
            <a:custGeom>
              <a:avLst/>
              <a:gdLst>
                <a:gd name="connsiteX0" fmla="*/ 0 w 4724400"/>
                <a:gd name="connsiteY0" fmla="*/ 0 h 2321198"/>
                <a:gd name="connsiteX1" fmla="*/ 4724400 w 4724400"/>
                <a:gd name="connsiteY1" fmla="*/ 0 h 2321198"/>
                <a:gd name="connsiteX2" fmla="*/ 4674027 w 4724400"/>
                <a:gd name="connsiteY2" fmla="*/ 25646 h 2321198"/>
                <a:gd name="connsiteX3" fmla="*/ 4355022 w 4724400"/>
                <a:gd name="connsiteY3" fmla="*/ 115185 h 2321198"/>
                <a:gd name="connsiteX4" fmla="*/ 2819341 w 4724400"/>
                <a:gd name="connsiteY4" fmla="*/ 678951 h 2321198"/>
                <a:gd name="connsiteX5" fmla="*/ 136137 w 4724400"/>
                <a:gd name="connsiteY5" fmla="*/ 2212116 h 2321198"/>
                <a:gd name="connsiteX6" fmla="*/ 0 w 4724400"/>
                <a:gd name="connsiteY6" fmla="*/ 2321198 h 232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24400" h="2321198">
                  <a:moveTo>
                    <a:pt x="0" y="0"/>
                  </a:moveTo>
                  <a:lnTo>
                    <a:pt x="4724400" y="0"/>
                  </a:lnTo>
                  <a:lnTo>
                    <a:pt x="4674027" y="25646"/>
                  </a:lnTo>
                  <a:lnTo>
                    <a:pt x="4355022" y="115185"/>
                  </a:lnTo>
                  <a:cubicBezTo>
                    <a:pt x="3857893" y="265449"/>
                    <a:pt x="3341594" y="453615"/>
                    <a:pt x="2819341" y="678951"/>
                  </a:cubicBezTo>
                  <a:cubicBezTo>
                    <a:pt x="1774833" y="1129625"/>
                    <a:pt x="854835" y="1664984"/>
                    <a:pt x="136137" y="2212116"/>
                  </a:cubicBezTo>
                  <a:lnTo>
                    <a:pt x="0" y="2321198"/>
                  </a:lnTo>
                  <a:close/>
                </a:path>
              </a:pathLst>
            </a:custGeom>
            <a:gradFill>
              <a:gsLst>
                <a:gs pos="0">
                  <a:srgbClr val="4C4647"/>
                </a:gs>
                <a:gs pos="100000">
                  <a:srgbClr val="726C6D"/>
                </a:gs>
              </a:gsLst>
              <a:lin ang="9600000" scaled="0"/>
            </a:gra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45号-冰宇雅宋" panose="00000500000000000000" pitchFamily="2" charset="-122"/>
                <a:ea typeface="字魂105号-简雅黑" panose="00000500000000000000" pitchFamily="2" charset="-122"/>
              </a:endParaRPr>
            </a:p>
          </p:txBody>
        </p:sp>
      </p:grpSp>
      <p:sp>
        <p:nvSpPr>
          <p:cNvPr id="25" name="矩形 24"/>
          <p:cNvSpPr/>
          <p:nvPr/>
        </p:nvSpPr>
        <p:spPr>
          <a:xfrm>
            <a:off x="655570" y="1705576"/>
            <a:ext cx="1745992" cy="1862048"/>
          </a:xfrm>
          <a:prstGeom prst="rect">
            <a:avLst/>
          </a:prstGeom>
        </p:spPr>
        <p:txBody>
          <a:bodyPr wrap="none">
            <a:spAutoFit/>
          </a:bodyPr>
          <a:lstStyle/>
          <a:p>
            <a:pPr algn="ctr"/>
            <a:r>
              <a:rPr lang="en-US" altLang="zh-CN" sz="11500" dirty="0" smtClean="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rPr>
              <a:t>02</a:t>
            </a:r>
            <a:endParaRPr lang="zh-CN" altLang="en-US" sz="11500" dirty="0">
              <a:effectLst>
                <a:outerShdw blurRad="63500" dist="38100" dir="2700000" algn="tl">
                  <a:srgbClr val="000000">
                    <a:alpha val="35000"/>
                  </a:srgbClr>
                </a:outerShdw>
              </a:effectLst>
              <a:latin typeface="字魂45号-冰宇雅宋" panose="00000500000000000000" pitchFamily="2" charset="-122"/>
              <a:ea typeface="字魂105号-简雅黑" panose="00000500000000000000" pitchFamily="2" charset="-122"/>
            </a:endParaRPr>
          </a:p>
        </p:txBody>
      </p:sp>
      <p:grpSp>
        <p:nvGrpSpPr>
          <p:cNvPr id="26" name="组合 25"/>
          <p:cNvGrpSpPr/>
          <p:nvPr/>
        </p:nvGrpSpPr>
        <p:grpSpPr>
          <a:xfrm>
            <a:off x="2357653" y="2866502"/>
            <a:ext cx="858678" cy="74670"/>
            <a:chOff x="7169106" y="4815399"/>
            <a:chExt cx="525752" cy="45719"/>
          </a:xfrm>
        </p:grpSpPr>
        <p:cxnSp>
          <p:nvCxnSpPr>
            <p:cNvPr id="27" name="直接连接符 26"/>
            <p:cNvCxnSpPr/>
            <p:nvPr/>
          </p:nvCxnSpPr>
          <p:spPr>
            <a:xfrm>
              <a:off x="7204391" y="4838258"/>
              <a:ext cx="490467" cy="0"/>
            </a:xfrm>
            <a:prstGeom prst="line">
              <a:avLst/>
            </a:prstGeom>
            <a:ln w="19050">
              <a:solidFill>
                <a:srgbClr val="DEB26F"/>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7169106" y="4815399"/>
              <a:ext cx="45719" cy="45719"/>
            </a:xfrm>
            <a:prstGeom prst="ellipse">
              <a:avLst/>
            </a:prstGeom>
            <a:solidFill>
              <a:srgbClr val="2D262B"/>
            </a:solidFill>
            <a:ln w="19050">
              <a:solidFill>
                <a:srgbClr val="DEB26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字魂105号-简雅黑" panose="00000500000000000000" pitchFamily="2" charset="-122"/>
                <a:ea typeface="字魂105号-简雅黑" panose="00000500000000000000" pitchFamily="2" charset="-122"/>
              </a:endParaRPr>
            </a:p>
          </p:txBody>
        </p:sp>
      </p:gr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par>
                                <p:cTn id="8" presetID="2" presetClass="entr" presetSubtype="8" fill="hold" grpId="0" nodeType="withEffect">
                                  <p:stCondLst>
                                    <p:cond delay="25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fill="hold"/>
                                        <p:tgtEl>
                                          <p:spTgt spid="25"/>
                                        </p:tgtEl>
                                        <p:attrNameLst>
                                          <p:attrName>ppt_x</p:attrName>
                                        </p:attrNameLst>
                                      </p:cBhvr>
                                      <p:tavLst>
                                        <p:tav tm="0">
                                          <p:val>
                                            <p:strVal val="0-#ppt_w/2"/>
                                          </p:val>
                                        </p:tav>
                                        <p:tav tm="100000">
                                          <p:val>
                                            <p:strVal val="#ppt_x"/>
                                          </p:val>
                                        </p:tav>
                                      </p:tavLst>
                                    </p:anim>
                                    <p:anim calcmode="lin" valueType="num">
                                      <p:cBhvr additive="base">
                                        <p:cTn id="11" dur="5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25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1+#ppt_w/2"/>
                                          </p:val>
                                        </p:tav>
                                        <p:tav tm="100000">
                                          <p:val>
                                            <p:strVal val="#ppt_x"/>
                                          </p:val>
                                        </p:tav>
                                      </p:tavLst>
                                    </p:anim>
                                    <p:anim calcmode="lin" valueType="num">
                                      <p:cBhvr additive="base">
                                        <p:cTn id="15" dur="500" fill="hold"/>
                                        <p:tgtEl>
                                          <p:spTgt spid="26"/>
                                        </p:tgtEl>
                                        <p:attrNameLst>
                                          <p:attrName>ppt_y</p:attrName>
                                        </p:attrNameLst>
                                      </p:cBhvr>
                                      <p:tavLst>
                                        <p:tav tm="0">
                                          <p:val>
                                            <p:strVal val="#ppt_y"/>
                                          </p:val>
                                        </p:tav>
                                        <p:tav tm="100000">
                                          <p:val>
                                            <p:strVal val="#ppt_y"/>
                                          </p:val>
                                        </p:tav>
                                      </p:tavLst>
                                    </p:anim>
                                  </p:childTnLst>
                                </p:cTn>
                              </p:par>
                              <p:par>
                                <p:cTn id="16" presetID="41" presetClass="entr" presetSubtype="0" fill="hold" grpId="0" nodeType="withEffect">
                                  <p:stCondLst>
                                    <p:cond delay="50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5"/>
                                        </p:tgtEl>
                                        <p:attrNameLst>
                                          <p:attrName>ppt_y</p:attrName>
                                        </p:attrNameLst>
                                      </p:cBhvr>
                                      <p:tavLst>
                                        <p:tav tm="0">
                                          <p:val>
                                            <p:strVal val="#ppt_y"/>
                                          </p:val>
                                        </p:tav>
                                        <p:tav tm="100000">
                                          <p:val>
                                            <p:strVal val="#ppt_y"/>
                                          </p:val>
                                        </p:tav>
                                      </p:tavLst>
                                    </p:anim>
                                    <p:anim calcmode="lin" valueType="num">
                                      <p:cBhvr>
                                        <p:cTn id="2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5"/>
                                        </p:tgtEl>
                                      </p:cBhvr>
                                    </p:animEffect>
                                  </p:childTnLst>
                                </p:cTn>
                              </p:par>
                              <p:par>
                                <p:cTn id="23" presetID="22" presetClass="entr" presetSubtype="8" fill="hold" grpId="0" nodeType="withEffect">
                                  <p:stCondLst>
                                    <p:cond delay="750"/>
                                  </p:stCondLst>
                                  <p:childTnLst>
                                    <p:set>
                                      <p:cBhvr>
                                        <p:cTn id="24" dur="1" fill="hold">
                                          <p:stCondLst>
                                            <p:cond delay="0"/>
                                          </p:stCondLst>
                                        </p:cTn>
                                        <p:tgtEl>
                                          <p:spTgt spid="16">
                                            <p:txEl>
                                              <p:pRg st="0" end="0"/>
                                            </p:txEl>
                                          </p:spTgt>
                                        </p:tgtEl>
                                        <p:attrNameLst>
                                          <p:attrName>style.visibility</p:attrName>
                                        </p:attrNameLst>
                                      </p:cBhvr>
                                      <p:to>
                                        <p:strVal val="visible"/>
                                      </p:to>
                                    </p:set>
                                    <p:animEffect transition="in" filter="wipe(left)">
                                      <p:cBhvr>
                                        <p:cTn id="25" dur="500"/>
                                        <p:tgtEl>
                                          <p:spTgt spid="16">
                                            <p:txEl>
                                              <p:pRg st="0" end="0"/>
                                            </p:txEl>
                                          </p:spTgt>
                                        </p:tgtEl>
                                      </p:cBhvr>
                                    </p:animEffect>
                                  </p:childTnLst>
                                </p:cTn>
                              </p:par>
                              <p:par>
                                <p:cTn id="26" presetID="2" presetClass="entr" presetSubtype="4" fill="hold" grpId="0" nodeType="withEffect">
                                  <p:stCondLst>
                                    <p:cond delay="5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75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10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25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build="allAtOnce"/>
      <p:bldP spid="17" grpId="0"/>
      <p:bldP spid="18" grpId="0"/>
      <p:bldP spid="19" grpId="0"/>
      <p:bldP spid="20" grpId="0"/>
      <p:bldP spid="25"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ISPRING_PRESENTATION_TITLE" val="PowerPoint 演示文稿"/>
  <p:tag name="ISPRING_ULTRA_SCORM_COURSE_ID" val="E3F63FDC-18C4-42BB-9F2D-5C6F11A49247"/>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ISLIDE.DIAGRAM" val="300f4786-f05c-4162-b989-771c7b50d468"/>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包图主题2">
  <a:themeElements>
    <a:clrScheme name="自定义 390">
      <a:dk1>
        <a:sysClr val="windowText" lastClr="000000"/>
      </a:dk1>
      <a:lt1>
        <a:sysClr val="window" lastClr="FFFFFF"/>
      </a:lt1>
      <a:dk2>
        <a:srgbClr val="44546A"/>
      </a:dk2>
      <a:lt2>
        <a:srgbClr val="E7E6E6"/>
      </a:lt2>
      <a:accent1>
        <a:srgbClr val="01A89E"/>
      </a:accent1>
      <a:accent2>
        <a:srgbClr val="0C2834"/>
      </a:accent2>
      <a:accent3>
        <a:srgbClr val="01A89E"/>
      </a:accent3>
      <a:accent4>
        <a:srgbClr val="0C2834"/>
      </a:accent4>
      <a:accent5>
        <a:srgbClr val="01A89E"/>
      </a:accent5>
      <a:accent6>
        <a:srgbClr val="0C2834"/>
      </a:accent6>
      <a:hlink>
        <a:srgbClr val="01A89E"/>
      </a:hlink>
      <a:folHlink>
        <a:srgbClr val="01A89E"/>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
      <a:dk1>
        <a:srgbClr val="000000"/>
      </a:dk1>
      <a:lt1>
        <a:srgbClr val="FFFFFF"/>
      </a:lt1>
      <a:dk2>
        <a:srgbClr val="FFFFFF"/>
      </a:dk2>
      <a:lt2>
        <a:srgbClr val="FFFFFF"/>
      </a:lt2>
      <a:accent1>
        <a:srgbClr val="0B5F84"/>
      </a:accent1>
      <a:accent2>
        <a:srgbClr val="272F42"/>
      </a:accent2>
      <a:accent3>
        <a:srgbClr val="0B5F84"/>
      </a:accent3>
      <a:accent4>
        <a:srgbClr val="272F42"/>
      </a:accent4>
      <a:accent5>
        <a:srgbClr val="0B5F84"/>
      </a:accent5>
      <a:accent6>
        <a:srgbClr val="272F42"/>
      </a:accent6>
      <a:hlink>
        <a:srgbClr val="2B2B2B"/>
      </a:hlink>
      <a:folHlink>
        <a:srgbClr val="C00000"/>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1">
      <a:dk1>
        <a:sysClr val="windowText" lastClr="000000"/>
      </a:dk1>
      <a:lt1>
        <a:sysClr val="window" lastClr="FFFFFF"/>
      </a:lt1>
      <a:dk2>
        <a:srgbClr val="FFFFFF"/>
      </a:dk2>
      <a:lt2>
        <a:srgbClr val="FFFFFF"/>
      </a:lt2>
      <a:accent1>
        <a:srgbClr val="3B4D5C"/>
      </a:accent1>
      <a:accent2>
        <a:srgbClr val="387A98"/>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商业低调墨蓝">
      <a:dk1>
        <a:sysClr val="windowText" lastClr="000000"/>
      </a:dk1>
      <a:lt1>
        <a:sysClr val="window" lastClr="FFFFFF"/>
      </a:lt1>
      <a:dk2>
        <a:srgbClr val="44546A"/>
      </a:dk2>
      <a:lt2>
        <a:srgbClr val="E7E6E6"/>
      </a:lt2>
      <a:accent1>
        <a:srgbClr val="08202A"/>
      </a:accent1>
      <a:accent2>
        <a:srgbClr val="2D414A"/>
      </a:accent2>
      <a:accent3>
        <a:srgbClr val="526269"/>
      </a:accent3>
      <a:accent4>
        <a:srgbClr val="828E93"/>
      </a:accent4>
      <a:accent5>
        <a:srgbClr val="B8C0C2"/>
      </a:accent5>
      <a:accent6>
        <a:srgbClr val="70AD47"/>
      </a:accent6>
      <a:hlink>
        <a:srgbClr val="0563C1"/>
      </a:hlink>
      <a:folHlink>
        <a:srgbClr val="954F72"/>
      </a:folHlink>
    </a:clrScheme>
    <a:fontScheme name="Agency FB雅黑">
      <a:majorFont>
        <a:latin typeface="Agency FB"/>
        <a:ea typeface="微软雅黑"/>
        <a:cs typeface=""/>
      </a:majorFont>
      <a:minorFont>
        <a:latin typeface="Agency F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Ves #4">
    <a:dk1>
      <a:sysClr val="windowText" lastClr="000000"/>
    </a:dk1>
    <a:lt1>
      <a:srgbClr val="F9F9F9"/>
    </a:lt1>
    <a:dk2>
      <a:srgbClr val="44546A"/>
    </a:dk2>
    <a:lt2>
      <a:srgbClr val="E7E6E6"/>
    </a:lt2>
    <a:accent1>
      <a:srgbClr val="1DA158"/>
    </a:accent1>
    <a:accent2>
      <a:srgbClr val="EAB646"/>
    </a:accent2>
    <a:accent3>
      <a:srgbClr val="E8534F"/>
    </a:accent3>
    <a:accent4>
      <a:srgbClr val="01B2DE"/>
    </a:accent4>
    <a:accent5>
      <a:srgbClr val="9C274C"/>
    </a:accent5>
    <a:accent6>
      <a:srgbClr val="92D050"/>
    </a:accent6>
    <a:hlink>
      <a:srgbClr val="44546A"/>
    </a:hlink>
    <a:folHlink>
      <a:srgbClr val="954F72"/>
    </a:folHlink>
  </a:clrScheme>
  <a:fontScheme name="Temp">
    <a:majorFont>
      <a:latin typeface="AvantGarde Md BT"/>
      <a:ea typeface="微软雅黑"/>
      <a:cs typeface=""/>
    </a:majorFont>
    <a:minorFont>
      <a:latin typeface="AvantGarde Md B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8462</Words>
  <Application>WPS 演示</Application>
  <PresentationFormat>宽屏</PresentationFormat>
  <Paragraphs>673</Paragraphs>
  <Slides>38</Slides>
  <Notes>31</Notes>
  <HiddenSlides>0</HiddenSlides>
  <MMClips>1</MMClips>
  <ScaleCrop>false</ScaleCrop>
  <HeadingPairs>
    <vt:vector size="6" baseType="variant">
      <vt:variant>
        <vt:lpstr>已用的字体</vt:lpstr>
      </vt:variant>
      <vt:variant>
        <vt:i4>26</vt:i4>
      </vt:variant>
      <vt:variant>
        <vt:lpstr>主题</vt:lpstr>
      </vt:variant>
      <vt:variant>
        <vt:i4>4</vt:i4>
      </vt:variant>
      <vt:variant>
        <vt:lpstr>幻灯片标题</vt:lpstr>
      </vt:variant>
      <vt:variant>
        <vt:i4>38</vt:i4>
      </vt:variant>
    </vt:vector>
  </HeadingPairs>
  <TitlesOfParts>
    <vt:vector size="68" baseType="lpstr">
      <vt:lpstr>Arial</vt:lpstr>
      <vt:lpstr>宋体</vt:lpstr>
      <vt:lpstr>Wingdings</vt:lpstr>
      <vt:lpstr>字魂105号-简雅黑</vt:lpstr>
      <vt:lpstr>黑体</vt:lpstr>
      <vt:lpstr>字魂45号-冰宇雅宋</vt:lpstr>
      <vt:lpstr>微软雅黑</vt:lpstr>
      <vt:lpstr>Calibri</vt:lpstr>
      <vt:lpstr>Aparajita</vt:lpstr>
      <vt:lpstr>Nirmala UI</vt:lpstr>
      <vt:lpstr>Aa楷体</vt:lpstr>
      <vt:lpstr>Calibri</vt:lpstr>
      <vt:lpstr>字魂49号-逍遥行书</vt:lpstr>
      <vt:lpstr>Montserrat Semi</vt:lpstr>
      <vt:lpstr>Century Gothic</vt:lpstr>
      <vt:lpstr>Arial Unicode MS</vt:lpstr>
      <vt:lpstr>等线</vt:lpstr>
      <vt:lpstr>Roboto</vt:lpstr>
      <vt:lpstr>Gill Sans</vt:lpstr>
      <vt:lpstr>Lato Light</vt:lpstr>
      <vt:lpstr>Montserrat Light</vt:lpstr>
      <vt:lpstr>DINCond-Bold</vt:lpstr>
      <vt:lpstr>Menk Amglang Tig</vt:lpstr>
      <vt:lpstr>Arial</vt:lpstr>
      <vt:lpstr>Lato Light</vt:lpstr>
      <vt:lpstr>楷体_GB2312</vt:lpstr>
      <vt:lpstr>包图主题2</vt:lpstr>
      <vt:lpstr>Office 主题​​</vt:lpstr>
      <vt:lpstr>3_Office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投资组合</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铭</cp:lastModifiedBy>
  <cp:revision>2</cp:revision>
  <dcterms:created xsi:type="dcterms:W3CDTF">2019-07-18T16:36:00Z</dcterms:created>
  <dcterms:modified xsi:type="dcterms:W3CDTF">2022-01-13T07:56:38Z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F1E9F60CFC794A51953465676D19C8DD</vt:lpwstr>
  </property>
  <property fmtid="{D5CDD505-2E9C-101B-9397-08002B2CF9AE}" pid="3" name="KSOProductBuildVer">
    <vt:lpwstr>2052-11.1.0.11194</vt:lpwstr>
  </property>
</Properties>
</file>