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70" r:id="rId8"/>
    <p:sldId id="261" r:id="rId9"/>
    <p:sldId id="266" r:id="rId10"/>
    <p:sldId id="262" r:id="rId11"/>
    <p:sldId id="271" r:id="rId12"/>
    <p:sldId id="268" r:id="rId13"/>
    <p:sldId id="263" r:id="rId15"/>
    <p:sldId id="272" r:id="rId16"/>
    <p:sldId id="264" r:id="rId17"/>
    <p:sldId id="269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7E95"/>
    <a:srgbClr val="53859B"/>
    <a:srgbClr val="EFF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13BDA-5A85-496B-A172-1BA1F553AA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55B73-3409-491B-9425-BCB616D2B5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摄图网_400078658_简约室内场景（非企业商用）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EFF0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33680" y="201613"/>
            <a:ext cx="11724640" cy="6454775"/>
          </a:xfrm>
          <a:prstGeom prst="rect">
            <a:avLst/>
          </a:prstGeom>
          <a:noFill/>
          <a:ln w="19050">
            <a:solidFill>
              <a:srgbClr val="507E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54.xml"/><Relationship Id="rId15" Type="http://schemas.openxmlformats.org/officeDocument/2006/relationships/tags" Target="../tags/tag53.xml"/><Relationship Id="rId14" Type="http://schemas.openxmlformats.org/officeDocument/2006/relationships/tags" Target="../tags/tag52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image" Target="../media/image1.jpeg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6.png"/><Relationship Id="rId3" Type="http://schemas.openxmlformats.org/officeDocument/2006/relationships/tags" Target="../tags/tag23.xml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656705" y="628015"/>
            <a:ext cx="3423285" cy="5601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EFF0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8160" y="851535"/>
            <a:ext cx="2955290" cy="51346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18170" y="1193800"/>
            <a:ext cx="1013460" cy="4206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5400">
                <a:latin typeface="方正字迹-杨素彬楷 简" panose="02000500000000000000" charset="-122"/>
                <a:ea typeface="方正字迹-杨素彬楷 简" panose="02000500000000000000" charset="-122"/>
              </a:rPr>
              <a:t>个人述职报告</a:t>
            </a:r>
            <a:endParaRPr lang="zh-CN" altLang="en-US" sz="54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12075" y="1518920"/>
            <a:ext cx="0" cy="488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436485" y="2085340"/>
            <a:ext cx="551815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</a:rPr>
              <a:t>请在此处添加副标题</a:t>
            </a:r>
            <a:endParaRPr lang="zh-CN" altLang="en-US" sz="2400">
              <a:latin typeface="方正楷体_GBK" panose="02000000000000000000" charset="-122"/>
              <a:ea typeface="方正楷体_GBK" panose="020000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212080" y="1372870"/>
            <a:ext cx="5212080" cy="3267710"/>
            <a:chOff x="8208" y="989"/>
            <a:chExt cx="8208" cy="5146"/>
          </a:xfrm>
        </p:grpSpPr>
        <p:sp>
          <p:nvSpPr>
            <p:cNvPr id="5" name="矩形 4"/>
            <p:cNvSpPr/>
            <p:nvPr/>
          </p:nvSpPr>
          <p:spPr>
            <a:xfrm>
              <a:off x="8208" y="989"/>
              <a:ext cx="8208" cy="5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EFF0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613" y="1341"/>
              <a:ext cx="7349" cy="442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703570" y="1596390"/>
            <a:ext cx="7842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03</a:t>
            </a:r>
            <a:endParaRPr lang="en-US" altLang="zh-CN" sz="96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0680" y="2499995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>
                <a:latin typeface="方正字迹-杨素彬楷 简" panose="02000500000000000000" charset="-122"/>
                <a:ea typeface="方正字迹-杨素彬楷 简" panose="02000500000000000000" charset="-122"/>
              </a:rPr>
              <a:t>胜任能力</a:t>
            </a:r>
            <a:endParaRPr lang="zh-CN" altLang="en-US" sz="60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211955" y="1256030"/>
            <a:ext cx="2874010" cy="2874010"/>
          </a:xfrm>
          <a:prstGeom prst="donut">
            <a:avLst>
              <a:gd name="adj" fmla="val 12620"/>
            </a:avLst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34"/>
          <p:cNvSpPr txBox="1"/>
          <p:nvPr>
            <p:custDataLst>
              <p:tags r:id="rId1"/>
            </p:custDataLst>
          </p:nvPr>
        </p:nvSpPr>
        <p:spPr>
          <a:xfrm>
            <a:off x="4900238" y="2257148"/>
            <a:ext cx="1659764" cy="8299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150" normalizeH="0" baseline="0" noProof="0">
                <a:ln>
                  <a:noFill/>
                </a:ln>
                <a:solidFill>
                  <a:srgbClr val="507E9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36%</a:t>
            </a:r>
            <a:endParaRPr kumimoji="0" lang="en-US" altLang="zh-CN" sz="4800" b="1" i="0" u="none" strike="noStrike" kern="1200" cap="none" spc="150" normalizeH="0" baseline="0" noProof="0">
              <a:ln>
                <a:noFill/>
              </a:ln>
              <a:solidFill>
                <a:srgbClr val="507E9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9885985" y="1074415"/>
            <a:ext cx="1371597" cy="6451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36%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>
            <p:custDataLst>
              <p:tags r:id="rId3"/>
            </p:custDataLst>
          </p:nvPr>
        </p:nvSpPr>
        <p:spPr>
          <a:xfrm>
            <a:off x="9885985" y="1712433"/>
            <a:ext cx="1578877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2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补充详细说明</a:t>
            </a:r>
            <a:endParaRPr kumimoji="0" lang="zh-CN" altLang="en-US" sz="1400" b="0" i="0" u="none" strike="noStrike" kern="1200" cap="none" spc="12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4"/>
            </p:custDataLst>
          </p:nvPr>
        </p:nvSpPr>
        <p:spPr>
          <a:xfrm>
            <a:off x="9885985" y="3339902"/>
            <a:ext cx="1371597" cy="6451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74%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5"/>
            </p:custDataLst>
          </p:nvPr>
        </p:nvSpPr>
        <p:spPr>
          <a:xfrm>
            <a:off x="9885985" y="3977920"/>
            <a:ext cx="1578877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2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补充详细说明</a:t>
            </a:r>
            <a:endParaRPr kumimoji="0" lang="zh-CN" altLang="en-US" sz="1400" b="0" i="0" u="none" strike="noStrike" kern="1200" cap="none" spc="12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5050497" y="4311312"/>
            <a:ext cx="1266801" cy="354681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>
                <a:ln>
                  <a:noFill/>
                </a:ln>
                <a:solidFill>
                  <a:srgbClr val="507E9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添加标签</a:t>
            </a:r>
            <a:endParaRPr kumimoji="0" lang="zh-CN" altLang="en-US" sz="1800" b="1" i="0" u="none" strike="noStrike" kern="1200" cap="none" spc="300" normalizeH="0" baseline="0" noProof="0">
              <a:ln>
                <a:noFill/>
              </a:ln>
              <a:solidFill>
                <a:srgbClr val="507E9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饼状 10"/>
          <p:cNvSpPr/>
          <p:nvPr>
            <p:custDataLst>
              <p:tags r:id="rId7"/>
            </p:custDataLst>
          </p:nvPr>
        </p:nvSpPr>
        <p:spPr>
          <a:xfrm>
            <a:off x="8343265" y="3121025"/>
            <a:ext cx="1266825" cy="1266825"/>
          </a:xfrm>
          <a:prstGeom prst="pie">
            <a:avLst>
              <a:gd name="adj1" fmla="val 16200000"/>
              <a:gd name="adj2" fmla="val 10584000"/>
            </a:avLst>
          </a:prstGeom>
          <a:solidFill>
            <a:srgbClr val="53859B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饼状 7"/>
          <p:cNvSpPr/>
          <p:nvPr>
            <p:custDataLst>
              <p:tags r:id="rId8"/>
            </p:custDataLst>
          </p:nvPr>
        </p:nvSpPr>
        <p:spPr>
          <a:xfrm>
            <a:off x="8343265" y="901700"/>
            <a:ext cx="1266825" cy="1266825"/>
          </a:xfrm>
          <a:prstGeom prst="pie">
            <a:avLst>
              <a:gd name="adj1" fmla="val 16200000"/>
              <a:gd name="adj2" fmla="val 2376000"/>
            </a:avLst>
          </a:prstGeom>
          <a:solidFill>
            <a:srgbClr val="507E9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047865" y="660400"/>
            <a:ext cx="3856990" cy="1774190"/>
          </a:xfrm>
          <a:custGeom>
            <a:avLst/>
            <a:gdLst>
              <a:gd name="connisteX0" fmla="*/ 0 w 3856990"/>
              <a:gd name="connsiteY0" fmla="*/ 0 h 1774190"/>
              <a:gd name="connisteX1" fmla="*/ 3856990 w 3856990"/>
              <a:gd name="connsiteY1" fmla="*/ 0 h 1774190"/>
              <a:gd name="connisteX2" fmla="*/ 3856990 w 3856990"/>
              <a:gd name="connsiteY2" fmla="*/ 1774190 h 1774190"/>
              <a:gd name="connisteX3" fmla="*/ 0 w 3856990"/>
              <a:gd name="connsiteY3" fmla="*/ 1774190 h 1774190"/>
              <a:gd name="connisteX4" fmla="*/ 0 w 3856990"/>
              <a:gd name="connsiteY4" fmla="*/ 0 h 17741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3856990" h="1774190">
                <a:moveTo>
                  <a:pt x="0" y="0"/>
                </a:moveTo>
                <a:lnTo>
                  <a:pt x="3856990" y="0"/>
                </a:lnTo>
                <a:lnTo>
                  <a:pt x="3856990" y="1774190"/>
                </a:lnTo>
                <a:lnTo>
                  <a:pt x="0" y="1774190"/>
                </a:lnTo>
                <a:lnTo>
                  <a:pt x="0" y="0"/>
                </a:lnTo>
                <a:close/>
              </a:path>
            </a:pathLst>
          </a:custGeom>
        </p:spPr>
      </p:sp>
      <p:sp>
        <p:nvSpPr>
          <p:cNvPr id="25" name="弧形 37"/>
          <p:cNvSpPr/>
          <p:nvPr>
            <p:custDataLst>
              <p:tags r:id="rId10"/>
            </p:custDataLst>
          </p:nvPr>
        </p:nvSpPr>
        <p:spPr>
          <a:xfrm>
            <a:off x="4451350" y="1445895"/>
            <a:ext cx="2449195" cy="2449195"/>
          </a:xfrm>
          <a:prstGeom prst="arc">
            <a:avLst>
              <a:gd name="adj1" fmla="val 16200000"/>
              <a:gd name="adj2" fmla="val 2376000"/>
            </a:avLst>
          </a:prstGeom>
          <a:noFill/>
          <a:ln w="3810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任意多边形 4"/>
          <p:cNvSpPr/>
          <p:nvPr>
            <p:custDataLst>
              <p:tags r:id="rId11"/>
            </p:custDataLst>
          </p:nvPr>
        </p:nvSpPr>
        <p:spPr>
          <a:xfrm>
            <a:off x="3656330" y="1256030"/>
            <a:ext cx="3578225" cy="2820670"/>
          </a:xfrm>
          <a:custGeom>
            <a:avLst/>
            <a:gdLst>
              <a:gd name="connisteX0" fmla="*/ 0 w 4912995"/>
              <a:gd name="connsiteY0" fmla="*/ 0 h 2487295"/>
              <a:gd name="connisteX1" fmla="*/ 4912995 w 4912995"/>
              <a:gd name="connsiteY1" fmla="*/ 0 h 2487295"/>
              <a:gd name="connisteX2" fmla="*/ 4912995 w 4912995"/>
              <a:gd name="connsiteY2" fmla="*/ 2487295 h 2487295"/>
              <a:gd name="connisteX3" fmla="*/ 0 w 4912995"/>
              <a:gd name="connsiteY3" fmla="*/ 2487295 h 2487295"/>
              <a:gd name="connisteX4" fmla="*/ 0 w 4912995"/>
              <a:gd name="connsiteY4" fmla="*/ 0 h 24872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4912995" h="2487295">
                <a:moveTo>
                  <a:pt x="0" y="0"/>
                </a:moveTo>
                <a:lnTo>
                  <a:pt x="4912995" y="0"/>
                </a:lnTo>
                <a:lnTo>
                  <a:pt x="4912995" y="2487295"/>
                </a:lnTo>
                <a:lnTo>
                  <a:pt x="0" y="2487295"/>
                </a:lnTo>
                <a:lnTo>
                  <a:pt x="0" y="0"/>
                </a:lnTo>
                <a:close/>
              </a:path>
            </a:pathLst>
          </a:custGeom>
        </p:spPr>
      </p:sp>
      <p:cxnSp>
        <p:nvCxnSpPr>
          <p:cNvPr id="7" name="直接箭头连接符 6"/>
          <p:cNvCxnSpPr/>
          <p:nvPr/>
        </p:nvCxnSpPr>
        <p:spPr>
          <a:xfrm flipV="1">
            <a:off x="7430135" y="1760220"/>
            <a:ext cx="716915" cy="211455"/>
          </a:xfrm>
          <a:prstGeom prst="straightConnector1">
            <a:avLst/>
          </a:prstGeom>
          <a:ln w="19050">
            <a:solidFill>
              <a:srgbClr val="53859B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7430135" y="3422015"/>
            <a:ext cx="693420" cy="294005"/>
          </a:xfrm>
          <a:prstGeom prst="straightConnector1">
            <a:avLst/>
          </a:prstGeom>
          <a:ln w="19050">
            <a:solidFill>
              <a:srgbClr val="53859B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8331835" y="897890"/>
            <a:ext cx="1293495" cy="1293495"/>
          </a:xfrm>
          <a:prstGeom prst="ellipse">
            <a:avLst/>
          </a:prstGeom>
          <a:noFill/>
          <a:ln w="2222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16595" y="3098800"/>
            <a:ext cx="1293495" cy="1293495"/>
          </a:xfrm>
          <a:prstGeom prst="ellipse">
            <a:avLst/>
          </a:prstGeom>
          <a:noFill/>
          <a:ln w="2222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89915" y="1712595"/>
            <a:ext cx="344170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 fontAlgn="auto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566420" y="2853055"/>
            <a:ext cx="344170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 fontAlgn="auto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589915" y="4015740"/>
            <a:ext cx="344170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 fontAlgn="auto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1475740" y="5318760"/>
            <a:ext cx="92964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7" dur="2000" fill="hold"/>
                                              <p:tgtEl>
                                                <p:spTgt spid="35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10" dur="2000" fill="hold"/>
                                              <p:tgtEl>
                                                <p:spTgt spid="56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13" dur="2000" fill="hold"/>
                                              <p:tgtEl>
                                                <p:spTgt spid="58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56" grpId="0"/>
      <p:bldP spid="56" grpId="1"/>
      <p:bldP spid="58" grpId="0"/>
      <p:bldP spid="58" grpId="1"/>
      <p:bldP spid="35" grpId="2"/>
      <p:bldP spid="56" grpId="2"/>
      <p:bldP spid="58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摄图网_401013756_花瓶（非企业商用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5655" y="1372870"/>
            <a:ext cx="7311390" cy="411162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892175" y="1924050"/>
            <a:ext cx="322199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892175" y="170370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03605" y="4347210"/>
            <a:ext cx="322199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03605" y="412686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756525" y="1851660"/>
            <a:ext cx="322199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756525" y="163131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767955" y="4274820"/>
            <a:ext cx="322199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67955" y="405447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212080" y="1372870"/>
            <a:ext cx="5212080" cy="3267710"/>
            <a:chOff x="8208" y="989"/>
            <a:chExt cx="8208" cy="5146"/>
          </a:xfrm>
        </p:grpSpPr>
        <p:sp>
          <p:nvSpPr>
            <p:cNvPr id="5" name="矩形 4"/>
            <p:cNvSpPr/>
            <p:nvPr/>
          </p:nvSpPr>
          <p:spPr>
            <a:xfrm>
              <a:off x="8208" y="989"/>
              <a:ext cx="8208" cy="5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EFF0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613" y="1341"/>
              <a:ext cx="7349" cy="442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703570" y="1596390"/>
            <a:ext cx="7842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04</a:t>
            </a:r>
            <a:endParaRPr lang="en-US" altLang="zh-CN" sz="96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0680" y="2499995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>
                <a:latin typeface="方正字迹-杨素彬楷 简" panose="02000500000000000000" charset="-122"/>
                <a:ea typeface="方正字迹-杨素彬楷 简" panose="02000500000000000000" charset="-122"/>
              </a:rPr>
              <a:t>未来规划</a:t>
            </a:r>
            <a:endParaRPr lang="zh-CN" altLang="en-US" sz="60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952500" y="1303020"/>
            <a:ext cx="2568575" cy="4239260"/>
          </a:xfrm>
          <a:prstGeom prst="rect">
            <a:avLst/>
          </a:prstGeom>
          <a:solidFill>
            <a:srgbClr val="507E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402080"/>
            <a:ext cx="3415030" cy="4357370"/>
          </a:xfrm>
          <a:prstGeom prst="rect">
            <a:avLst/>
          </a:prstGeom>
        </p:spPr>
      </p:pic>
      <p:sp>
        <p:nvSpPr>
          <p:cNvPr id="13" name="TextBox 12"/>
          <p:cNvSpPr txBox="1"/>
          <p:nvPr>
            <p:custDataLst>
              <p:tags r:id="rId2"/>
            </p:custDataLst>
          </p:nvPr>
        </p:nvSpPr>
        <p:spPr>
          <a:xfrm>
            <a:off x="5864710" y="1733435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01.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6" name="TextBox 15"/>
          <p:cNvSpPr txBox="1"/>
          <p:nvPr>
            <p:custDataLst>
              <p:tags r:id="rId3"/>
            </p:custDataLst>
          </p:nvPr>
        </p:nvSpPr>
        <p:spPr>
          <a:xfrm>
            <a:off x="5883760" y="2742981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02.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5864710" y="3757906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03.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5893285" y="4762073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04.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85765" y="1952625"/>
            <a:ext cx="111760" cy="111760"/>
          </a:xfrm>
          <a:prstGeom prst="ellipse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496560" y="2948940"/>
            <a:ext cx="111760" cy="111760"/>
          </a:xfrm>
          <a:prstGeom prst="ellipse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485765" y="3963670"/>
            <a:ext cx="111760" cy="111760"/>
          </a:xfrm>
          <a:prstGeom prst="ellipse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96560" y="4967605"/>
            <a:ext cx="111760" cy="111760"/>
          </a:xfrm>
          <a:prstGeom prst="ellipse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613525" y="1670050"/>
            <a:ext cx="306641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623050" y="2743200"/>
            <a:ext cx="306641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594475" y="3757930"/>
            <a:ext cx="306641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6623050" y="4761865"/>
            <a:ext cx="306641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55995" y="2501900"/>
            <a:ext cx="40830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988685" y="3586480"/>
            <a:ext cx="40830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951220" y="4585335"/>
            <a:ext cx="40830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120140" y="1402080"/>
            <a:ext cx="3398520" cy="4356735"/>
          </a:xfrm>
          <a:prstGeom prst="rect">
            <a:avLst/>
          </a:prstGeom>
          <a:solidFill>
            <a:srgbClr val="53859B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>
            <p:custDataLst>
              <p:tags r:id="rId1"/>
            </p:custDataLst>
          </p:nvPr>
        </p:nvCxnSpPr>
        <p:spPr>
          <a:xfrm>
            <a:off x="787402" y="3907972"/>
            <a:ext cx="38735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>
            <p:custDataLst>
              <p:tags r:id="rId2"/>
            </p:custDataLst>
          </p:nvPr>
        </p:nvCxnSpPr>
        <p:spPr>
          <a:xfrm>
            <a:off x="7507327" y="3907972"/>
            <a:ext cx="38735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25170" y="2969260"/>
            <a:ext cx="2235835" cy="9391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65%</a:t>
            </a:r>
            <a:endParaRPr kumimoji="0" lang="en-US" altLang="zh-CN" sz="4800" b="1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9373870" y="2945765"/>
            <a:ext cx="2235835" cy="9391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55%</a:t>
            </a:r>
            <a:endParaRPr kumimoji="0" lang="en-US" altLang="zh-CN" sz="4800" b="1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5"/>
            </p:custDataLst>
          </p:nvPr>
        </p:nvSpPr>
        <p:spPr>
          <a:xfrm>
            <a:off x="2877185" y="3527425"/>
            <a:ext cx="1530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3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添加标签</a:t>
            </a:r>
            <a:endParaRPr kumimoji="0" lang="zh-CN" altLang="en-US" sz="1800" b="1" i="0" u="none" strike="noStrike" kern="1200" cap="none" spc="13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7416240" y="3527140"/>
            <a:ext cx="1530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13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添加标签</a:t>
            </a:r>
            <a:endParaRPr kumimoji="0" lang="zh-CN" altLang="en-US" sz="1800" b="1" i="0" u="none" strike="noStrike" kern="1200" cap="none" spc="13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7" name="图片 6" descr="摄图网_400078658_简约室内场景（非企业商用）"/>
          <p:cNvPicPr>
            <a:picLocks noChangeAspect="1"/>
          </p:cNvPicPr>
          <p:nvPr userDrawn="1"/>
        </p:nvPicPr>
        <p:blipFill>
          <a:blip r:embed="rId7"/>
          <a:srcRect l="10224" t="41341" r="66792" b="11660"/>
          <a:stretch>
            <a:fillRect/>
          </a:stretch>
        </p:blipFill>
        <p:spPr>
          <a:xfrm>
            <a:off x="4510405" y="2399030"/>
            <a:ext cx="2802255" cy="322262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787400" y="4157345"/>
            <a:ext cx="322199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7833360" y="4228465"/>
            <a:ext cx="322199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184910" y="1112520"/>
            <a:ext cx="987044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7" dur="2000" fill="hold"/>
                                              <p:tgtEl>
                                                <p:spTgt spid="2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10" dur="2000" fill="hold"/>
                                              <p:tgtEl>
                                                <p:spTgt spid="28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" grpId="1"/>
      <p:bldP spid="28" grpId="1"/>
      <p:bldP spid="2" grpId="2"/>
      <p:bldP spid="28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656705" y="628015"/>
            <a:ext cx="3423285" cy="5601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EFF0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8160" y="851535"/>
            <a:ext cx="2955290" cy="51346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18170" y="1193800"/>
            <a:ext cx="1013460" cy="4206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5400">
                <a:latin typeface="方正字迹-杨素彬楷 简" panose="02000500000000000000" charset="-122"/>
                <a:ea typeface="方正字迹-杨素彬楷 简" panose="02000500000000000000" charset="-122"/>
              </a:rPr>
              <a:t>感谢各位观看</a:t>
            </a:r>
            <a:endParaRPr lang="zh-CN" altLang="en-US" sz="54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12075" y="1518920"/>
            <a:ext cx="0" cy="488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436485" y="2085340"/>
            <a:ext cx="551815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</a:rPr>
              <a:t>请在此处添加副标题</a:t>
            </a:r>
            <a:endParaRPr lang="zh-CN" altLang="en-US" sz="2400">
              <a:latin typeface="方正楷体_GBK" panose="02000000000000000000" charset="-122"/>
              <a:ea typeface="方正楷体_GBK" panose="020000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145915" y="878205"/>
            <a:ext cx="7489190" cy="4568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EFF0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3250" y="1172210"/>
            <a:ext cx="6954520" cy="402272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6324600" y="1564005"/>
            <a:ext cx="3132455" cy="654050"/>
          </a:xfrm>
          <a:prstGeom prst="rect">
            <a:avLst/>
          </a:prstGeom>
        </p:spPr>
        <p:txBody>
          <a:bodyPr wrap="square"/>
          <a:p>
            <a:pPr algn="dist">
              <a:spcBef>
                <a:spcPts val="375"/>
              </a:spcBef>
              <a:spcAft>
                <a:spcPts val="375"/>
              </a:spcAft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方正字迹-杨素彬楷 简" panose="02000500000000000000" charset="-122"/>
                <a:ea typeface="方正字迹-杨素彬楷 简" panose="02000500000000000000" charset="-122"/>
              </a:rPr>
              <a:t>- CONTENTS -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8425" y="2696845"/>
            <a:ext cx="703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01</a:t>
            </a:r>
            <a:endParaRPr lang="en-US" altLang="zh-CN" sz="44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76925" y="2820035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方正字迹-杨素彬楷 简" panose="02000500000000000000" charset="-122"/>
                <a:ea typeface="方正字迹-杨素彬楷 简" panose="02000500000000000000" charset="-122"/>
              </a:rPr>
              <a:t>关于我</a:t>
            </a:r>
            <a:endParaRPr lang="zh-CN" altLang="en-US" sz="28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57210" y="2696845"/>
            <a:ext cx="703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02</a:t>
            </a:r>
            <a:endParaRPr lang="en-US" altLang="zh-CN" sz="44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55710" y="282003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方正字迹-杨素彬楷 简" panose="02000500000000000000" charset="-122"/>
                <a:ea typeface="方正字迹-杨素彬楷 简" panose="02000500000000000000" charset="-122"/>
              </a:rPr>
              <a:t>岗位认知</a:t>
            </a:r>
            <a:endParaRPr lang="zh-CN" altLang="en-US" sz="28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0650" y="4064000"/>
            <a:ext cx="703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03</a:t>
            </a:r>
            <a:endParaRPr lang="en-US" altLang="zh-CN" sz="44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82005" y="418719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方正字迹-杨素彬楷 简" panose="02000500000000000000" charset="-122"/>
                <a:ea typeface="方正字迹-杨素彬楷 简" panose="02000500000000000000" charset="-122"/>
              </a:rPr>
              <a:t>胜任能力</a:t>
            </a:r>
            <a:endParaRPr lang="zh-CN" altLang="en-US" sz="28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79435" y="4052570"/>
            <a:ext cx="703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04</a:t>
            </a:r>
            <a:endParaRPr lang="en-US" altLang="zh-CN" sz="44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60790" y="417576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方正字迹-杨素彬楷 简" panose="02000500000000000000" charset="-122"/>
                <a:ea typeface="方正字迹-杨素彬楷 简" panose="02000500000000000000" charset="-122"/>
              </a:rPr>
              <a:t>未来规划</a:t>
            </a:r>
            <a:endParaRPr lang="zh-CN" altLang="en-US" sz="28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212080" y="1372870"/>
            <a:ext cx="5212080" cy="3267710"/>
            <a:chOff x="8208" y="989"/>
            <a:chExt cx="8208" cy="5146"/>
          </a:xfrm>
        </p:grpSpPr>
        <p:sp>
          <p:nvSpPr>
            <p:cNvPr id="5" name="矩形 4"/>
            <p:cNvSpPr/>
            <p:nvPr/>
          </p:nvSpPr>
          <p:spPr>
            <a:xfrm>
              <a:off x="8208" y="989"/>
              <a:ext cx="8208" cy="5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EFF0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613" y="1341"/>
              <a:ext cx="7349" cy="442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703570" y="1596390"/>
            <a:ext cx="7842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01</a:t>
            </a:r>
            <a:endParaRPr lang="en-US" altLang="zh-CN" sz="96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0680" y="2499995"/>
            <a:ext cx="2468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>
                <a:latin typeface="方正字迹-杨素彬楷 简" panose="02000500000000000000" charset="-122"/>
                <a:ea typeface="方正字迹-杨素彬楷 简" panose="02000500000000000000" charset="-122"/>
              </a:rPr>
              <a:t>关于我</a:t>
            </a:r>
            <a:endParaRPr lang="zh-CN" altLang="en-US" sz="60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530985" y="1271905"/>
            <a:ext cx="3018155" cy="484505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985" y="1165225"/>
            <a:ext cx="2815590" cy="456057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5855970" y="1628140"/>
            <a:ext cx="417639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5926455" y="140779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845175" y="3284220"/>
            <a:ext cx="417639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915660" y="306387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855970" y="4907280"/>
            <a:ext cx="417639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926455" y="468693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8385" y="197485"/>
            <a:ext cx="3267075" cy="64357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088390" y="1744345"/>
            <a:ext cx="511175" cy="511175"/>
          </a:xfrm>
          <a:prstGeom prst="ellipse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88390" y="3044190"/>
            <a:ext cx="511175" cy="511175"/>
          </a:xfrm>
          <a:prstGeom prst="ellipse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88390" y="4523105"/>
            <a:ext cx="511175" cy="511175"/>
          </a:xfrm>
          <a:prstGeom prst="ellipse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710690" y="1744345"/>
            <a:ext cx="549910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710690" y="1524000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777365" y="3155950"/>
            <a:ext cx="523176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777365" y="293560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710690" y="4600575"/>
            <a:ext cx="510921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710690" y="4380230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212080" y="1372870"/>
            <a:ext cx="5212080" cy="3267710"/>
            <a:chOff x="8208" y="989"/>
            <a:chExt cx="8208" cy="5146"/>
          </a:xfrm>
        </p:grpSpPr>
        <p:sp>
          <p:nvSpPr>
            <p:cNvPr id="5" name="矩形 4"/>
            <p:cNvSpPr/>
            <p:nvPr/>
          </p:nvSpPr>
          <p:spPr>
            <a:xfrm>
              <a:off x="8208" y="989"/>
              <a:ext cx="8208" cy="5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EFF0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613" y="1341"/>
              <a:ext cx="7349" cy="442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703570" y="1596390"/>
            <a:ext cx="7842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 b="1">
                <a:solidFill>
                  <a:srgbClr val="53859B"/>
                </a:solidFill>
                <a:latin typeface="方正楷体_GBK" panose="02000000000000000000" charset="-122"/>
                <a:ea typeface="方正楷体_GBK" panose="02000000000000000000" charset="-122"/>
              </a:rPr>
              <a:t>02</a:t>
            </a:r>
            <a:endParaRPr lang="en-US" altLang="zh-CN" sz="9600" b="1">
              <a:solidFill>
                <a:srgbClr val="53859B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0680" y="2499995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>
                <a:latin typeface="方正字迹-杨素彬楷 简" panose="02000500000000000000" charset="-122"/>
                <a:ea typeface="方正字迹-杨素彬楷 简" panose="02000500000000000000" charset="-122"/>
              </a:rPr>
              <a:t>岗位认知</a:t>
            </a:r>
            <a:endParaRPr lang="zh-CN" altLang="en-US" sz="6000">
              <a:latin typeface="方正字迹-杨素彬楷 简" panose="02000500000000000000" charset="-122"/>
              <a:ea typeface="方正字迹-杨素彬楷 简" panose="020005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&amp;pky8087271285&amp;2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2045" y="1376045"/>
            <a:ext cx="5124450" cy="3415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185" y="1376045"/>
            <a:ext cx="4956810" cy="3402330"/>
          </a:xfrm>
          <a:prstGeom prst="rect">
            <a:avLst/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3" idx="1"/>
            <a:endCxn id="3" idx="3"/>
          </p:cNvCxnSpPr>
          <p:nvPr/>
        </p:nvCxnSpPr>
        <p:spPr>
          <a:xfrm>
            <a:off x="1099185" y="3077210"/>
            <a:ext cx="4956810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489075" y="1748790"/>
            <a:ext cx="417639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14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559560" y="152844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489075" y="3426460"/>
            <a:ext cx="417639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14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559560" y="320611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675765" y="5267960"/>
            <a:ext cx="306641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626360" y="500062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231380" y="5267960"/>
            <a:ext cx="306641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8160385" y="498919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t="9899" b="9899"/>
          <a:stretch>
            <a:fillRect/>
          </a:stretch>
        </p:blipFill>
        <p:spPr>
          <a:xfrm>
            <a:off x="8229602" y="609484"/>
            <a:ext cx="3048038" cy="274407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3600">
                <a:moveTo>
                  <a:pt x="0" y="0"/>
                </a:moveTo>
                <a:lnTo>
                  <a:pt x="8160" y="0"/>
                </a:lnTo>
                <a:lnTo>
                  <a:pt x="816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>
            <a:grayscl/>
          </a:blip>
          <a:srcRect t="1151" b="1151"/>
          <a:stretch>
            <a:fillRect/>
          </a:stretch>
        </p:blipFill>
        <p:spPr>
          <a:xfrm>
            <a:off x="8229602" y="3505227"/>
            <a:ext cx="3048038" cy="274328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3600">
                <a:moveTo>
                  <a:pt x="0" y="0"/>
                </a:moveTo>
                <a:lnTo>
                  <a:pt x="8160" y="0"/>
                </a:lnTo>
                <a:lnTo>
                  <a:pt x="816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779780" y="1677670"/>
            <a:ext cx="21793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1287145" y="134048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772660" y="1632585"/>
            <a:ext cx="21793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280025" y="1295400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35330" y="4616450"/>
            <a:ext cx="21793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242695" y="427926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728210" y="4571365"/>
            <a:ext cx="21793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5235575" y="4234180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90270" y="3444875"/>
            <a:ext cx="6471920" cy="0"/>
          </a:xfrm>
          <a:prstGeom prst="line">
            <a:avLst/>
          </a:prstGeom>
          <a:ln>
            <a:solidFill>
              <a:srgbClr val="5385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74135" y="966470"/>
            <a:ext cx="0" cy="5159375"/>
          </a:xfrm>
          <a:prstGeom prst="line">
            <a:avLst/>
          </a:prstGeom>
          <a:ln>
            <a:solidFill>
              <a:srgbClr val="5385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37285" y="1764030"/>
            <a:ext cx="9917430" cy="2030730"/>
            <a:chOff x="1875" y="4881"/>
            <a:chExt cx="15618" cy="3198"/>
          </a:xfrm>
        </p:grpSpPr>
        <p:pic>
          <p:nvPicPr>
            <p:cNvPr id="2" name="图片 1" descr="&amp;pky8172688145&amp;2&amp;"/>
            <p:cNvPicPr>
              <a:picLocks noChangeAspect="1"/>
            </p:cNvPicPr>
            <p:nvPr/>
          </p:nvPicPr>
          <p:blipFill>
            <a:blip r:embed="rId1">
              <a:lum contrast="-18000"/>
            </a:blip>
            <a:stretch>
              <a:fillRect/>
            </a:stretch>
          </p:blipFill>
          <p:spPr>
            <a:xfrm>
              <a:off x="7320" y="4881"/>
              <a:ext cx="4797" cy="3198"/>
            </a:xfrm>
            <a:prstGeom prst="rect">
              <a:avLst/>
            </a:prstGeom>
          </p:spPr>
        </p:pic>
        <p:pic>
          <p:nvPicPr>
            <p:cNvPr id="3" name="图片 2" descr="&amp;pky8087271285&amp;2&amp;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5" y="4881"/>
              <a:ext cx="4796" cy="3196"/>
            </a:xfrm>
            <a:prstGeom prst="rect">
              <a:avLst/>
            </a:prstGeom>
          </p:spPr>
        </p:pic>
        <p:pic>
          <p:nvPicPr>
            <p:cNvPr id="4" name="图片 3" descr="&amp;pky8587692940&amp;2&amp;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1" y="4884"/>
              <a:ext cx="4793" cy="3195"/>
            </a:xfrm>
            <a:prstGeom prst="rect">
              <a:avLst/>
            </a:prstGeom>
          </p:spPr>
        </p:pic>
      </p:grpSp>
      <p:sp>
        <p:nvSpPr>
          <p:cNvPr id="6" name="圆角矩形 5"/>
          <p:cNvSpPr/>
          <p:nvPr/>
        </p:nvSpPr>
        <p:spPr>
          <a:xfrm>
            <a:off x="1920875" y="3580130"/>
            <a:ext cx="1435735" cy="414655"/>
          </a:xfrm>
          <a:prstGeom prst="roundRect">
            <a:avLst>
              <a:gd name="adj" fmla="val 27411"/>
            </a:avLst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476875" y="3569335"/>
            <a:ext cx="1435735" cy="414655"/>
          </a:xfrm>
          <a:prstGeom prst="roundRect">
            <a:avLst>
              <a:gd name="adj" fmla="val 27411"/>
            </a:avLst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909050" y="3580130"/>
            <a:ext cx="1435735" cy="414655"/>
          </a:xfrm>
          <a:prstGeom prst="roundRect">
            <a:avLst>
              <a:gd name="adj" fmla="val 27411"/>
            </a:avLst>
          </a:prstGeom>
          <a:solidFill>
            <a:srgbClr val="538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238250" y="4156075"/>
            <a:ext cx="2842895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4773295" y="4144645"/>
            <a:ext cx="2842895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112125" y="4145280"/>
            <a:ext cx="2842895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请在此处添加正文，文字是您思想的提炼，请尽量言简意赅的阐述观点。</a:t>
            </a:r>
            <a:r>
              <a:rPr lang="zh-CN" altLang="en-US" sz="1400">
                <a:latin typeface="等线" panose="02010600030101010101" charset="-122"/>
                <a:ea typeface="等线" panose="02010600030101010101" charset="-122"/>
                <a:sym typeface="+mn-ea"/>
              </a:rPr>
              <a:t>请在此处添加正文，文字是您思想的提炼，请尽量言简意赅的阐述观点。</a:t>
            </a:r>
            <a:endParaRPr lang="zh-CN" altLang="en-US" sz="140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2077720" y="361886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612130" y="361886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9044305" y="3618865"/>
            <a:ext cx="1165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1"/>
  <p:tag name="KSO_WM_UNIT_PRESET_TEXT" val="- CONTENTS -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0990_4*a*1"/>
  <p:tag name="KSO_WM_TEMPLATE_CATEGORY" val="custom"/>
  <p:tag name="KSO_WM_TEMPLATE_INDEX" val="20200990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.xml><?xml version="1.0" encoding="utf-8"?>
<p:tagLst xmlns:p="http://schemas.openxmlformats.org/presentationml/2006/main">
  <p:tag name="KSO_WM_FULL_TEXT_BEAUTIFY_COPY_ID" val="14"/>
</p:tagLst>
</file>

<file path=ppt/tags/tag11.xml><?xml version="1.0" encoding="utf-8"?>
<p:tagLst xmlns:p="http://schemas.openxmlformats.org/presentationml/2006/main">
  <p:tag name="KSO_WM_FULL_TEXT_BEAUTIFY_COPY_ID" val="15"/>
</p:tagLst>
</file>

<file path=ppt/tags/tag12.xml><?xml version="1.0" encoding="utf-8"?>
<p:tagLst xmlns:p="http://schemas.openxmlformats.org/presentationml/2006/main">
  <p:tag name="KSO_WM_FULL_TEXT_BEAUTIFY_COPY_ID" val="14"/>
</p:tagLst>
</file>

<file path=ppt/tags/tag13.xml><?xml version="1.0" encoding="utf-8"?>
<p:tagLst xmlns:p="http://schemas.openxmlformats.org/presentationml/2006/main">
  <p:tag name="KSO_WM_FULL_TEXT_BEAUTIFY_COPY_ID" val="15"/>
</p:tagLst>
</file>

<file path=ppt/tags/tag14.xml><?xml version="1.0" encoding="utf-8"?>
<p:tagLst xmlns:p="http://schemas.openxmlformats.org/presentationml/2006/main">
  <p:tag name="KSO_WM_FULL_TEXT_BEAUTIFY_COPY_ID" val="14"/>
</p:tagLst>
</file>

<file path=ppt/tags/tag15.xml><?xml version="1.0" encoding="utf-8"?>
<p:tagLst xmlns:p="http://schemas.openxmlformats.org/presentationml/2006/main">
  <p:tag name="KSO_WM_FULL_TEXT_BEAUTIFY_COPY_ID" val="15"/>
</p:tagLst>
</file>

<file path=ppt/tags/tag16.xml><?xml version="1.0" encoding="utf-8"?>
<p:tagLst xmlns:p="http://schemas.openxmlformats.org/presentationml/2006/main">
  <p:tag name="KSO_WM_FULL_TEXT_BEAUTIFY_COPY_ID" val="14"/>
</p:tagLst>
</file>

<file path=ppt/tags/tag17.xml><?xml version="1.0" encoding="utf-8"?>
<p:tagLst xmlns:p="http://schemas.openxmlformats.org/presentationml/2006/main">
  <p:tag name="KSO_WM_FULL_TEXT_BEAUTIFY_COPY_ID" val="15"/>
</p:tagLst>
</file>

<file path=ppt/tags/tag18.xml><?xml version="1.0" encoding="utf-8"?>
<p:tagLst xmlns:p="http://schemas.openxmlformats.org/presentationml/2006/main">
  <p:tag name="KSO_WM_FULL_TEXT_BEAUTIFY_COPY_ID" val="14"/>
</p:tagLst>
</file>

<file path=ppt/tags/tag19.xml><?xml version="1.0" encoding="utf-8"?>
<p:tagLst xmlns:p="http://schemas.openxmlformats.org/presentationml/2006/main">
  <p:tag name="KSO_WM_FULL_TEXT_BEAUTIFY_COPY_ID" val="15"/>
</p:tagLst>
</file>

<file path=ppt/tags/tag2.xml><?xml version="1.0" encoding="utf-8"?>
<p:tagLst xmlns:p="http://schemas.openxmlformats.org/presentationml/2006/main">
  <p:tag name="KSO_WM_FULL_TEXT_BEAUTIFY_COPY_ID" val="14"/>
</p:tagLst>
</file>

<file path=ppt/tags/tag20.xml><?xml version="1.0" encoding="utf-8"?>
<p:tagLst xmlns:p="http://schemas.openxmlformats.org/presentationml/2006/main">
  <p:tag name="KSO_WM_FULL_TEXT_BEAUTIFY_COPY_ID" val="14"/>
</p:tagLst>
</file>

<file path=ppt/tags/tag21.xml><?xml version="1.0" encoding="utf-8"?>
<p:tagLst xmlns:p="http://schemas.openxmlformats.org/presentationml/2006/main">
  <p:tag name="KSO_WM_FULL_TEXT_BEAUTIFY_COPY_ID" val="15"/>
</p:tagLst>
</file>

<file path=ppt/tags/tag22.xml><?xml version="1.0" encoding="utf-8"?>
<p:tagLst xmlns:p="http://schemas.openxmlformats.org/presentationml/2006/main">
  <p:tag name="KSO_WM_UNIT_VALUE" val="635*14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5511_1*d*2"/>
  <p:tag name="KSO_WM_TEMPLATE_CATEGORY" val="diagram"/>
  <p:tag name="KSO_WM_TEMPLATE_INDEX" val="2021551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a7a757bfa6b49b09204e85af4ef8b4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7bdaf647ae5d432cbedc7ae9758dac7e"/>
  <p:tag name="KSO_WM_UNIT_PLACING_PICTURE" val="7bdaf647ae5d432cbedc7ae9758dac7e"/>
  <p:tag name="KSO_WM_UNIT_SUPPORT_UNIT_TYPE" val="[&quot;d&quot;]"/>
  <p:tag name="KSO_WM_TEMPLATE_ASSEMBLE_XID" val="5fd0f07d1fa9d42129ddc4d3"/>
  <p:tag name="KSO_WM_TEMPLATE_ASSEMBLE_GROUPID" val="5fd0f07d1fa9d42129ddc4d3"/>
</p:tagLst>
</file>

<file path=ppt/tags/tag23.xml><?xml version="1.0" encoding="utf-8"?>
<p:tagLst xmlns:p="http://schemas.openxmlformats.org/presentationml/2006/main">
  <p:tag name="KSO_WM_UNIT_VALUE" val="635*14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3"/>
  <p:tag name="KSO_WM_UNIT_ID" val="diagram20215511_1*d*3"/>
  <p:tag name="KSO_WM_TEMPLATE_CATEGORY" val="diagram"/>
  <p:tag name="KSO_WM_TEMPLATE_INDEX" val="2021551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ddbc52e74bd48358b2eaa630855e5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9c0239cf7194787ad621ecb4b361248"/>
  <p:tag name="KSO_WM_UNIT_PLACING_PICTURE" val="a9c0239cf7194787ad621ecb4b361248"/>
  <p:tag name="KSO_WM_UNIT_SUPPORT_UNIT_TYPE" val="[&quot;d&quot;]"/>
  <p:tag name="KSO_WM_TEMPLATE_ASSEMBLE_XID" val="5fd0f07d1fa9d42129ddc4d3"/>
  <p:tag name="KSO_WM_TEMPLATE_ASSEMBLE_GROUPID" val="5fd0f07d1fa9d42129ddc4d3"/>
</p:tagLst>
</file>

<file path=ppt/tags/tag24.xml><?xml version="1.0" encoding="utf-8"?>
<p:tagLst xmlns:p="http://schemas.openxmlformats.org/presentationml/2006/main">
  <p:tag name="KSO_WM_FULL_TEXT_BEAUTIFY_COPY_ID" val="14"/>
</p:tagLst>
</file>

<file path=ppt/tags/tag25.xml><?xml version="1.0" encoding="utf-8"?>
<p:tagLst xmlns:p="http://schemas.openxmlformats.org/presentationml/2006/main">
  <p:tag name="KSO_WM_FULL_TEXT_BEAUTIFY_COPY_ID" val="15"/>
</p:tagLst>
</file>

<file path=ppt/tags/tag26.xml><?xml version="1.0" encoding="utf-8"?>
<p:tagLst xmlns:p="http://schemas.openxmlformats.org/presentationml/2006/main">
  <p:tag name="KSO_WM_FULL_TEXT_BEAUTIFY_COPY_ID" val="14"/>
</p:tagLst>
</file>

<file path=ppt/tags/tag27.xml><?xml version="1.0" encoding="utf-8"?>
<p:tagLst xmlns:p="http://schemas.openxmlformats.org/presentationml/2006/main">
  <p:tag name="KSO_WM_FULL_TEXT_BEAUTIFY_COPY_ID" val="15"/>
</p:tagLst>
</file>

<file path=ppt/tags/tag28.xml><?xml version="1.0" encoding="utf-8"?>
<p:tagLst xmlns:p="http://schemas.openxmlformats.org/presentationml/2006/main">
  <p:tag name="KSO_WM_FULL_TEXT_BEAUTIFY_COPY_ID" val="14"/>
</p:tagLst>
</file>

<file path=ppt/tags/tag29.xml><?xml version="1.0" encoding="utf-8"?>
<p:tagLst xmlns:p="http://schemas.openxmlformats.org/presentationml/2006/main">
  <p:tag name="KSO_WM_FULL_TEXT_BEAUTIFY_COPY_ID" val="15"/>
</p:tagLst>
</file>

<file path=ppt/tags/tag3.xml><?xml version="1.0" encoding="utf-8"?>
<p:tagLst xmlns:p="http://schemas.openxmlformats.org/presentationml/2006/main">
  <p:tag name="KSO_WM_FULL_TEXT_BEAUTIFY_COPY_ID" val="15"/>
</p:tagLst>
</file>

<file path=ppt/tags/tag30.xml><?xml version="1.0" encoding="utf-8"?>
<p:tagLst xmlns:p="http://schemas.openxmlformats.org/presentationml/2006/main">
  <p:tag name="KSO_WM_FULL_TEXT_BEAUTIFY_COPY_ID" val="14"/>
</p:tagLst>
</file>

<file path=ppt/tags/tag31.xml><?xml version="1.0" encoding="utf-8"?>
<p:tagLst xmlns:p="http://schemas.openxmlformats.org/presentationml/2006/main">
  <p:tag name="KSO_WM_FULL_TEXT_BEAUTIFY_COPY_ID" val="15"/>
</p:tagLst>
</file>

<file path=ppt/tags/tag32.xml><?xml version="1.0" encoding="utf-8"?>
<p:tagLst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3-02T15:45:18&quot;,&quot;maxSize&quot;:{&quot;size1&quot;:64.999614362386637},&quot;minSize&quot;:{&quot;size1&quot;:47.499614362386637},&quot;normalSize&quot;:{&quot;size1&quot;:64.999614362386637},&quot;subLayout&quot;:[{&quot;id&quot;:&quot;2021-03-02T15:45:18&quot;,&quot;margin&quot;:{&quot;bottom&quot;:1.6929999589920044,&quot;left&quot;:2.5399999618530273,&quot;right&quot;:0,&quot;top&quot;:1.6929999589920044},&quot;type&quot;:0},{&quot;id&quot;:&quot;2021-03-02T15:45:18&quot;,&quot;maxSize&quot;:{&quot;size1&quot;:55.599981271516675},&quot;minSize&quot;:{&quot;size1&quot;:31.099981271516675},&quot;normalSize&quot;:{&quot;size1&quot;:48.899981271516673},&quot;subLayout&quot;:[{&quot;id&quot;:&quot;2021-03-02T15:45:18&quot;,&quot;margin&quot;:{&quot;bottom&quot;:0,&quot;left&quot;:0.84700000286102295,&quot;right&quot;:2.5399999618530273,&quot;top&quot;:1.6929999589920044},&quot;type&quot;:0},{&quot;id&quot;:&quot;2021-03-02T15:45:18&quot;,&quot;margin&quot;:{&quot;bottom&quot;:1.6929999589920044,&quot;left&quot;:0.84700000286102295,&quot;right&quot;:2.5399999618530273,&quot;top&quot;:0.42300000786781311},&quot;type&quot;:0}],&quot;type&quot;:0}],&quot;type&quot;:0}"/>
  <p:tag name="KSO_WM_SLIDE_BACKGROUND" val="[&quot;general&quot;,&quot;frame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efd6b24b822ad86e01408"/>
  <p:tag name="KSO_WM_CHIP_FILLPROP" val="[[{&quot;text_align&quot;:&quot;cm&quot;,&quot;text_direction&quot;:&quot;horizontal&quot;,&quot;support_features&quot;:[&quot;collage&quot;,&quot;carousel&quot;,&quot;creativecrop&quot;],&quot;support_big_font&quot;:false,&quot;picture_toward&quot;:0,&quot;picture_dockside&quot;:[],&quot;fill_id&quot;:&quot;47eafe0f634d4f3aabff8103a21d55e6&quot;,&quot;fill_align&quot;:&quot;cm&quot;,&quot;chip_types&quot;:[&quot;diagram&quot;,&quot;pictext&quot;,&quot;text&quot;,&quot;picture&quot;,&quot;chart&quot;,&quot;table&quot;,&quot;video&quot;]},{&quot;text_align&quot;:&quot;lm&quot;,&quot;text_direction&quot;:&quot;horizontal&quot;,&quot;support_big_font&quot;:false,&quot;picture_toward&quot;:0,&quot;picture_dockside&quot;:[],&quot;fill_id&quot;:&quot;95cb42cb65c742cfa9154be72aa920f1&quot;,&quot;fill_align&quot;:&quot;l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0e08f70ca3974acc8e07bb8d2be94999&quot;,&quot;fill_align&quot;:&quot;lm&quot;,&quot;chip_types&quot;:[&quot;text&quot;,&quot;picture&quot;]}]]"/>
  <p:tag name="KSO_WM_SLIDE_ID" val="diagram2021551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372"/>
  <p:tag name="KSO_WM_SLIDE_POSITION" val="72*84"/>
  <p:tag name="KSO_WM_TAG_VERSION" val="1.0"/>
  <p:tag name="KSO_WM_BEAUTIFY_FLAG" val="#wm#"/>
  <p:tag name="KSO_WM_TEMPLATE_CATEGORY" val="diagram"/>
  <p:tag name="KSO_WM_TEMPLATE_INDEX" val="20215511"/>
  <p:tag name="KSO_WM_SLIDE_LAYOUT" val="d"/>
  <p:tag name="KSO_WM_SLIDE_LAYOUT_CNT" val="3"/>
  <p:tag name="KSO_WM_CHIP_DECFILLPROP" val="[]"/>
  <p:tag name="KSO_WM_SLIDE_CAN_ADD_NAVIGATION" val="1"/>
  <p:tag name="KSO_WM_CHIP_GROUPID" val="5e7efd6b24b822ad86e01407"/>
  <p:tag name="KSO_WM_SLIDE_BK_DARK_LIGHT" val="2"/>
  <p:tag name="KSO_WM_SLIDE_BACKGROUND_TYPE" val="frame"/>
  <p:tag name="KSO_WM_SLIDE_SUPPORT_FEATURE_TYPE" val="0"/>
  <p:tag name="KSO_WM_TEMPLATE_ASSEMBLE_XID" val="5fd0f07d1fa9d42129ddc4d3"/>
  <p:tag name="KSO_WM_TEMPLATE_ASSEMBLE_GROUPID" val="5fd0f07d1fa9d42129ddc4d3"/>
</p:tagLst>
</file>

<file path=ppt/tags/tag33.xml><?xml version="1.0" encoding="utf-8"?>
<p:tagLst xmlns:p="http://schemas.openxmlformats.org/presentationml/2006/main">
  <p:tag name="KSO_WM_FULL_TEXT_BEAUTIFY_COPY_ID" val="14"/>
</p:tagLst>
</file>

<file path=ppt/tags/tag34.xml><?xml version="1.0" encoding="utf-8"?>
<p:tagLst xmlns:p="http://schemas.openxmlformats.org/presentationml/2006/main">
  <p:tag name="KSO_WM_FULL_TEXT_BEAUTIFY_COPY_ID" val="14"/>
</p:tagLst>
</file>

<file path=ppt/tags/tag35.xml><?xml version="1.0" encoding="utf-8"?>
<p:tagLst xmlns:p="http://schemas.openxmlformats.org/presentationml/2006/main">
  <p:tag name="KSO_WM_FULL_TEXT_BEAUTIFY_COPY_ID" val="14"/>
</p:tagLst>
</file>

<file path=ppt/tags/tag36.xml><?xml version="1.0" encoding="utf-8"?>
<p:tagLst xmlns:p="http://schemas.openxmlformats.org/presentationml/2006/main">
  <p:tag name="KSO_WM_FULL_TEXT_BEAUTIFY_COPY_ID" val="15"/>
</p:tagLst>
</file>

<file path=ppt/tags/tag37.xml><?xml version="1.0" encoding="utf-8"?>
<p:tagLst xmlns:p="http://schemas.openxmlformats.org/presentationml/2006/main">
  <p:tag name="KSO_WM_FULL_TEXT_BEAUTIFY_COPY_ID" val="15"/>
</p:tagLst>
</file>

<file path=ppt/tags/tag38.xml><?xml version="1.0" encoding="utf-8"?>
<p:tagLst xmlns:p="http://schemas.openxmlformats.org/presentationml/2006/main">
  <p:tag name="KSO_WM_FULL_TEXT_BEAUTIFY_COPY_ID" val="15"/>
</p:tagLst>
</file>

<file path=ppt/tags/tag39.xml><?xml version="1.0" encoding="utf-8"?>
<p:tagLst xmlns:p="http://schemas.openxmlformats.org/presentationml/2006/main">
  <p:tag name="KSO_WM_UNIT_DIAGRAM_NUMVISUAL_CHANGE_MODES" val="32"/>
  <p:tag name="KSO_WM_UNIT_DIAGRAM_MAX_ITEM_COUNT" val="4"/>
  <p:tag name="KSO_WM_UNIT_DIAGRAM_SUBTYPE" val="n"/>
  <p:tag name="KSO_WM_UNIT_NOCLEAR" val="0"/>
  <p:tag name="KSO_WM_UNIT_VALUE" val="2"/>
  <p:tag name="KSO_WM_UNIT_HIGHLIGHT" val="1"/>
  <p:tag name="KSO_WM_UNIT_COMPATIBLE" val="0"/>
  <p:tag name="KSO_WM_UNIT_DIAGRAM_ISNUMVISUAL" val="1"/>
  <p:tag name="KSO_WM_UNIT_DIAGRAM_ISREFERUNIT" val="0"/>
  <p:tag name="KSO_WM_UNIT_DIAGRAM_NUM_VALUE" val="36"/>
  <p:tag name="KSO_WM_UNIT_DIAGRAM_NUMVISUAL_BIND_NUMID" val="df8ac655-e28f-4d60-942c-0b373264641e"/>
  <p:tag name="KSO_WM_DIAGRAM_GROUP_CODE" val="ε1-1"/>
  <p:tag name="KSO_WM_UNIT_TYPE" val="ε_h_h_f"/>
  <p:tag name="KSO_WM_UNIT_INDEX" val="1_1_1_1"/>
  <p:tag name="KSO_WM_UNIT_ID" val="diagram20194857_1*ε_h_h_f*1_1_1_1"/>
  <p:tag name="KSO_WM_TEMPLATE_CATEGORY" val="diagram"/>
  <p:tag name="KSO_WM_TEMPLATE_INDEX" val="20194857"/>
  <p:tag name="KSO_WM_UNIT_LAYERLEVEL" val="1_1_1_1"/>
  <p:tag name="KSO_WM_TAG_VERSION" val="1.0"/>
  <p:tag name="KSO_WM_BEAUTIFY_FLAG" val="#wm#"/>
  <p:tag name="KSO_WM_UNIT_PRESET_TEXT" val="36%"/>
  <p:tag name="KSO_WM_UNIT_TEXT_FILL_FORE_SCHEMECOLOR_INDEX" val="7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FULL_TEXT_BEAUTIFY_COPY_ID" val="14"/>
</p:tagLst>
</file>

<file path=ppt/tags/tag40.xml><?xml version="1.0" encoding="utf-8"?>
<p:tagLst xmlns:p="http://schemas.openxmlformats.org/presentationml/2006/main">
  <p:tag name="KSO_WM_UNIT_DIAGRAM_NUMVISUAL_CHANGE_MODES" val="32"/>
  <p:tag name="KSO_WM_UNIT_DIAGRAM_MAX_ITEM_COUNT" val="4"/>
  <p:tag name="KSO_WM_UNIT_DIAGRAM_SUBTYPE" val="n"/>
  <p:tag name="KSO_WM_UNIT_NOCLEAR" val="0"/>
  <p:tag name="KSO_WM_UNIT_VALUE" val="2"/>
  <p:tag name="KSO_WM_UNIT_HIGHLIGHT" val="1"/>
  <p:tag name="KSO_WM_UNIT_COMPATIBLE" val="0"/>
  <p:tag name="KSO_WM_UNIT_DIAGRAM_ISNUMVISUAL" val="1"/>
  <p:tag name="KSO_WM_UNIT_DIAGRAM_ISREFERUNIT" val="0"/>
  <p:tag name="KSO_WM_UNIT_DIAGRAM_NUM_VALUE" val="36"/>
  <p:tag name="KSO_WM_UNIT_DIAGRAM_NUMVISUAL_BIND_NUMID" val="7cd8e118-3db1-4ba3-8b6f-97f2fd1e0007"/>
  <p:tag name="KSO_WM_DIAGRAM_GROUP_CODE" val="ε1-1"/>
  <p:tag name="KSO_WM_UNIT_TYPE" val="ε_h_h_f"/>
  <p:tag name="KSO_WM_UNIT_INDEX" val="1_2_1_1"/>
  <p:tag name="KSO_WM_UNIT_ID" val="diagram20194857_1*ε_h_h_f*1_2_1_1"/>
  <p:tag name="KSO_WM_TEMPLATE_CATEGORY" val="diagram"/>
  <p:tag name="KSO_WM_TEMPLATE_INDEX" val="20194857"/>
  <p:tag name="KSO_WM_UNIT_LAYERLEVEL" val="1_1_1_1"/>
  <p:tag name="KSO_WM_TAG_VERSION" val="1.0"/>
  <p:tag name="KSO_WM_BEAUTIFY_FLAG" val="#wm#"/>
  <p:tag name="KSO_WM_UNIT_PRESET_TEXT" val="36%"/>
  <p:tag name="KSO_WM_UNIT_USESOURCEFORMAT_APPLY" val="1"/>
</p:tagLst>
</file>

<file path=ppt/tags/tag41.xml><?xml version="1.0" encoding="utf-8"?>
<p:tagLst xmlns:p="http://schemas.openxmlformats.org/presentationml/2006/main">
  <p:tag name="KSO_WM_UNIT_DIAGRAM_MAX_ITEM_COUNT" val="4"/>
  <p:tag name="KSO_WM_UNIT_DIAGRAM_SUBTYPE" val="n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f"/>
  <p:tag name="KSO_WM_UNIT_INDEX" val="1_2_1"/>
  <p:tag name="KSO_WM_UNIT_ID" val="diagram20194857_1*ε_h_f*1_2_1"/>
  <p:tag name="KSO_WM_TEMPLATE_CATEGORY" val="diagram"/>
  <p:tag name="KSO_WM_TEMPLATE_INDEX" val="20194857"/>
  <p:tag name="KSO_WM_UNIT_LAYERLEVEL" val="1_1_1"/>
  <p:tag name="KSO_WM_TAG_VERSION" val="1.0"/>
  <p:tag name="KSO_WM_BEAUTIFY_FLAG" val="#wm#"/>
  <p:tag name="KSO_WM_UNIT_PRESET_TEXT" val="补充详细说明"/>
  <p:tag name="KSO_WM_UNIT_USESOURCEFORMAT_APPLY" val="1"/>
</p:tagLst>
</file>

<file path=ppt/tags/tag42.xml><?xml version="1.0" encoding="utf-8"?>
<p:tagLst xmlns:p="http://schemas.openxmlformats.org/presentationml/2006/main">
  <p:tag name="KSO_WM_UNIT_DIAGRAM_NUMVISUAL_CHANGE_MODES" val="32"/>
  <p:tag name="KSO_WM_UNIT_DIAGRAM_MAX_ITEM_COUNT" val="4"/>
  <p:tag name="KSO_WM_UNIT_DIAGRAM_SUBTYPE" val="n"/>
  <p:tag name="KSO_WM_UNIT_NOCLEAR" val="0"/>
  <p:tag name="KSO_WM_UNIT_VALUE" val="2"/>
  <p:tag name="KSO_WM_UNIT_HIGHLIGHT" val="1"/>
  <p:tag name="KSO_WM_UNIT_COMPATIBLE" val="0"/>
  <p:tag name="KSO_WM_UNIT_DIAGRAM_ISNUMVISUAL" val="1"/>
  <p:tag name="KSO_WM_UNIT_DIAGRAM_ISREFERUNIT" val="0"/>
  <p:tag name="KSO_WM_UNIT_DIAGRAM_NUM_VALUE" val="74"/>
  <p:tag name="KSO_WM_UNIT_DIAGRAM_NUMVISUAL_BIND_NUMID" val="6254fbe0-9c1f-42ec-9edf-72c310a0b5cf"/>
  <p:tag name="KSO_WM_DIAGRAM_GROUP_CODE" val="ε1-1"/>
  <p:tag name="KSO_WM_UNIT_TYPE" val="ε_h_h_f"/>
  <p:tag name="KSO_WM_UNIT_INDEX" val="1_3_1_1"/>
  <p:tag name="KSO_WM_UNIT_ID" val="diagram20194857_1*ε_h_h_f*1_3_1_1"/>
  <p:tag name="KSO_WM_TEMPLATE_CATEGORY" val="diagram"/>
  <p:tag name="KSO_WM_TEMPLATE_INDEX" val="20194857"/>
  <p:tag name="KSO_WM_UNIT_LAYERLEVEL" val="1_1_1_1"/>
  <p:tag name="KSO_WM_TAG_VERSION" val="1.0"/>
  <p:tag name="KSO_WM_BEAUTIFY_FLAG" val="#wm#"/>
  <p:tag name="KSO_WM_UNIT_PRESET_TEXT" val="74%"/>
  <p:tag name="KSO_WM_UNIT_USESOURCEFORMAT_APPLY" val="1"/>
</p:tagLst>
</file>

<file path=ppt/tags/tag43.xml><?xml version="1.0" encoding="utf-8"?>
<p:tagLst xmlns:p="http://schemas.openxmlformats.org/presentationml/2006/main">
  <p:tag name="KSO_WM_UNIT_DIAGRAM_MAX_ITEM_COUNT" val="4"/>
  <p:tag name="KSO_WM_UNIT_DIAGRAM_SUBTYPE" val="n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f"/>
  <p:tag name="KSO_WM_UNIT_INDEX" val="1_3_1"/>
  <p:tag name="KSO_WM_UNIT_ID" val="diagram20194857_1*ε_h_f*1_3_1"/>
  <p:tag name="KSO_WM_TEMPLATE_CATEGORY" val="diagram"/>
  <p:tag name="KSO_WM_TEMPLATE_INDEX" val="20194857"/>
  <p:tag name="KSO_WM_UNIT_LAYERLEVEL" val="1_1_1"/>
  <p:tag name="KSO_WM_TAG_VERSION" val="1.0"/>
  <p:tag name="KSO_WM_BEAUTIFY_FLAG" val="#wm#"/>
  <p:tag name="KSO_WM_UNIT_PRESET_TEXT" val="补充详细说明"/>
  <p:tag name="KSO_WM_UNIT_USESOURCEFORMAT_APPLY" val="1"/>
</p:tagLst>
</file>

<file path=ppt/tags/tag44.xml><?xml version="1.0" encoding="utf-8"?>
<p:tagLst xmlns:p="http://schemas.openxmlformats.org/presentationml/2006/main">
  <p:tag name="KSO_WM_UNIT_DIAGRAM_MAX_ITEM_COUNT" val="4"/>
  <p:tag name="KSO_WM_UNIT_DIAGRAM_SUBTYPE" val="n"/>
  <p:tag name="KSO_WM_UNIT_ISCONTENTSTITLE" val="0"/>
  <p:tag name="KSO_WM_UNIT_TEXT_PART_ID" val="1-X"/>
  <p:tag name="KSO_WM_UNIT_TEXT_PART_SIZE" val="49.2*286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a"/>
  <p:tag name="KSO_WM_UNIT_INDEX" val="1_1_1"/>
  <p:tag name="KSO_WM_UNIT_ID" val="diagram20194857_1*ε_h_a*1_1_1"/>
  <p:tag name="KSO_WM_TEMPLATE_CATEGORY" val="diagram"/>
  <p:tag name="KSO_WM_TEMPLATE_INDEX" val="20194857"/>
  <p:tag name="KSO_WM_UNIT_LAYERLEVEL" val="1_1_1"/>
  <p:tag name="KSO_WM_TAG_VERSION" val="1.0"/>
  <p:tag name="KSO_WM_BEAUTIFY_FLAG" val="#wm#"/>
  <p:tag name="KSO_WM_UNIT_PRESET_TEXT" val="添加标签"/>
  <p:tag name="KSO_WM_UNIT_TEXT_PART_ID_V2" val="a-1-1"/>
  <p:tag name="KSO_WM_UNIT_USESOURCEFORMAT_APPLY" val="1"/>
</p:tagLst>
</file>

<file path=ppt/tags/tag45.xml><?xml version="1.0" encoding="utf-8"?>
<p:tagLst xmlns:p="http://schemas.openxmlformats.org/presentationml/2006/main">
  <p:tag name="KSO_WM_UNIT_DIAGRAM_NUM_VISUAL_MAIN_COLOR" val="7"/>
  <p:tag name="KSO_WM_UNIT_DIAGRAM_NUM_VISUAL_SECOND_COLOR" val="7"/>
  <p:tag name="KSO_WM_UNIT_DIAGRAM_NUMVISUAL_CHANGE_MODES" val="16"/>
  <p:tag name="PA" val="v5.2.7"/>
  <p:tag name="KSO_WM_UNIT_DIAGRAM_MAX_ITEM_COUNT" val="4"/>
  <p:tag name="KSO_WM_UNIT_DIAGRAM_SUBTYPE" val="n"/>
  <p:tag name="KSO_WM_UNIT_HIGHLIGHT" val="0"/>
  <p:tag name="KSO_WM_UNIT_COMPATIBLE" val="0"/>
  <p:tag name="KSO_WM_UNIT_DIAGRAM_ISNUMVISUAL" val="1"/>
  <p:tag name="KSO_WM_UNIT_DIAGRAM_ISREFERUNIT" val="0"/>
  <p:tag name="KSO_WM_UNIT_DIAGRAM_NUM_VALUE" val="74"/>
  <p:tag name="KSO_WM_UNIT_DIAGRAM_NUMVISUAL_BIND_NUMID" val="6254fbe0-9c1f-42ec-9edf-72c310a0b5cf"/>
  <p:tag name="KSO_WM_DIAGRAM_GROUP_CODE" val="ε1-1"/>
  <p:tag name="KSO_WM_UNIT_TYPE" val="ε_h_h_i"/>
  <p:tag name="KSO_WM_UNIT_INDEX" val="1_3_2_1"/>
  <p:tag name="KSO_WM_UNIT_ID" val="diagram20194857_1*ε_h_h_i*1_3_2_1"/>
  <p:tag name="KSO_WM_TEMPLATE_CATEGORY" val="diagram"/>
  <p:tag name="KSO_WM_TEMPLATE_INDEX" val="2019485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DIAGRAM_NUM_VISUAL_MAIN_COLOR" val="7"/>
  <p:tag name="KSO_WM_UNIT_DIAGRAM_NUM_VISUAL_SECOND_COLOR" val="7"/>
  <p:tag name="KSO_WM_UNIT_DIAGRAM_NUMVISUAL_CHANGE_MODES" val="16"/>
  <p:tag name="PA" val="v5.2.7"/>
  <p:tag name="KSO_WM_UNIT_DIAGRAM_MAX_ITEM_COUNT" val="4"/>
  <p:tag name="KSO_WM_UNIT_DIAGRAM_SUBTYPE" val="n"/>
  <p:tag name="KSO_WM_UNIT_HIGHLIGHT" val="0"/>
  <p:tag name="KSO_WM_UNIT_COMPATIBLE" val="0"/>
  <p:tag name="KSO_WM_UNIT_DIAGRAM_ISNUMVISUAL" val="1"/>
  <p:tag name="KSO_WM_UNIT_DIAGRAM_ISREFERUNIT" val="0"/>
  <p:tag name="KSO_WM_UNIT_DIAGRAM_NUM_VALUE" val="36"/>
  <p:tag name="KSO_WM_UNIT_DIAGRAM_NUMVISUAL_BIND_NUMID" val="7cd8e118-3db1-4ba3-8b6f-97f2fd1e0007"/>
  <p:tag name="KSO_WM_DIAGRAM_GROUP_CODE" val="ε1-1"/>
  <p:tag name="KSO_WM_UNIT_TYPE" val="ε_h_h_i"/>
  <p:tag name="KSO_WM_UNIT_INDEX" val="1_2_2_1"/>
  <p:tag name="KSO_WM_UNIT_ID" val="diagram20194857_1*ε_h_h_i*1_2_2_1"/>
  <p:tag name="KSO_WM_TEMPLATE_CATEGORY" val="diagram"/>
  <p:tag name="KSO_WM_TEMPLATE_INDEX" val="2019485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47.xml><?xml version="1.0" encoding="utf-8"?>
<p:tagLst xmlns:p="http://schemas.openxmlformats.org/presentationml/2006/main">
  <p:tag name="PA" val="v5.2.7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i"/>
  <p:tag name="KSO_WM_UNIT_INDEX" val="9"/>
  <p:tag name="KSO_WM_UNIT_ID" val="diagram20194857_1*i*9"/>
  <p:tag name="KSO_WM_TEMPLATE_CATEGORY" val="diagram"/>
  <p:tag name="KSO_WM_TEMPLATE_INDEX" val="20194857"/>
  <p:tag name="KSO_WM_UNIT_LAYERLEVEL" val="1"/>
  <p:tag name="KSO_WM_TAG_VERSION" val="1.0"/>
  <p:tag name="KSO_WM_BEAUTIFY_FLAG" val="#wm#"/>
  <p:tag name="KSO_WM_UNIT_USESOURCEFORMAT_APPLY" val="1"/>
</p:tagLst>
</file>

<file path=ppt/tags/tag48.xml><?xml version="1.0" encoding="utf-8"?>
<p:tagLst xmlns:p="http://schemas.openxmlformats.org/presentationml/2006/main">
  <p:tag name="KSO_WM_UNIT_DIAGRAM_NUM_VISUAL_MAIN_COLOR" val="-1"/>
  <p:tag name="KSO_WM_UNIT_DIAGRAM_NUM_VISUAL_SECOND_COLOR" val="-1"/>
  <p:tag name="KSO_WM_UNIT_DIAGRAM_NUMVISUAL_CHANGE_MODES" val="16"/>
  <p:tag name="PA" val="v5.2.7"/>
  <p:tag name="KSO_WM_UNIT_DIAGRAM_MAX_ITEM_COUNT" val="4"/>
  <p:tag name="KSO_WM_UNIT_DIAGRAM_SUBTYPE" val="n"/>
  <p:tag name="KSO_WM_UNIT_HIGHLIGHT" val="0"/>
  <p:tag name="KSO_WM_UNIT_COMPATIBLE" val="0"/>
  <p:tag name="KSO_WM_UNIT_DIAGRAM_ISNUMVISUAL" val="1"/>
  <p:tag name="KSO_WM_UNIT_DIAGRAM_ISREFERUNIT" val="0"/>
  <p:tag name="KSO_WM_UNIT_DIAGRAM_NUM_VALUE" val="36"/>
  <p:tag name="KSO_WM_UNIT_DIAGRAM_NUMVISUAL_BIND_NUMID" val="df8ac655-e28f-4d60-942c-0b373264641e"/>
  <p:tag name="KSO_WM_DIAGRAM_GROUP_CODE" val="ε1-1"/>
  <p:tag name="KSO_WM_UNIT_TYPE" val="ε_h_h_i"/>
  <p:tag name="KSO_WM_UNIT_INDEX" val="1_1_2_1"/>
  <p:tag name="KSO_WM_UNIT_ID" val="diagram20194857_1*ε_h_h_i*1_1_2_1"/>
  <p:tag name="KSO_WM_TEMPLATE_CATEGORY" val="diagram"/>
  <p:tag name="KSO_WM_TEMPLATE_INDEX" val="20194857"/>
  <p:tag name="KSO_WM_UNIT_LAYERLEVEL" val="1_1_1_1"/>
  <p:tag name="KSO_WM_TAG_VERSION" val="1.0"/>
  <p:tag name="KSO_WM_BEAUTIFY_FLAG" val="#wm#"/>
  <p:tag name="KSO_WM_UNIT_LINE_FORE_SCHEMECOLOR_INDEX" val="7"/>
  <p:tag name="KSO_WM_UNIT_LINE_FILL_TYPE" val="2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i"/>
  <p:tag name="KSO_WM_UNIT_INDEX" val="9"/>
  <p:tag name="KSO_WM_UNIT_ID" val="diagram20194857_1*i*9"/>
  <p:tag name="KSO_WM_TEMPLATE_CATEGORY" val="diagram"/>
  <p:tag name="KSO_WM_TEMPLATE_INDEX" val="20194857"/>
  <p:tag name="KSO_WM_UNIT_LAYERLEVEL" val="1"/>
  <p:tag name="KSO_WM_TAG_VERSION" val="1.0"/>
  <p:tag name="KSO_WM_BEAUTIFY_FLAG" val="#wm#"/>
  <p:tag name="KSO_WM_UNIT_USESOURCEFORMAT_APPLY" val="1"/>
</p:tagLst>
</file>

<file path=ppt/tags/tag5.xml><?xml version="1.0" encoding="utf-8"?>
<p:tagLst xmlns:p="http://schemas.openxmlformats.org/presentationml/2006/main">
  <p:tag name="KSO_WM_FULL_TEXT_BEAUTIFY_COPY_ID" val="15"/>
</p:tagLst>
</file>

<file path=ppt/tags/tag50.xml><?xml version="1.0" encoding="utf-8"?>
<p:tagLst xmlns:p="http://schemas.openxmlformats.org/presentationml/2006/main">
  <p:tag name="KSO_WM_FULL_TEXT_BEAUTIFY_COPY_ID" val="14"/>
</p:tagLst>
</file>

<file path=ppt/tags/tag51.xml><?xml version="1.0" encoding="utf-8"?>
<p:tagLst xmlns:p="http://schemas.openxmlformats.org/presentationml/2006/main">
  <p:tag name="KSO_WM_FULL_TEXT_BEAUTIFY_COPY_ID" val="14"/>
</p:tagLst>
</file>

<file path=ppt/tags/tag52.xml><?xml version="1.0" encoding="utf-8"?>
<p:tagLst xmlns:p="http://schemas.openxmlformats.org/presentationml/2006/main">
  <p:tag name="KSO_WM_FULL_TEXT_BEAUTIFY_COPY_ID" val="14"/>
</p:tagLst>
</file>

<file path=ppt/tags/tag53.xml><?xml version="1.0" encoding="utf-8"?>
<p:tagLst xmlns:p="http://schemas.openxmlformats.org/presentationml/2006/main">
  <p:tag name="KSO_WM_FULL_TEXT_BEAUTIFY_COPY_ID" val="14"/>
</p:tagLst>
</file>

<file path=ppt/tags/tag54.xml><?xml version="1.0" encoding="utf-8"?>
<p:tagLst xmlns:p="http://schemas.openxmlformats.org/presentationml/2006/main">
  <p:tag name="KSO_WM_SLIDE_MODEL_TYPE" val="numdgm"/>
  <p:tag name="KSO_WM_SLIDE_NUMDIAGRAM_DYNAMICNUMANIM_TYPE" val="1"/>
  <p:tag name="KSO_WM_SLIDE_NUMDIAGRAM_DYNAMICNUMANIM_FLAG" val="1"/>
  <p:tag name="KSO_WM_SLIDE_ID" val="diagram20194857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3"/>
  <p:tag name="KSO_WM_SLIDE_INDEX" val="1"/>
  <p:tag name="KSO_WM_SLIDE_SIZE" val="845.49*274.5"/>
  <p:tag name="KSO_WM_SLIDE_POSITION" val="57.255*71"/>
  <p:tag name="KSO_WM_DIAGRAM_GROUP_CODE" val="ε1-1"/>
  <p:tag name="KSO_WM_SLIDE_DIAGTYPE" val="ε"/>
  <p:tag name="KSO_WM_TAG_VERSION" val="1.0"/>
  <p:tag name="KSO_WM_BEAUTIFY_FLAG" val="#wm#"/>
  <p:tag name="KSO_WM_TEMPLATE_CATEGORY" val="diagram"/>
  <p:tag name="KSO_WM_TEMPLATE_INDEX" val="20194857"/>
  <p:tag name="KSO_WM_SLIDE_LAYOUT" val="f_ε"/>
  <p:tag name="KSO_WM_SLIDE_LAYOUT_CNT" val="1_1"/>
  <p:tag name="KSO_WM_SLIDE_NumDiagram_DynamicNumAnim_Type" val="1"/>
  <p:tag name="KSO_WM_SLIDE_NumDiagram_DynamicNumAnim_Flag" val="1"/>
</p:tagLst>
</file>

<file path=ppt/tags/tag55.xml><?xml version="1.0" encoding="utf-8"?>
<p:tagLst xmlns:p="http://schemas.openxmlformats.org/presentationml/2006/main">
  <p:tag name="KSO_WM_FULL_TEXT_BEAUTIFY_COPY_ID" val="14"/>
</p:tagLst>
</file>

<file path=ppt/tags/tag56.xml><?xml version="1.0" encoding="utf-8"?>
<p:tagLst xmlns:p="http://schemas.openxmlformats.org/presentationml/2006/main">
  <p:tag name="KSO_WM_FULL_TEXT_BEAUTIFY_COPY_ID" val="15"/>
</p:tagLst>
</file>

<file path=ppt/tags/tag57.xml><?xml version="1.0" encoding="utf-8"?>
<p:tagLst xmlns:p="http://schemas.openxmlformats.org/presentationml/2006/main">
  <p:tag name="KSO_WM_FULL_TEXT_BEAUTIFY_COPY_ID" val="14"/>
</p:tagLst>
</file>

<file path=ppt/tags/tag58.xml><?xml version="1.0" encoding="utf-8"?>
<p:tagLst xmlns:p="http://schemas.openxmlformats.org/presentationml/2006/main">
  <p:tag name="KSO_WM_FULL_TEXT_BEAUTIFY_COPY_ID" val="15"/>
</p:tagLst>
</file>

<file path=ppt/tags/tag59.xml><?xml version="1.0" encoding="utf-8"?>
<p:tagLst xmlns:p="http://schemas.openxmlformats.org/presentationml/2006/main">
  <p:tag name="KSO_WM_FULL_TEXT_BEAUTIFY_COPY_ID" val="14"/>
</p:tagLst>
</file>

<file path=ppt/tags/tag6.xml><?xml version="1.0" encoding="utf-8"?>
<p:tagLst xmlns:p="http://schemas.openxmlformats.org/presentationml/2006/main">
  <p:tag name="KSO_WM_FULL_TEXT_BEAUTIFY_COPY_ID" val="14"/>
</p:tagLst>
</file>

<file path=ppt/tags/tag60.xml><?xml version="1.0" encoding="utf-8"?>
<p:tagLst xmlns:p="http://schemas.openxmlformats.org/presentationml/2006/main">
  <p:tag name="KSO_WM_FULL_TEXT_BEAUTIFY_COPY_ID" val="15"/>
</p:tagLst>
</file>

<file path=ppt/tags/tag61.xml><?xml version="1.0" encoding="utf-8"?>
<p:tagLst xmlns:p="http://schemas.openxmlformats.org/presentationml/2006/main">
  <p:tag name="KSO_WM_FULL_TEXT_BEAUTIFY_COPY_ID" val="14"/>
</p:tagLst>
</file>

<file path=ppt/tags/tag62.xml><?xml version="1.0" encoding="utf-8"?>
<p:tagLst xmlns:p="http://schemas.openxmlformats.org/presentationml/2006/main">
  <p:tag name="KSO_WM_FULL_TEXT_BEAUTIFY_COPY_ID" val="15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2"/>
  <p:tag name="KSO_WM_UNIT_ID" val="diagram20200164_3*o_h_i*1_1_2"/>
  <p:tag name="KSO_WM_TEMPLATE_CATEGORY" val="diagram"/>
  <p:tag name="KSO_WM_TEMPLATE_INDEX" val="2020016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2"/>
  <p:tag name="KSO_WM_UNIT_ID" val="diagram20200164_3*o_h_i*1_2_2"/>
  <p:tag name="KSO_WM_TEMPLATE_CATEGORY" val="diagram"/>
  <p:tag name="KSO_WM_TEMPLATE_INDEX" val="2020016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2"/>
  <p:tag name="KSO_WM_UNIT_ID" val="diagram20200164_3*o_h_i*1_3_2"/>
  <p:tag name="KSO_WM_TEMPLATE_CATEGORY" val="diagram"/>
  <p:tag name="KSO_WM_TEMPLATE_INDEX" val="2020016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2"/>
  <p:tag name="KSO_WM_UNIT_ID" val="diagram20200164_3*o_h_i*1_4_2"/>
  <p:tag name="KSO_WM_TEMPLATE_CATEGORY" val="diagram"/>
  <p:tag name="KSO_WM_TEMPLATE_INDEX" val="2020016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FULL_TEXT_BEAUTIFY_COPY_ID" val="14"/>
</p:tagLst>
</file>

<file path=ppt/tags/tag68.xml><?xml version="1.0" encoding="utf-8"?>
<p:tagLst xmlns:p="http://schemas.openxmlformats.org/presentationml/2006/main">
  <p:tag name="KSO_WM_FULL_TEXT_BEAUTIFY_COPY_ID" val="14"/>
</p:tagLst>
</file>

<file path=ppt/tags/tag69.xml><?xml version="1.0" encoding="utf-8"?>
<p:tagLst xmlns:p="http://schemas.openxmlformats.org/presentationml/2006/main">
  <p:tag name="KSO_WM_FULL_TEXT_BEAUTIFY_COPY_ID" val="14"/>
</p:tagLst>
</file>

<file path=ppt/tags/tag7.xml><?xml version="1.0" encoding="utf-8"?>
<p:tagLst xmlns:p="http://schemas.openxmlformats.org/presentationml/2006/main">
  <p:tag name="KSO_WM_FULL_TEXT_BEAUTIFY_COPY_ID" val="15"/>
</p:tagLst>
</file>

<file path=ppt/tags/tag70.xml><?xml version="1.0" encoding="utf-8"?>
<p:tagLst xmlns:p="http://schemas.openxmlformats.org/presentationml/2006/main">
  <p:tag name="KSO_WM_FULL_TEXT_BEAUTIFY_COPY_ID" val="14"/>
</p:tagLst>
</file>

<file path=ppt/tags/tag71.xml><?xml version="1.0" encoding="utf-8"?>
<p:tagLst xmlns:p="http://schemas.openxmlformats.org/presentationml/2006/main">
  <p:tag name="KSO_WM_UNIT_DIAGRAM_SCHEMECOLOR_ID" val="0"/>
  <p:tag name="KSO_WM_UNIT_DIAGRAM_MAX_ITEM_COUNT" val="2"/>
  <p:tag name="KSO_WM_UNIT_DIAGRAM_SUBTYPE" val="c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h_i"/>
  <p:tag name="KSO_WM_UNIT_INDEX" val="1_1_1_1"/>
  <p:tag name="KSO_WM_UNIT_ID" val="diagram20194869_1*ε_h_h_i*1_1_1_1"/>
  <p:tag name="KSO_WM_TEMPLATE_CATEGORY" val="diagram"/>
  <p:tag name="KSO_WM_TEMPLATE_INDEX" val="20194869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72.xml><?xml version="1.0" encoding="utf-8"?>
<p:tagLst xmlns:p="http://schemas.openxmlformats.org/presentationml/2006/main">
  <p:tag name="KSO_WM_UNIT_DIAGRAM_SCHEMECOLOR_ID" val="0"/>
  <p:tag name="KSO_WM_UNIT_DIAGRAM_MAX_ITEM_COUNT" val="2"/>
  <p:tag name="KSO_WM_UNIT_DIAGRAM_SUBTYPE" val="c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h_i"/>
  <p:tag name="KSO_WM_UNIT_INDEX" val="1_1_2_1"/>
  <p:tag name="KSO_WM_UNIT_ID" val="diagram20194869_1*ε_h_h_i*1_1_2_1"/>
  <p:tag name="KSO_WM_TEMPLATE_CATEGORY" val="diagram"/>
  <p:tag name="KSO_WM_TEMPLATE_INDEX" val="20194869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73.xml><?xml version="1.0" encoding="utf-8"?>
<p:tagLst xmlns:p="http://schemas.openxmlformats.org/presentationml/2006/main">
  <p:tag name="KSO_WM_UNIT_DIAGRAM_NUMVISUAL_CHANGE_MODES" val="32"/>
  <p:tag name="KSO_WM_UNIT_DIAGRAM_SCHEMECOLOR_ID" val="0"/>
  <p:tag name="KSO_WM_UNIT_DIAGRAM_MAX_ITEM_COUNT" val="2"/>
  <p:tag name="KSO_WM_UNIT_DIAGRAM_SUBTYPE" val="c"/>
  <p:tag name="KSO_WM_UNIT_NOCLEAR" val="0"/>
  <p:tag name="KSO_WM_UNIT_VALUE" val="3"/>
  <p:tag name="KSO_WM_UNIT_HIGHLIGHT" val="0"/>
  <p:tag name="KSO_WM_UNIT_COMPATIBLE" val="0"/>
  <p:tag name="KSO_WM_UNIT_DIAGRAM_ISNUMVISUAL" val="1"/>
  <p:tag name="KSO_WM_UNIT_DIAGRAM_ISREFERUNIT" val="0"/>
  <p:tag name="KSO_WM_UNIT_DIAGRAM_NUM_VALUE" val="65"/>
  <p:tag name="KSO_WM_UNIT_DIAGRAM_NUMVISUAL_BIND_NUMID" val="79f06285-bed8-4369-9800-22b6644dda38"/>
  <p:tag name="KSO_WM_DIAGRAM_GROUP_CODE" val="ε1-1"/>
  <p:tag name="KSO_WM_UNIT_TYPE" val="ε_h_h_h_f"/>
  <p:tag name="KSO_WM_UNIT_INDEX" val="1_1_1_1_1"/>
  <p:tag name="KSO_WM_UNIT_ID" val="diagram20194869_1*ε_h_h_h_f*1_1_1_1_1"/>
  <p:tag name="KSO_WM_TEMPLATE_CATEGORY" val="diagram"/>
  <p:tag name="KSO_WM_TEMPLATE_INDEX" val="20194869"/>
  <p:tag name="KSO_WM_UNIT_LAYERLEVEL" val="1_1_1_1_1"/>
  <p:tag name="KSO_WM_TAG_VERSION" val="1.0"/>
  <p:tag name="KSO_WM_BEAUTIFY_FLAG" val="#wm#"/>
  <p:tag name="KSO_WM_UNIT_PRESET_TEXT" val="65%"/>
  <p:tag name="KSO_WM_UNIT_USESOURCEFORMAT_APPLY" val="1"/>
</p:tagLst>
</file>

<file path=ppt/tags/tag74.xml><?xml version="1.0" encoding="utf-8"?>
<p:tagLst xmlns:p="http://schemas.openxmlformats.org/presentationml/2006/main">
  <p:tag name="KSO_WM_UNIT_DIAGRAM_NUMVISUAL_CHANGE_MODES" val="32"/>
  <p:tag name="KSO_WM_UNIT_DIAGRAM_SCHEMECOLOR_ID" val="0"/>
  <p:tag name="KSO_WM_UNIT_DIAGRAM_MAX_ITEM_COUNT" val="2"/>
  <p:tag name="KSO_WM_UNIT_DIAGRAM_SUBTYPE" val="c"/>
  <p:tag name="KSO_WM_UNIT_NOCLEAR" val="0"/>
  <p:tag name="KSO_WM_UNIT_VALUE" val="3"/>
  <p:tag name="KSO_WM_UNIT_HIGHLIGHT" val="0"/>
  <p:tag name="KSO_WM_UNIT_COMPATIBLE" val="0"/>
  <p:tag name="KSO_WM_UNIT_DIAGRAM_ISNUMVISUAL" val="1"/>
  <p:tag name="KSO_WM_UNIT_DIAGRAM_ISREFERUNIT" val="0"/>
  <p:tag name="KSO_WM_UNIT_DIAGRAM_NUM_VALUE" val="55"/>
  <p:tag name="KSO_WM_UNIT_DIAGRAM_NUMVISUAL_BIND_NUMID" val="05c6b973-ab5b-4277-b29d-85e9858a0f8d"/>
  <p:tag name="KSO_WM_DIAGRAM_GROUP_CODE" val="ε1-1"/>
  <p:tag name="KSO_WM_UNIT_TYPE" val="ε_h_h_h_f"/>
  <p:tag name="KSO_WM_UNIT_INDEX" val="1_1_2_1_1"/>
  <p:tag name="KSO_WM_UNIT_ID" val="diagram20194869_1*ε_h_h_h_f*1_1_2_1_1"/>
  <p:tag name="KSO_WM_TEMPLATE_CATEGORY" val="diagram"/>
  <p:tag name="KSO_WM_TEMPLATE_INDEX" val="20194869"/>
  <p:tag name="KSO_WM_UNIT_LAYERLEVEL" val="1_1_1_1_1"/>
  <p:tag name="KSO_WM_TAG_VERSION" val="1.0"/>
  <p:tag name="KSO_WM_BEAUTIFY_FLAG" val="#wm#"/>
  <p:tag name="KSO_WM_UNIT_PRESET_TEXT" val="55%"/>
  <p:tag name="KSO_WM_UNIT_USESOURCEFORMAT_APPLY" val="1"/>
</p:tagLst>
</file>

<file path=ppt/tags/tag75.xml><?xml version="1.0" encoding="utf-8"?>
<p:tagLst xmlns:p="http://schemas.openxmlformats.org/presentationml/2006/main">
  <p:tag name="KSO_WM_UNIT_DIAGRAM_SCHEMECOLOR_ID" val="0"/>
  <p:tag name="KSO_WM_UNIT_DIAGRAM_MAX_ITEM_COUNT" val="2"/>
  <p:tag name="KSO_WM_UNIT_DIAGRAM_SUBTYPE" val="c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h_f"/>
  <p:tag name="KSO_WM_UNIT_INDEX" val="1_1_1_1"/>
  <p:tag name="KSO_WM_UNIT_ID" val="diagram20194869_1*ε_h_h_f*1_1_1_1"/>
  <p:tag name="KSO_WM_TEMPLATE_CATEGORY" val="diagram"/>
  <p:tag name="KSO_WM_TEMPLATE_INDEX" val="20194869"/>
  <p:tag name="KSO_WM_UNIT_LAYERLEVEL" val="1_1_1_1"/>
  <p:tag name="KSO_WM_TAG_VERSION" val="1.0"/>
  <p:tag name="KSO_WM_BEAUTIFY_FLAG" val="#wm#"/>
  <p:tag name="KSO_WM_UNIT_PRESET_TEXT" val="添加标签"/>
  <p:tag name="KSO_WM_UNIT_USESOURCEFORMAT_APPLY" val="1"/>
</p:tagLst>
</file>

<file path=ppt/tags/tag76.xml><?xml version="1.0" encoding="utf-8"?>
<p:tagLst xmlns:p="http://schemas.openxmlformats.org/presentationml/2006/main">
  <p:tag name="KSO_WM_UNIT_DIAGRAM_SCHEMECOLOR_ID" val="0"/>
  <p:tag name="KSO_WM_UNIT_DIAGRAM_MAX_ITEM_COUNT" val="2"/>
  <p:tag name="KSO_WM_UNIT_DIAGRAM_SUBTYPE" val="c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h_f"/>
  <p:tag name="KSO_WM_UNIT_INDEX" val="1_1_2_1"/>
  <p:tag name="KSO_WM_UNIT_ID" val="diagram20194869_1*ε_h_h_f*1_1_2_1"/>
  <p:tag name="KSO_WM_TEMPLATE_CATEGORY" val="diagram"/>
  <p:tag name="KSO_WM_TEMPLATE_INDEX" val="20194869"/>
  <p:tag name="KSO_WM_UNIT_LAYERLEVEL" val="1_1_1_1"/>
  <p:tag name="KSO_WM_TAG_VERSION" val="1.0"/>
  <p:tag name="KSO_WM_BEAUTIFY_FLAG" val="#wm#"/>
  <p:tag name="KSO_WM_UNIT_PRESET_TEXT" val="添加标签"/>
  <p:tag name="KSO_WM_UNIT_USESOURCEFORMAT_APPLY" val="1"/>
</p:tagLst>
</file>

<file path=ppt/tags/tag77.xml><?xml version="1.0" encoding="utf-8"?>
<p:tagLst xmlns:p="http://schemas.openxmlformats.org/presentationml/2006/main">
  <p:tag name="KSO_WM_FULL_TEXT_BEAUTIFY_COPY_ID" val="14"/>
</p:tagLst>
</file>

<file path=ppt/tags/tag78.xml><?xml version="1.0" encoding="utf-8"?>
<p:tagLst xmlns:p="http://schemas.openxmlformats.org/presentationml/2006/main">
  <p:tag name="KSO_WM_FULL_TEXT_BEAUTIFY_COPY_ID" val="14"/>
</p:tagLst>
</file>

<file path=ppt/tags/tag79.xml><?xml version="1.0" encoding="utf-8"?>
<p:tagLst xmlns:p="http://schemas.openxmlformats.org/presentationml/2006/main">
  <p:tag name="KSO_WM_FULL_TEXT_BEAUTIFY_COPY_ID" val="14"/>
</p:tagLst>
</file>

<file path=ppt/tags/tag8.xml><?xml version="1.0" encoding="utf-8"?>
<p:tagLst xmlns:p="http://schemas.openxmlformats.org/presentationml/2006/main">
  <p:tag name="KSO_WM_FULL_TEXT_BEAUTIFY_COPY_ID" val="14"/>
</p:tagLst>
</file>

<file path=ppt/tags/tag80.xml><?xml version="1.0" encoding="utf-8"?>
<p:tagLst xmlns:p="http://schemas.openxmlformats.org/presentationml/2006/main">
  <p:tag name="KSO_WM_TEMPLATE_THUMBS_INDEX" val="1"/>
  <p:tag name="KSO_WM_SLIDE_MODEL_TYPE" val="numdgm"/>
  <p:tag name="KSO_WM_SLIDE_ID" val="diagram20194869_1"/>
  <p:tag name="KSO_WM_TEMPLATE_SUBCATEGORY" val="0"/>
  <p:tag name="KSO_WM_SLIDE_TYPE" val="text"/>
  <p:tag name="KSO_WM_SLIDE_SUBTYPE" val="diag"/>
  <p:tag name="KSO_WM_SLIDE_ITEM_CNT" val="2"/>
  <p:tag name="KSO_WM_SLIDE_INDEX" val="1"/>
  <p:tag name="KSO_WM_SLIDE_SIZE" val="857.05*237.483"/>
  <p:tag name="KSO_WM_SLIDE_POSITION" val="57.1*231.95"/>
  <p:tag name="KSO_WM_DIAGRAM_GROUP_CODE" val="ε1-1"/>
  <p:tag name="KSO_WM_SLIDE_DIAGTYPE" val="ε"/>
  <p:tag name="KSO_WM_TAG_VERSION" val="1.0"/>
  <p:tag name="KSO_WM_BEAUTIFY_FLAG" val="#wm#"/>
  <p:tag name="KSO_WM_TEMPLATE_CATEGORY" val="diagram"/>
  <p:tag name="KSO_WM_TEMPLATE_INDEX" val="20194869"/>
  <p:tag name="KSO_WM_SLIDE_LAYOUT" val="a_f_y_ε"/>
  <p:tag name="KSO_WM_SLIDE_LAYOUT_CNT" val="1_1_1_1"/>
  <p:tag name="KSO_WM_SLIDE_NumDiagram_DynamicNumAnim_Flag" val="1"/>
  <p:tag name="KSO_WM_TEMPLATE_MASTER_TYPE" val="0"/>
  <p:tag name="KSO_WM_TEMPLATE_COLOR_TYPE" val="0"/>
  <p:tag name="KSO_WM_SLIDE_NumDiagram_DynamicNumAnim_Type" val="1"/>
</p:tagLst>
</file>

<file path=ppt/tags/tag9.xml><?xml version="1.0" encoding="utf-8"?>
<p:tagLst xmlns:p="http://schemas.openxmlformats.org/presentationml/2006/main">
  <p:tag name="KSO_WM_FULL_TEXT_BEAUTIFY_COPY_ID" val="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WPS 演示</Application>
  <PresentationFormat>宽屏</PresentationFormat>
  <Paragraphs>181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方正字迹-杨素彬楷 简</vt:lpstr>
      <vt:lpstr>楷体_GB2312</vt:lpstr>
      <vt:lpstr>方正楷体_GBK</vt:lpstr>
      <vt:lpstr>微软雅黑</vt:lpstr>
      <vt:lpstr>等线</vt:lpstr>
      <vt:lpstr>Wingdings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2022-01-18T01:02:53Z</dcterms:created>
  <dcterms:modified xsi:type="dcterms:W3CDTF">2022-01-18T01:02:53Z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581101187_btnclosed</vt:lpwstr>
  </property>
  <property fmtid="{D5CDD505-2E9C-101B-9397-08002B2CF9AE}" pid="3" name="KSOProductBuildVer">
    <vt:lpwstr>2052-11.1.0.11194</vt:lpwstr>
  </property>
  <property fmtid="{D5CDD505-2E9C-101B-9397-08002B2CF9AE}" pid="4" name="KSOTemplateUUID">
    <vt:lpwstr>v1.0_mb_EYM3BNP6zULe1GL2nxcWVw==</vt:lpwstr>
  </property>
  <property fmtid="{D5CDD505-2E9C-101B-9397-08002B2CF9AE}" pid="5" name="ICV">
    <vt:lpwstr>F99A32741C794B47BEA421F042DD86D2</vt:lpwstr>
  </property>
</Properties>
</file>