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handoutMasterIdLst>
    <p:handoutMasterId r:id="rId29"/>
  </p:handoutMasterIdLst>
  <p:sldIdLst>
    <p:sldId id="259" r:id="rId4"/>
    <p:sldId id="264" r:id="rId6"/>
    <p:sldId id="260" r:id="rId7"/>
    <p:sldId id="268" r:id="rId8"/>
    <p:sldId id="265" r:id="rId9"/>
    <p:sldId id="266" r:id="rId10"/>
    <p:sldId id="267" r:id="rId11"/>
    <p:sldId id="269" r:id="rId12"/>
    <p:sldId id="261" r:id="rId13"/>
    <p:sldId id="270" r:id="rId14"/>
    <p:sldId id="272" r:id="rId15"/>
    <p:sldId id="271" r:id="rId16"/>
    <p:sldId id="273" r:id="rId17"/>
    <p:sldId id="262" r:id="rId18"/>
    <p:sldId id="274" r:id="rId19"/>
    <p:sldId id="276" r:id="rId20"/>
    <p:sldId id="280" r:id="rId21"/>
    <p:sldId id="277" r:id="rId22"/>
    <p:sldId id="263" r:id="rId23"/>
    <p:sldId id="278" r:id="rId24"/>
    <p:sldId id="279" r:id="rId25"/>
    <p:sldId id="283" r:id="rId26"/>
    <p:sldId id="281" r:id="rId27"/>
    <p:sldId id="282" r:id="rId28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475B"/>
    <a:srgbClr val="26303D"/>
    <a:srgbClr val="345692"/>
    <a:srgbClr val="17C0D4"/>
    <a:srgbClr val="FFFFFF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7" autoAdjust="0"/>
    <p:restoredTop sz="94660"/>
  </p:normalViewPr>
  <p:slideViewPr>
    <p:cSldViewPr snapToGrid="0">
      <p:cViewPr>
        <p:scale>
          <a:sx n="75" d="100"/>
          <a:sy n="75" d="100"/>
        </p:scale>
        <p:origin x="-1950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汉仪中等线B5" panose="0101010401010101010B" charset="-122"/>
                <a:ea typeface="汉仪中等线B5" panose="0101010401010101010B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汉仪中等线B5" panose="0101010401010101010B" charset="-122"/>
                <a:ea typeface="汉仪中等线B5" panose="0101010401010101010B" charset="-122"/>
              </a:defRPr>
            </a:lvl1pPr>
          </a:lstStyle>
          <a:p>
            <a:fld id="{4A2CC8E2-DE5B-4CE1-8866-A2B2A1EFD95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汉仪中等线B5" panose="0101010401010101010B" charset="-122"/>
                <a:ea typeface="汉仪中等线B5" panose="0101010401010101010B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汉仪中等线B5" panose="0101010401010101010B" charset="-122"/>
                <a:ea typeface="汉仪中等线B5" panose="0101010401010101010B" charset="-122"/>
              </a:defRPr>
            </a:lvl1pPr>
          </a:lstStyle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汉仪中等线B5" panose="0101010401010101010B" charset="-122"/>
        <a:ea typeface="汉仪中等线B5" panose="0101010401010101010B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汉仪中等线B5" panose="0101010401010101010B" charset="-122"/>
        <a:ea typeface="汉仪中等线B5" panose="0101010401010101010B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汉仪中等线B5" panose="0101010401010101010B" charset="-122"/>
        <a:ea typeface="汉仪中等线B5" panose="0101010401010101010B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汉仪中等线B5" panose="0101010401010101010B" charset="-122"/>
        <a:ea typeface="汉仪中等线B5" panose="0101010401010101010B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汉仪中等线B5" panose="0101010401010101010B" charset="-122"/>
        <a:ea typeface="汉仪中等线B5" panose="0101010401010101010B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CA2CD-C3B3-4B8E-AAB1-7CA431F1D7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image2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58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072805" y="685800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2.jpeg"/><Relationship Id="rId2" Type="http://schemas.microsoft.com/office/2007/relationships/hdphoto" Target="../media/image21.wdp"/><Relationship Id="rId1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>
            <a:duotone>
              <a:prstClr val="black"/>
              <a:srgbClr val="38475B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 flipH="1">
            <a:off x="-378267" y="1944547"/>
            <a:ext cx="5098140" cy="509814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335376" y="3661103"/>
            <a:ext cx="6540252" cy="24256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400" dirty="0">
                <a:solidFill>
                  <a:srgbClr val="38475B"/>
                </a:solidFill>
                <a:cs typeface="+mn-ea"/>
                <a:sym typeface="+mn-lt"/>
              </a:rPr>
              <a:t>寻寻觅觅，冷冷清清，凄凄惨惨戚戚。乍暖还寒时候，最难将息。三杯两盏淡酒，怎敌他、晚来风急？雁过也，正伤心，却是旧时相识。</a:t>
            </a:r>
            <a:br>
              <a:rPr lang="zh-CN" altLang="en-US" sz="1400" dirty="0">
                <a:solidFill>
                  <a:srgbClr val="38475B"/>
                </a:solidFill>
                <a:cs typeface="+mn-ea"/>
                <a:sym typeface="+mn-lt"/>
              </a:rPr>
            </a:br>
            <a:r>
              <a:rPr lang="zh-CN" altLang="en-US" sz="1400" dirty="0">
                <a:solidFill>
                  <a:srgbClr val="38475B"/>
                </a:solidFill>
                <a:cs typeface="+mn-ea"/>
                <a:sym typeface="+mn-lt"/>
              </a:rPr>
              <a:t>满地黄花堆积。憔悴损，如今有谁堪摘？守着窗儿，独自怎生得黑？梧桐更兼细雨，到黄昏、点点滴滴。这次第，怎一个愁字了得！</a:t>
            </a:r>
            <a:endParaRPr kumimoji="1" lang="zh-CN" altLang="en-US" sz="1400" dirty="0">
              <a:solidFill>
                <a:srgbClr val="38475B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67291" y="898106"/>
            <a:ext cx="880833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3000" dirty="0">
                <a:solidFill>
                  <a:srgbClr val="38475B"/>
                </a:solidFill>
                <a:cs typeface="+mn-ea"/>
                <a:sym typeface="+mn-lt"/>
              </a:rPr>
              <a:t>国学文化</a:t>
            </a:r>
            <a:endParaRPr kumimoji="1" lang="zh-CN" altLang="en-US" sz="13000" dirty="0">
              <a:solidFill>
                <a:srgbClr val="38475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5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" accel="10000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641685"/>
            <a:ext cx="7771063" cy="26309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186236" y="3657599"/>
            <a:ext cx="7005764" cy="296779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怒发冲冠，凭栏处、潇潇雨歇。抬望眼，仰天长啸，壮怀激烈。三十功名尘与土，八千里路云和月。莫等闲，白了少年头，空悲切！</a:t>
            </a:r>
            <a:b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靖康耻，犹未雪。臣子恨，何时灭！驾长车，踏破贺兰山缺。壮志饥餐胡虏肉，笑谈渴饮匈奴血。待从头、收拾旧山河，朝天阙。</a:t>
            </a:r>
            <a:endParaRPr kumimoji="1" lang="zh-CN" altLang="en-US" dirty="0">
              <a:solidFill>
                <a:srgbClr val="38475B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57325" y="3513220"/>
            <a:ext cx="1492716" cy="37217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满江红</a:t>
            </a:r>
            <a:r>
              <a:rPr lang="en-US" altLang="zh-CN" sz="4000" dirty="0">
                <a:solidFill>
                  <a:srgbClr val="38475B"/>
                </a:solidFill>
                <a:cs typeface="+mn-ea"/>
                <a:sym typeface="+mn-lt"/>
              </a:rPr>
              <a:t>·</a:t>
            </a: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写怀</a:t>
            </a:r>
            <a:endParaRPr kumimoji="1" lang="zh-CN" altLang="en-US" sz="4000" dirty="0">
              <a:solidFill>
                <a:srgbClr val="38475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6379" y="1643592"/>
            <a:ext cx="9063789" cy="521440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940435" y="818146"/>
            <a:ext cx="4235775" cy="50211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楚天千里清秋，水随天去秋无际。遥岑远目，献愁供恨，玉簪螺髻。落日楼头，断鸿声里，江南游子。把吴钩看了，栏杆拍遍，无人会，</a:t>
            </a:r>
            <a:r>
              <a:rPr lang="zh-CN" altLang="en-US">
                <a:solidFill>
                  <a:srgbClr val="38475B"/>
                </a:solidFill>
                <a:cs typeface="+mn-ea"/>
                <a:sym typeface="+mn-lt"/>
              </a:rPr>
              <a:t>登临意。</a:t>
            </a:r>
            <a:b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休说鲈鱼堪脍，尽西风，季鹰归未？求田问舍，怕应羞见，刘郎才气。可惜流年，忧愁风雨，树犹如此！倩何人唤取，红巾翠袖，揾英雄泪！</a:t>
            </a:r>
            <a:endParaRPr kumimoji="1" lang="zh-CN" altLang="en-US" dirty="0">
              <a:solidFill>
                <a:srgbClr val="38475B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0987" y="673767"/>
            <a:ext cx="1492716" cy="53741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水龙吟</a:t>
            </a:r>
            <a:r>
              <a:rPr lang="en-US" altLang="zh-CN" sz="4000" dirty="0">
                <a:solidFill>
                  <a:srgbClr val="38475B"/>
                </a:solidFill>
                <a:cs typeface="+mn-ea"/>
                <a:sym typeface="+mn-lt"/>
              </a:rPr>
              <a:t>·</a:t>
            </a: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登建康赏心亭</a:t>
            </a:r>
            <a:endParaRPr kumimoji="1" lang="zh-CN" altLang="en-US" sz="4000" dirty="0">
              <a:solidFill>
                <a:srgbClr val="38475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324079" y="891937"/>
            <a:ext cx="2867921" cy="507412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891936"/>
            <a:ext cx="4363453" cy="507412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225747" y="1029104"/>
            <a:ext cx="4662815" cy="50332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400" dirty="0">
                <a:solidFill>
                  <a:srgbClr val="38475B"/>
                </a:solidFill>
                <a:cs typeface="+mn-ea"/>
                <a:sym typeface="+mn-lt"/>
              </a:rPr>
              <a:t>怒发冲冠，凭栏处、潇潇雨歇。抬望眼，仰天长啸，壮怀激烈。三十功名尘与土，八千里路云和月。莫等闲，白了少年头，空悲切！</a:t>
            </a:r>
            <a:br>
              <a:rPr lang="zh-CN" altLang="en-US" sz="2400" dirty="0">
                <a:solidFill>
                  <a:srgbClr val="38475B"/>
                </a:solidFill>
                <a:cs typeface="+mn-ea"/>
                <a:sym typeface="+mn-lt"/>
              </a:rPr>
            </a:br>
            <a:endParaRPr kumimoji="1" lang="zh-CN" altLang="en-US" sz="2400" dirty="0">
              <a:solidFill>
                <a:srgbClr val="38475B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95388" y="2021304"/>
            <a:ext cx="1492716" cy="37217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满江红</a:t>
            </a:r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·</a:t>
            </a:r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写怀</a:t>
            </a:r>
            <a:endParaRPr kumimoji="1"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887239"/>
            <a:ext cx="12192000" cy="2155371"/>
          </a:xfrm>
          <a:prstGeom prst="rect">
            <a:avLst/>
          </a:prstGeom>
          <a:solidFill>
            <a:srgbClr val="3847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52926" y="1141662"/>
            <a:ext cx="7347285" cy="4898190"/>
          </a:xfrm>
          <a:prstGeom prst="rect">
            <a:avLst/>
          </a:prstGeom>
        </p:spPr>
      </p:pic>
      <p:grpSp>
        <p:nvGrpSpPr>
          <p:cNvPr id="5" name="组 4"/>
          <p:cNvGrpSpPr/>
          <p:nvPr/>
        </p:nvGrpSpPr>
        <p:grpSpPr>
          <a:xfrm>
            <a:off x="7876674" y="1887239"/>
            <a:ext cx="4138863" cy="2092881"/>
            <a:chOff x="7736765" y="898106"/>
            <a:chExt cx="4138863" cy="2092881"/>
          </a:xfrm>
        </p:grpSpPr>
        <p:sp>
          <p:nvSpPr>
            <p:cNvPr id="6" name="文本框 5"/>
            <p:cNvSpPr txBox="1"/>
            <p:nvPr/>
          </p:nvSpPr>
          <p:spPr>
            <a:xfrm>
              <a:off x="7736765" y="898106"/>
              <a:ext cx="4138863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13000" dirty="0">
                  <a:solidFill>
                    <a:schemeClr val="bg1"/>
                  </a:solidFill>
                  <a:cs typeface="+mn-ea"/>
                  <a:sym typeface="+mn-lt"/>
                </a:rPr>
                <a:t>诗句</a:t>
              </a:r>
              <a:endParaRPr kumimoji="1" lang="zh-CN" altLang="en-US" sz="13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608310" y="1648323"/>
              <a:ext cx="461665" cy="13426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JIANGNAN</a:t>
              </a:r>
              <a:endParaRPr kumimoji="1"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94144"/>
            <a:ext cx="12192000" cy="2155371"/>
          </a:xfrm>
          <a:prstGeom prst="rect">
            <a:avLst/>
          </a:prstGeom>
          <a:solidFill>
            <a:srgbClr val="3847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2367933">
            <a:off x="566344" y="-352372"/>
            <a:ext cx="3568709" cy="6858000"/>
          </a:xfrm>
          <a:prstGeom prst="rect">
            <a:avLst/>
          </a:prstGeom>
        </p:spPr>
      </p:pic>
      <p:grpSp>
        <p:nvGrpSpPr>
          <p:cNvPr id="4" name="组 3"/>
          <p:cNvGrpSpPr/>
          <p:nvPr/>
        </p:nvGrpSpPr>
        <p:grpSpPr>
          <a:xfrm>
            <a:off x="4205798" y="2994144"/>
            <a:ext cx="6595009" cy="2092881"/>
            <a:chOff x="5280619" y="898106"/>
            <a:chExt cx="6595009" cy="2092881"/>
          </a:xfrm>
        </p:grpSpPr>
        <p:sp>
          <p:nvSpPr>
            <p:cNvPr id="5" name="文本框 4"/>
            <p:cNvSpPr txBox="1"/>
            <p:nvPr/>
          </p:nvSpPr>
          <p:spPr>
            <a:xfrm>
              <a:off x="5280619" y="898106"/>
              <a:ext cx="6595009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13000" dirty="0">
                  <a:solidFill>
                    <a:schemeClr val="bg1"/>
                  </a:solidFill>
                  <a:cs typeface="+mn-ea"/>
                  <a:sym typeface="+mn-lt"/>
                </a:rPr>
                <a:t>第三章</a:t>
              </a:r>
              <a:endParaRPr kumimoji="1" lang="zh-CN" altLang="en-US" sz="13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608310" y="1648323"/>
              <a:ext cx="461665" cy="13426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JIANGNAN</a:t>
              </a:r>
              <a:endParaRPr kumimoji="1"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136454" y="1648323"/>
              <a:ext cx="461665" cy="13426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JIANGNAN</a:t>
              </a:r>
              <a:endParaRPr kumimoji="1"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380247"/>
            <a:ext cx="12192000" cy="432785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817268" y="896351"/>
            <a:ext cx="7005764" cy="296779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怒发冲冠，凭栏处、潇潇雨歇。抬望眼，仰天长啸，壮怀激烈。三十功名尘与土，八千里路云和月。莫等闲，白了少年头，空悲切！</a:t>
            </a:r>
            <a:b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靖康耻，犹未雪。臣子恨，何时灭！驾长车，踏破贺兰山缺。壮志饥餐胡虏肉，笑谈渴饮匈奴血。待从头、收拾旧山河，朝天阙。</a:t>
            </a:r>
            <a:endParaRPr kumimoji="1" lang="zh-CN" altLang="en-US" dirty="0">
              <a:solidFill>
                <a:srgbClr val="38475B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88357" y="751972"/>
            <a:ext cx="1492716" cy="37217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满江红</a:t>
            </a:r>
            <a:r>
              <a:rPr lang="en-US" altLang="zh-CN" sz="4000" dirty="0">
                <a:solidFill>
                  <a:srgbClr val="38475B"/>
                </a:solidFill>
                <a:cs typeface="+mn-ea"/>
                <a:sym typeface="+mn-lt"/>
              </a:rPr>
              <a:t>·</a:t>
            </a: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写怀</a:t>
            </a:r>
            <a:endParaRPr kumimoji="1" lang="zh-CN" altLang="en-US" sz="4000" dirty="0">
              <a:solidFill>
                <a:srgbClr val="38475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562620"/>
            <a:ext cx="12192000" cy="2155371"/>
          </a:xfrm>
          <a:prstGeom prst="rect">
            <a:avLst/>
          </a:prstGeom>
          <a:solidFill>
            <a:srgbClr val="3847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grpSp>
        <p:nvGrpSpPr>
          <p:cNvPr id="6" name="组 5"/>
          <p:cNvGrpSpPr/>
          <p:nvPr/>
        </p:nvGrpSpPr>
        <p:grpSpPr>
          <a:xfrm>
            <a:off x="5120198" y="740292"/>
            <a:ext cx="6595009" cy="1800026"/>
            <a:chOff x="5280619" y="1190961"/>
            <a:chExt cx="6595009" cy="1800026"/>
          </a:xfrm>
        </p:grpSpPr>
        <p:sp>
          <p:nvSpPr>
            <p:cNvPr id="7" name="文本框 6"/>
            <p:cNvSpPr txBox="1"/>
            <p:nvPr/>
          </p:nvSpPr>
          <p:spPr>
            <a:xfrm>
              <a:off x="5280619" y="1190961"/>
              <a:ext cx="659500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9600" dirty="0">
                  <a:solidFill>
                    <a:schemeClr val="bg1"/>
                  </a:solidFill>
                  <a:cs typeface="+mn-ea"/>
                  <a:sym typeface="+mn-lt"/>
                </a:rPr>
                <a:t>水龙吟</a:t>
              </a:r>
              <a:endParaRPr kumimoji="1" lang="zh-CN" altLang="en-US" sz="13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608310" y="1648323"/>
              <a:ext cx="461665" cy="13426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JIANGNAN</a:t>
              </a:r>
              <a:endParaRPr kumimoji="1"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136454" y="1648323"/>
              <a:ext cx="461665" cy="13426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JIANGNAN</a:t>
              </a:r>
              <a:endParaRPr kumimoji="1"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5547226" cy="519447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849352" y="3280610"/>
            <a:ext cx="7005764" cy="296779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怒发冲冠，凭栏处、潇潇雨歇。抬望眼，仰天长啸，壮怀激烈。三十功名尘与土，八千里路云和月。莫等闲，白了少年头，空悲切！</a:t>
            </a:r>
            <a:b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靖康耻，犹未雪。臣子恨，何时灭！驾长车，踏破贺兰山缺。壮志饥餐胡虏肉，笑谈渴饮匈奴血。待从头、收拾旧山河，朝天阙。</a:t>
            </a:r>
            <a:endParaRPr kumimoji="1" lang="zh-CN" altLang="en-US" dirty="0">
              <a:solidFill>
                <a:srgbClr val="38475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94484" y="931589"/>
            <a:ext cx="8197516" cy="5324832"/>
          </a:xfrm>
          <a:prstGeom prst="rect">
            <a:avLst/>
          </a:prstGeom>
          <a:solidFill>
            <a:srgbClr val="3847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5775158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121257" y="2302614"/>
            <a:ext cx="5724644" cy="296779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怒发冲冠，凭栏处、潇潇雨歇。抬望眼，仰天长啸，壮怀激烈。三十功名尘与土，八千里路云和月。莫等闲，白了少年头，空悲切！</a:t>
            </a:r>
            <a:b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靖康耻，犹未雪。臣子恨，何时灭！驾长车，踏破贺兰山缺。壮志饥餐胡虏肉，笑谈渴饮匈奴血。待从头、收拾旧山河，朝天阙。</a:t>
            </a:r>
            <a:endParaRPr kumimoji="1"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8478921" y="0"/>
            <a:ext cx="3713079" cy="645524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70901" y="2755836"/>
            <a:ext cx="6313267" cy="369940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楚天千里清秋，水随天去秋无际。遥岑远目，献愁供恨，玉簪螺髻。落日楼头，断鸿声里，江南游子。把吴钩看了，栏杆拍遍，无人会，登临意。</a:t>
            </a:r>
            <a:b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休说鲈鱼堪脍，尽西风，季鹰归未？求田问舍，怕应羞见，刘郎才气。可惜流年，忧愁风雨，树犹如此！倩何人唤取，红巾翠袖，揾英雄泪！</a:t>
            </a:r>
            <a:endParaRPr kumimoji="1" lang="zh-CN" altLang="en-US" dirty="0">
              <a:solidFill>
                <a:srgbClr val="38475B"/>
              </a:solidFill>
              <a:cs typeface="+mn-ea"/>
              <a:sym typeface="+mn-lt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1089159" y="387366"/>
            <a:ext cx="6595009" cy="1800026"/>
            <a:chOff x="5280619" y="1190961"/>
            <a:chExt cx="6595009" cy="1800026"/>
          </a:xfrm>
        </p:grpSpPr>
        <p:sp>
          <p:nvSpPr>
            <p:cNvPr id="6" name="文本框 5"/>
            <p:cNvSpPr txBox="1"/>
            <p:nvPr/>
          </p:nvSpPr>
          <p:spPr>
            <a:xfrm>
              <a:off x="5280619" y="1190961"/>
              <a:ext cx="659500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9600" dirty="0">
                  <a:solidFill>
                    <a:srgbClr val="38475B"/>
                  </a:solidFill>
                  <a:cs typeface="+mn-ea"/>
                  <a:sym typeface="+mn-lt"/>
                </a:rPr>
                <a:t>水龙吟</a:t>
              </a:r>
              <a:endParaRPr kumimoji="1" lang="zh-CN" altLang="en-US" sz="13000" dirty="0">
                <a:solidFill>
                  <a:srgbClr val="38475B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608310" y="1648323"/>
              <a:ext cx="461665" cy="13426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rgbClr val="38475B"/>
                  </a:solidFill>
                  <a:cs typeface="+mn-ea"/>
                  <a:sym typeface="+mn-lt"/>
                </a:rPr>
                <a:t>JIANGNAN</a:t>
              </a:r>
              <a:endParaRPr kumimoji="1" lang="zh-CN" altLang="en-US" dirty="0">
                <a:solidFill>
                  <a:srgbClr val="38475B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136454" y="1648323"/>
              <a:ext cx="461665" cy="13426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rgbClr val="38475B"/>
                  </a:solidFill>
                  <a:cs typeface="+mn-ea"/>
                  <a:sym typeface="+mn-lt"/>
                </a:rPr>
                <a:t>JIANGNAN</a:t>
              </a:r>
              <a:endParaRPr kumimoji="1" lang="zh-CN" altLang="en-US" dirty="0">
                <a:solidFill>
                  <a:srgbClr val="38475B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94144"/>
            <a:ext cx="12192000" cy="2155371"/>
          </a:xfrm>
          <a:prstGeom prst="rect">
            <a:avLst/>
          </a:prstGeom>
          <a:solidFill>
            <a:srgbClr val="3847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2367933">
            <a:off x="566344" y="-352372"/>
            <a:ext cx="3568709" cy="6858000"/>
          </a:xfrm>
          <a:prstGeom prst="rect">
            <a:avLst/>
          </a:prstGeom>
        </p:spPr>
      </p:pic>
      <p:grpSp>
        <p:nvGrpSpPr>
          <p:cNvPr id="4" name="组 3"/>
          <p:cNvGrpSpPr/>
          <p:nvPr/>
        </p:nvGrpSpPr>
        <p:grpSpPr>
          <a:xfrm>
            <a:off x="4205798" y="2994144"/>
            <a:ext cx="6595009" cy="2092881"/>
            <a:chOff x="5280619" y="898106"/>
            <a:chExt cx="6595009" cy="2092881"/>
          </a:xfrm>
        </p:grpSpPr>
        <p:sp>
          <p:nvSpPr>
            <p:cNvPr id="5" name="文本框 4"/>
            <p:cNvSpPr txBox="1"/>
            <p:nvPr/>
          </p:nvSpPr>
          <p:spPr>
            <a:xfrm>
              <a:off x="5280619" y="898106"/>
              <a:ext cx="6595009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13000" dirty="0">
                  <a:solidFill>
                    <a:schemeClr val="bg1"/>
                  </a:solidFill>
                  <a:cs typeface="+mn-ea"/>
                  <a:sym typeface="+mn-lt"/>
                </a:rPr>
                <a:t>第四章</a:t>
              </a:r>
              <a:endParaRPr kumimoji="1" lang="zh-CN" altLang="en-US" sz="13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608310" y="1648323"/>
              <a:ext cx="461665" cy="13426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JIANGNAN</a:t>
              </a:r>
              <a:endParaRPr kumimoji="1"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136454" y="1648323"/>
              <a:ext cx="461665" cy="13426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JIANGNAN</a:t>
              </a:r>
              <a:endParaRPr kumimoji="1"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2367933">
            <a:off x="309670" y="-352372"/>
            <a:ext cx="3568709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216933" y="577264"/>
            <a:ext cx="406916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3000" dirty="0">
                <a:solidFill>
                  <a:srgbClr val="38475B"/>
                </a:solidFill>
                <a:cs typeface="+mn-ea"/>
                <a:sym typeface="+mn-lt"/>
              </a:rPr>
              <a:t>目录</a:t>
            </a:r>
            <a:endParaRPr kumimoji="1" lang="zh-CN" altLang="en-US" sz="13000" dirty="0">
              <a:solidFill>
                <a:srgbClr val="38475B"/>
              </a:solidFill>
              <a:cs typeface="+mn-ea"/>
              <a:sym typeface="+mn-lt"/>
            </a:endParaRPr>
          </a:p>
        </p:txBody>
      </p:sp>
      <p:grpSp>
        <p:nvGrpSpPr>
          <p:cNvPr id="17" name="组 16"/>
          <p:cNvGrpSpPr/>
          <p:nvPr/>
        </p:nvGrpSpPr>
        <p:grpSpPr>
          <a:xfrm>
            <a:off x="4042859" y="3043311"/>
            <a:ext cx="1261884" cy="2517503"/>
            <a:chOff x="4042859" y="3043311"/>
            <a:chExt cx="1261884" cy="2972478"/>
          </a:xfrm>
        </p:grpSpPr>
        <p:sp>
          <p:nvSpPr>
            <p:cNvPr id="11" name="文本框 10"/>
            <p:cNvSpPr txBox="1"/>
            <p:nvPr/>
          </p:nvSpPr>
          <p:spPr>
            <a:xfrm>
              <a:off x="4750745" y="3386485"/>
              <a:ext cx="553998" cy="247435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2400" dirty="0" smtClean="0">
                  <a:solidFill>
                    <a:srgbClr val="38475B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标题文字</a:t>
              </a:r>
              <a:endParaRPr kumimoji="1" lang="zh-CN" altLang="en-US" sz="2400" dirty="0">
                <a:solidFill>
                  <a:srgbClr val="38475B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042859" y="3043311"/>
              <a:ext cx="800219" cy="29724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000" dirty="0">
                  <a:solidFill>
                    <a:srgbClr val="38475B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第一章</a:t>
              </a:r>
              <a:endParaRPr kumimoji="1" lang="zh-CN" altLang="en-US" sz="4000" dirty="0">
                <a:solidFill>
                  <a:srgbClr val="38475B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6206704" y="3043311"/>
            <a:ext cx="1261884" cy="2517503"/>
            <a:chOff x="4042859" y="3043311"/>
            <a:chExt cx="1261884" cy="2972478"/>
          </a:xfrm>
        </p:grpSpPr>
        <p:sp>
          <p:nvSpPr>
            <p:cNvPr id="19" name="文本框 18"/>
            <p:cNvSpPr txBox="1"/>
            <p:nvPr/>
          </p:nvSpPr>
          <p:spPr>
            <a:xfrm>
              <a:off x="4750745" y="3341499"/>
              <a:ext cx="553998" cy="254933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2400" dirty="0">
                  <a:solidFill>
                    <a:srgbClr val="38475B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标题文字</a:t>
              </a:r>
              <a:endParaRPr kumimoji="1" lang="zh-CN" altLang="en-US" sz="2400" dirty="0">
                <a:solidFill>
                  <a:srgbClr val="38475B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042859" y="3043311"/>
              <a:ext cx="800219" cy="29724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000" dirty="0">
                  <a:solidFill>
                    <a:srgbClr val="38475B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第二章</a:t>
              </a:r>
              <a:endParaRPr kumimoji="1" lang="zh-CN" altLang="en-US" sz="4000" dirty="0">
                <a:solidFill>
                  <a:srgbClr val="38475B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1" name="组 20"/>
          <p:cNvGrpSpPr/>
          <p:nvPr/>
        </p:nvGrpSpPr>
        <p:grpSpPr>
          <a:xfrm>
            <a:off x="8268807" y="3000981"/>
            <a:ext cx="1261884" cy="2517503"/>
            <a:chOff x="4042859" y="3043311"/>
            <a:chExt cx="1261884" cy="2972478"/>
          </a:xfrm>
        </p:grpSpPr>
        <p:sp>
          <p:nvSpPr>
            <p:cNvPr id="22" name="文本框 21"/>
            <p:cNvSpPr txBox="1"/>
            <p:nvPr/>
          </p:nvSpPr>
          <p:spPr>
            <a:xfrm>
              <a:off x="4750745" y="3416477"/>
              <a:ext cx="553998" cy="249434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2400" dirty="0">
                  <a:solidFill>
                    <a:srgbClr val="38475B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标题文字</a:t>
              </a:r>
              <a:endParaRPr kumimoji="1" lang="zh-CN" altLang="en-US" sz="2400" dirty="0">
                <a:solidFill>
                  <a:srgbClr val="38475B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042859" y="3043311"/>
              <a:ext cx="800219" cy="29724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000" dirty="0">
                  <a:solidFill>
                    <a:srgbClr val="38475B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第三章</a:t>
              </a:r>
              <a:endParaRPr kumimoji="1" lang="zh-CN" altLang="en-US" sz="4000" dirty="0">
                <a:solidFill>
                  <a:srgbClr val="38475B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10432652" y="3000981"/>
            <a:ext cx="1261884" cy="2517503"/>
            <a:chOff x="4042859" y="3043311"/>
            <a:chExt cx="1261884" cy="2972478"/>
          </a:xfrm>
        </p:grpSpPr>
        <p:sp>
          <p:nvSpPr>
            <p:cNvPr id="25" name="文本框 24"/>
            <p:cNvSpPr txBox="1"/>
            <p:nvPr/>
          </p:nvSpPr>
          <p:spPr>
            <a:xfrm>
              <a:off x="4750745" y="3416477"/>
              <a:ext cx="553998" cy="249434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2400" dirty="0">
                  <a:solidFill>
                    <a:srgbClr val="38475B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标题文字</a:t>
              </a:r>
              <a:endParaRPr kumimoji="1" lang="zh-CN" altLang="en-US" sz="2400" dirty="0">
                <a:solidFill>
                  <a:srgbClr val="38475B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042859" y="3043311"/>
              <a:ext cx="800219" cy="29724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zh-CN" altLang="en-US" sz="4000" dirty="0">
                  <a:solidFill>
                    <a:srgbClr val="38475B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第四章</a:t>
              </a:r>
              <a:endParaRPr kumimoji="1" lang="zh-CN" altLang="en-US" sz="4000" dirty="0">
                <a:solidFill>
                  <a:srgbClr val="38475B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304800"/>
            <a:ext cx="6858000" cy="65532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843930" y="1203156"/>
            <a:ext cx="4235775" cy="50211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楚天千里清秋，水随天去秋无际。遥岑远目，献愁供恨，玉簪螺髻。落日楼头，断鸿声里，江南游子。把吴钩看了，栏杆拍遍，无人会，</a:t>
            </a:r>
            <a:r>
              <a:rPr lang="zh-CN" altLang="en-US">
                <a:solidFill>
                  <a:srgbClr val="38475B"/>
                </a:solidFill>
                <a:cs typeface="+mn-ea"/>
                <a:sym typeface="+mn-lt"/>
              </a:rPr>
              <a:t>登临意。</a:t>
            </a:r>
            <a:b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休说鲈鱼堪脍，尽西风，季鹰归未？求田问舍，怕应羞见，刘郎才气。可惜流年，忧愁风雨，树犹如此！倩何人唤取，红巾翠袖，揾英雄泪！</a:t>
            </a:r>
            <a:endParaRPr kumimoji="1" lang="zh-CN" altLang="en-US" dirty="0">
              <a:solidFill>
                <a:srgbClr val="38475B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84482" y="1058777"/>
            <a:ext cx="1492716" cy="53741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水龙吟</a:t>
            </a:r>
            <a:r>
              <a:rPr lang="en-US" altLang="zh-CN" sz="4000" dirty="0">
                <a:solidFill>
                  <a:srgbClr val="38475B"/>
                </a:solidFill>
                <a:cs typeface="+mn-ea"/>
                <a:sym typeface="+mn-lt"/>
              </a:rPr>
              <a:t>·</a:t>
            </a: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登建康赏心亭</a:t>
            </a:r>
            <a:endParaRPr kumimoji="1" lang="zh-CN" altLang="en-US" sz="4000" dirty="0">
              <a:solidFill>
                <a:srgbClr val="38475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accel="5000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93651"/>
            <a:ext cx="5496426" cy="366927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69087" y="493651"/>
            <a:ext cx="6522913" cy="366927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09342" y="4553951"/>
            <a:ext cx="9775753" cy="208748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怒发冲冠，凭栏处、潇潇雨歇。抬望眼，仰天长啸，壮怀激烈。三十功名尘与土，八千里路云和月。莫等闲，白了少年头，空悲切！</a:t>
            </a:r>
            <a:b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靖康耻，犹未雪。臣子恨，何时灭！驾长车，踏破贺兰山缺。壮志饥餐胡虏肉，笑谈渴饮匈奴血。待从头、收拾旧山河，朝天阙。</a:t>
            </a:r>
            <a:endParaRPr kumimoji="1" lang="zh-CN" altLang="en-US" dirty="0">
              <a:solidFill>
                <a:srgbClr val="38475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61752" y="-465221"/>
            <a:ext cx="8887509" cy="790207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816"/>
            <a:ext cx="3583072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978316" y="419764"/>
            <a:ext cx="4491789" cy="281816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978316" y="3644227"/>
            <a:ext cx="4491789" cy="28127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084814" y="1133635"/>
            <a:ext cx="4235775" cy="50211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楚天千里清秋，水随天去秋无际。遥岑远目，献愁供恨，玉簪螺髻。落日楼头，断鸿声里，江南游子。把吴钩看了，栏杆拍遍，无人会，</a:t>
            </a:r>
            <a:r>
              <a:rPr lang="zh-CN" altLang="en-US">
                <a:solidFill>
                  <a:srgbClr val="38475B"/>
                </a:solidFill>
                <a:cs typeface="+mn-ea"/>
                <a:sym typeface="+mn-lt"/>
              </a:rPr>
              <a:t>登临意。</a:t>
            </a:r>
            <a:b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休说鲈鱼堪脍，尽西风，季鹰归未？求田问舍，怕应羞见，刘郎才气。可惜流年，忧愁风雨，树犹如此！倩何人唤取，红巾翠袖，揾英雄泪！</a:t>
            </a:r>
            <a:endParaRPr kumimoji="1" lang="zh-CN" altLang="en-US" dirty="0">
              <a:solidFill>
                <a:srgbClr val="38475B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25366" y="989256"/>
            <a:ext cx="1492716" cy="53741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水龙吟</a:t>
            </a:r>
            <a:r>
              <a:rPr lang="en-US" altLang="zh-CN" sz="4000" dirty="0">
                <a:solidFill>
                  <a:srgbClr val="38475B"/>
                </a:solidFill>
                <a:cs typeface="+mn-ea"/>
                <a:sym typeface="+mn-lt"/>
              </a:rPr>
              <a:t>·</a:t>
            </a: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登建康赏心亭</a:t>
            </a:r>
            <a:endParaRPr kumimoji="1" lang="zh-CN" altLang="en-US" sz="4000" dirty="0">
              <a:solidFill>
                <a:srgbClr val="38475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>
            <a:duotone>
              <a:prstClr val="black"/>
              <a:srgbClr val="38475B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 flipH="1">
            <a:off x="-378267" y="1944547"/>
            <a:ext cx="5098140" cy="50981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335376" y="3661103"/>
            <a:ext cx="6540252" cy="24256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400" dirty="0">
                <a:solidFill>
                  <a:srgbClr val="38475B"/>
                </a:solidFill>
                <a:cs typeface="+mn-ea"/>
                <a:sym typeface="+mn-lt"/>
              </a:rPr>
              <a:t>寻寻觅觅，冷冷清清，凄凄惨惨戚戚。乍暖还寒时候，最难将息。三杯两盏淡酒，怎敌他、晚来风急？雁过也，正伤心，却是旧时相识。</a:t>
            </a:r>
            <a:br>
              <a:rPr lang="zh-CN" altLang="en-US" sz="1400" dirty="0">
                <a:solidFill>
                  <a:srgbClr val="38475B"/>
                </a:solidFill>
                <a:cs typeface="+mn-ea"/>
                <a:sym typeface="+mn-lt"/>
              </a:rPr>
            </a:br>
            <a:r>
              <a:rPr lang="zh-CN" altLang="en-US" sz="1400" dirty="0">
                <a:solidFill>
                  <a:srgbClr val="38475B"/>
                </a:solidFill>
                <a:cs typeface="+mn-ea"/>
                <a:sym typeface="+mn-lt"/>
              </a:rPr>
              <a:t>满地黄花堆积。憔悴损，如今有谁堪摘？守着窗儿，独自怎生得黑？梧桐更兼细雨，到黄昏、点点滴滴。这次第，怎一个愁字了得！</a:t>
            </a:r>
            <a:endParaRPr kumimoji="1" lang="zh-CN" altLang="en-US" sz="1400" dirty="0">
              <a:solidFill>
                <a:srgbClr val="38475B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67291" y="898106"/>
            <a:ext cx="880833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3000" dirty="0">
                <a:solidFill>
                  <a:srgbClr val="38475B"/>
                </a:solidFill>
                <a:cs typeface="+mn-ea"/>
                <a:sym typeface="+mn-lt"/>
              </a:rPr>
              <a:t>谢谢观赏</a:t>
            </a:r>
            <a:endParaRPr kumimoji="1" lang="zh-CN" altLang="en-US" sz="13000" dirty="0">
              <a:solidFill>
                <a:srgbClr val="38475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5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" accel="100000" fill="hold">
                                          <p:stCondLst>
                                            <p:cond delay="13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94144"/>
            <a:ext cx="12192000" cy="2155371"/>
          </a:xfrm>
          <a:prstGeom prst="rect">
            <a:avLst/>
          </a:prstGeom>
          <a:solidFill>
            <a:srgbClr val="3847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2367933">
            <a:off x="566344" y="-352372"/>
            <a:ext cx="3568709" cy="6858000"/>
          </a:xfrm>
          <a:prstGeom prst="rect">
            <a:avLst/>
          </a:prstGeom>
        </p:spPr>
      </p:pic>
      <p:grpSp>
        <p:nvGrpSpPr>
          <p:cNvPr id="6" name="组 5"/>
          <p:cNvGrpSpPr/>
          <p:nvPr/>
        </p:nvGrpSpPr>
        <p:grpSpPr>
          <a:xfrm>
            <a:off x="4205798" y="2994144"/>
            <a:ext cx="6595009" cy="2092881"/>
            <a:chOff x="5280619" y="898106"/>
            <a:chExt cx="6595009" cy="2092881"/>
          </a:xfrm>
        </p:grpSpPr>
        <p:sp>
          <p:nvSpPr>
            <p:cNvPr id="7" name="文本框 6"/>
            <p:cNvSpPr txBox="1"/>
            <p:nvPr/>
          </p:nvSpPr>
          <p:spPr>
            <a:xfrm>
              <a:off x="5280619" y="898106"/>
              <a:ext cx="6595009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13000" dirty="0">
                  <a:solidFill>
                    <a:schemeClr val="bg1"/>
                  </a:solidFill>
                  <a:cs typeface="+mn-ea"/>
                  <a:sym typeface="+mn-lt"/>
                </a:rPr>
                <a:t>第一章</a:t>
              </a:r>
              <a:endParaRPr kumimoji="1" lang="zh-CN" altLang="en-US" sz="13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608310" y="1648323"/>
              <a:ext cx="461665" cy="13426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JIANGNAN</a:t>
              </a:r>
              <a:endParaRPr kumimoji="1"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136454" y="1648323"/>
              <a:ext cx="461665" cy="13426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JIANGNAN</a:t>
              </a:r>
              <a:endParaRPr kumimoji="1"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924926" y="1311441"/>
            <a:ext cx="7267074" cy="4303295"/>
          </a:xfrm>
          <a:prstGeom prst="rect">
            <a:avLst/>
          </a:prstGeom>
          <a:solidFill>
            <a:srgbClr val="3847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1311442"/>
            <a:ext cx="6442911" cy="429527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9589247" flipH="1">
            <a:off x="8412080" y="-415158"/>
            <a:ext cx="3568709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049616" y="1598194"/>
            <a:ext cx="4028026" cy="37217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满江红</a:t>
            </a:r>
            <a:r>
              <a:rPr lang="en-US" altLang="zh-CN" sz="5400" dirty="0">
                <a:solidFill>
                  <a:schemeClr val="bg1"/>
                </a:solidFill>
                <a:cs typeface="+mn-ea"/>
                <a:sym typeface="+mn-lt"/>
              </a:rPr>
              <a:t>·</a:t>
            </a:r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写怀</a:t>
            </a:r>
            <a:endParaRPr kumimoji="1" lang="zh-CN" altLang="en-US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178216" y="208547"/>
            <a:ext cx="5847347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70894" y="2197767"/>
            <a:ext cx="5620769" cy="37217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怒发冲冠，凭栏处、潇潇雨歇。抬望眼，仰天长啸，壮怀激烈。三十功名尘与土，八千里路云和月。莫等闲，白了少年头，空悲切！</a:t>
            </a:r>
            <a:b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靖康耻，犹未雪。臣子恨，何时灭！驾长车，踏破贺兰山缺。壮志饥餐胡虏肉，笑谈渴饮匈奴血。待从头、收拾旧山河，朝天阙。</a:t>
            </a:r>
            <a:endParaRPr kumimoji="1" lang="zh-CN" altLang="en-US" dirty="0">
              <a:solidFill>
                <a:srgbClr val="38475B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4525" y="2197767"/>
            <a:ext cx="1492716" cy="37217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满江红</a:t>
            </a:r>
            <a:r>
              <a:rPr lang="en-US" altLang="zh-CN" sz="4000" dirty="0">
                <a:solidFill>
                  <a:srgbClr val="38475B"/>
                </a:solidFill>
                <a:cs typeface="+mn-ea"/>
                <a:sym typeface="+mn-lt"/>
              </a:rPr>
              <a:t>·</a:t>
            </a: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写怀</a:t>
            </a:r>
            <a:endParaRPr kumimoji="1" lang="zh-CN" altLang="en-US" sz="4000" dirty="0">
              <a:solidFill>
                <a:srgbClr val="38475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6769768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303612" y="2117555"/>
            <a:ext cx="4616648" cy="37217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寻寻觅觅，冷冷清清，凄凄惨惨戚戚。乍暖还寒时候，最难将息。三杯两盏淡酒，怎敌他、晚来风急？雁过也，正伤心，却是旧时相识。</a:t>
            </a:r>
            <a:b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满地黄花堆积。憔悴损，如今有谁堪摘？守着窗儿，独自怎生得黑？梧桐更兼细雨，到黄昏、点点滴滴。这次第，怎一个愁字了得！</a:t>
            </a:r>
            <a:endParaRPr kumimoji="1" lang="zh-CN" altLang="en-US" dirty="0">
              <a:solidFill>
                <a:srgbClr val="38475B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10896" y="352924"/>
            <a:ext cx="1492716" cy="455595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声声慢</a:t>
            </a:r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·</a:t>
            </a:r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寻寻觅觅</a:t>
            </a:r>
            <a:endParaRPr kumimoji="1"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88616" y="482600"/>
            <a:ext cx="4388184" cy="620881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474002" y="1957135"/>
            <a:ext cx="5620769" cy="37217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三月七日，沙湖道中遇雨。雨具先去，同行皆狼狈，余独不觉，已而遂晴，故作此词。莫听穿林打叶声，何妨吟啸且徐行。竹杖芒鞋轻胜马，谁怕？一蓑烟雨任平生。料峭春风吹酒醒，微冷，山头斜照却相迎。回首向来萧瑟处，归去，也无风雨也无晴。</a:t>
            </a:r>
            <a:endParaRPr kumimoji="1" lang="zh-CN" altLang="en-US" dirty="0">
              <a:solidFill>
                <a:srgbClr val="38475B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76800" y="304799"/>
            <a:ext cx="2031325" cy="60639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dirty="0">
                <a:solidFill>
                  <a:srgbClr val="38475B"/>
                </a:solidFill>
                <a:cs typeface="+mn-ea"/>
                <a:sym typeface="+mn-lt"/>
              </a:rPr>
              <a:t>——</a:t>
            </a: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宋代</a:t>
            </a:r>
            <a:r>
              <a:rPr lang="en-US" altLang="zh-CN" sz="4000" dirty="0">
                <a:solidFill>
                  <a:srgbClr val="38475B"/>
                </a:solidFill>
                <a:cs typeface="+mn-ea"/>
                <a:sym typeface="+mn-lt"/>
              </a:rPr>
              <a:t>·</a:t>
            </a: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苏轼</a:t>
            </a:r>
            <a:endParaRPr lang="en-US" altLang="zh-CN" sz="4000" dirty="0">
              <a:solidFill>
                <a:srgbClr val="38475B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4000" dirty="0">
                <a:solidFill>
                  <a:srgbClr val="38475B"/>
                </a:solidFill>
                <a:cs typeface="+mn-ea"/>
                <a:sym typeface="+mn-lt"/>
              </a:rPr>
              <a:t>《</a:t>
            </a: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定风波</a:t>
            </a:r>
            <a:r>
              <a:rPr lang="en-US" altLang="zh-CN" sz="4000" dirty="0">
                <a:solidFill>
                  <a:srgbClr val="38475B"/>
                </a:solidFill>
                <a:cs typeface="+mn-ea"/>
                <a:sym typeface="+mn-lt"/>
              </a:rPr>
              <a:t>·</a:t>
            </a: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莫听穿林打叶声</a:t>
            </a:r>
            <a:r>
              <a:rPr lang="en-US" altLang="zh-CN" sz="4000" dirty="0">
                <a:solidFill>
                  <a:srgbClr val="38475B"/>
                </a:solidFill>
                <a:cs typeface="+mn-ea"/>
                <a:sym typeface="+mn-lt"/>
              </a:rPr>
              <a:t>》</a:t>
            </a:r>
            <a:endParaRPr kumimoji="1" lang="zh-CN" altLang="en-US" sz="4000" dirty="0">
              <a:solidFill>
                <a:srgbClr val="38475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10800000">
            <a:off x="0" y="308809"/>
            <a:ext cx="4592666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32241" y="2133599"/>
            <a:ext cx="5620769" cy="37217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怒发冲冠，凭栏处、潇潇雨歇。抬望眼，仰天长啸，壮怀激烈。三十功名尘与土，八千里路云和月。莫等闲，白了少年头，空悲切！</a:t>
            </a:r>
            <a:b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rgbClr val="38475B"/>
                </a:solidFill>
                <a:cs typeface="+mn-ea"/>
                <a:sym typeface="+mn-lt"/>
              </a:rPr>
              <a:t>靖康耻，犹未雪。臣子恨，何时灭！驾长车，踏破贺兰山缺。壮志饥餐胡虏肉，笑谈渴饮匈奴血。待从头、收拾旧山河，朝天阙。</a:t>
            </a:r>
            <a:endParaRPr kumimoji="1" lang="zh-CN" altLang="en-US" dirty="0">
              <a:solidFill>
                <a:srgbClr val="38475B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65872" y="2133599"/>
            <a:ext cx="1492716" cy="37217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满江红</a:t>
            </a:r>
            <a:r>
              <a:rPr lang="en-US" altLang="zh-CN" sz="4000" dirty="0">
                <a:solidFill>
                  <a:srgbClr val="38475B"/>
                </a:solidFill>
                <a:cs typeface="+mn-ea"/>
                <a:sym typeface="+mn-lt"/>
              </a:rPr>
              <a:t>·</a:t>
            </a:r>
            <a:r>
              <a:rPr lang="zh-CN" altLang="en-US" sz="4000" dirty="0">
                <a:solidFill>
                  <a:srgbClr val="38475B"/>
                </a:solidFill>
                <a:cs typeface="+mn-ea"/>
                <a:sym typeface="+mn-lt"/>
              </a:rPr>
              <a:t>写怀</a:t>
            </a:r>
            <a:endParaRPr kumimoji="1" lang="zh-CN" altLang="en-US" sz="4000" dirty="0">
              <a:solidFill>
                <a:srgbClr val="38475B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994144"/>
            <a:ext cx="12192000" cy="2155371"/>
          </a:xfrm>
          <a:prstGeom prst="rect">
            <a:avLst/>
          </a:prstGeom>
          <a:solidFill>
            <a:srgbClr val="3847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2367933">
            <a:off x="566344" y="-352372"/>
            <a:ext cx="3568709" cy="6858000"/>
          </a:xfrm>
          <a:prstGeom prst="rect">
            <a:avLst/>
          </a:prstGeom>
        </p:spPr>
      </p:pic>
      <p:grpSp>
        <p:nvGrpSpPr>
          <p:cNvPr id="4" name="组 3"/>
          <p:cNvGrpSpPr/>
          <p:nvPr/>
        </p:nvGrpSpPr>
        <p:grpSpPr>
          <a:xfrm>
            <a:off x="4205798" y="2994144"/>
            <a:ext cx="6595009" cy="2092881"/>
            <a:chOff x="5280619" y="898106"/>
            <a:chExt cx="6595009" cy="2092881"/>
          </a:xfrm>
        </p:grpSpPr>
        <p:sp>
          <p:nvSpPr>
            <p:cNvPr id="5" name="文本框 4"/>
            <p:cNvSpPr txBox="1"/>
            <p:nvPr/>
          </p:nvSpPr>
          <p:spPr>
            <a:xfrm>
              <a:off x="5280619" y="898106"/>
              <a:ext cx="6595009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13000" dirty="0">
                  <a:solidFill>
                    <a:schemeClr val="bg1"/>
                  </a:solidFill>
                  <a:cs typeface="+mn-ea"/>
                  <a:sym typeface="+mn-lt"/>
                </a:rPr>
                <a:t>第二章</a:t>
              </a:r>
              <a:endParaRPr kumimoji="1" lang="zh-CN" altLang="en-US" sz="13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608310" y="1648323"/>
              <a:ext cx="461665" cy="13426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JIANGNAN</a:t>
              </a:r>
              <a:endParaRPr kumimoji="1"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136454" y="1648323"/>
              <a:ext cx="461665" cy="13426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kumimoji="1"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JIANGNAN</a:t>
              </a:r>
              <a:endParaRPr kumimoji="1"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国学文化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eqkoahrm">
      <a:majorFont>
        <a:latin typeface="Mongolian Baiti"/>
        <a:ea typeface="Mongolian Baiti"/>
        <a:cs typeface=""/>
      </a:majorFont>
      <a:minorFont>
        <a:latin typeface="Mongolian Baiti"/>
        <a:ea typeface="Mongolian Baiti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中等线B5"/>
        <a:ea typeface=""/>
        <a:cs typeface=""/>
        <a:font script="Jpan" typeface="游ゴシック"/>
        <a:font script="Hang" typeface="맑은 고딕"/>
        <a:font script="Hans" typeface="汉仪中等线B5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2103</Words>
  <Application>WPS 演示</Application>
  <PresentationFormat>自定义</PresentationFormat>
  <Paragraphs>117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华文中宋</vt:lpstr>
      <vt:lpstr>inpin heiti</vt:lpstr>
      <vt:lpstr>★日文毛笔</vt:lpstr>
      <vt:lpstr>Arial Unicode MS</vt:lpstr>
      <vt:lpstr>等线</vt:lpstr>
      <vt:lpstr>汉仪中圆简</vt:lpstr>
      <vt:lpstr>Arial</vt:lpstr>
      <vt:lpstr>Calibri</vt:lpstr>
      <vt:lpstr>Mongolian Baiti</vt:lpstr>
      <vt:lpstr>汉仪中等线B5</vt:lpstr>
      <vt:lpstr>国学文化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国学文化</dc:title>
  <dc:creator>第一PPT</dc:creator>
  <cp:keywords>www.1ppt.com</cp:keywords>
  <dc:description>www.1ppt.com</dc:description>
  <cp:lastModifiedBy>铭</cp:lastModifiedBy>
  <cp:revision>59</cp:revision>
  <dcterms:created xsi:type="dcterms:W3CDTF">2017-08-18T03:02:00Z</dcterms:created>
  <dcterms:modified xsi:type="dcterms:W3CDTF">2022-02-18T03:27:45Z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AC0F0A773E6B412186A7D50AC3E6E240</vt:lpwstr>
  </property>
</Properties>
</file>