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719" r:id="rId3"/>
  </p:sldMasterIdLst>
  <p:notesMasterIdLst>
    <p:notesMasterId r:id="rId5"/>
  </p:notesMasterIdLst>
  <p:sldIdLst>
    <p:sldId id="283" r:id="rId4"/>
    <p:sldId id="285" r:id="rId6"/>
    <p:sldId id="284" r:id="rId7"/>
    <p:sldId id="309" r:id="rId8"/>
    <p:sldId id="259" r:id="rId9"/>
    <p:sldId id="291" r:id="rId10"/>
    <p:sldId id="288" r:id="rId11"/>
    <p:sldId id="274" r:id="rId12"/>
    <p:sldId id="269" r:id="rId13"/>
    <p:sldId id="277" r:id="rId14"/>
    <p:sldId id="293" r:id="rId15"/>
    <p:sldId id="261" r:id="rId16"/>
    <p:sldId id="262" r:id="rId17"/>
    <p:sldId id="289" r:id="rId18"/>
    <p:sldId id="294" r:id="rId19"/>
    <p:sldId id="298" r:id="rId20"/>
    <p:sldId id="264" r:id="rId21"/>
    <p:sldId id="268" r:id="rId22"/>
    <p:sldId id="290" r:id="rId23"/>
    <p:sldId id="270" r:id="rId24"/>
    <p:sldId id="295" r:id="rId25"/>
    <p:sldId id="281" r:id="rId26"/>
    <p:sldId id="292" r:id="rId27"/>
    <p:sldId id="307" r:id="rId28"/>
    <p:sldId id="287" r:id="rId29"/>
  </p:sldIdLst>
  <p:sldSz cx="12192000" cy="6858000"/>
  <p:notesSz cx="6858000" cy="9144000"/>
  <p:custDataLst>
    <p:tags r:id="rId3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9020"/>
    <a:srgbClr val="CDBF97"/>
    <a:srgbClr val="8D7545"/>
    <a:srgbClr val="ECE8E5"/>
    <a:srgbClr val="E4CBCB"/>
    <a:srgbClr val="A88755"/>
    <a:srgbClr val="1F2020"/>
    <a:srgbClr val="263B45"/>
    <a:srgbClr val="193B3C"/>
    <a:srgbClr val="4E6C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137" autoAdjust="0"/>
    <p:restoredTop sz="94660"/>
  </p:normalViewPr>
  <p:slideViewPr>
    <p:cSldViewPr snapToGrid="0">
      <p:cViewPr>
        <p:scale>
          <a:sx n="66" d="100"/>
          <a:sy n="66" d="100"/>
        </p:scale>
        <p:origin x="-2064" y="-1146"/>
      </p:cViewPr>
      <p:guideLst>
        <p:guide orient="horz" pos="2160"/>
        <p:guide pos="3840"/>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3" Type="http://schemas.openxmlformats.org/officeDocument/2006/relationships/tags" Target="tags/tag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577D22-AD28-43FC-8EB4-B134A7D334C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8C8EFA-96ED-4A18-B46D-8BDC030E3AF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4" Type="http://schemas.openxmlformats.org/officeDocument/2006/relationships/image" Target="../media/image14.jpeg"/><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4" Type="http://schemas.openxmlformats.org/officeDocument/2006/relationships/image" Target="../media/image14.jpeg"/><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4" Type="http://schemas.openxmlformats.org/officeDocument/2006/relationships/image" Target="../media/image14.jpeg"/><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4" Type="http://schemas.openxmlformats.org/officeDocument/2006/relationships/image" Target="../media/image24.jpeg"/><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4" Type="http://schemas.openxmlformats.org/officeDocument/2006/relationships/image" Target="../media/image20.jpeg"/><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9" Type="http://schemas.openxmlformats.org/officeDocument/2006/relationships/image" Target="../media/image46.jpeg"/><Relationship Id="rId8" Type="http://schemas.openxmlformats.org/officeDocument/2006/relationships/image" Target="../media/image45.jpeg"/><Relationship Id="rId7" Type="http://schemas.openxmlformats.org/officeDocument/2006/relationships/image" Target="../media/image44.jpeg"/><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001">
    <p:bg>
      <p:bgRef idx="1001">
        <a:schemeClr val="bg1"/>
      </p:bgRef>
    </p:bg>
    <p:spTree>
      <p:nvGrpSpPr>
        <p:cNvPr id="1" name=""/>
        <p:cNvGrpSpPr/>
        <p:nvPr/>
      </p:nvGrpSpPr>
      <p:grpSpPr>
        <a:xfrm>
          <a:off x="0" y="0"/>
          <a:ext cx="0" cy="0"/>
          <a:chOff x="0" y="0"/>
          <a:chExt cx="0" cy="0"/>
        </a:xfrm>
      </p:grpSpPr>
      <p:sp>
        <p:nvSpPr>
          <p:cNvPr id="19" name="placeholder.jpg"/>
          <p:cNvSpPr>
            <a:spLocks noGrp="1"/>
          </p:cNvSpPr>
          <p:nvPr>
            <p:ph type="pic" sz="quarter" idx="13"/>
          </p:nvPr>
        </p:nvSpPr>
        <p:spPr>
          <a:xfrm>
            <a:off x="7442666" y="1503441"/>
            <a:ext cx="3254566" cy="4068208"/>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20"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010">
    <p:spTree>
      <p:nvGrpSpPr>
        <p:cNvPr id="1" name=""/>
        <p:cNvGrpSpPr/>
        <p:nvPr/>
      </p:nvGrpSpPr>
      <p:grpSpPr>
        <a:xfrm>
          <a:off x="0" y="0"/>
          <a:ext cx="0" cy="0"/>
          <a:chOff x="0" y="0"/>
          <a:chExt cx="0" cy="0"/>
        </a:xfrm>
      </p:grpSpPr>
      <p:sp>
        <p:nvSpPr>
          <p:cNvPr id="96" name="placeholder.jpg"/>
          <p:cNvSpPr>
            <a:spLocks noGrp="1"/>
          </p:cNvSpPr>
          <p:nvPr>
            <p:ph type="pic" idx="13"/>
          </p:nvPr>
        </p:nvSpPr>
        <p:spPr>
          <a:xfrm>
            <a:off x="952558" y="952500"/>
            <a:ext cx="10286859" cy="4953092"/>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97"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011">
    <p:spTree>
      <p:nvGrpSpPr>
        <p:cNvPr id="1" name=""/>
        <p:cNvGrpSpPr/>
        <p:nvPr/>
      </p:nvGrpSpPr>
      <p:grpSpPr>
        <a:xfrm>
          <a:off x="0" y="0"/>
          <a:ext cx="0" cy="0"/>
          <a:chOff x="0" y="0"/>
          <a:chExt cx="0" cy="0"/>
        </a:xfrm>
      </p:grpSpPr>
      <p:sp>
        <p:nvSpPr>
          <p:cNvPr id="5" name="Shape 20"/>
          <p:cNvSpPr>
            <a:spLocks noGrp="1"/>
          </p:cNvSpPr>
          <p:nvPr>
            <p:ph type="pic" idx="26" hasCustomPrompt="1"/>
          </p:nvPr>
        </p:nvSpPr>
        <p:spPr>
          <a:xfrm flipH="1">
            <a:off x="5214509" y="1493133"/>
            <a:ext cx="1826731" cy="3898680"/>
          </a:xfrm>
          <a:prstGeom prst="roundRect">
            <a:avLst>
              <a:gd name="adj" fmla="val 12018"/>
            </a:avLst>
          </a:prstGeom>
          <a:blipFill dpi="0" rotWithShape="1">
            <a:blip r:embed="rId2" cstate="screen"/>
            <a:srcRect/>
            <a:stretch>
              <a:fillRect/>
            </a:stretch>
          </a:blipFill>
        </p:spPr>
        <p:txBody>
          <a:bodyPr lIns="91439" tIns="45719" rIns="91439" bIns="45719">
            <a:noAutofit/>
          </a:bodyPr>
          <a:lstStyle>
            <a:lvl1pPr marL="0" marR="0" indent="0" algn="l" defTabSz="1340485" rtl="0" eaLnBrk="1" fontAlgn="auto" latinLnBrk="0" hangingPunct="1">
              <a:lnSpc>
                <a:spcPct val="100000"/>
              </a:lnSpc>
              <a:spcBef>
                <a:spcPts val="0"/>
              </a:spcBef>
              <a:spcAft>
                <a:spcPts val="0"/>
              </a:spcAft>
              <a:buClrTx/>
              <a:buSzTx/>
              <a:buFontTx/>
              <a:buNone/>
              <a:defRPr sz="3000" b="0" i="0" u="none"/>
            </a:lvl1pPr>
          </a:lstStyle>
          <a:p>
            <a:endParaRPr lang="de-DE" dirty="0"/>
          </a:p>
          <a:p>
            <a:r>
              <a:rPr lang="de-DE" dirty="0"/>
              <a:t>- Drop Image </a:t>
            </a:r>
            <a:r>
              <a:rPr lang="de-DE" dirty="0" err="1"/>
              <a:t>here</a:t>
            </a:r>
            <a:r>
              <a:rPr lang="de-DE" dirty="0"/>
              <a:t> </a:t>
            </a:r>
            <a:endParaRPr lang="de-DE" dirty="0"/>
          </a:p>
        </p:txBody>
      </p:sp>
      <p:sp>
        <p:nvSpPr>
          <p:cNvPr id="6" name="Shape 20"/>
          <p:cNvSpPr>
            <a:spLocks noGrp="1"/>
          </p:cNvSpPr>
          <p:nvPr>
            <p:ph type="pic" idx="27" hasCustomPrompt="1"/>
          </p:nvPr>
        </p:nvSpPr>
        <p:spPr>
          <a:xfrm flipH="1">
            <a:off x="8129394" y="1491549"/>
            <a:ext cx="1826731" cy="3898680"/>
          </a:xfrm>
          <a:prstGeom prst="roundRect">
            <a:avLst>
              <a:gd name="adj" fmla="val 12018"/>
            </a:avLst>
          </a:prstGeom>
          <a:blipFill dpi="0" rotWithShape="1">
            <a:blip r:embed="rId2" cstate="screen"/>
            <a:srcRect/>
            <a:stretch>
              <a:fillRect/>
            </a:stretch>
          </a:blipFill>
        </p:spPr>
        <p:txBody>
          <a:bodyPr lIns="91439" tIns="45719" rIns="91439" bIns="45719">
            <a:noAutofit/>
          </a:bodyPr>
          <a:lstStyle>
            <a:lvl1pPr marL="0" marR="0" indent="0" algn="l" defTabSz="1340485" rtl="0" eaLnBrk="1" fontAlgn="auto" latinLnBrk="0" hangingPunct="1">
              <a:lnSpc>
                <a:spcPct val="100000"/>
              </a:lnSpc>
              <a:spcBef>
                <a:spcPts val="0"/>
              </a:spcBef>
              <a:spcAft>
                <a:spcPts val="0"/>
              </a:spcAft>
              <a:buClrTx/>
              <a:buSzTx/>
              <a:buFontTx/>
              <a:buNone/>
              <a:defRPr sz="3000" b="0" i="0" u="none"/>
            </a:lvl1pPr>
          </a:lstStyle>
          <a:p>
            <a:endParaRPr lang="de-DE" dirty="0"/>
          </a:p>
          <a:p>
            <a:r>
              <a:rPr lang="de-DE" dirty="0"/>
              <a:t>- Drop Image </a:t>
            </a:r>
            <a:r>
              <a:rPr lang="de-DE" dirty="0" err="1"/>
              <a:t>here</a:t>
            </a:r>
            <a:r>
              <a:rPr lang="de-DE" dirty="0"/>
              <a:t> </a:t>
            </a:r>
            <a:endParaRPr lang="de-DE" dirty="0"/>
          </a:p>
        </p:txBody>
      </p:sp>
      <p:sp>
        <p:nvSpPr>
          <p:cNvPr id="106"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012">
    <p:spTree>
      <p:nvGrpSpPr>
        <p:cNvPr id="1" name=""/>
        <p:cNvGrpSpPr/>
        <p:nvPr/>
      </p:nvGrpSpPr>
      <p:grpSpPr>
        <a:xfrm>
          <a:off x="0" y="0"/>
          <a:ext cx="0" cy="0"/>
          <a:chOff x="0" y="0"/>
          <a:chExt cx="0" cy="0"/>
        </a:xfrm>
      </p:grpSpPr>
      <p:sp>
        <p:nvSpPr>
          <p:cNvPr id="113" name="placeholder.jpg"/>
          <p:cNvSpPr>
            <a:spLocks noGrp="1"/>
          </p:cNvSpPr>
          <p:nvPr>
            <p:ph type="pic" sz="quarter" idx="13"/>
          </p:nvPr>
        </p:nvSpPr>
        <p:spPr>
          <a:xfrm>
            <a:off x="952500" y="952500"/>
            <a:ext cx="3190179" cy="3987725"/>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114" name="placeholder.jpg"/>
          <p:cNvSpPr>
            <a:spLocks noGrp="1"/>
          </p:cNvSpPr>
          <p:nvPr>
            <p:ph type="pic" sz="quarter" idx="14"/>
          </p:nvPr>
        </p:nvSpPr>
        <p:spPr>
          <a:xfrm>
            <a:off x="6318250" y="3365500"/>
            <a:ext cx="3175000" cy="2540001"/>
          </a:xfrm>
          <a:prstGeom prst="rect">
            <a:avLst/>
          </a:prstGeom>
          <a:blipFill>
            <a:blip r:embed="rId3" cstate="screen"/>
            <a:stretch>
              <a:fillRect/>
            </a:stretch>
          </a:blipFill>
        </p:spPr>
        <p:txBody>
          <a:bodyPr lIns="91439" tIns="45719" rIns="91439" bIns="45719">
            <a:noAutofit/>
          </a:bodyPr>
          <a:lstStyle>
            <a:lvl1pPr>
              <a:defRPr/>
            </a:lvl1pPr>
          </a:lstStyle>
          <a:p>
            <a:endParaRPr dirty="0"/>
          </a:p>
        </p:txBody>
      </p:sp>
      <p:sp>
        <p:nvSpPr>
          <p:cNvPr id="115"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013">
    <p:spTree>
      <p:nvGrpSpPr>
        <p:cNvPr id="1" name=""/>
        <p:cNvGrpSpPr/>
        <p:nvPr/>
      </p:nvGrpSpPr>
      <p:grpSpPr>
        <a:xfrm>
          <a:off x="0" y="0"/>
          <a:ext cx="0" cy="0"/>
          <a:chOff x="0" y="0"/>
          <a:chExt cx="0" cy="0"/>
        </a:xfrm>
      </p:grpSpPr>
      <p:sp>
        <p:nvSpPr>
          <p:cNvPr id="122" name="placeholder.jpg"/>
          <p:cNvSpPr>
            <a:spLocks noGrp="1"/>
          </p:cNvSpPr>
          <p:nvPr>
            <p:ph type="pic" sz="quarter" idx="13"/>
          </p:nvPr>
        </p:nvSpPr>
        <p:spPr>
          <a:xfrm>
            <a:off x="7810500" y="2476500"/>
            <a:ext cx="3429000" cy="3429000"/>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123" name="placeholder.jpg"/>
          <p:cNvSpPr>
            <a:spLocks noGrp="1"/>
          </p:cNvSpPr>
          <p:nvPr>
            <p:ph type="pic" sz="quarter" idx="14"/>
          </p:nvPr>
        </p:nvSpPr>
        <p:spPr>
          <a:xfrm>
            <a:off x="4381500" y="2476500"/>
            <a:ext cx="3429000" cy="3429000"/>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124"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014">
    <p:spTree>
      <p:nvGrpSpPr>
        <p:cNvPr id="1" name=""/>
        <p:cNvGrpSpPr/>
        <p:nvPr/>
      </p:nvGrpSpPr>
      <p:grpSpPr>
        <a:xfrm>
          <a:off x="0" y="0"/>
          <a:ext cx="0" cy="0"/>
          <a:chOff x="0" y="0"/>
          <a:chExt cx="0" cy="0"/>
        </a:xfrm>
      </p:grpSpPr>
      <p:sp>
        <p:nvSpPr>
          <p:cNvPr id="131" name="placeholder.jpg"/>
          <p:cNvSpPr>
            <a:spLocks noGrp="1"/>
          </p:cNvSpPr>
          <p:nvPr>
            <p:ph type="pic" sz="quarter" idx="13"/>
          </p:nvPr>
        </p:nvSpPr>
        <p:spPr>
          <a:xfrm>
            <a:off x="7872214" y="952500"/>
            <a:ext cx="3367194" cy="4953001"/>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132"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015">
    <p:spTree>
      <p:nvGrpSpPr>
        <p:cNvPr id="1" name=""/>
        <p:cNvGrpSpPr/>
        <p:nvPr/>
      </p:nvGrpSpPr>
      <p:grpSpPr>
        <a:xfrm>
          <a:off x="0" y="0"/>
          <a:ext cx="0" cy="0"/>
          <a:chOff x="0" y="0"/>
          <a:chExt cx="0" cy="0"/>
        </a:xfrm>
      </p:grpSpPr>
      <p:sp>
        <p:nvSpPr>
          <p:cNvPr id="139" name="placeholder.jpg"/>
          <p:cNvSpPr>
            <a:spLocks noGrp="1"/>
          </p:cNvSpPr>
          <p:nvPr>
            <p:ph type="pic" sz="quarter" idx="13"/>
          </p:nvPr>
        </p:nvSpPr>
        <p:spPr>
          <a:xfrm>
            <a:off x="9173634" y="478367"/>
            <a:ext cx="2540001" cy="3175001"/>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140" name="placeholder.jpg"/>
          <p:cNvSpPr>
            <a:spLocks noGrp="1"/>
          </p:cNvSpPr>
          <p:nvPr>
            <p:ph type="pic" sz="quarter" idx="14"/>
          </p:nvPr>
        </p:nvSpPr>
        <p:spPr>
          <a:xfrm>
            <a:off x="9173632" y="3841750"/>
            <a:ext cx="2540001" cy="2540000"/>
          </a:xfrm>
          <a:prstGeom prst="rect">
            <a:avLst/>
          </a:prstGeom>
          <a:blipFill>
            <a:blip r:embed="rId3" cstate="screen"/>
            <a:stretch>
              <a:fillRect/>
            </a:stretch>
          </a:blipFill>
        </p:spPr>
        <p:txBody>
          <a:bodyPr lIns="91439" tIns="45719" rIns="91439" bIns="45719">
            <a:noAutofit/>
          </a:bodyPr>
          <a:lstStyle>
            <a:lvl1pPr>
              <a:defRPr/>
            </a:lvl1pPr>
          </a:lstStyle>
          <a:p>
            <a:endParaRPr dirty="0"/>
          </a:p>
        </p:txBody>
      </p:sp>
      <p:sp>
        <p:nvSpPr>
          <p:cNvPr id="141" name="placeholder.jpg"/>
          <p:cNvSpPr>
            <a:spLocks noGrp="1"/>
          </p:cNvSpPr>
          <p:nvPr>
            <p:ph type="pic" idx="15"/>
          </p:nvPr>
        </p:nvSpPr>
        <p:spPr>
          <a:xfrm>
            <a:off x="3143250" y="466302"/>
            <a:ext cx="5905476" cy="5905475"/>
          </a:xfrm>
          <a:prstGeom prst="rect">
            <a:avLst/>
          </a:prstGeom>
          <a:blipFill>
            <a:blip r:embed="rId4" cstate="screen"/>
            <a:stretch>
              <a:fillRect/>
            </a:stretch>
          </a:blipFill>
        </p:spPr>
        <p:txBody>
          <a:bodyPr lIns="91439" tIns="45719" rIns="91439" bIns="45719">
            <a:noAutofit/>
          </a:bodyPr>
          <a:lstStyle>
            <a:lvl1pPr>
              <a:defRPr/>
            </a:lvl1pPr>
          </a:lstStyle>
          <a:p>
            <a:endParaRPr dirty="0"/>
          </a:p>
        </p:txBody>
      </p:sp>
      <p:sp>
        <p:nvSpPr>
          <p:cNvPr id="142" name="placeholder.jpg"/>
          <p:cNvSpPr>
            <a:spLocks noGrp="1"/>
          </p:cNvSpPr>
          <p:nvPr>
            <p:ph type="pic" sz="quarter" idx="16"/>
          </p:nvPr>
        </p:nvSpPr>
        <p:spPr>
          <a:xfrm>
            <a:off x="476250" y="3196802"/>
            <a:ext cx="2540000" cy="3175001"/>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143" name="placeholder.jpg"/>
          <p:cNvSpPr>
            <a:spLocks noGrp="1"/>
          </p:cNvSpPr>
          <p:nvPr>
            <p:ph type="pic" sz="quarter" idx="17"/>
          </p:nvPr>
        </p:nvSpPr>
        <p:spPr>
          <a:xfrm>
            <a:off x="476250" y="478367"/>
            <a:ext cx="2540001" cy="2540000"/>
          </a:xfrm>
          <a:prstGeom prst="rect">
            <a:avLst/>
          </a:prstGeom>
          <a:blipFill>
            <a:blip r:embed="rId3" cstate="screen"/>
            <a:stretch>
              <a:fillRect/>
            </a:stretch>
          </a:blipFill>
        </p:spPr>
        <p:txBody>
          <a:bodyPr lIns="91439" tIns="45719" rIns="91439" bIns="45719">
            <a:noAutofit/>
          </a:bodyPr>
          <a:lstStyle>
            <a:lvl1pPr>
              <a:defRPr/>
            </a:lvl1pPr>
          </a:lstStyle>
          <a:p>
            <a:endParaRPr dirty="0"/>
          </a:p>
        </p:txBody>
      </p:sp>
      <p:sp>
        <p:nvSpPr>
          <p:cNvPr id="144"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016">
    <p:spTree>
      <p:nvGrpSpPr>
        <p:cNvPr id="1" name=""/>
        <p:cNvGrpSpPr/>
        <p:nvPr/>
      </p:nvGrpSpPr>
      <p:grpSpPr>
        <a:xfrm>
          <a:off x="0" y="0"/>
          <a:ext cx="0" cy="0"/>
          <a:chOff x="0" y="0"/>
          <a:chExt cx="0" cy="0"/>
        </a:xfrm>
      </p:grpSpPr>
      <p:sp>
        <p:nvSpPr>
          <p:cNvPr id="151" name="placeholder.jpg"/>
          <p:cNvSpPr>
            <a:spLocks noGrp="1"/>
          </p:cNvSpPr>
          <p:nvPr>
            <p:ph type="pic" sz="quarter" idx="13"/>
          </p:nvPr>
        </p:nvSpPr>
        <p:spPr>
          <a:xfrm>
            <a:off x="7078266" y="2311400"/>
            <a:ext cx="1605414" cy="2361495"/>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152" name="placeholder.jpg"/>
          <p:cNvSpPr>
            <a:spLocks noGrp="1"/>
          </p:cNvSpPr>
          <p:nvPr>
            <p:ph type="pic" sz="quarter" idx="14"/>
          </p:nvPr>
        </p:nvSpPr>
        <p:spPr>
          <a:xfrm>
            <a:off x="8874125" y="2311400"/>
            <a:ext cx="1889123" cy="2361403"/>
          </a:xfrm>
          <a:prstGeom prst="rect">
            <a:avLst/>
          </a:prstGeom>
          <a:blipFill>
            <a:blip r:embed="rId3" cstate="screen"/>
            <a:stretch>
              <a:fillRect/>
            </a:stretch>
          </a:blipFill>
        </p:spPr>
        <p:txBody>
          <a:bodyPr lIns="91439" tIns="45719" rIns="91439" bIns="45719">
            <a:noAutofit/>
          </a:bodyPr>
          <a:lstStyle>
            <a:lvl1pPr>
              <a:defRPr/>
            </a:lvl1pPr>
          </a:lstStyle>
          <a:p>
            <a:endParaRPr dirty="0"/>
          </a:p>
        </p:txBody>
      </p:sp>
      <p:sp>
        <p:nvSpPr>
          <p:cNvPr id="153" name="placeholder.jpg"/>
          <p:cNvSpPr>
            <a:spLocks noGrp="1"/>
          </p:cNvSpPr>
          <p:nvPr>
            <p:ph type="pic" sz="quarter" idx="15"/>
          </p:nvPr>
        </p:nvSpPr>
        <p:spPr>
          <a:xfrm>
            <a:off x="4998641" y="2311400"/>
            <a:ext cx="1889122" cy="2361403"/>
          </a:xfrm>
          <a:prstGeom prst="rect">
            <a:avLst/>
          </a:prstGeom>
          <a:blipFill>
            <a:blip r:embed="rId3" cstate="screen"/>
            <a:stretch>
              <a:fillRect/>
            </a:stretch>
          </a:blipFill>
        </p:spPr>
        <p:txBody>
          <a:bodyPr lIns="91439" tIns="45719" rIns="91439" bIns="45719">
            <a:noAutofit/>
          </a:bodyPr>
          <a:lstStyle>
            <a:lvl1pPr>
              <a:defRPr/>
            </a:lvl1pPr>
          </a:lstStyle>
          <a:p>
            <a:endParaRPr dirty="0"/>
          </a:p>
        </p:txBody>
      </p:sp>
      <p:sp>
        <p:nvSpPr>
          <p:cNvPr id="154"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017">
    <p:spTree>
      <p:nvGrpSpPr>
        <p:cNvPr id="1" name=""/>
        <p:cNvGrpSpPr/>
        <p:nvPr/>
      </p:nvGrpSpPr>
      <p:grpSpPr>
        <a:xfrm>
          <a:off x="0" y="0"/>
          <a:ext cx="0" cy="0"/>
          <a:chOff x="0" y="0"/>
          <a:chExt cx="0" cy="0"/>
        </a:xfrm>
      </p:grpSpPr>
      <p:sp>
        <p:nvSpPr>
          <p:cNvPr id="161" name="placeholder.jpg"/>
          <p:cNvSpPr>
            <a:spLocks noGrp="1"/>
          </p:cNvSpPr>
          <p:nvPr>
            <p:ph type="pic" sz="quarter" idx="13"/>
          </p:nvPr>
        </p:nvSpPr>
        <p:spPr>
          <a:xfrm>
            <a:off x="476250" y="476250"/>
            <a:ext cx="2540000" cy="3175001"/>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162" name="placeholder.jpg"/>
          <p:cNvSpPr>
            <a:spLocks noGrp="1"/>
          </p:cNvSpPr>
          <p:nvPr>
            <p:ph type="pic" sz="quarter" idx="14"/>
          </p:nvPr>
        </p:nvSpPr>
        <p:spPr>
          <a:xfrm>
            <a:off x="476250" y="3839633"/>
            <a:ext cx="2540000" cy="2540001"/>
          </a:xfrm>
          <a:prstGeom prst="rect">
            <a:avLst/>
          </a:prstGeom>
          <a:blipFill>
            <a:blip r:embed="rId3" cstate="screen"/>
            <a:stretch>
              <a:fillRect/>
            </a:stretch>
          </a:blipFill>
        </p:spPr>
        <p:txBody>
          <a:bodyPr lIns="91439" tIns="45719" rIns="91439" bIns="45719">
            <a:noAutofit/>
          </a:bodyPr>
          <a:lstStyle>
            <a:lvl1pPr>
              <a:defRPr/>
            </a:lvl1pPr>
          </a:lstStyle>
          <a:p>
            <a:endParaRPr dirty="0"/>
          </a:p>
        </p:txBody>
      </p:sp>
      <p:sp>
        <p:nvSpPr>
          <p:cNvPr id="163" name="placeholder.jpg"/>
          <p:cNvSpPr>
            <a:spLocks noGrp="1"/>
          </p:cNvSpPr>
          <p:nvPr>
            <p:ph type="pic" sz="quarter" idx="15"/>
          </p:nvPr>
        </p:nvSpPr>
        <p:spPr>
          <a:xfrm>
            <a:off x="3206750" y="3204633"/>
            <a:ext cx="2540001" cy="3175002"/>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164" name="placeholder.jpg"/>
          <p:cNvSpPr>
            <a:spLocks noGrp="1"/>
          </p:cNvSpPr>
          <p:nvPr>
            <p:ph type="pic" sz="quarter" idx="16"/>
          </p:nvPr>
        </p:nvSpPr>
        <p:spPr>
          <a:xfrm>
            <a:off x="3206750" y="476250"/>
            <a:ext cx="2540000" cy="2540000"/>
          </a:xfrm>
          <a:prstGeom prst="rect">
            <a:avLst/>
          </a:prstGeom>
          <a:blipFill>
            <a:blip r:embed="rId3" cstate="screen"/>
            <a:stretch>
              <a:fillRect/>
            </a:stretch>
          </a:blipFill>
        </p:spPr>
        <p:txBody>
          <a:bodyPr lIns="91439" tIns="45719" rIns="91439" bIns="45719">
            <a:noAutofit/>
          </a:bodyPr>
          <a:lstStyle>
            <a:lvl1pPr>
              <a:defRPr/>
            </a:lvl1pPr>
          </a:lstStyle>
          <a:p>
            <a:endParaRPr dirty="0"/>
          </a:p>
        </p:txBody>
      </p:sp>
      <p:sp>
        <p:nvSpPr>
          <p:cNvPr id="165"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018">
    <p:spTree>
      <p:nvGrpSpPr>
        <p:cNvPr id="1" name=""/>
        <p:cNvGrpSpPr/>
        <p:nvPr/>
      </p:nvGrpSpPr>
      <p:grpSpPr>
        <a:xfrm>
          <a:off x="0" y="0"/>
          <a:ext cx="0" cy="0"/>
          <a:chOff x="0" y="0"/>
          <a:chExt cx="0" cy="0"/>
        </a:xfrm>
      </p:grpSpPr>
      <p:sp>
        <p:nvSpPr>
          <p:cNvPr id="172" name="placeholder.jpg"/>
          <p:cNvSpPr>
            <a:spLocks noGrp="1"/>
          </p:cNvSpPr>
          <p:nvPr>
            <p:ph type="pic" sz="quarter" idx="13"/>
          </p:nvPr>
        </p:nvSpPr>
        <p:spPr>
          <a:xfrm>
            <a:off x="952500" y="2108200"/>
            <a:ext cx="3315391" cy="4749800"/>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173"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019">
    <p:spTree>
      <p:nvGrpSpPr>
        <p:cNvPr id="1" name=""/>
        <p:cNvGrpSpPr/>
        <p:nvPr/>
      </p:nvGrpSpPr>
      <p:grpSpPr>
        <a:xfrm>
          <a:off x="0" y="0"/>
          <a:ext cx="0" cy="0"/>
          <a:chOff x="0" y="0"/>
          <a:chExt cx="0" cy="0"/>
        </a:xfrm>
      </p:grpSpPr>
      <p:sp>
        <p:nvSpPr>
          <p:cNvPr id="180" name="placeholder.jpg"/>
          <p:cNvSpPr>
            <a:spLocks noGrp="1"/>
          </p:cNvSpPr>
          <p:nvPr>
            <p:ph type="pic" sz="quarter" idx="13"/>
          </p:nvPr>
        </p:nvSpPr>
        <p:spPr>
          <a:xfrm>
            <a:off x="9173634" y="478367"/>
            <a:ext cx="2540001" cy="3175001"/>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181" name="placeholder.jpg"/>
          <p:cNvSpPr>
            <a:spLocks noGrp="1"/>
          </p:cNvSpPr>
          <p:nvPr>
            <p:ph type="pic" sz="quarter" idx="14"/>
          </p:nvPr>
        </p:nvSpPr>
        <p:spPr>
          <a:xfrm>
            <a:off x="9173633" y="3841750"/>
            <a:ext cx="2540001" cy="2540000"/>
          </a:xfrm>
          <a:prstGeom prst="rect">
            <a:avLst/>
          </a:prstGeom>
          <a:blipFill>
            <a:blip r:embed="rId3" cstate="screen"/>
            <a:stretch>
              <a:fillRect/>
            </a:stretch>
          </a:blipFill>
        </p:spPr>
        <p:txBody>
          <a:bodyPr lIns="91439" tIns="45719" rIns="91439" bIns="45719">
            <a:noAutofit/>
          </a:bodyPr>
          <a:lstStyle>
            <a:lvl1pPr>
              <a:defRPr/>
            </a:lvl1pPr>
          </a:lstStyle>
          <a:p>
            <a:endParaRPr dirty="0"/>
          </a:p>
        </p:txBody>
      </p:sp>
      <p:sp>
        <p:nvSpPr>
          <p:cNvPr id="182" name="placeholder.jpg"/>
          <p:cNvSpPr>
            <a:spLocks noGrp="1"/>
          </p:cNvSpPr>
          <p:nvPr>
            <p:ph type="pic" idx="15"/>
          </p:nvPr>
        </p:nvSpPr>
        <p:spPr>
          <a:xfrm>
            <a:off x="476250" y="478367"/>
            <a:ext cx="5905476" cy="5905475"/>
          </a:xfrm>
          <a:prstGeom prst="rect">
            <a:avLst/>
          </a:prstGeom>
          <a:blipFill>
            <a:blip r:embed="rId4" cstate="screen"/>
            <a:stretch>
              <a:fillRect/>
            </a:stretch>
          </a:blipFill>
        </p:spPr>
        <p:txBody>
          <a:bodyPr lIns="91439" tIns="45719" rIns="91439" bIns="45719">
            <a:noAutofit/>
          </a:bodyPr>
          <a:lstStyle>
            <a:lvl1pPr>
              <a:defRPr/>
            </a:lvl1pPr>
          </a:lstStyle>
          <a:p>
            <a:endParaRPr dirty="0"/>
          </a:p>
        </p:txBody>
      </p:sp>
      <p:sp>
        <p:nvSpPr>
          <p:cNvPr id="183"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002">
    <p:spTree>
      <p:nvGrpSpPr>
        <p:cNvPr id="1" name=""/>
        <p:cNvGrpSpPr/>
        <p:nvPr/>
      </p:nvGrpSpPr>
      <p:grpSpPr>
        <a:xfrm>
          <a:off x="0" y="0"/>
          <a:ext cx="0" cy="0"/>
          <a:chOff x="0" y="0"/>
          <a:chExt cx="0" cy="0"/>
        </a:xfrm>
      </p:grpSpPr>
      <p:sp>
        <p:nvSpPr>
          <p:cNvPr id="27" name="placeholder.jpg"/>
          <p:cNvSpPr>
            <a:spLocks noGrp="1"/>
          </p:cNvSpPr>
          <p:nvPr>
            <p:ph type="pic" sz="quarter" idx="13"/>
          </p:nvPr>
        </p:nvSpPr>
        <p:spPr>
          <a:xfrm>
            <a:off x="1426633" y="1436767"/>
            <a:ext cx="1889123" cy="2361403"/>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28"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020">
    <p:spTree>
      <p:nvGrpSpPr>
        <p:cNvPr id="1" name=""/>
        <p:cNvGrpSpPr/>
        <p:nvPr/>
      </p:nvGrpSpPr>
      <p:grpSpPr>
        <a:xfrm>
          <a:off x="0" y="0"/>
          <a:ext cx="0" cy="0"/>
          <a:chOff x="0" y="0"/>
          <a:chExt cx="0" cy="0"/>
        </a:xfrm>
      </p:grpSpPr>
      <p:sp>
        <p:nvSpPr>
          <p:cNvPr id="190" name="Bild"/>
          <p:cNvSpPr>
            <a:spLocks noGrp="1"/>
          </p:cNvSpPr>
          <p:nvPr>
            <p:ph type="pic" sz="quarter" idx="13"/>
          </p:nvPr>
        </p:nvSpPr>
        <p:spPr>
          <a:xfrm>
            <a:off x="8075807" y="-38100"/>
            <a:ext cx="2711023" cy="3987801"/>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191" name="placeholder.jpg"/>
          <p:cNvSpPr>
            <a:spLocks noGrp="1"/>
          </p:cNvSpPr>
          <p:nvPr>
            <p:ph type="pic" sz="quarter" idx="14"/>
          </p:nvPr>
        </p:nvSpPr>
        <p:spPr>
          <a:xfrm>
            <a:off x="952500" y="3149600"/>
            <a:ext cx="1873576" cy="2755950"/>
          </a:xfrm>
          <a:prstGeom prst="rect">
            <a:avLst/>
          </a:prstGeom>
          <a:blipFill>
            <a:blip r:embed="rId3" cstate="screen"/>
            <a:stretch>
              <a:fillRect/>
            </a:stretch>
          </a:blipFill>
        </p:spPr>
        <p:txBody>
          <a:bodyPr lIns="91439" tIns="45719" rIns="91439" bIns="45719">
            <a:noAutofit/>
          </a:bodyPr>
          <a:lstStyle>
            <a:lvl1pPr>
              <a:defRPr/>
            </a:lvl1pPr>
          </a:lstStyle>
          <a:p>
            <a:endParaRPr dirty="0"/>
          </a:p>
        </p:txBody>
      </p:sp>
      <p:sp>
        <p:nvSpPr>
          <p:cNvPr id="192" name="placeholder.jpg"/>
          <p:cNvSpPr>
            <a:spLocks noGrp="1"/>
          </p:cNvSpPr>
          <p:nvPr>
            <p:ph type="pic" sz="quarter" idx="15"/>
          </p:nvPr>
        </p:nvSpPr>
        <p:spPr>
          <a:xfrm>
            <a:off x="3174999" y="3162300"/>
            <a:ext cx="1873575" cy="2755950"/>
          </a:xfrm>
          <a:prstGeom prst="rect">
            <a:avLst/>
          </a:prstGeom>
          <a:blipFill>
            <a:blip r:embed="rId3" cstate="screen"/>
            <a:stretch>
              <a:fillRect/>
            </a:stretch>
          </a:blipFill>
        </p:spPr>
        <p:txBody>
          <a:bodyPr lIns="91439" tIns="45719" rIns="91439" bIns="45719">
            <a:noAutofit/>
          </a:bodyPr>
          <a:lstStyle>
            <a:lvl1pPr>
              <a:defRPr/>
            </a:lvl1pPr>
          </a:lstStyle>
          <a:p>
            <a:endParaRPr dirty="0"/>
          </a:p>
        </p:txBody>
      </p:sp>
      <p:sp>
        <p:nvSpPr>
          <p:cNvPr id="193"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021">
    <p:spTree>
      <p:nvGrpSpPr>
        <p:cNvPr id="1" name=""/>
        <p:cNvGrpSpPr/>
        <p:nvPr/>
      </p:nvGrpSpPr>
      <p:grpSpPr>
        <a:xfrm>
          <a:off x="0" y="0"/>
          <a:ext cx="0" cy="0"/>
          <a:chOff x="0" y="0"/>
          <a:chExt cx="0" cy="0"/>
        </a:xfrm>
      </p:grpSpPr>
      <p:sp>
        <p:nvSpPr>
          <p:cNvPr id="200" name="placeholder.jpg"/>
          <p:cNvSpPr>
            <a:spLocks noGrp="1"/>
          </p:cNvSpPr>
          <p:nvPr>
            <p:ph type="pic" sz="quarter" idx="13"/>
          </p:nvPr>
        </p:nvSpPr>
        <p:spPr>
          <a:xfrm>
            <a:off x="9173634" y="478367"/>
            <a:ext cx="2540001" cy="3175001"/>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201" name="placeholder.jpg"/>
          <p:cNvSpPr>
            <a:spLocks noGrp="1"/>
          </p:cNvSpPr>
          <p:nvPr>
            <p:ph type="pic" sz="quarter" idx="14"/>
          </p:nvPr>
        </p:nvSpPr>
        <p:spPr>
          <a:xfrm>
            <a:off x="9173632" y="3841750"/>
            <a:ext cx="2540001" cy="2540000"/>
          </a:xfrm>
          <a:prstGeom prst="rect">
            <a:avLst/>
          </a:prstGeom>
          <a:blipFill>
            <a:blip r:embed="rId3" cstate="screen"/>
            <a:stretch>
              <a:fillRect/>
            </a:stretch>
          </a:blipFill>
        </p:spPr>
        <p:txBody>
          <a:bodyPr lIns="91439" tIns="45719" rIns="91439" bIns="45719">
            <a:noAutofit/>
          </a:bodyPr>
          <a:lstStyle>
            <a:lvl1pPr>
              <a:defRPr/>
            </a:lvl1pPr>
          </a:lstStyle>
          <a:p>
            <a:endParaRPr dirty="0"/>
          </a:p>
        </p:txBody>
      </p:sp>
      <p:sp>
        <p:nvSpPr>
          <p:cNvPr id="202" name="placeholder.jpg"/>
          <p:cNvSpPr>
            <a:spLocks noGrp="1"/>
          </p:cNvSpPr>
          <p:nvPr>
            <p:ph type="pic" idx="15"/>
          </p:nvPr>
        </p:nvSpPr>
        <p:spPr>
          <a:xfrm>
            <a:off x="476250" y="478367"/>
            <a:ext cx="5905476" cy="5905475"/>
          </a:xfrm>
          <a:prstGeom prst="rect">
            <a:avLst/>
          </a:prstGeom>
          <a:blipFill>
            <a:blip r:embed="rId4" cstate="screen"/>
            <a:stretch>
              <a:fillRect/>
            </a:stretch>
          </a:blipFill>
        </p:spPr>
        <p:txBody>
          <a:bodyPr lIns="91439" tIns="45719" rIns="91439" bIns="45719">
            <a:noAutofit/>
          </a:bodyPr>
          <a:lstStyle>
            <a:lvl1pPr>
              <a:defRPr/>
            </a:lvl1pPr>
          </a:lstStyle>
          <a:p>
            <a:endParaRPr dirty="0"/>
          </a:p>
        </p:txBody>
      </p:sp>
      <p:sp>
        <p:nvSpPr>
          <p:cNvPr id="203" name="placeholder.jpg"/>
          <p:cNvSpPr>
            <a:spLocks noGrp="1"/>
          </p:cNvSpPr>
          <p:nvPr>
            <p:ph type="pic" sz="quarter" idx="16"/>
          </p:nvPr>
        </p:nvSpPr>
        <p:spPr>
          <a:xfrm>
            <a:off x="6507691" y="3206750"/>
            <a:ext cx="2540001" cy="3175001"/>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204" name="placeholder.jpg"/>
          <p:cNvSpPr>
            <a:spLocks noGrp="1"/>
          </p:cNvSpPr>
          <p:nvPr>
            <p:ph type="pic" sz="quarter" idx="17"/>
          </p:nvPr>
        </p:nvSpPr>
        <p:spPr>
          <a:xfrm>
            <a:off x="6507691" y="488315"/>
            <a:ext cx="2540001" cy="2540000"/>
          </a:xfrm>
          <a:prstGeom prst="rect">
            <a:avLst/>
          </a:prstGeom>
          <a:blipFill>
            <a:blip r:embed="rId3" cstate="screen"/>
            <a:stretch>
              <a:fillRect/>
            </a:stretch>
          </a:blipFill>
        </p:spPr>
        <p:txBody>
          <a:bodyPr lIns="91439" tIns="45719" rIns="91439" bIns="45719">
            <a:noAutofit/>
          </a:bodyPr>
          <a:lstStyle>
            <a:lvl1pPr>
              <a:defRPr/>
            </a:lvl1pPr>
          </a:lstStyle>
          <a:p>
            <a:endParaRPr dirty="0"/>
          </a:p>
        </p:txBody>
      </p:sp>
      <p:sp>
        <p:nvSpPr>
          <p:cNvPr id="205"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022">
    <p:spTree>
      <p:nvGrpSpPr>
        <p:cNvPr id="1" name=""/>
        <p:cNvGrpSpPr/>
        <p:nvPr/>
      </p:nvGrpSpPr>
      <p:grpSpPr>
        <a:xfrm>
          <a:off x="0" y="0"/>
          <a:ext cx="0" cy="0"/>
          <a:chOff x="0" y="0"/>
          <a:chExt cx="0" cy="0"/>
        </a:xfrm>
      </p:grpSpPr>
      <p:sp>
        <p:nvSpPr>
          <p:cNvPr id="212" name="placeholder.jpg"/>
          <p:cNvSpPr>
            <a:spLocks noGrp="1"/>
          </p:cNvSpPr>
          <p:nvPr>
            <p:ph type="pic" sz="half" idx="13"/>
          </p:nvPr>
        </p:nvSpPr>
        <p:spPr>
          <a:xfrm>
            <a:off x="6989233" y="476250"/>
            <a:ext cx="4724339" cy="5905425"/>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213" name="placeholder.jpg"/>
          <p:cNvSpPr>
            <a:spLocks noGrp="1"/>
          </p:cNvSpPr>
          <p:nvPr>
            <p:ph type="pic" idx="14"/>
          </p:nvPr>
        </p:nvSpPr>
        <p:spPr>
          <a:xfrm>
            <a:off x="476250" y="476250"/>
            <a:ext cx="5905476" cy="5905475"/>
          </a:xfrm>
          <a:prstGeom prst="rect">
            <a:avLst/>
          </a:prstGeom>
          <a:blipFill>
            <a:blip r:embed="rId3" cstate="screen"/>
            <a:stretch>
              <a:fillRect/>
            </a:stretch>
          </a:blipFill>
        </p:spPr>
        <p:txBody>
          <a:bodyPr lIns="91439" tIns="45719" rIns="91439" bIns="45719">
            <a:noAutofit/>
          </a:bodyPr>
          <a:lstStyle>
            <a:lvl1pPr>
              <a:defRPr/>
            </a:lvl1pPr>
          </a:lstStyle>
          <a:p>
            <a:endParaRPr dirty="0"/>
          </a:p>
        </p:txBody>
      </p:sp>
      <p:sp>
        <p:nvSpPr>
          <p:cNvPr id="214"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023">
    <p:spTree>
      <p:nvGrpSpPr>
        <p:cNvPr id="1" name=""/>
        <p:cNvGrpSpPr/>
        <p:nvPr/>
      </p:nvGrpSpPr>
      <p:grpSpPr>
        <a:xfrm>
          <a:off x="0" y="0"/>
          <a:ext cx="0" cy="0"/>
          <a:chOff x="0" y="0"/>
          <a:chExt cx="0" cy="0"/>
        </a:xfrm>
      </p:grpSpPr>
      <p:sp>
        <p:nvSpPr>
          <p:cNvPr id="221" name="placeholder.jpg"/>
          <p:cNvSpPr>
            <a:spLocks noGrp="1"/>
          </p:cNvSpPr>
          <p:nvPr>
            <p:ph type="pic" sz="half" idx="13"/>
          </p:nvPr>
        </p:nvSpPr>
        <p:spPr>
          <a:xfrm>
            <a:off x="476250" y="476250"/>
            <a:ext cx="4724362" cy="5905453"/>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222"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024">
    <p:spTree>
      <p:nvGrpSpPr>
        <p:cNvPr id="1" name=""/>
        <p:cNvGrpSpPr/>
        <p:nvPr/>
      </p:nvGrpSpPr>
      <p:grpSpPr>
        <a:xfrm>
          <a:off x="0" y="0"/>
          <a:ext cx="0" cy="0"/>
          <a:chOff x="0" y="0"/>
          <a:chExt cx="0" cy="0"/>
        </a:xfrm>
      </p:grpSpPr>
      <p:sp>
        <p:nvSpPr>
          <p:cNvPr id="229" name="placeholder.jpg"/>
          <p:cNvSpPr>
            <a:spLocks noGrp="1"/>
          </p:cNvSpPr>
          <p:nvPr>
            <p:ph type="pic" sz="quarter" idx="13"/>
          </p:nvPr>
        </p:nvSpPr>
        <p:spPr>
          <a:xfrm>
            <a:off x="2730500" y="476250"/>
            <a:ext cx="2540001" cy="5901267"/>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230"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025">
    <p:spTree>
      <p:nvGrpSpPr>
        <p:cNvPr id="1" name=""/>
        <p:cNvGrpSpPr/>
        <p:nvPr/>
      </p:nvGrpSpPr>
      <p:grpSpPr>
        <a:xfrm>
          <a:off x="0" y="0"/>
          <a:ext cx="0" cy="0"/>
          <a:chOff x="0" y="0"/>
          <a:chExt cx="0" cy="0"/>
        </a:xfrm>
      </p:grpSpPr>
      <p:sp>
        <p:nvSpPr>
          <p:cNvPr id="25" name="Shape 20"/>
          <p:cNvSpPr>
            <a:spLocks noGrp="1"/>
          </p:cNvSpPr>
          <p:nvPr>
            <p:ph type="pic" idx="26" hasCustomPrompt="1"/>
          </p:nvPr>
        </p:nvSpPr>
        <p:spPr>
          <a:xfrm flipH="1">
            <a:off x="2374383" y="3366333"/>
            <a:ext cx="2560140" cy="5463949"/>
          </a:xfrm>
          <a:prstGeom prst="roundRect">
            <a:avLst>
              <a:gd name="adj" fmla="val 12018"/>
            </a:avLst>
          </a:prstGeom>
          <a:blipFill dpi="0" rotWithShape="1">
            <a:blip r:embed="rId2" cstate="screen"/>
            <a:srcRect/>
            <a:stretch>
              <a:fillRect/>
            </a:stretch>
          </a:blipFill>
        </p:spPr>
        <p:txBody>
          <a:bodyPr lIns="91439" tIns="45719" rIns="91439" bIns="45719">
            <a:noAutofit/>
          </a:bodyPr>
          <a:lstStyle>
            <a:lvl1pPr marL="0" marR="0" indent="0" algn="l" defTabSz="1340485" rtl="0" eaLnBrk="1" fontAlgn="auto" latinLnBrk="0" hangingPunct="1">
              <a:lnSpc>
                <a:spcPct val="100000"/>
              </a:lnSpc>
              <a:spcBef>
                <a:spcPts val="0"/>
              </a:spcBef>
              <a:spcAft>
                <a:spcPts val="0"/>
              </a:spcAft>
              <a:buClrTx/>
              <a:buSzTx/>
              <a:buFontTx/>
              <a:buNone/>
              <a:defRPr sz="3000" b="0" i="0" u="none"/>
            </a:lvl1pPr>
          </a:lstStyle>
          <a:p>
            <a:endParaRPr lang="de-DE" dirty="0"/>
          </a:p>
          <a:p>
            <a:r>
              <a:rPr lang="de-DE" dirty="0"/>
              <a:t>- Drop Image </a:t>
            </a:r>
            <a:r>
              <a:rPr lang="de-DE" dirty="0" err="1"/>
              <a:t>here</a:t>
            </a:r>
            <a:r>
              <a:rPr lang="de-DE" dirty="0"/>
              <a:t> </a:t>
            </a:r>
            <a:endParaRPr lang="de-DE" dirty="0"/>
          </a:p>
        </p:txBody>
      </p:sp>
      <p:sp>
        <p:nvSpPr>
          <p:cNvPr id="238"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026">
    <p:spTree>
      <p:nvGrpSpPr>
        <p:cNvPr id="1" name=""/>
        <p:cNvGrpSpPr/>
        <p:nvPr/>
      </p:nvGrpSpPr>
      <p:grpSpPr>
        <a:xfrm>
          <a:off x="0" y="0"/>
          <a:ext cx="0" cy="0"/>
          <a:chOff x="0" y="0"/>
          <a:chExt cx="0" cy="0"/>
        </a:xfrm>
      </p:grpSpPr>
      <p:sp>
        <p:nvSpPr>
          <p:cNvPr id="245" name="placeholder.jpg"/>
          <p:cNvSpPr>
            <a:spLocks noGrp="1"/>
          </p:cNvSpPr>
          <p:nvPr>
            <p:ph type="pic" sz="half" idx="13"/>
          </p:nvPr>
        </p:nvSpPr>
        <p:spPr>
          <a:xfrm>
            <a:off x="476250" y="476250"/>
            <a:ext cx="4724361" cy="5905453"/>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246"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027">
    <p:spTree>
      <p:nvGrpSpPr>
        <p:cNvPr id="1" name=""/>
        <p:cNvGrpSpPr/>
        <p:nvPr/>
      </p:nvGrpSpPr>
      <p:grpSpPr>
        <a:xfrm>
          <a:off x="0" y="0"/>
          <a:ext cx="0" cy="0"/>
          <a:chOff x="0" y="0"/>
          <a:chExt cx="0" cy="0"/>
        </a:xfrm>
      </p:grpSpPr>
      <p:sp>
        <p:nvSpPr>
          <p:cNvPr id="253" name="placeholder.jpg"/>
          <p:cNvSpPr>
            <a:spLocks noGrp="1"/>
          </p:cNvSpPr>
          <p:nvPr>
            <p:ph type="pic" sz="quarter" idx="13"/>
          </p:nvPr>
        </p:nvSpPr>
        <p:spPr>
          <a:xfrm>
            <a:off x="10128308" y="717550"/>
            <a:ext cx="2063601" cy="4953001"/>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254" name="placeholder.jpg"/>
          <p:cNvSpPr>
            <a:spLocks noGrp="1"/>
          </p:cNvSpPr>
          <p:nvPr>
            <p:ph type="pic" sz="quarter" idx="14"/>
          </p:nvPr>
        </p:nvSpPr>
        <p:spPr>
          <a:xfrm>
            <a:off x="1274457" y="3168650"/>
            <a:ext cx="3367194" cy="3689350"/>
          </a:xfrm>
          <a:prstGeom prst="rect">
            <a:avLst/>
          </a:prstGeom>
          <a:blipFill>
            <a:blip r:embed="rId3" cstate="screen"/>
            <a:stretch>
              <a:fillRect/>
            </a:stretch>
          </a:blipFill>
        </p:spPr>
        <p:txBody>
          <a:bodyPr lIns="91439" tIns="45719" rIns="91439" bIns="45719">
            <a:noAutofit/>
          </a:bodyPr>
          <a:lstStyle>
            <a:lvl1pPr>
              <a:defRPr/>
            </a:lvl1pPr>
          </a:lstStyle>
          <a:p>
            <a:endParaRPr dirty="0"/>
          </a:p>
        </p:txBody>
      </p:sp>
      <p:sp>
        <p:nvSpPr>
          <p:cNvPr id="255" name="placeholder.jpg"/>
          <p:cNvSpPr>
            <a:spLocks noGrp="1"/>
          </p:cNvSpPr>
          <p:nvPr>
            <p:ph type="pic" sz="quarter" idx="15"/>
          </p:nvPr>
        </p:nvSpPr>
        <p:spPr>
          <a:xfrm>
            <a:off x="1274457" y="0"/>
            <a:ext cx="3367194" cy="2667000"/>
          </a:xfrm>
          <a:prstGeom prst="rect">
            <a:avLst/>
          </a:prstGeom>
          <a:blipFill>
            <a:blip r:embed="rId4" cstate="screen"/>
            <a:stretch>
              <a:fillRect/>
            </a:stretch>
          </a:blipFill>
        </p:spPr>
        <p:txBody>
          <a:bodyPr lIns="91439" tIns="45719" rIns="91439" bIns="45719">
            <a:noAutofit/>
          </a:bodyPr>
          <a:lstStyle>
            <a:lvl1pPr>
              <a:defRPr/>
            </a:lvl1pPr>
          </a:lstStyle>
          <a:p>
            <a:endParaRPr dirty="0"/>
          </a:p>
        </p:txBody>
      </p:sp>
      <p:sp>
        <p:nvSpPr>
          <p:cNvPr id="256"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028">
    <p:spTree>
      <p:nvGrpSpPr>
        <p:cNvPr id="1" name=""/>
        <p:cNvGrpSpPr/>
        <p:nvPr/>
      </p:nvGrpSpPr>
      <p:grpSpPr>
        <a:xfrm>
          <a:off x="0" y="0"/>
          <a:ext cx="0" cy="0"/>
          <a:chOff x="0" y="0"/>
          <a:chExt cx="0" cy="0"/>
        </a:xfrm>
      </p:grpSpPr>
      <p:sp>
        <p:nvSpPr>
          <p:cNvPr id="263" name="placeholder.jpg"/>
          <p:cNvSpPr>
            <a:spLocks noGrp="1"/>
          </p:cNvSpPr>
          <p:nvPr>
            <p:ph type="pic" sz="half" idx="13"/>
          </p:nvPr>
        </p:nvSpPr>
        <p:spPr>
          <a:xfrm>
            <a:off x="-1" y="2311400"/>
            <a:ext cx="6096001" cy="4546526"/>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264"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029">
    <p:spTree>
      <p:nvGrpSpPr>
        <p:cNvPr id="1" name=""/>
        <p:cNvGrpSpPr/>
        <p:nvPr/>
      </p:nvGrpSpPr>
      <p:grpSpPr>
        <a:xfrm>
          <a:off x="0" y="0"/>
          <a:ext cx="0" cy="0"/>
          <a:chOff x="0" y="0"/>
          <a:chExt cx="0" cy="0"/>
        </a:xfrm>
      </p:grpSpPr>
      <p:sp>
        <p:nvSpPr>
          <p:cNvPr id="271" name="placeholder.jpg"/>
          <p:cNvSpPr>
            <a:spLocks noGrp="1"/>
          </p:cNvSpPr>
          <p:nvPr>
            <p:ph type="pic" sz="quarter" idx="13"/>
          </p:nvPr>
        </p:nvSpPr>
        <p:spPr>
          <a:xfrm>
            <a:off x="5494469" y="2622048"/>
            <a:ext cx="1236416" cy="1568588"/>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272"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003">
    <p:spTree>
      <p:nvGrpSpPr>
        <p:cNvPr id="1" name=""/>
        <p:cNvGrpSpPr/>
        <p:nvPr/>
      </p:nvGrpSpPr>
      <p:grpSpPr>
        <a:xfrm>
          <a:off x="0" y="0"/>
          <a:ext cx="0" cy="0"/>
          <a:chOff x="0" y="0"/>
          <a:chExt cx="0" cy="0"/>
        </a:xfrm>
      </p:grpSpPr>
      <p:sp>
        <p:nvSpPr>
          <p:cNvPr id="35" name="placeholder.jpg"/>
          <p:cNvSpPr>
            <a:spLocks noGrp="1"/>
          </p:cNvSpPr>
          <p:nvPr>
            <p:ph type="pic" sz="half" idx="13"/>
          </p:nvPr>
        </p:nvSpPr>
        <p:spPr>
          <a:xfrm>
            <a:off x="952500" y="952500"/>
            <a:ext cx="4953000" cy="4952926"/>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36" name="placeholder.jpg"/>
          <p:cNvSpPr>
            <a:spLocks noGrp="1"/>
          </p:cNvSpPr>
          <p:nvPr>
            <p:ph type="pic" sz="half" idx="14"/>
          </p:nvPr>
        </p:nvSpPr>
        <p:spPr>
          <a:xfrm>
            <a:off x="6286500" y="952500"/>
            <a:ext cx="4953000" cy="4953001"/>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37"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030">
    <p:spTree>
      <p:nvGrpSpPr>
        <p:cNvPr id="1" name=""/>
        <p:cNvGrpSpPr/>
        <p:nvPr/>
      </p:nvGrpSpPr>
      <p:grpSpPr>
        <a:xfrm>
          <a:off x="0" y="0"/>
          <a:ext cx="0" cy="0"/>
          <a:chOff x="0" y="0"/>
          <a:chExt cx="0" cy="0"/>
        </a:xfrm>
      </p:grpSpPr>
      <p:sp>
        <p:nvSpPr>
          <p:cNvPr id="279" name="placeholder.jpg"/>
          <p:cNvSpPr>
            <a:spLocks noGrp="1"/>
          </p:cNvSpPr>
          <p:nvPr>
            <p:ph type="pic" sz="half" idx="13"/>
          </p:nvPr>
        </p:nvSpPr>
        <p:spPr>
          <a:xfrm>
            <a:off x="6989233" y="476250"/>
            <a:ext cx="4724362" cy="5905453"/>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280"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031">
    <p:spTree>
      <p:nvGrpSpPr>
        <p:cNvPr id="1" name=""/>
        <p:cNvGrpSpPr/>
        <p:nvPr/>
      </p:nvGrpSpPr>
      <p:grpSpPr>
        <a:xfrm>
          <a:off x="0" y="0"/>
          <a:ext cx="0" cy="0"/>
          <a:chOff x="0" y="0"/>
          <a:chExt cx="0" cy="0"/>
        </a:xfrm>
      </p:grpSpPr>
      <p:sp>
        <p:nvSpPr>
          <p:cNvPr id="287" name="placeholder.jpg"/>
          <p:cNvSpPr>
            <a:spLocks noGrp="1"/>
          </p:cNvSpPr>
          <p:nvPr>
            <p:ph type="pic" sz="quarter" idx="13"/>
          </p:nvPr>
        </p:nvSpPr>
        <p:spPr>
          <a:xfrm>
            <a:off x="6540550" y="952500"/>
            <a:ext cx="2540001" cy="3460685"/>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288"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032">
    <p:spTree>
      <p:nvGrpSpPr>
        <p:cNvPr id="1" name=""/>
        <p:cNvGrpSpPr/>
        <p:nvPr/>
      </p:nvGrpSpPr>
      <p:grpSpPr>
        <a:xfrm>
          <a:off x="0" y="0"/>
          <a:ext cx="0" cy="0"/>
          <a:chOff x="0" y="0"/>
          <a:chExt cx="0" cy="0"/>
        </a:xfrm>
      </p:grpSpPr>
      <p:sp>
        <p:nvSpPr>
          <p:cNvPr id="295" name="Bild"/>
          <p:cNvSpPr>
            <a:spLocks noGrp="1"/>
          </p:cNvSpPr>
          <p:nvPr>
            <p:ph type="pic" sz="half" idx="13"/>
          </p:nvPr>
        </p:nvSpPr>
        <p:spPr>
          <a:xfrm>
            <a:off x="952500" y="968375"/>
            <a:ext cx="3937011" cy="4921265"/>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296"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034">
    <p:spTree>
      <p:nvGrpSpPr>
        <p:cNvPr id="1" name=""/>
        <p:cNvGrpSpPr/>
        <p:nvPr/>
      </p:nvGrpSpPr>
      <p:grpSpPr>
        <a:xfrm>
          <a:off x="0" y="0"/>
          <a:ext cx="0" cy="0"/>
          <a:chOff x="0" y="0"/>
          <a:chExt cx="0" cy="0"/>
        </a:xfrm>
      </p:grpSpPr>
      <p:sp>
        <p:nvSpPr>
          <p:cNvPr id="311" name="placeholder.jpg"/>
          <p:cNvSpPr>
            <a:spLocks noGrp="1"/>
          </p:cNvSpPr>
          <p:nvPr>
            <p:ph type="pic" idx="13"/>
          </p:nvPr>
        </p:nvSpPr>
        <p:spPr>
          <a:xfrm>
            <a:off x="0" y="0"/>
            <a:ext cx="12192001" cy="6857926"/>
          </a:xfrm>
          <a:prstGeom prst="rect">
            <a:avLst/>
          </a:prstGeom>
          <a:blipFill>
            <a:blip r:embed="rId2"/>
            <a:stretch>
              <a:fillRect/>
            </a:stretch>
          </a:blipFill>
        </p:spPr>
        <p:txBody>
          <a:bodyPr lIns="91439" tIns="45719" rIns="91439" bIns="45719">
            <a:noAutofit/>
          </a:bodyPr>
          <a:lstStyle>
            <a:lvl1pPr>
              <a:defRPr/>
            </a:lvl1pPr>
          </a:lstStyle>
          <a:p>
            <a:endParaRPr dirty="0"/>
          </a:p>
        </p:txBody>
      </p:sp>
      <p:sp>
        <p:nvSpPr>
          <p:cNvPr id="312"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036">
    <p:spTree>
      <p:nvGrpSpPr>
        <p:cNvPr id="1" name=""/>
        <p:cNvGrpSpPr/>
        <p:nvPr/>
      </p:nvGrpSpPr>
      <p:grpSpPr>
        <a:xfrm>
          <a:off x="0" y="0"/>
          <a:ext cx="0" cy="0"/>
          <a:chOff x="0" y="0"/>
          <a:chExt cx="0" cy="0"/>
        </a:xfrm>
      </p:grpSpPr>
      <p:sp>
        <p:nvSpPr>
          <p:cNvPr id="327" name="placeholder.jpg"/>
          <p:cNvSpPr>
            <a:spLocks noGrp="1"/>
          </p:cNvSpPr>
          <p:nvPr>
            <p:ph type="pic" sz="quarter" idx="13"/>
          </p:nvPr>
        </p:nvSpPr>
        <p:spPr>
          <a:xfrm>
            <a:off x="1426633" y="2311400"/>
            <a:ext cx="2443374" cy="3594100"/>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328"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037">
    <p:spTree>
      <p:nvGrpSpPr>
        <p:cNvPr id="1" name=""/>
        <p:cNvGrpSpPr/>
        <p:nvPr/>
      </p:nvGrpSpPr>
      <p:grpSpPr>
        <a:xfrm>
          <a:off x="0" y="0"/>
          <a:ext cx="0" cy="0"/>
          <a:chOff x="0" y="0"/>
          <a:chExt cx="0" cy="0"/>
        </a:xfrm>
      </p:grpSpPr>
      <p:sp>
        <p:nvSpPr>
          <p:cNvPr id="335" name="placeholder.jpg"/>
          <p:cNvSpPr>
            <a:spLocks noGrp="1"/>
          </p:cNvSpPr>
          <p:nvPr>
            <p:ph type="pic" sz="quarter" idx="13"/>
          </p:nvPr>
        </p:nvSpPr>
        <p:spPr>
          <a:xfrm>
            <a:off x="3206750" y="3204633"/>
            <a:ext cx="2540001" cy="3175002"/>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336" name="placeholder.jpg"/>
          <p:cNvSpPr>
            <a:spLocks noGrp="1"/>
          </p:cNvSpPr>
          <p:nvPr>
            <p:ph type="pic" sz="quarter" idx="14"/>
          </p:nvPr>
        </p:nvSpPr>
        <p:spPr>
          <a:xfrm>
            <a:off x="3206750" y="474133"/>
            <a:ext cx="2540000" cy="2540001"/>
          </a:xfrm>
          <a:prstGeom prst="rect">
            <a:avLst/>
          </a:prstGeom>
          <a:blipFill>
            <a:blip r:embed="rId3" cstate="screen"/>
            <a:stretch>
              <a:fillRect/>
            </a:stretch>
          </a:blipFill>
        </p:spPr>
        <p:txBody>
          <a:bodyPr lIns="91439" tIns="45719" rIns="91439" bIns="45719">
            <a:noAutofit/>
          </a:bodyPr>
          <a:lstStyle>
            <a:lvl1pPr>
              <a:defRPr/>
            </a:lvl1pPr>
          </a:lstStyle>
          <a:p>
            <a:endParaRPr dirty="0"/>
          </a:p>
        </p:txBody>
      </p:sp>
      <p:sp>
        <p:nvSpPr>
          <p:cNvPr id="337" name="placeholder.jpg"/>
          <p:cNvSpPr>
            <a:spLocks noGrp="1"/>
          </p:cNvSpPr>
          <p:nvPr>
            <p:ph type="pic" sz="quarter" idx="15"/>
          </p:nvPr>
        </p:nvSpPr>
        <p:spPr>
          <a:xfrm>
            <a:off x="5937250" y="478367"/>
            <a:ext cx="2540000" cy="5901268"/>
          </a:xfrm>
          <a:prstGeom prst="rect">
            <a:avLst/>
          </a:prstGeom>
          <a:blipFill>
            <a:blip r:embed="rId4" cstate="screen"/>
            <a:stretch>
              <a:fillRect/>
            </a:stretch>
          </a:blipFill>
        </p:spPr>
        <p:txBody>
          <a:bodyPr lIns="91439" tIns="45719" rIns="91439" bIns="45719">
            <a:noAutofit/>
          </a:bodyPr>
          <a:lstStyle>
            <a:lvl1pPr>
              <a:defRPr/>
            </a:lvl1pPr>
          </a:lstStyle>
          <a:p>
            <a:endParaRPr dirty="0"/>
          </a:p>
        </p:txBody>
      </p:sp>
      <p:sp>
        <p:nvSpPr>
          <p:cNvPr id="338"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038">
    <p:spTree>
      <p:nvGrpSpPr>
        <p:cNvPr id="1" name=""/>
        <p:cNvGrpSpPr/>
        <p:nvPr/>
      </p:nvGrpSpPr>
      <p:grpSpPr>
        <a:xfrm>
          <a:off x="0" y="0"/>
          <a:ext cx="0" cy="0"/>
          <a:chOff x="0" y="0"/>
          <a:chExt cx="0" cy="0"/>
        </a:xfrm>
      </p:grpSpPr>
      <p:sp>
        <p:nvSpPr>
          <p:cNvPr id="345" name="placeholder.jpg"/>
          <p:cNvSpPr>
            <a:spLocks noGrp="1"/>
          </p:cNvSpPr>
          <p:nvPr>
            <p:ph type="pic" sz="quarter" idx="13"/>
          </p:nvPr>
        </p:nvSpPr>
        <p:spPr>
          <a:xfrm>
            <a:off x="1426633" y="3242597"/>
            <a:ext cx="2130323" cy="2662904"/>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346" name="placeholder.jpg"/>
          <p:cNvSpPr>
            <a:spLocks noGrp="1"/>
          </p:cNvSpPr>
          <p:nvPr>
            <p:ph type="pic" sz="quarter" idx="14"/>
          </p:nvPr>
        </p:nvSpPr>
        <p:spPr>
          <a:xfrm>
            <a:off x="1426633" y="952500"/>
            <a:ext cx="2130323" cy="2130323"/>
          </a:xfrm>
          <a:prstGeom prst="rect">
            <a:avLst/>
          </a:prstGeom>
          <a:blipFill>
            <a:blip r:embed="rId3" cstate="screen"/>
            <a:stretch>
              <a:fillRect/>
            </a:stretch>
          </a:blipFill>
        </p:spPr>
        <p:txBody>
          <a:bodyPr lIns="91439" tIns="45719" rIns="91439" bIns="45719">
            <a:noAutofit/>
          </a:bodyPr>
          <a:lstStyle>
            <a:lvl1pPr>
              <a:defRPr/>
            </a:lvl1pPr>
          </a:lstStyle>
          <a:p>
            <a:endParaRPr dirty="0"/>
          </a:p>
        </p:txBody>
      </p:sp>
      <p:sp>
        <p:nvSpPr>
          <p:cNvPr id="347"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039">
    <p:spTree>
      <p:nvGrpSpPr>
        <p:cNvPr id="1" name=""/>
        <p:cNvGrpSpPr/>
        <p:nvPr/>
      </p:nvGrpSpPr>
      <p:grpSpPr>
        <a:xfrm>
          <a:off x="0" y="0"/>
          <a:ext cx="0" cy="0"/>
          <a:chOff x="0" y="0"/>
          <a:chExt cx="0" cy="0"/>
        </a:xfrm>
      </p:grpSpPr>
      <p:sp>
        <p:nvSpPr>
          <p:cNvPr id="354" name="placeholder.jpg"/>
          <p:cNvSpPr>
            <a:spLocks noGrp="1"/>
          </p:cNvSpPr>
          <p:nvPr>
            <p:ph type="pic" sz="quarter" idx="13"/>
          </p:nvPr>
        </p:nvSpPr>
        <p:spPr>
          <a:xfrm>
            <a:off x="1426633" y="3775273"/>
            <a:ext cx="2130323" cy="2130323"/>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355"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040">
    <p:spTree>
      <p:nvGrpSpPr>
        <p:cNvPr id="1" name=""/>
        <p:cNvGrpSpPr/>
        <p:nvPr/>
      </p:nvGrpSpPr>
      <p:grpSpPr>
        <a:xfrm>
          <a:off x="0" y="0"/>
          <a:ext cx="0" cy="0"/>
          <a:chOff x="0" y="0"/>
          <a:chExt cx="0" cy="0"/>
        </a:xfrm>
      </p:grpSpPr>
      <p:sp>
        <p:nvSpPr>
          <p:cNvPr id="362" name="placeholder.jpg"/>
          <p:cNvSpPr>
            <a:spLocks noGrp="1"/>
          </p:cNvSpPr>
          <p:nvPr>
            <p:ph type="pic" sz="half" idx="13"/>
          </p:nvPr>
        </p:nvSpPr>
        <p:spPr>
          <a:xfrm>
            <a:off x="6286500" y="952500"/>
            <a:ext cx="4953000" cy="4953000"/>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363"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041">
    <p:spTree>
      <p:nvGrpSpPr>
        <p:cNvPr id="1" name=""/>
        <p:cNvGrpSpPr/>
        <p:nvPr/>
      </p:nvGrpSpPr>
      <p:grpSpPr>
        <a:xfrm>
          <a:off x="0" y="0"/>
          <a:ext cx="0" cy="0"/>
          <a:chOff x="0" y="0"/>
          <a:chExt cx="0" cy="0"/>
        </a:xfrm>
      </p:grpSpPr>
      <p:sp>
        <p:nvSpPr>
          <p:cNvPr id="370" name="placeholder.jpg"/>
          <p:cNvSpPr>
            <a:spLocks noGrp="1"/>
          </p:cNvSpPr>
          <p:nvPr>
            <p:ph type="pic" sz="half" idx="13"/>
          </p:nvPr>
        </p:nvSpPr>
        <p:spPr>
          <a:xfrm>
            <a:off x="-1" y="2311400"/>
            <a:ext cx="6096001" cy="4546526"/>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371"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004">
    <p:spTree>
      <p:nvGrpSpPr>
        <p:cNvPr id="1" name=""/>
        <p:cNvGrpSpPr/>
        <p:nvPr/>
      </p:nvGrpSpPr>
      <p:grpSpPr>
        <a:xfrm>
          <a:off x="0" y="0"/>
          <a:ext cx="0" cy="0"/>
          <a:chOff x="0" y="0"/>
          <a:chExt cx="0" cy="0"/>
        </a:xfrm>
      </p:grpSpPr>
      <p:sp>
        <p:nvSpPr>
          <p:cNvPr id="44" name="placeholder.jpg"/>
          <p:cNvSpPr>
            <a:spLocks noGrp="1"/>
          </p:cNvSpPr>
          <p:nvPr>
            <p:ph type="pic" sz="quarter" idx="13"/>
          </p:nvPr>
        </p:nvSpPr>
        <p:spPr>
          <a:xfrm>
            <a:off x="4285807" y="2311400"/>
            <a:ext cx="3254566" cy="4068208"/>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45"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042">
    <p:spTree>
      <p:nvGrpSpPr>
        <p:cNvPr id="1" name=""/>
        <p:cNvGrpSpPr/>
        <p:nvPr/>
      </p:nvGrpSpPr>
      <p:grpSpPr>
        <a:xfrm>
          <a:off x="0" y="0"/>
          <a:ext cx="0" cy="0"/>
          <a:chOff x="0" y="0"/>
          <a:chExt cx="0" cy="0"/>
        </a:xfrm>
      </p:grpSpPr>
      <p:sp>
        <p:nvSpPr>
          <p:cNvPr id="378" name="placeholder.jpg"/>
          <p:cNvSpPr>
            <a:spLocks noGrp="1"/>
          </p:cNvSpPr>
          <p:nvPr>
            <p:ph type="pic" sz="quarter" idx="13"/>
          </p:nvPr>
        </p:nvSpPr>
        <p:spPr>
          <a:xfrm>
            <a:off x="7395964" y="952420"/>
            <a:ext cx="3367194" cy="4953001"/>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379"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043">
    <p:spTree>
      <p:nvGrpSpPr>
        <p:cNvPr id="1" name=""/>
        <p:cNvGrpSpPr/>
        <p:nvPr/>
      </p:nvGrpSpPr>
      <p:grpSpPr>
        <a:xfrm>
          <a:off x="0" y="0"/>
          <a:ext cx="0" cy="0"/>
          <a:chOff x="0" y="0"/>
          <a:chExt cx="0" cy="0"/>
        </a:xfrm>
      </p:grpSpPr>
      <p:sp>
        <p:nvSpPr>
          <p:cNvPr id="386" name="placeholder.jpg"/>
          <p:cNvSpPr>
            <a:spLocks noGrp="1"/>
          </p:cNvSpPr>
          <p:nvPr>
            <p:ph type="pic" sz="half" idx="13"/>
          </p:nvPr>
        </p:nvSpPr>
        <p:spPr>
          <a:xfrm>
            <a:off x="952500" y="952500"/>
            <a:ext cx="4953050" cy="4953049"/>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387"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044">
    <p:spTree>
      <p:nvGrpSpPr>
        <p:cNvPr id="1" name=""/>
        <p:cNvGrpSpPr/>
        <p:nvPr/>
      </p:nvGrpSpPr>
      <p:grpSpPr>
        <a:xfrm>
          <a:off x="0" y="0"/>
          <a:ext cx="0" cy="0"/>
          <a:chOff x="0" y="0"/>
          <a:chExt cx="0" cy="0"/>
        </a:xfrm>
      </p:grpSpPr>
      <p:sp>
        <p:nvSpPr>
          <p:cNvPr id="394" name="placeholder.jpg"/>
          <p:cNvSpPr>
            <a:spLocks noGrp="1"/>
          </p:cNvSpPr>
          <p:nvPr>
            <p:ph type="pic" sz="quarter" idx="13"/>
          </p:nvPr>
        </p:nvSpPr>
        <p:spPr>
          <a:xfrm>
            <a:off x="952500" y="3937000"/>
            <a:ext cx="1968426" cy="1968426"/>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395" name="placeholder.jpg"/>
          <p:cNvSpPr>
            <a:spLocks noGrp="1"/>
          </p:cNvSpPr>
          <p:nvPr>
            <p:ph type="pic" sz="quarter" idx="14"/>
          </p:nvPr>
        </p:nvSpPr>
        <p:spPr>
          <a:xfrm>
            <a:off x="9271000" y="952500"/>
            <a:ext cx="1968426" cy="1968426"/>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396"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045">
    <p:spTree>
      <p:nvGrpSpPr>
        <p:cNvPr id="1" name=""/>
        <p:cNvGrpSpPr/>
        <p:nvPr/>
      </p:nvGrpSpPr>
      <p:grpSpPr>
        <a:xfrm>
          <a:off x="0" y="0"/>
          <a:ext cx="0" cy="0"/>
          <a:chOff x="0" y="0"/>
          <a:chExt cx="0" cy="0"/>
        </a:xfrm>
      </p:grpSpPr>
      <p:sp>
        <p:nvSpPr>
          <p:cNvPr id="403" name="placeholder.jpg"/>
          <p:cNvSpPr>
            <a:spLocks noGrp="1"/>
          </p:cNvSpPr>
          <p:nvPr>
            <p:ph type="pic" sz="quarter" idx="13"/>
          </p:nvPr>
        </p:nvSpPr>
        <p:spPr>
          <a:xfrm>
            <a:off x="6760964" y="0"/>
            <a:ext cx="3367194" cy="4692650"/>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404" name="placeholder.jpg"/>
          <p:cNvSpPr>
            <a:spLocks noGrp="1"/>
          </p:cNvSpPr>
          <p:nvPr>
            <p:ph type="pic" sz="quarter" idx="14"/>
          </p:nvPr>
        </p:nvSpPr>
        <p:spPr>
          <a:xfrm>
            <a:off x="952500" y="2519736"/>
            <a:ext cx="3367194" cy="4345829"/>
          </a:xfrm>
          <a:prstGeom prst="rect">
            <a:avLst/>
          </a:prstGeom>
          <a:blipFill>
            <a:blip r:embed="rId3" cstate="screen"/>
            <a:stretch>
              <a:fillRect/>
            </a:stretch>
          </a:blipFill>
        </p:spPr>
        <p:txBody>
          <a:bodyPr lIns="91439" tIns="45719" rIns="91439" bIns="45719">
            <a:noAutofit/>
          </a:bodyPr>
          <a:lstStyle>
            <a:lvl1pPr>
              <a:defRPr/>
            </a:lvl1pPr>
          </a:lstStyle>
          <a:p>
            <a:endParaRPr dirty="0"/>
          </a:p>
        </p:txBody>
      </p:sp>
      <p:sp>
        <p:nvSpPr>
          <p:cNvPr id="405"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046">
    <p:spTree>
      <p:nvGrpSpPr>
        <p:cNvPr id="1" name=""/>
        <p:cNvGrpSpPr/>
        <p:nvPr/>
      </p:nvGrpSpPr>
      <p:grpSpPr>
        <a:xfrm>
          <a:off x="0" y="0"/>
          <a:ext cx="0" cy="0"/>
          <a:chOff x="0" y="0"/>
          <a:chExt cx="0" cy="0"/>
        </a:xfrm>
      </p:grpSpPr>
      <p:sp>
        <p:nvSpPr>
          <p:cNvPr id="412" name="placeholder.jpg"/>
          <p:cNvSpPr>
            <a:spLocks noGrp="1"/>
          </p:cNvSpPr>
          <p:nvPr>
            <p:ph type="pic" sz="half" idx="13"/>
          </p:nvPr>
        </p:nvSpPr>
        <p:spPr>
          <a:xfrm>
            <a:off x="476250" y="476250"/>
            <a:ext cx="4724362" cy="5905453"/>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413"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047">
    <p:spTree>
      <p:nvGrpSpPr>
        <p:cNvPr id="1" name=""/>
        <p:cNvGrpSpPr/>
        <p:nvPr/>
      </p:nvGrpSpPr>
      <p:grpSpPr>
        <a:xfrm>
          <a:off x="0" y="0"/>
          <a:ext cx="0" cy="0"/>
          <a:chOff x="0" y="0"/>
          <a:chExt cx="0" cy="0"/>
        </a:xfrm>
      </p:grpSpPr>
      <p:sp>
        <p:nvSpPr>
          <p:cNvPr id="420" name="placeholder.jpg"/>
          <p:cNvSpPr>
            <a:spLocks noGrp="1"/>
          </p:cNvSpPr>
          <p:nvPr>
            <p:ph type="pic" sz="quarter" idx="13"/>
          </p:nvPr>
        </p:nvSpPr>
        <p:spPr>
          <a:xfrm>
            <a:off x="952500" y="950383"/>
            <a:ext cx="2319226" cy="4957391"/>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421" name="placeholder.jpg"/>
          <p:cNvSpPr>
            <a:spLocks noGrp="1"/>
          </p:cNvSpPr>
          <p:nvPr>
            <p:ph type="pic" sz="quarter" idx="14"/>
          </p:nvPr>
        </p:nvSpPr>
        <p:spPr>
          <a:xfrm>
            <a:off x="3398639" y="950383"/>
            <a:ext cx="2319107" cy="4957138"/>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422"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048">
    <p:spTree>
      <p:nvGrpSpPr>
        <p:cNvPr id="1" name=""/>
        <p:cNvGrpSpPr/>
        <p:nvPr/>
      </p:nvGrpSpPr>
      <p:grpSpPr>
        <a:xfrm>
          <a:off x="0" y="0"/>
          <a:ext cx="0" cy="0"/>
          <a:chOff x="0" y="0"/>
          <a:chExt cx="0" cy="0"/>
        </a:xfrm>
      </p:grpSpPr>
      <p:sp>
        <p:nvSpPr>
          <p:cNvPr id="429" name="placeholder.jpg"/>
          <p:cNvSpPr>
            <a:spLocks noGrp="1"/>
          </p:cNvSpPr>
          <p:nvPr>
            <p:ph type="pic" sz="quarter" idx="13"/>
          </p:nvPr>
        </p:nvSpPr>
        <p:spPr>
          <a:xfrm>
            <a:off x="1426633" y="952500"/>
            <a:ext cx="3367194" cy="4953000"/>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430"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051">
    <p:spTree>
      <p:nvGrpSpPr>
        <p:cNvPr id="1" name=""/>
        <p:cNvGrpSpPr/>
        <p:nvPr/>
      </p:nvGrpSpPr>
      <p:grpSpPr>
        <a:xfrm>
          <a:off x="0" y="0"/>
          <a:ext cx="0" cy="0"/>
          <a:chOff x="0" y="0"/>
          <a:chExt cx="0" cy="0"/>
        </a:xfrm>
      </p:grpSpPr>
      <p:sp>
        <p:nvSpPr>
          <p:cNvPr id="453" name="placeholder.jpg"/>
          <p:cNvSpPr>
            <a:spLocks noGrp="1"/>
          </p:cNvSpPr>
          <p:nvPr>
            <p:ph type="pic" sz="quarter" idx="13"/>
          </p:nvPr>
        </p:nvSpPr>
        <p:spPr>
          <a:xfrm>
            <a:off x="8949730" y="952500"/>
            <a:ext cx="1813560" cy="1813560"/>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454" name="placeholder.jpg"/>
          <p:cNvSpPr>
            <a:spLocks noGrp="1"/>
          </p:cNvSpPr>
          <p:nvPr>
            <p:ph type="pic" sz="quarter" idx="14"/>
          </p:nvPr>
        </p:nvSpPr>
        <p:spPr>
          <a:xfrm>
            <a:off x="6615996" y="952500"/>
            <a:ext cx="1813560" cy="1813560"/>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455"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052">
    <p:spTree>
      <p:nvGrpSpPr>
        <p:cNvPr id="1" name=""/>
        <p:cNvGrpSpPr/>
        <p:nvPr/>
      </p:nvGrpSpPr>
      <p:grpSpPr>
        <a:xfrm>
          <a:off x="0" y="0"/>
          <a:ext cx="0" cy="0"/>
          <a:chOff x="0" y="0"/>
          <a:chExt cx="0" cy="0"/>
        </a:xfrm>
      </p:grpSpPr>
      <p:sp>
        <p:nvSpPr>
          <p:cNvPr id="462" name="placeholder.jpg"/>
          <p:cNvSpPr>
            <a:spLocks noGrp="1"/>
          </p:cNvSpPr>
          <p:nvPr>
            <p:ph type="pic" sz="quarter" idx="13"/>
          </p:nvPr>
        </p:nvSpPr>
        <p:spPr>
          <a:xfrm>
            <a:off x="8949730" y="952500"/>
            <a:ext cx="1813560" cy="1813560"/>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463"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053">
    <p:spTree>
      <p:nvGrpSpPr>
        <p:cNvPr id="1" name=""/>
        <p:cNvGrpSpPr/>
        <p:nvPr/>
      </p:nvGrpSpPr>
      <p:grpSpPr>
        <a:xfrm>
          <a:off x="0" y="0"/>
          <a:ext cx="0" cy="0"/>
          <a:chOff x="0" y="0"/>
          <a:chExt cx="0" cy="0"/>
        </a:xfrm>
      </p:grpSpPr>
      <p:sp>
        <p:nvSpPr>
          <p:cNvPr id="470" name="placeholder.jpg"/>
          <p:cNvSpPr>
            <a:spLocks noGrp="1"/>
          </p:cNvSpPr>
          <p:nvPr>
            <p:ph type="pic" sz="quarter" idx="13"/>
          </p:nvPr>
        </p:nvSpPr>
        <p:spPr>
          <a:xfrm>
            <a:off x="952500" y="1517055"/>
            <a:ext cx="3059113" cy="3823891"/>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471"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005">
    <p:spTree>
      <p:nvGrpSpPr>
        <p:cNvPr id="1" name=""/>
        <p:cNvGrpSpPr/>
        <p:nvPr/>
      </p:nvGrpSpPr>
      <p:grpSpPr>
        <a:xfrm>
          <a:off x="0" y="0"/>
          <a:ext cx="0" cy="0"/>
          <a:chOff x="0" y="0"/>
          <a:chExt cx="0" cy="0"/>
        </a:xfrm>
      </p:grpSpPr>
      <p:sp>
        <p:nvSpPr>
          <p:cNvPr id="52" name="placeholder.jpg"/>
          <p:cNvSpPr>
            <a:spLocks noGrp="1"/>
          </p:cNvSpPr>
          <p:nvPr>
            <p:ph type="pic" sz="quarter" idx="13"/>
          </p:nvPr>
        </p:nvSpPr>
        <p:spPr>
          <a:xfrm>
            <a:off x="7872214" y="952500"/>
            <a:ext cx="3367194" cy="4953000"/>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53"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054">
    <p:spTree>
      <p:nvGrpSpPr>
        <p:cNvPr id="1" name=""/>
        <p:cNvGrpSpPr/>
        <p:nvPr/>
      </p:nvGrpSpPr>
      <p:grpSpPr>
        <a:xfrm>
          <a:off x="0" y="0"/>
          <a:ext cx="0" cy="0"/>
          <a:chOff x="0" y="0"/>
          <a:chExt cx="0" cy="0"/>
        </a:xfrm>
      </p:grpSpPr>
      <p:sp>
        <p:nvSpPr>
          <p:cNvPr id="478" name="placeholder.jpg"/>
          <p:cNvSpPr>
            <a:spLocks noGrp="1"/>
          </p:cNvSpPr>
          <p:nvPr>
            <p:ph type="pic" sz="quarter" idx="13"/>
          </p:nvPr>
        </p:nvSpPr>
        <p:spPr>
          <a:xfrm>
            <a:off x="977900" y="952500"/>
            <a:ext cx="2201287" cy="4952922"/>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479"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055">
    <p:spTree>
      <p:nvGrpSpPr>
        <p:cNvPr id="1" name=""/>
        <p:cNvGrpSpPr/>
        <p:nvPr/>
      </p:nvGrpSpPr>
      <p:grpSpPr>
        <a:xfrm>
          <a:off x="0" y="0"/>
          <a:ext cx="0" cy="0"/>
          <a:chOff x="0" y="0"/>
          <a:chExt cx="0" cy="0"/>
        </a:xfrm>
      </p:grpSpPr>
      <p:sp>
        <p:nvSpPr>
          <p:cNvPr id="19" name="Shape 20"/>
          <p:cNvSpPr>
            <a:spLocks noGrp="1"/>
          </p:cNvSpPr>
          <p:nvPr>
            <p:ph type="pic" idx="29" hasCustomPrompt="1"/>
          </p:nvPr>
        </p:nvSpPr>
        <p:spPr>
          <a:xfrm flipH="1">
            <a:off x="4051320" y="2175975"/>
            <a:ext cx="1861153" cy="869940"/>
          </a:xfrm>
          <a:prstGeom prst="roundRect">
            <a:avLst>
              <a:gd name="adj" fmla="val 12018"/>
            </a:avLst>
          </a:prstGeom>
          <a:blipFill dpi="0" rotWithShape="1">
            <a:blip r:embed="rId2" cstate="screen"/>
            <a:srcRect/>
            <a:stretch>
              <a:fillRect/>
            </a:stretch>
          </a:blipFill>
        </p:spPr>
        <p:txBody>
          <a:bodyPr lIns="91439" tIns="45719" rIns="91439" bIns="45719">
            <a:noAutofit/>
          </a:bodyPr>
          <a:lstStyle>
            <a:lvl1pPr marL="0" marR="0" indent="0" algn="l" defTabSz="1340485" rtl="0" eaLnBrk="1" fontAlgn="auto" latinLnBrk="0" hangingPunct="1">
              <a:lnSpc>
                <a:spcPct val="100000"/>
              </a:lnSpc>
              <a:spcBef>
                <a:spcPts val="0"/>
              </a:spcBef>
              <a:spcAft>
                <a:spcPts val="0"/>
              </a:spcAft>
              <a:buClrTx/>
              <a:buSzTx/>
              <a:buFontTx/>
              <a:buNone/>
              <a:defRPr sz="3000" b="0" i="0" u="none"/>
            </a:lvl1pPr>
          </a:lstStyle>
          <a:p>
            <a:endParaRPr lang="de-DE" dirty="0"/>
          </a:p>
          <a:p>
            <a:r>
              <a:rPr lang="de-DE" dirty="0"/>
              <a:t>- Drop Image </a:t>
            </a:r>
            <a:r>
              <a:rPr lang="de-DE" dirty="0" err="1"/>
              <a:t>here</a:t>
            </a:r>
            <a:endParaRPr lang="de-DE" dirty="0"/>
          </a:p>
        </p:txBody>
      </p:sp>
      <p:sp>
        <p:nvSpPr>
          <p:cNvPr id="17" name="Shape 20"/>
          <p:cNvSpPr>
            <a:spLocks noGrp="1"/>
          </p:cNvSpPr>
          <p:nvPr>
            <p:ph type="pic" idx="27" hasCustomPrompt="1"/>
          </p:nvPr>
        </p:nvSpPr>
        <p:spPr>
          <a:xfrm flipH="1">
            <a:off x="2364445" y="1886427"/>
            <a:ext cx="796488" cy="1699896"/>
          </a:xfrm>
          <a:prstGeom prst="roundRect">
            <a:avLst>
              <a:gd name="adj" fmla="val 12018"/>
            </a:avLst>
          </a:prstGeom>
          <a:blipFill dpi="0" rotWithShape="1">
            <a:blip r:embed="rId3" cstate="screen"/>
            <a:srcRect/>
            <a:stretch>
              <a:fillRect/>
            </a:stretch>
          </a:blipFill>
        </p:spPr>
        <p:txBody>
          <a:bodyPr lIns="91439" tIns="45719" rIns="91439" bIns="45719">
            <a:noAutofit/>
          </a:bodyPr>
          <a:lstStyle>
            <a:lvl1pPr marL="0" marR="0" indent="0" algn="l" defTabSz="1340485" rtl="0" eaLnBrk="1" fontAlgn="auto" latinLnBrk="0" hangingPunct="1">
              <a:lnSpc>
                <a:spcPct val="100000"/>
              </a:lnSpc>
              <a:spcBef>
                <a:spcPts val="0"/>
              </a:spcBef>
              <a:spcAft>
                <a:spcPts val="0"/>
              </a:spcAft>
              <a:buClrTx/>
              <a:buSzTx/>
              <a:buFontTx/>
              <a:buNone/>
              <a:defRPr sz="3000" b="0" i="0" u="none"/>
            </a:lvl1pPr>
          </a:lstStyle>
          <a:p>
            <a:endParaRPr lang="de-DE" dirty="0"/>
          </a:p>
          <a:p>
            <a:r>
              <a:rPr lang="de-DE" dirty="0"/>
              <a:t>- Drop Image </a:t>
            </a:r>
            <a:r>
              <a:rPr lang="de-DE" dirty="0" err="1"/>
              <a:t>here</a:t>
            </a:r>
            <a:r>
              <a:rPr lang="de-DE" dirty="0"/>
              <a:t> </a:t>
            </a:r>
            <a:endParaRPr lang="de-DE" dirty="0"/>
          </a:p>
        </p:txBody>
      </p:sp>
      <p:sp>
        <p:nvSpPr>
          <p:cNvPr id="18" name="Shape 20"/>
          <p:cNvSpPr>
            <a:spLocks noGrp="1"/>
          </p:cNvSpPr>
          <p:nvPr>
            <p:ph type="pic" idx="28" hasCustomPrompt="1"/>
          </p:nvPr>
        </p:nvSpPr>
        <p:spPr>
          <a:xfrm flipH="1">
            <a:off x="1064566" y="1899393"/>
            <a:ext cx="796488" cy="1699896"/>
          </a:xfrm>
          <a:prstGeom prst="roundRect">
            <a:avLst>
              <a:gd name="adj" fmla="val 12018"/>
            </a:avLst>
          </a:prstGeom>
          <a:blipFill dpi="0" rotWithShape="1">
            <a:blip r:embed="rId3" cstate="screen"/>
            <a:srcRect/>
            <a:stretch>
              <a:fillRect/>
            </a:stretch>
          </a:blipFill>
        </p:spPr>
        <p:txBody>
          <a:bodyPr lIns="91439" tIns="45719" rIns="91439" bIns="45719">
            <a:noAutofit/>
          </a:bodyPr>
          <a:lstStyle>
            <a:lvl1pPr marL="0" marR="0" indent="0" algn="l" defTabSz="1340485" rtl="0" eaLnBrk="1" fontAlgn="auto" latinLnBrk="0" hangingPunct="1">
              <a:lnSpc>
                <a:spcPct val="100000"/>
              </a:lnSpc>
              <a:spcBef>
                <a:spcPts val="0"/>
              </a:spcBef>
              <a:spcAft>
                <a:spcPts val="0"/>
              </a:spcAft>
              <a:buClrTx/>
              <a:buSzTx/>
              <a:buFontTx/>
              <a:buNone/>
              <a:defRPr sz="3000" b="0" i="0" u="none"/>
            </a:lvl1pPr>
          </a:lstStyle>
          <a:p>
            <a:endParaRPr lang="de-DE" dirty="0"/>
          </a:p>
          <a:p>
            <a:r>
              <a:rPr lang="de-DE" dirty="0"/>
              <a:t>- Drop Image </a:t>
            </a:r>
            <a:r>
              <a:rPr lang="de-DE" dirty="0" err="1"/>
              <a:t>here</a:t>
            </a:r>
            <a:r>
              <a:rPr lang="de-DE" dirty="0"/>
              <a:t> </a:t>
            </a:r>
            <a:endParaRPr lang="de-DE" dirty="0"/>
          </a:p>
        </p:txBody>
      </p:sp>
      <p:sp>
        <p:nvSpPr>
          <p:cNvPr id="16" name="Shape 20"/>
          <p:cNvSpPr>
            <a:spLocks noGrp="1"/>
          </p:cNvSpPr>
          <p:nvPr>
            <p:ph type="pic" idx="26" hasCustomPrompt="1"/>
          </p:nvPr>
        </p:nvSpPr>
        <p:spPr>
          <a:xfrm flipH="1">
            <a:off x="6296276" y="1185075"/>
            <a:ext cx="871899" cy="1860840"/>
          </a:xfrm>
          <a:prstGeom prst="roundRect">
            <a:avLst>
              <a:gd name="adj" fmla="val 12018"/>
            </a:avLst>
          </a:prstGeom>
          <a:blipFill dpi="0" rotWithShape="1">
            <a:blip r:embed="rId4" cstate="screen"/>
            <a:srcRect/>
            <a:stretch>
              <a:fillRect/>
            </a:stretch>
          </a:blipFill>
        </p:spPr>
        <p:txBody>
          <a:bodyPr lIns="91439" tIns="45719" rIns="91439" bIns="45719">
            <a:noAutofit/>
          </a:bodyPr>
          <a:lstStyle>
            <a:lvl1pPr marL="0" marR="0" indent="0" algn="l" defTabSz="1340485" rtl="0" eaLnBrk="1" fontAlgn="auto" latinLnBrk="0" hangingPunct="1">
              <a:lnSpc>
                <a:spcPct val="100000"/>
              </a:lnSpc>
              <a:spcBef>
                <a:spcPts val="0"/>
              </a:spcBef>
              <a:spcAft>
                <a:spcPts val="0"/>
              </a:spcAft>
              <a:buClrTx/>
              <a:buSzTx/>
              <a:buFontTx/>
              <a:buNone/>
              <a:defRPr sz="3000" b="0" i="0" u="none"/>
            </a:lvl1pPr>
          </a:lstStyle>
          <a:p>
            <a:endParaRPr lang="de-DE" dirty="0"/>
          </a:p>
          <a:p>
            <a:r>
              <a:rPr lang="de-DE" dirty="0"/>
              <a:t>- Drop Image </a:t>
            </a:r>
            <a:r>
              <a:rPr lang="de-DE" dirty="0" err="1"/>
              <a:t>here</a:t>
            </a:r>
            <a:r>
              <a:rPr lang="de-DE" dirty="0"/>
              <a:t> </a:t>
            </a:r>
            <a:endParaRPr lang="de-DE" dirty="0"/>
          </a:p>
        </p:txBody>
      </p:sp>
      <p:sp>
        <p:nvSpPr>
          <p:cNvPr id="488" name="Bild"/>
          <p:cNvSpPr>
            <a:spLocks noGrp="1"/>
          </p:cNvSpPr>
          <p:nvPr>
            <p:ph type="pic" sz="quarter" idx="15"/>
          </p:nvPr>
        </p:nvSpPr>
        <p:spPr>
          <a:xfrm>
            <a:off x="7800844" y="1881078"/>
            <a:ext cx="425451" cy="539751"/>
          </a:xfrm>
          <a:prstGeom prst="rect">
            <a:avLst/>
          </a:prstGeom>
          <a:blipFill>
            <a:blip r:embed="rId5" cstate="screen"/>
            <a:stretch>
              <a:fillRect/>
            </a:stretch>
          </a:blipFill>
        </p:spPr>
        <p:txBody>
          <a:bodyPr lIns="91439" tIns="45719" rIns="91439" bIns="45719">
            <a:noAutofit/>
          </a:bodyPr>
          <a:lstStyle>
            <a:lvl1pPr>
              <a:defRPr/>
            </a:lvl1pPr>
          </a:lstStyle>
          <a:p>
            <a:endParaRPr dirty="0"/>
          </a:p>
        </p:txBody>
      </p:sp>
      <p:sp>
        <p:nvSpPr>
          <p:cNvPr id="489" name="Bild"/>
          <p:cNvSpPr>
            <a:spLocks noGrp="1"/>
          </p:cNvSpPr>
          <p:nvPr>
            <p:ph type="pic" sz="quarter" idx="16"/>
          </p:nvPr>
        </p:nvSpPr>
        <p:spPr>
          <a:xfrm>
            <a:off x="8729685" y="1881078"/>
            <a:ext cx="425451" cy="539751"/>
          </a:xfrm>
          <a:prstGeom prst="rect">
            <a:avLst/>
          </a:prstGeom>
          <a:blipFill>
            <a:blip r:embed="rId5" cstate="screen"/>
            <a:stretch>
              <a:fillRect/>
            </a:stretch>
          </a:blipFill>
        </p:spPr>
        <p:txBody>
          <a:bodyPr lIns="91439" tIns="45719" rIns="91439" bIns="45719">
            <a:noAutofit/>
          </a:bodyPr>
          <a:lstStyle>
            <a:lvl1pPr>
              <a:defRPr/>
            </a:lvl1pPr>
          </a:lstStyle>
          <a:p>
            <a:endParaRPr dirty="0"/>
          </a:p>
        </p:txBody>
      </p:sp>
      <p:sp>
        <p:nvSpPr>
          <p:cNvPr id="490" name="Bild"/>
          <p:cNvSpPr>
            <a:spLocks noGrp="1"/>
          </p:cNvSpPr>
          <p:nvPr>
            <p:ph type="pic" sz="quarter" idx="17"/>
          </p:nvPr>
        </p:nvSpPr>
        <p:spPr>
          <a:xfrm>
            <a:off x="9658527" y="1881078"/>
            <a:ext cx="425451" cy="539751"/>
          </a:xfrm>
          <a:prstGeom prst="rect">
            <a:avLst/>
          </a:prstGeom>
          <a:blipFill>
            <a:blip r:embed="rId5" cstate="screen"/>
            <a:stretch>
              <a:fillRect/>
            </a:stretch>
          </a:blipFill>
        </p:spPr>
        <p:txBody>
          <a:bodyPr lIns="91439" tIns="45719" rIns="91439" bIns="45719">
            <a:noAutofit/>
          </a:bodyPr>
          <a:lstStyle>
            <a:lvl1pPr>
              <a:defRPr/>
            </a:lvl1pPr>
          </a:lstStyle>
          <a:p>
            <a:endParaRPr dirty="0"/>
          </a:p>
        </p:txBody>
      </p:sp>
      <p:sp>
        <p:nvSpPr>
          <p:cNvPr id="491" name="Bild"/>
          <p:cNvSpPr>
            <a:spLocks noGrp="1"/>
          </p:cNvSpPr>
          <p:nvPr>
            <p:ph type="pic" sz="quarter" idx="18"/>
          </p:nvPr>
        </p:nvSpPr>
        <p:spPr>
          <a:xfrm>
            <a:off x="10563710" y="1881078"/>
            <a:ext cx="425451" cy="539751"/>
          </a:xfrm>
          <a:prstGeom prst="rect">
            <a:avLst/>
          </a:prstGeom>
          <a:blipFill>
            <a:blip r:embed="rId5" cstate="screen"/>
            <a:stretch>
              <a:fillRect/>
            </a:stretch>
          </a:blipFill>
        </p:spPr>
        <p:txBody>
          <a:bodyPr lIns="91439" tIns="45719" rIns="91439" bIns="45719">
            <a:noAutofit/>
          </a:bodyPr>
          <a:lstStyle>
            <a:lvl1pPr>
              <a:defRPr/>
            </a:lvl1pPr>
          </a:lstStyle>
          <a:p>
            <a:endParaRPr dirty="0"/>
          </a:p>
        </p:txBody>
      </p:sp>
      <p:sp>
        <p:nvSpPr>
          <p:cNvPr id="492" name="Bild"/>
          <p:cNvSpPr>
            <a:spLocks noGrp="1"/>
          </p:cNvSpPr>
          <p:nvPr>
            <p:ph type="pic" sz="quarter" idx="19"/>
          </p:nvPr>
        </p:nvSpPr>
        <p:spPr>
          <a:xfrm>
            <a:off x="7122717" y="3618381"/>
            <a:ext cx="3542122" cy="2234407"/>
          </a:xfrm>
          <a:prstGeom prst="rect">
            <a:avLst/>
          </a:prstGeom>
          <a:blipFill>
            <a:blip r:embed="rId6" cstate="screen"/>
            <a:stretch>
              <a:fillRect/>
            </a:stretch>
          </a:blipFill>
        </p:spPr>
        <p:txBody>
          <a:bodyPr lIns="91439" tIns="45719" rIns="91439" bIns="45719">
            <a:noAutofit/>
          </a:bodyPr>
          <a:lstStyle>
            <a:lvl1pPr>
              <a:defRPr/>
            </a:lvl1pPr>
          </a:lstStyle>
          <a:p>
            <a:endParaRPr dirty="0"/>
          </a:p>
        </p:txBody>
      </p:sp>
      <p:sp>
        <p:nvSpPr>
          <p:cNvPr id="493" name="Bild"/>
          <p:cNvSpPr>
            <a:spLocks noGrp="1"/>
          </p:cNvSpPr>
          <p:nvPr>
            <p:ph type="pic" sz="quarter" idx="20"/>
          </p:nvPr>
        </p:nvSpPr>
        <p:spPr>
          <a:xfrm>
            <a:off x="5242553" y="5058350"/>
            <a:ext cx="498873" cy="889127"/>
          </a:xfrm>
          <a:prstGeom prst="rect">
            <a:avLst/>
          </a:prstGeom>
          <a:blipFill>
            <a:blip r:embed="rId7" cstate="screen"/>
            <a:stretch>
              <a:fillRect/>
            </a:stretch>
          </a:blipFill>
        </p:spPr>
        <p:txBody>
          <a:bodyPr lIns="91439" tIns="45719" rIns="91439" bIns="45719">
            <a:noAutofit/>
          </a:bodyPr>
          <a:lstStyle>
            <a:lvl1pPr>
              <a:defRPr/>
            </a:lvl1pPr>
          </a:lstStyle>
          <a:p>
            <a:endParaRPr dirty="0"/>
          </a:p>
        </p:txBody>
      </p:sp>
      <p:sp>
        <p:nvSpPr>
          <p:cNvPr id="494" name="Bild"/>
          <p:cNvSpPr>
            <a:spLocks noGrp="1"/>
          </p:cNvSpPr>
          <p:nvPr>
            <p:ph type="pic" sz="quarter" idx="21"/>
          </p:nvPr>
        </p:nvSpPr>
        <p:spPr>
          <a:xfrm>
            <a:off x="3795835" y="4342507"/>
            <a:ext cx="1186062" cy="1576587"/>
          </a:xfrm>
          <a:prstGeom prst="rect">
            <a:avLst/>
          </a:prstGeom>
          <a:blipFill>
            <a:blip r:embed="rId8" cstate="screen"/>
            <a:stretch>
              <a:fillRect/>
            </a:stretch>
          </a:blipFill>
        </p:spPr>
        <p:txBody>
          <a:bodyPr lIns="91439" tIns="45719" rIns="91439" bIns="45719">
            <a:noAutofit/>
          </a:bodyPr>
          <a:lstStyle>
            <a:lvl1pPr>
              <a:defRPr/>
            </a:lvl1pPr>
          </a:lstStyle>
          <a:p>
            <a:endParaRPr dirty="0"/>
          </a:p>
        </p:txBody>
      </p:sp>
      <p:sp>
        <p:nvSpPr>
          <p:cNvPr id="495" name="Bild"/>
          <p:cNvSpPr>
            <a:spLocks noGrp="1"/>
          </p:cNvSpPr>
          <p:nvPr>
            <p:ph type="pic" sz="quarter" idx="22"/>
          </p:nvPr>
        </p:nvSpPr>
        <p:spPr>
          <a:xfrm>
            <a:off x="1825147" y="4348857"/>
            <a:ext cx="1186062" cy="1576587"/>
          </a:xfrm>
          <a:prstGeom prst="rect">
            <a:avLst/>
          </a:prstGeom>
          <a:blipFill>
            <a:blip r:embed="rId8" cstate="screen"/>
            <a:stretch>
              <a:fillRect/>
            </a:stretch>
          </a:blipFill>
        </p:spPr>
        <p:txBody>
          <a:bodyPr lIns="91439" tIns="45719" rIns="91439" bIns="45719">
            <a:noAutofit/>
          </a:bodyPr>
          <a:lstStyle>
            <a:lvl1pPr>
              <a:defRPr/>
            </a:lvl1pPr>
          </a:lstStyle>
          <a:p>
            <a:endParaRPr dirty="0"/>
          </a:p>
        </p:txBody>
      </p:sp>
      <p:sp>
        <p:nvSpPr>
          <p:cNvPr id="496" name="Bild"/>
          <p:cNvSpPr>
            <a:spLocks noGrp="1"/>
          </p:cNvSpPr>
          <p:nvPr>
            <p:ph type="pic" sz="quarter" idx="23"/>
          </p:nvPr>
        </p:nvSpPr>
        <p:spPr>
          <a:xfrm>
            <a:off x="990818" y="5058350"/>
            <a:ext cx="492522" cy="882777"/>
          </a:xfrm>
          <a:prstGeom prst="rect">
            <a:avLst/>
          </a:prstGeom>
          <a:blipFill>
            <a:blip r:embed="rId9" cstate="screen"/>
            <a:stretch>
              <a:fillRect/>
            </a:stretch>
          </a:blipFill>
        </p:spPr>
        <p:txBody>
          <a:bodyPr lIns="91439" tIns="45719" rIns="91439" bIns="45719">
            <a:noAutofit/>
          </a:bodyPr>
          <a:lstStyle>
            <a:lvl1pPr>
              <a:defRPr/>
            </a:lvl1pPr>
          </a:lstStyle>
          <a:p>
            <a:endParaRPr dirty="0"/>
          </a:p>
        </p:txBody>
      </p:sp>
      <p:sp>
        <p:nvSpPr>
          <p:cNvPr id="499"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Titel &amp; Untertitel">
    <p:spTree>
      <p:nvGrpSpPr>
        <p:cNvPr id="1" name=""/>
        <p:cNvGrpSpPr/>
        <p:nvPr/>
      </p:nvGrpSpPr>
      <p:grpSpPr>
        <a:xfrm>
          <a:off x="0" y="0"/>
          <a:ext cx="0" cy="0"/>
          <a:chOff x="0" y="0"/>
          <a:chExt cx="0" cy="0"/>
        </a:xfrm>
      </p:grpSpPr>
      <p:sp>
        <p:nvSpPr>
          <p:cNvPr id="506" name="Titeltext"/>
          <p:cNvSpPr txBox="1">
            <a:spLocks noGrp="1"/>
          </p:cNvSpPr>
          <p:nvPr>
            <p:ph type="title" hasCustomPrompt="1"/>
          </p:nvPr>
        </p:nvSpPr>
        <p:spPr>
          <a:xfrm>
            <a:off x="1013520" y="1012924"/>
            <a:ext cx="10158611" cy="891382"/>
          </a:xfrm>
          <a:prstGeom prst="rect">
            <a:avLst/>
          </a:prstGeom>
        </p:spPr>
        <p:txBody>
          <a:bodyPr lIns="0" tIns="0" rIns="0" bIns="0" anchor="t"/>
          <a:lstStyle>
            <a:lvl1pPr>
              <a:defRPr sz="5600" spc="280">
                <a:solidFill>
                  <a:srgbClr val="212121"/>
                </a:solidFill>
              </a:defRPr>
            </a:lvl1pPr>
          </a:lstStyle>
          <a:p>
            <a:r>
              <a:rPr dirty="0" err="1"/>
              <a:t>Titeltext</a:t>
            </a:r>
            <a:endParaRPr dirty="0"/>
          </a:p>
        </p:txBody>
      </p:sp>
      <p:sp>
        <p:nvSpPr>
          <p:cNvPr id="507" name="Textebene 1…"/>
          <p:cNvSpPr txBox="1">
            <a:spLocks noGrp="1"/>
          </p:cNvSpPr>
          <p:nvPr>
            <p:ph type="body" sz="half" idx="1" hasCustomPrompt="1"/>
          </p:nvPr>
        </p:nvSpPr>
        <p:spPr>
          <a:xfrm>
            <a:off x="1013520" y="2288540"/>
            <a:ext cx="10158611" cy="2924067"/>
          </a:xfrm>
          <a:prstGeom prst="rect">
            <a:avLst/>
          </a:prstGeom>
        </p:spPr>
        <p:txBody>
          <a:bodyPr/>
          <a:lstStyle>
            <a:lvl1pPr>
              <a:lnSpc>
                <a:spcPct val="100000"/>
              </a:lnSpc>
              <a:defRPr sz="4200" b="1" spc="210">
                <a:solidFill>
                  <a:srgbClr val="212121"/>
                </a:solidFill>
                <a:latin typeface="汉呈王天喜行楷" panose="00020600040101010101" pitchFamily="18" charset="-128"/>
                <a:ea typeface="汉呈王天喜行楷" panose="00020600040101010101" pitchFamily="18" charset="-128"/>
                <a:cs typeface="Helvetica"/>
                <a:sym typeface="Helvetica"/>
              </a:defRPr>
            </a:lvl1pPr>
            <a:lvl2pPr>
              <a:lnSpc>
                <a:spcPct val="100000"/>
              </a:lnSpc>
              <a:defRPr sz="3400" spc="170">
                <a:solidFill>
                  <a:srgbClr val="212121"/>
                </a:solidFill>
                <a:latin typeface="汉呈王天喜行楷" panose="00020600040101010101" pitchFamily="18" charset="-128"/>
                <a:ea typeface="汉呈王天喜行楷" panose="00020600040101010101" pitchFamily="18" charset="-128"/>
                <a:cs typeface="汉呈王天喜行楷" panose="00020600040101010101" pitchFamily="18" charset="-128"/>
                <a:sym typeface="Montserrat"/>
              </a:defRPr>
            </a:lvl2pPr>
            <a:lvl3pPr>
              <a:lnSpc>
                <a:spcPct val="100000"/>
              </a:lnSpc>
              <a:spcBef>
                <a:spcPts val="2950"/>
              </a:spcBef>
              <a:defRPr spc="75">
                <a:latin typeface="汉呈王天喜行楷" panose="00020600040101010101" pitchFamily="18" charset="-128"/>
                <a:ea typeface="汉呈王天喜行楷" panose="00020600040101010101" pitchFamily="18" charset="-128"/>
                <a:cs typeface="汉呈王天喜行楷" panose="00020600040101010101" pitchFamily="18" charset="-128"/>
                <a:sym typeface="Montserrat Light"/>
              </a:defRPr>
            </a:lvl3pPr>
            <a:lvl4pPr>
              <a:lnSpc>
                <a:spcPct val="100000"/>
              </a:lnSpc>
              <a:spcBef>
                <a:spcPts val="2250"/>
              </a:spcBef>
              <a:defRPr spc="75">
                <a:solidFill>
                  <a:srgbClr val="929292"/>
                </a:solidFill>
                <a:latin typeface="汉呈王天喜行楷" panose="00020600040101010101" pitchFamily="18" charset="-128"/>
                <a:ea typeface="汉呈王天喜行楷" panose="00020600040101010101" pitchFamily="18" charset="-128"/>
                <a:cs typeface="+mn-cs"/>
                <a:sym typeface="Bodoni SvtyTwo ITC TT-Book"/>
              </a:defRPr>
            </a:lvl4pPr>
            <a:lvl5pPr>
              <a:lnSpc>
                <a:spcPct val="100000"/>
              </a:lnSpc>
              <a:defRPr spc="75">
                <a:solidFill>
                  <a:srgbClr val="009193"/>
                </a:solidFill>
                <a:latin typeface="汉呈王天喜行楷" panose="00020600040101010101" pitchFamily="18" charset="-128"/>
                <a:ea typeface="汉呈王天喜行楷" panose="00020600040101010101" pitchFamily="18" charset="-128"/>
                <a:cs typeface="+mn-cs"/>
                <a:sym typeface="Bodoni SvtyTwo ITC TT-Book"/>
              </a:defRPr>
            </a:lvl5pPr>
          </a:lstStyle>
          <a:p>
            <a:r>
              <a:rPr dirty="0" err="1"/>
              <a:t>Textebene</a:t>
            </a:r>
            <a:r>
              <a:rPr dirty="0"/>
              <a:t> 1</a:t>
            </a:r>
            <a:endParaRPr dirty="0"/>
          </a:p>
          <a:p>
            <a:pPr lvl="1"/>
            <a:r>
              <a:rPr dirty="0" err="1"/>
              <a:t>Textebene</a:t>
            </a:r>
            <a:r>
              <a:rPr dirty="0"/>
              <a:t> 2</a:t>
            </a:r>
            <a:endParaRPr dirty="0"/>
          </a:p>
          <a:p>
            <a:pPr lvl="2"/>
            <a:r>
              <a:rPr dirty="0" err="1"/>
              <a:t>Textebene</a:t>
            </a:r>
            <a:r>
              <a:rPr dirty="0"/>
              <a:t> 3</a:t>
            </a:r>
            <a:endParaRPr dirty="0"/>
          </a:p>
          <a:p>
            <a:pPr lvl="3"/>
            <a:r>
              <a:rPr dirty="0" err="1"/>
              <a:t>Textebene</a:t>
            </a:r>
            <a:r>
              <a:rPr dirty="0"/>
              <a:t> 4</a:t>
            </a:r>
            <a:endParaRPr dirty="0"/>
          </a:p>
          <a:p>
            <a:pPr lvl="4"/>
            <a:r>
              <a:rPr dirty="0" err="1"/>
              <a:t>Textebene</a:t>
            </a:r>
            <a:r>
              <a:rPr dirty="0"/>
              <a:t> 5</a:t>
            </a:r>
            <a:endParaRPr dirty="0"/>
          </a:p>
        </p:txBody>
      </p:sp>
      <p:sp>
        <p:nvSpPr>
          <p:cNvPr id="508" name="Foliennummer"/>
          <p:cNvSpPr txBox="1">
            <a:spLocks noGrp="1"/>
          </p:cNvSpPr>
          <p:nvPr>
            <p:ph type="sldNum" sz="quarter" idx="2"/>
          </p:nvPr>
        </p:nvSpPr>
        <p:spPr>
          <a:xfrm>
            <a:off x="10924480" y="6159500"/>
            <a:ext cx="365165" cy="318036"/>
          </a:xfrm>
          <a:prstGeom prst="rect">
            <a:avLst/>
          </a:prstGeom>
        </p:spPr>
        <p:txBody>
          <a:bodyPr wrap="none"/>
          <a:lstStyle>
            <a:lvl1pPr marL="0" indent="0" algn="l">
              <a:spcBef>
                <a:spcPts val="2250"/>
              </a:spcBef>
              <a:buSzTx/>
              <a:buNone/>
              <a:defRPr sz="1400" spc="70">
                <a:solidFill>
                  <a:srgbClr val="797979"/>
                </a:solidFill>
                <a:latin typeface="汉呈王天喜行楷" panose="00020600040101010101" pitchFamily="18" charset="-128"/>
                <a:ea typeface="汉呈王天喜行楷" panose="00020600040101010101" pitchFamily="18" charset="-128"/>
                <a:cs typeface="+mn-cs"/>
                <a:sym typeface="Bodoni SvtyTwo ITC TT-Book"/>
              </a:defRPr>
            </a:lvl1pPr>
          </a:lstStyle>
          <a:p>
            <a:fld id="{86CB4B4D-7CA3-9044-876B-883B54F8677D}" type="slidenum">
              <a:rPr lang="en-US" altLang="zh-CN" smtClean="0"/>
            </a:fld>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1_Titel &amp; Untertitel">
    <p:spTree>
      <p:nvGrpSpPr>
        <p:cNvPr id="1" name=""/>
        <p:cNvGrpSpPr/>
        <p:nvPr/>
      </p:nvGrpSpPr>
      <p:grpSpPr>
        <a:xfrm>
          <a:off x="0" y="0"/>
          <a:ext cx="0" cy="0"/>
          <a:chOff x="0" y="0"/>
          <a:chExt cx="0" cy="0"/>
        </a:xfrm>
      </p:grpSpPr>
      <p:sp>
        <p:nvSpPr>
          <p:cNvPr id="515" name="Titeltext"/>
          <p:cNvSpPr txBox="1">
            <a:spLocks noGrp="1"/>
          </p:cNvSpPr>
          <p:nvPr>
            <p:ph type="title" hasCustomPrompt="1"/>
          </p:nvPr>
        </p:nvSpPr>
        <p:spPr>
          <a:xfrm>
            <a:off x="1013520" y="1012924"/>
            <a:ext cx="10158611" cy="891382"/>
          </a:xfrm>
          <a:prstGeom prst="rect">
            <a:avLst/>
          </a:prstGeom>
        </p:spPr>
        <p:txBody>
          <a:bodyPr lIns="0" tIns="0" rIns="0" bIns="0" anchor="t"/>
          <a:lstStyle>
            <a:lvl1pPr>
              <a:defRPr sz="5600" spc="280">
                <a:solidFill>
                  <a:srgbClr val="212121"/>
                </a:solidFill>
              </a:defRPr>
            </a:lvl1pPr>
          </a:lstStyle>
          <a:p>
            <a:r>
              <a:rPr dirty="0" err="1"/>
              <a:t>Titeltext</a:t>
            </a:r>
            <a:endParaRPr dirty="0"/>
          </a:p>
        </p:txBody>
      </p:sp>
      <p:sp>
        <p:nvSpPr>
          <p:cNvPr id="516" name="Textebene 1…"/>
          <p:cNvSpPr txBox="1">
            <a:spLocks noGrp="1"/>
          </p:cNvSpPr>
          <p:nvPr>
            <p:ph type="body" sz="half" idx="1" hasCustomPrompt="1"/>
          </p:nvPr>
        </p:nvSpPr>
        <p:spPr>
          <a:xfrm>
            <a:off x="1013520" y="2288540"/>
            <a:ext cx="10158611" cy="2924067"/>
          </a:xfrm>
          <a:prstGeom prst="rect">
            <a:avLst/>
          </a:prstGeom>
        </p:spPr>
        <p:txBody>
          <a:bodyPr/>
          <a:lstStyle>
            <a:lvl1pPr>
              <a:lnSpc>
                <a:spcPct val="100000"/>
              </a:lnSpc>
              <a:defRPr sz="4200" b="1" spc="210">
                <a:solidFill>
                  <a:srgbClr val="212121"/>
                </a:solidFill>
                <a:latin typeface="汉呈王天喜行楷" panose="00020600040101010101" pitchFamily="18" charset="-128"/>
                <a:ea typeface="汉呈王天喜行楷" panose="00020600040101010101" pitchFamily="18" charset="-128"/>
                <a:cs typeface="Helvetica"/>
                <a:sym typeface="Helvetica"/>
              </a:defRPr>
            </a:lvl1pPr>
            <a:lvl2pPr>
              <a:lnSpc>
                <a:spcPct val="100000"/>
              </a:lnSpc>
              <a:defRPr sz="3400" spc="170">
                <a:solidFill>
                  <a:srgbClr val="212121"/>
                </a:solidFill>
                <a:latin typeface="汉呈王天喜行楷" panose="00020600040101010101" pitchFamily="18" charset="-128"/>
                <a:ea typeface="汉呈王天喜行楷" panose="00020600040101010101" pitchFamily="18" charset="-128"/>
                <a:cs typeface="汉呈王天喜行楷" panose="00020600040101010101" pitchFamily="18" charset="-128"/>
                <a:sym typeface="Montserrat"/>
              </a:defRPr>
            </a:lvl2pPr>
            <a:lvl3pPr>
              <a:lnSpc>
                <a:spcPct val="100000"/>
              </a:lnSpc>
              <a:spcBef>
                <a:spcPts val="2950"/>
              </a:spcBef>
              <a:defRPr spc="75">
                <a:latin typeface="汉呈王天喜行楷" panose="00020600040101010101" pitchFamily="18" charset="-128"/>
                <a:ea typeface="汉呈王天喜行楷" panose="00020600040101010101" pitchFamily="18" charset="-128"/>
                <a:cs typeface="汉呈王天喜行楷" panose="00020600040101010101" pitchFamily="18" charset="-128"/>
                <a:sym typeface="Montserrat Light"/>
              </a:defRPr>
            </a:lvl3pPr>
            <a:lvl4pPr>
              <a:lnSpc>
                <a:spcPct val="100000"/>
              </a:lnSpc>
              <a:spcBef>
                <a:spcPts val="2250"/>
              </a:spcBef>
              <a:defRPr spc="75">
                <a:solidFill>
                  <a:srgbClr val="929292"/>
                </a:solidFill>
                <a:latin typeface="汉呈王天喜行楷" panose="00020600040101010101" pitchFamily="18" charset="-128"/>
                <a:ea typeface="汉呈王天喜行楷" panose="00020600040101010101" pitchFamily="18" charset="-128"/>
                <a:cs typeface="+mn-cs"/>
                <a:sym typeface="Bodoni SvtyTwo ITC TT-Book"/>
              </a:defRPr>
            </a:lvl4pPr>
            <a:lvl5pPr>
              <a:lnSpc>
                <a:spcPct val="100000"/>
              </a:lnSpc>
              <a:defRPr spc="75">
                <a:solidFill>
                  <a:srgbClr val="009193"/>
                </a:solidFill>
                <a:latin typeface="汉呈王天喜行楷" panose="00020600040101010101" pitchFamily="18" charset="-128"/>
                <a:ea typeface="汉呈王天喜行楷" panose="00020600040101010101" pitchFamily="18" charset="-128"/>
                <a:cs typeface="+mn-cs"/>
                <a:sym typeface="Bodoni SvtyTwo ITC TT-Book"/>
              </a:defRPr>
            </a:lvl5pPr>
          </a:lstStyle>
          <a:p>
            <a:r>
              <a:rPr dirty="0" err="1"/>
              <a:t>Textebene</a:t>
            </a:r>
            <a:r>
              <a:rPr dirty="0"/>
              <a:t> 1</a:t>
            </a:r>
            <a:endParaRPr dirty="0"/>
          </a:p>
          <a:p>
            <a:pPr lvl="1"/>
            <a:r>
              <a:rPr dirty="0" err="1"/>
              <a:t>Textebene</a:t>
            </a:r>
            <a:r>
              <a:rPr dirty="0"/>
              <a:t> 2</a:t>
            </a:r>
            <a:endParaRPr dirty="0"/>
          </a:p>
          <a:p>
            <a:pPr lvl="2"/>
            <a:r>
              <a:rPr dirty="0" err="1"/>
              <a:t>Textebene</a:t>
            </a:r>
            <a:r>
              <a:rPr dirty="0"/>
              <a:t> 3</a:t>
            </a:r>
            <a:endParaRPr dirty="0"/>
          </a:p>
          <a:p>
            <a:pPr lvl="3"/>
            <a:r>
              <a:rPr dirty="0" err="1"/>
              <a:t>Textebene</a:t>
            </a:r>
            <a:r>
              <a:rPr dirty="0"/>
              <a:t> 4</a:t>
            </a:r>
            <a:endParaRPr dirty="0"/>
          </a:p>
          <a:p>
            <a:pPr lvl="4"/>
            <a:r>
              <a:rPr dirty="0" err="1"/>
              <a:t>Textebene</a:t>
            </a:r>
            <a:r>
              <a:rPr dirty="0"/>
              <a:t> 5</a:t>
            </a:r>
            <a:endParaRPr dirty="0"/>
          </a:p>
        </p:txBody>
      </p:sp>
      <p:sp>
        <p:nvSpPr>
          <p:cNvPr id="517" name="Foliennummer"/>
          <p:cNvSpPr txBox="1">
            <a:spLocks noGrp="1"/>
          </p:cNvSpPr>
          <p:nvPr>
            <p:ph type="sldNum" sz="quarter" idx="2"/>
          </p:nvPr>
        </p:nvSpPr>
        <p:spPr>
          <a:xfrm>
            <a:off x="10924480" y="6159500"/>
            <a:ext cx="365165" cy="318036"/>
          </a:xfrm>
          <a:prstGeom prst="rect">
            <a:avLst/>
          </a:prstGeom>
        </p:spPr>
        <p:txBody>
          <a:bodyPr wrap="none"/>
          <a:lstStyle>
            <a:lvl1pPr marL="0" indent="0" algn="l">
              <a:spcBef>
                <a:spcPts val="2250"/>
              </a:spcBef>
              <a:buSzTx/>
              <a:buNone/>
              <a:defRPr sz="1400" spc="70">
                <a:solidFill>
                  <a:srgbClr val="797979"/>
                </a:solidFill>
                <a:latin typeface="汉呈王天喜行楷" panose="00020600040101010101" pitchFamily="18" charset="-128"/>
                <a:ea typeface="汉呈王天喜行楷" panose="00020600040101010101" pitchFamily="18" charset="-128"/>
                <a:cs typeface="+mn-cs"/>
                <a:sym typeface="Bodoni SvtyTwo ITC TT-Book"/>
              </a:defRPr>
            </a:lvl1pPr>
          </a:lstStyle>
          <a:p>
            <a:fld id="{86CB4B4D-7CA3-9044-876B-883B54F8677D}" type="slidenum">
              <a:rPr lang="en-US" altLang="zh-CN" smtClean="0"/>
            </a:fld>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灯片编号占位符 2"/>
          <p:cNvSpPr>
            <a:spLocks noGrp="1"/>
          </p:cNvSpPr>
          <p:nvPr>
            <p:ph type="sldNum" sz="quarter" idx="10"/>
          </p:nvPr>
        </p:nvSpPr>
        <p:spPr/>
        <p:txBody>
          <a:bodyPr/>
          <a:lstStyle/>
          <a:p>
            <a:fld id="{86CB4B4D-7CA3-9044-876B-883B54F8677D}" type="slidenum">
              <a:rPr lang="en-US" altLang="zh-CN" smtClean="0"/>
            </a:fld>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灯片编号占位符 2"/>
          <p:cNvSpPr>
            <a:spLocks noGrp="1"/>
          </p:cNvSpPr>
          <p:nvPr>
            <p:ph type="sldNum" sz="quarter" idx="10"/>
          </p:nvPr>
        </p:nvSpPr>
        <p:spPr/>
        <p:txBody>
          <a:bodyPr/>
          <a:lstStyle/>
          <a:p>
            <a:fld id="{86CB4B4D-7CA3-9044-876B-883B54F8677D}" type="slidenum">
              <a:rPr lang="en-US" altLang="zh-CN" smtClean="0"/>
            </a:fld>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灯片编号占位符 2"/>
          <p:cNvSpPr>
            <a:spLocks noGrp="1"/>
          </p:cNvSpPr>
          <p:nvPr>
            <p:ph type="sldNum" sz="quarter" idx="10"/>
          </p:nvPr>
        </p:nvSpPr>
        <p:spPr/>
        <p:txBody>
          <a:bodyPr/>
          <a:lstStyle/>
          <a:p>
            <a:fld id="{86CB4B4D-7CA3-9044-876B-883B54F8677D}" type="slidenum">
              <a:rPr lang="en-US" altLang="zh-CN" smtClean="0"/>
            </a:fld>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灯片编号占位符 2"/>
          <p:cNvSpPr>
            <a:spLocks noGrp="1"/>
          </p:cNvSpPr>
          <p:nvPr>
            <p:ph type="sldNum" sz="quarter" idx="10"/>
          </p:nvPr>
        </p:nvSpPr>
        <p:spPr/>
        <p:txBody>
          <a:bodyPr/>
          <a:lstStyle/>
          <a:p>
            <a:fld id="{86CB4B4D-7CA3-9044-876B-883B54F8677D}" type="slidenum">
              <a:rPr lang="en-US" altLang="zh-CN" smtClean="0"/>
            </a:fld>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灯片编号占位符 2"/>
          <p:cNvSpPr>
            <a:spLocks noGrp="1"/>
          </p:cNvSpPr>
          <p:nvPr>
            <p:ph type="sldNum" sz="quarter" idx="10"/>
          </p:nvPr>
        </p:nvSpPr>
        <p:spPr/>
        <p:txBody>
          <a:bodyPr/>
          <a:lstStyle/>
          <a:p>
            <a:fld id="{86CB4B4D-7CA3-9044-876B-883B54F8677D}" type="slidenum">
              <a:rPr lang="en-US" altLang="zh-CN" smtClean="0"/>
            </a:fld>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006">
    <p:spTree>
      <p:nvGrpSpPr>
        <p:cNvPr id="1" name=""/>
        <p:cNvGrpSpPr/>
        <p:nvPr/>
      </p:nvGrpSpPr>
      <p:grpSpPr>
        <a:xfrm>
          <a:off x="0" y="0"/>
          <a:ext cx="0" cy="0"/>
          <a:chOff x="0" y="0"/>
          <a:chExt cx="0" cy="0"/>
        </a:xfrm>
      </p:grpSpPr>
      <p:sp>
        <p:nvSpPr>
          <p:cNvPr id="60" name="placeholder.jpg"/>
          <p:cNvSpPr>
            <a:spLocks noGrp="1"/>
          </p:cNvSpPr>
          <p:nvPr>
            <p:ph type="pic" sz="quarter" idx="13"/>
          </p:nvPr>
        </p:nvSpPr>
        <p:spPr>
          <a:xfrm>
            <a:off x="6585201" y="2315368"/>
            <a:ext cx="1889123" cy="2361403"/>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61" name="placeholder.jpg"/>
          <p:cNvSpPr>
            <a:spLocks noGrp="1"/>
          </p:cNvSpPr>
          <p:nvPr>
            <p:ph type="pic" sz="quarter" idx="14"/>
          </p:nvPr>
        </p:nvSpPr>
        <p:spPr>
          <a:xfrm>
            <a:off x="8886825" y="2314945"/>
            <a:ext cx="1889123" cy="2361403"/>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62"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灯片编号占位符 2"/>
          <p:cNvSpPr>
            <a:spLocks noGrp="1"/>
          </p:cNvSpPr>
          <p:nvPr>
            <p:ph type="sldNum" sz="quarter" idx="10"/>
          </p:nvPr>
        </p:nvSpPr>
        <p:spPr/>
        <p:txBody>
          <a:bodyPr/>
          <a:lstStyle/>
          <a:p>
            <a:fld id="{86CB4B4D-7CA3-9044-876B-883B54F8677D}" type="slidenum">
              <a:rPr lang="en-US" altLang="zh-CN" smtClean="0"/>
            </a:fld>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灯片编号占位符 2"/>
          <p:cNvSpPr>
            <a:spLocks noGrp="1"/>
          </p:cNvSpPr>
          <p:nvPr>
            <p:ph type="sldNum" sz="quarter" idx="10"/>
          </p:nvPr>
        </p:nvSpPr>
        <p:spPr/>
        <p:txBody>
          <a:bodyPr/>
          <a:lstStyle/>
          <a:p>
            <a:fld id="{86CB4B4D-7CA3-9044-876B-883B54F8677D}" type="slidenum">
              <a:rPr lang="en-US" altLang="zh-CN" smtClean="0"/>
            </a:fld>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灯片编号占位符 2"/>
          <p:cNvSpPr>
            <a:spLocks noGrp="1"/>
          </p:cNvSpPr>
          <p:nvPr>
            <p:ph type="sldNum" sz="quarter" idx="10"/>
          </p:nvPr>
        </p:nvSpPr>
        <p:spPr/>
        <p:txBody>
          <a:bodyPr/>
          <a:lstStyle/>
          <a:p>
            <a:fld id="{86CB4B4D-7CA3-9044-876B-883B54F8677D}" type="slidenum">
              <a:rPr lang="en-US" altLang="zh-CN" smtClean="0"/>
            </a:fld>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灯片编号占位符 2"/>
          <p:cNvSpPr>
            <a:spLocks noGrp="1"/>
          </p:cNvSpPr>
          <p:nvPr>
            <p:ph type="sldNum" sz="quarter" idx="10"/>
          </p:nvPr>
        </p:nvSpPr>
        <p:spPr/>
        <p:txBody>
          <a:bodyPr/>
          <a:lstStyle/>
          <a:p>
            <a:fld id="{86CB4B4D-7CA3-9044-876B-883B54F8677D}" type="slidenum">
              <a:rPr lang="en-US" altLang="zh-CN" smtClean="0"/>
            </a:fld>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灯片编号占位符 2"/>
          <p:cNvSpPr>
            <a:spLocks noGrp="1"/>
          </p:cNvSpPr>
          <p:nvPr>
            <p:ph type="sldNum" sz="quarter" idx="10"/>
          </p:nvPr>
        </p:nvSpPr>
        <p:spPr/>
        <p:txBody>
          <a:bodyPr/>
          <a:lstStyle/>
          <a:p>
            <a:fld id="{86CB4B4D-7CA3-9044-876B-883B54F8677D}" type="slidenum">
              <a:rPr lang="en-US" altLang="zh-CN" smtClean="0"/>
            </a:fld>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灯片编号占位符 2"/>
          <p:cNvSpPr>
            <a:spLocks noGrp="1"/>
          </p:cNvSpPr>
          <p:nvPr>
            <p:ph type="sldNum" sz="quarter" idx="10"/>
          </p:nvPr>
        </p:nvSpPr>
        <p:spPr/>
        <p:txBody>
          <a:bodyPr/>
          <a:lstStyle/>
          <a:p>
            <a:fld id="{86CB4B4D-7CA3-9044-876B-883B54F8677D}" type="slidenum">
              <a:rPr lang="en-US" altLang="zh-CN" smtClean="0"/>
            </a:fld>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灯片编号占位符 2"/>
          <p:cNvSpPr>
            <a:spLocks noGrp="1"/>
          </p:cNvSpPr>
          <p:nvPr>
            <p:ph type="sldNum" sz="quarter" idx="10"/>
          </p:nvPr>
        </p:nvSpPr>
        <p:spPr/>
        <p:txBody>
          <a:bodyPr/>
          <a:lstStyle/>
          <a:p>
            <a:fld id="{86CB4B4D-7CA3-9044-876B-883B54F8677D}" type="slidenum">
              <a:rPr lang="en-US" altLang="zh-CN" smtClean="0"/>
            </a:fld>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灯片编号占位符 2"/>
          <p:cNvSpPr>
            <a:spLocks noGrp="1"/>
          </p:cNvSpPr>
          <p:nvPr>
            <p:ph type="sldNum" sz="quarter" idx="10"/>
          </p:nvPr>
        </p:nvSpPr>
        <p:spPr/>
        <p:txBody>
          <a:bodyPr/>
          <a:lstStyle/>
          <a:p>
            <a:fld id="{86CB4B4D-7CA3-9044-876B-883B54F8677D}" type="slidenum">
              <a:rPr lang="en-US" altLang="zh-CN" smtClean="0"/>
            </a:fld>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灯片编号占位符 2"/>
          <p:cNvSpPr>
            <a:spLocks noGrp="1"/>
          </p:cNvSpPr>
          <p:nvPr>
            <p:ph type="sldNum" sz="quarter" idx="10"/>
          </p:nvPr>
        </p:nvSpPr>
        <p:spPr/>
        <p:txBody>
          <a:bodyPr/>
          <a:lstStyle/>
          <a:p>
            <a:fld id="{86CB4B4D-7CA3-9044-876B-883B54F8677D}" type="slidenum">
              <a:rPr lang="en-US" altLang="zh-CN" smtClean="0"/>
            </a:fld>
            <a:endParaRPr lang="en-US" altLang="zh-CN" dirty="0"/>
          </a:p>
        </p:txBody>
      </p:sp>
      <p:sp>
        <p:nvSpPr>
          <p:cNvPr id="5" name="TextBox 4"/>
          <p:cNvSpPr txBox="1"/>
          <p:nvPr userDrawn="1"/>
        </p:nvSpPr>
        <p:spPr>
          <a:xfrm>
            <a:off x="369191" y="6544812"/>
            <a:ext cx="1800200" cy="118430"/>
          </a:xfrm>
          <a:prstGeom prst="rect">
            <a:avLst/>
          </a:prstGeom>
          <a:noFill/>
        </p:spPr>
        <p:txBody>
          <a:bodyPr wrap="square" rtlCol="0">
            <a:spAutoFit/>
          </a:bodyPr>
          <a:lstStyle/>
          <a:p>
            <a:pPr defTabSz="914400">
              <a:lnSpc>
                <a:spcPct val="200000"/>
              </a:lnSpc>
            </a:pP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http://www.1ppt.com/moban/</a:t>
            </a:r>
            <a:r>
              <a:rPr lang="zh-CN" altLang="en-US" sz="100" dirty="0" smtClean="0">
                <a:solidFill>
                  <a:prstClr val="black"/>
                </a:solidFill>
                <a:ea typeface="微软雅黑" panose="020B0503020204020204" pitchFamily="34" charset="-122"/>
              </a:rPr>
              <a:t> </a:t>
            </a:r>
            <a:endParaRPr lang="en-US" altLang="zh-CN" sz="100" dirty="0" smtClean="0">
              <a:solidFill>
                <a:prstClr val="black"/>
              </a:solidFill>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灯片编号占位符 2"/>
          <p:cNvSpPr>
            <a:spLocks noGrp="1"/>
          </p:cNvSpPr>
          <p:nvPr>
            <p:ph type="sldNum" sz="quarter" idx="10"/>
          </p:nvPr>
        </p:nvSpPr>
        <p:spPr/>
        <p:txBody>
          <a:bodyPr/>
          <a:lstStyle/>
          <a:p>
            <a:fld id="{86CB4B4D-7CA3-9044-876B-883B54F8677D}" type="slidenum">
              <a:rPr lang="en-US" altLang="zh-CN" smtClean="0"/>
            </a:fld>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007">
    <p:spTree>
      <p:nvGrpSpPr>
        <p:cNvPr id="1" name=""/>
        <p:cNvGrpSpPr/>
        <p:nvPr/>
      </p:nvGrpSpPr>
      <p:grpSpPr>
        <a:xfrm>
          <a:off x="0" y="0"/>
          <a:ext cx="0" cy="0"/>
          <a:chOff x="0" y="0"/>
          <a:chExt cx="0" cy="0"/>
        </a:xfrm>
      </p:grpSpPr>
      <p:sp>
        <p:nvSpPr>
          <p:cNvPr id="69" name="placeholder.jpg"/>
          <p:cNvSpPr>
            <a:spLocks noGrp="1"/>
          </p:cNvSpPr>
          <p:nvPr>
            <p:ph type="pic" sz="half" idx="13"/>
          </p:nvPr>
        </p:nvSpPr>
        <p:spPr>
          <a:xfrm>
            <a:off x="952500" y="952500"/>
            <a:ext cx="3962358" cy="4952948"/>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70"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灯片编号占位符 2"/>
          <p:cNvSpPr>
            <a:spLocks noGrp="1"/>
          </p:cNvSpPr>
          <p:nvPr>
            <p:ph type="sldNum" sz="quarter" idx="10"/>
          </p:nvPr>
        </p:nvSpPr>
        <p:spPr/>
        <p:txBody>
          <a:bodyPr/>
          <a:lstStyle/>
          <a:p>
            <a:fld id="{86CB4B4D-7CA3-9044-876B-883B54F8677D}" type="slidenum">
              <a:rPr lang="en-US" altLang="zh-CN" smtClean="0"/>
            </a:fld>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pPr defTabSz="914400"/>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pPr defTabSz="914400"/>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pPr defTabSz="914400"/>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pPr defTabSz="914400"/>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008">
    <p:spTree>
      <p:nvGrpSpPr>
        <p:cNvPr id="1" name=""/>
        <p:cNvGrpSpPr/>
        <p:nvPr/>
      </p:nvGrpSpPr>
      <p:grpSpPr>
        <a:xfrm>
          <a:off x="0" y="0"/>
          <a:ext cx="0" cy="0"/>
          <a:chOff x="0" y="0"/>
          <a:chExt cx="0" cy="0"/>
        </a:xfrm>
      </p:grpSpPr>
      <p:sp>
        <p:nvSpPr>
          <p:cNvPr id="77" name="placeholder.jpg"/>
          <p:cNvSpPr>
            <a:spLocks noGrp="1"/>
          </p:cNvSpPr>
          <p:nvPr>
            <p:ph type="pic" sz="quarter" idx="13"/>
          </p:nvPr>
        </p:nvSpPr>
        <p:spPr>
          <a:xfrm>
            <a:off x="952500" y="2311400"/>
            <a:ext cx="1889122" cy="2361403"/>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78" name="placeholder.jpg"/>
          <p:cNvSpPr>
            <a:spLocks noGrp="1"/>
          </p:cNvSpPr>
          <p:nvPr>
            <p:ph type="pic" sz="quarter" idx="14"/>
          </p:nvPr>
        </p:nvSpPr>
        <p:spPr>
          <a:xfrm>
            <a:off x="3751792" y="2311400"/>
            <a:ext cx="1889122" cy="2361403"/>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79" name="placeholder.jpg"/>
          <p:cNvSpPr>
            <a:spLocks noGrp="1"/>
          </p:cNvSpPr>
          <p:nvPr>
            <p:ph type="pic" sz="quarter" idx="15"/>
          </p:nvPr>
        </p:nvSpPr>
        <p:spPr>
          <a:xfrm>
            <a:off x="9368515" y="952500"/>
            <a:ext cx="1889123" cy="2361403"/>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80" name="placeholder.jpg"/>
          <p:cNvSpPr>
            <a:spLocks noGrp="1"/>
          </p:cNvSpPr>
          <p:nvPr>
            <p:ph type="pic" sz="quarter" idx="16"/>
          </p:nvPr>
        </p:nvSpPr>
        <p:spPr>
          <a:xfrm>
            <a:off x="6569223" y="952500"/>
            <a:ext cx="1889122" cy="2361403"/>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81"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009">
    <p:spTree>
      <p:nvGrpSpPr>
        <p:cNvPr id="1" name=""/>
        <p:cNvGrpSpPr/>
        <p:nvPr/>
      </p:nvGrpSpPr>
      <p:grpSpPr>
        <a:xfrm>
          <a:off x="0" y="0"/>
          <a:ext cx="0" cy="0"/>
          <a:chOff x="0" y="0"/>
          <a:chExt cx="0" cy="0"/>
        </a:xfrm>
      </p:grpSpPr>
      <p:sp>
        <p:nvSpPr>
          <p:cNvPr id="88" name="placeholder.jpg"/>
          <p:cNvSpPr>
            <a:spLocks noGrp="1"/>
          </p:cNvSpPr>
          <p:nvPr>
            <p:ph type="pic" sz="quarter" idx="13"/>
          </p:nvPr>
        </p:nvSpPr>
        <p:spPr>
          <a:xfrm>
            <a:off x="1426633" y="2324299"/>
            <a:ext cx="2349377" cy="2349377"/>
          </a:xfrm>
          <a:prstGeom prst="rect">
            <a:avLst/>
          </a:prstGeom>
          <a:blipFill>
            <a:blip r:embed="rId2" cstate="screen"/>
            <a:stretch>
              <a:fillRect/>
            </a:stretch>
          </a:blipFill>
        </p:spPr>
        <p:txBody>
          <a:bodyPr lIns="91439" tIns="45719" rIns="91439" bIns="45719">
            <a:noAutofit/>
          </a:bodyPr>
          <a:lstStyle>
            <a:lvl1pPr>
              <a:defRPr/>
            </a:lvl1pPr>
          </a:lstStyle>
          <a:p>
            <a:endParaRPr dirty="0"/>
          </a:p>
        </p:txBody>
      </p:sp>
      <p:sp>
        <p:nvSpPr>
          <p:cNvPr id="89" name="Foliennummer"/>
          <p:cNvSpPr txBox="1">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1" Type="http://schemas.openxmlformats.org/officeDocument/2006/relationships/theme" Target="../theme/theme1.xml"/><Relationship Id="rId70" Type="http://schemas.openxmlformats.org/officeDocument/2006/relationships/slideLayout" Target="../slideLayouts/slideLayout70.xml"/><Relationship Id="rId7" Type="http://schemas.openxmlformats.org/officeDocument/2006/relationships/slideLayout" Target="../slideLayouts/slideLayout7.xml"/><Relationship Id="rId69" Type="http://schemas.openxmlformats.org/officeDocument/2006/relationships/slideLayout" Target="../slideLayouts/slideLayout69.xml"/><Relationship Id="rId68" Type="http://schemas.openxmlformats.org/officeDocument/2006/relationships/slideLayout" Target="../slideLayouts/slideLayout68.xml"/><Relationship Id="rId67" Type="http://schemas.openxmlformats.org/officeDocument/2006/relationships/slideLayout" Target="../slideLayouts/slideLayout67.xml"/><Relationship Id="rId66" Type="http://schemas.openxmlformats.org/officeDocument/2006/relationships/slideLayout" Target="../slideLayouts/slideLayout66.xml"/><Relationship Id="rId65" Type="http://schemas.openxmlformats.org/officeDocument/2006/relationships/slideLayout" Target="../slideLayouts/slideLayout65.xml"/><Relationship Id="rId64" Type="http://schemas.openxmlformats.org/officeDocument/2006/relationships/slideLayout" Target="../slideLayouts/slideLayout64.xml"/><Relationship Id="rId63" Type="http://schemas.openxmlformats.org/officeDocument/2006/relationships/slideLayout" Target="../slideLayouts/slideLayout63.xml"/><Relationship Id="rId62" Type="http://schemas.openxmlformats.org/officeDocument/2006/relationships/slideLayout" Target="../slideLayouts/slideLayout62.xml"/><Relationship Id="rId61" Type="http://schemas.openxmlformats.org/officeDocument/2006/relationships/slideLayout" Target="../slideLayouts/slideLayout61.xml"/><Relationship Id="rId60" Type="http://schemas.openxmlformats.org/officeDocument/2006/relationships/slideLayout" Target="../slideLayouts/slideLayout60.xml"/><Relationship Id="rId6" Type="http://schemas.openxmlformats.org/officeDocument/2006/relationships/slideLayout" Target="../slideLayouts/slideLayout6.xml"/><Relationship Id="rId59" Type="http://schemas.openxmlformats.org/officeDocument/2006/relationships/slideLayout" Target="../slideLayouts/slideLayout59.xml"/><Relationship Id="rId58" Type="http://schemas.openxmlformats.org/officeDocument/2006/relationships/slideLayout" Target="../slideLayouts/slideLayout58.xml"/><Relationship Id="rId57" Type="http://schemas.openxmlformats.org/officeDocument/2006/relationships/slideLayout" Target="../slideLayouts/slideLayout57.xml"/><Relationship Id="rId56" Type="http://schemas.openxmlformats.org/officeDocument/2006/relationships/slideLayout" Target="../slideLayouts/slideLayout56.xml"/><Relationship Id="rId55" Type="http://schemas.openxmlformats.org/officeDocument/2006/relationships/slideLayout" Target="../slideLayouts/slideLayout55.xml"/><Relationship Id="rId54" Type="http://schemas.openxmlformats.org/officeDocument/2006/relationships/slideLayout" Target="../slideLayouts/slideLayout54.xml"/><Relationship Id="rId53" Type="http://schemas.openxmlformats.org/officeDocument/2006/relationships/slideLayout" Target="../slideLayouts/slideLayout53.xml"/><Relationship Id="rId52" Type="http://schemas.openxmlformats.org/officeDocument/2006/relationships/slideLayout" Target="../slideLayouts/slideLayout52.xml"/><Relationship Id="rId51" Type="http://schemas.openxmlformats.org/officeDocument/2006/relationships/slideLayout" Target="../slideLayouts/slideLayout51.xml"/><Relationship Id="rId50" Type="http://schemas.openxmlformats.org/officeDocument/2006/relationships/slideLayout" Target="../slideLayouts/slideLayout50.xml"/><Relationship Id="rId5" Type="http://schemas.openxmlformats.org/officeDocument/2006/relationships/slideLayout" Target="../slideLayouts/slideLayout5.xml"/><Relationship Id="rId49" Type="http://schemas.openxmlformats.org/officeDocument/2006/relationships/slideLayout" Target="../slideLayouts/slideLayout49.xml"/><Relationship Id="rId48" Type="http://schemas.openxmlformats.org/officeDocument/2006/relationships/slideLayout" Target="../slideLayouts/slideLayout48.xml"/><Relationship Id="rId47" Type="http://schemas.openxmlformats.org/officeDocument/2006/relationships/slideLayout" Target="../slideLayouts/slideLayout47.xml"/><Relationship Id="rId46" Type="http://schemas.openxmlformats.org/officeDocument/2006/relationships/slideLayout" Target="../slideLayouts/slideLayout46.xml"/><Relationship Id="rId45" Type="http://schemas.openxmlformats.org/officeDocument/2006/relationships/slideLayout" Target="../slideLayouts/slideLayout45.xml"/><Relationship Id="rId44" Type="http://schemas.openxmlformats.org/officeDocument/2006/relationships/slideLayout" Target="../slideLayouts/slideLayout44.xml"/><Relationship Id="rId43" Type="http://schemas.openxmlformats.org/officeDocument/2006/relationships/slideLayout" Target="../slideLayouts/slideLayout43.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40" Type="http://schemas.openxmlformats.org/officeDocument/2006/relationships/slideLayout" Target="../slideLayouts/slideLayout40.xml"/><Relationship Id="rId4" Type="http://schemas.openxmlformats.org/officeDocument/2006/relationships/slideLayout" Target="../slideLayouts/slideLayout4.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73.xml"/><Relationship Id="rId2" Type="http://schemas.openxmlformats.org/officeDocument/2006/relationships/slideLayout" Target="../slideLayouts/slideLayout72.xml"/><Relationship Id="rId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365125" y="2374900"/>
            <a:ext cx="10414001" cy="2324100"/>
          </a:xfrm>
          <a:prstGeom prst="rect">
            <a:avLst/>
          </a:prstGeom>
          <a:ln w="12700">
            <a:miter lim="400000"/>
          </a:ln>
        </p:spPr>
        <p:txBody>
          <a:bodyPr lIns="50800" tIns="50800" rIns="50800" bIns="50800" anchor="b">
            <a:normAutofit/>
          </a:bodyPr>
          <a:lstStyle/>
          <a:p>
            <a:r>
              <a:rPr dirty="0" err="1"/>
              <a:t>Titeltext</a:t>
            </a:r>
            <a:endParaRPr dirty="0"/>
          </a:p>
        </p:txBody>
      </p:sp>
      <p:sp>
        <p:nvSpPr>
          <p:cNvPr id="3" name="Textebene 1…"/>
          <p:cNvSpPr txBox="1">
            <a:spLocks noGrp="1"/>
          </p:cNvSpPr>
          <p:nvPr>
            <p:ph type="body" idx="1"/>
          </p:nvPr>
        </p:nvSpPr>
        <p:spPr>
          <a:xfrm>
            <a:off x="889000" y="3536950"/>
            <a:ext cx="10414000" cy="793750"/>
          </a:xfrm>
          <a:prstGeom prst="rect">
            <a:avLst/>
          </a:prstGeom>
          <a:ln w="12700">
            <a:miter lim="400000"/>
          </a:ln>
        </p:spPr>
        <p:txBody>
          <a:bodyPr lIns="50800" tIns="50800" rIns="50800" bIns="50800">
            <a:normAutofit/>
          </a:bodyPr>
          <a:lstStyle/>
          <a:p>
            <a:r>
              <a:rPr dirty="0" err="1"/>
              <a:t>Textebene</a:t>
            </a:r>
            <a:r>
              <a:rPr dirty="0"/>
              <a:t> 1</a:t>
            </a:r>
            <a:endParaRPr dirty="0"/>
          </a:p>
          <a:p>
            <a:pPr lvl="1"/>
            <a:r>
              <a:rPr dirty="0" err="1"/>
              <a:t>Textebene</a:t>
            </a:r>
            <a:r>
              <a:rPr dirty="0"/>
              <a:t> 2</a:t>
            </a:r>
            <a:endParaRPr dirty="0"/>
          </a:p>
          <a:p>
            <a:pPr lvl="2"/>
            <a:r>
              <a:rPr dirty="0" err="1"/>
              <a:t>Textebene</a:t>
            </a:r>
            <a:r>
              <a:rPr dirty="0"/>
              <a:t> 3</a:t>
            </a:r>
            <a:endParaRPr dirty="0"/>
          </a:p>
          <a:p>
            <a:pPr lvl="3"/>
            <a:r>
              <a:rPr dirty="0" err="1"/>
              <a:t>Textebene</a:t>
            </a:r>
            <a:r>
              <a:rPr dirty="0"/>
              <a:t> 4</a:t>
            </a:r>
            <a:endParaRPr dirty="0"/>
          </a:p>
          <a:p>
            <a:pPr lvl="4"/>
            <a:r>
              <a:rPr dirty="0" err="1"/>
              <a:t>Textebene</a:t>
            </a:r>
            <a:r>
              <a:rPr dirty="0"/>
              <a:t> 5</a:t>
            </a:r>
            <a:endParaRPr dirty="0"/>
          </a:p>
        </p:txBody>
      </p:sp>
      <p:sp>
        <p:nvSpPr>
          <p:cNvPr id="4" name="Foliennummer"/>
          <p:cNvSpPr txBox="1">
            <a:spLocks noGrp="1"/>
          </p:cNvSpPr>
          <p:nvPr>
            <p:ph type="sldNum" sz="quarter" idx="2"/>
          </p:nvPr>
        </p:nvSpPr>
        <p:spPr>
          <a:xfrm>
            <a:off x="11048950" y="6223000"/>
            <a:ext cx="508050" cy="471924"/>
          </a:xfrm>
          <a:prstGeom prst="rect">
            <a:avLst/>
          </a:prstGeom>
          <a:ln w="12700">
            <a:miter lim="400000"/>
          </a:ln>
        </p:spPr>
        <p:txBody>
          <a:bodyPr lIns="50800" tIns="50800" rIns="50800" bIns="50800">
            <a:spAutoFit/>
          </a:bodyPr>
          <a:lstStyle>
            <a:lvl1pPr marL="209550" indent="-146050" algn="r">
              <a:buSzPct val="100000"/>
              <a:buChar char="-"/>
              <a:defRPr sz="1200" spc="0">
                <a:solidFill>
                  <a:srgbClr val="24282B"/>
                </a:solidFill>
                <a:latin typeface="仓耳玄三M W05" panose="02020400000000000000" pitchFamily="18" charset="-122"/>
                <a:ea typeface="仓耳玄三M W05" panose="02020400000000000000" pitchFamily="18" charset="-122"/>
                <a:cs typeface="仓耳玄三M W05" panose="02020400000000000000" pitchFamily="18" charset="-122"/>
                <a:sym typeface="Proxima Nova"/>
              </a:defRPr>
            </a:lvl1pPr>
          </a:lstStyle>
          <a:p>
            <a:fld id="{86CB4B4D-7CA3-9044-876B-883B54F8677D}" type="slidenum">
              <a:rPr lang="en-US" altLang="zh-CN" smtClean="0"/>
            </a:fld>
            <a:endParaRPr lang="en-US" alt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 id="2147483713" r:id="rId65"/>
    <p:sldLayoutId id="2147483714" r:id="rId66"/>
    <p:sldLayoutId id="2147483715" r:id="rId67"/>
    <p:sldLayoutId id="2147483716" r:id="rId68"/>
    <p:sldLayoutId id="2147483717" r:id="rId69"/>
    <p:sldLayoutId id="2147483718" r:id="rId70"/>
  </p:sldLayoutIdLst>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xStyles>
    <p:titleStyle>
      <a:lvl1pPr marL="0" marR="0" indent="0" algn="l" defTabSz="412750" rtl="0" latinLnBrk="0">
        <a:lnSpc>
          <a:spcPct val="100000"/>
        </a:lnSpc>
        <a:spcBef>
          <a:spcPts val="0"/>
        </a:spcBef>
        <a:spcAft>
          <a:spcPts val="0"/>
        </a:spcAft>
        <a:buClrTx/>
        <a:buSzTx/>
        <a:buFontTx/>
        <a:buNone/>
        <a:defRPr sz="3400" b="0" i="0" u="none" strike="noStrike" cap="none" spc="170" baseline="0">
          <a:ln>
            <a:noFill/>
          </a:ln>
          <a:solidFill>
            <a:srgbClr val="151314"/>
          </a:solidFill>
          <a:uFillTx/>
          <a:latin typeface="汉呈王天喜行楷" panose="00020600040101010101" pitchFamily="18" charset="-128"/>
          <a:ea typeface="汉呈王天喜行楷" panose="00020600040101010101" pitchFamily="18" charset="-128"/>
          <a:cs typeface="+mn-cs"/>
          <a:sym typeface="Bodoni SvtyTwo ITC TT-Book"/>
        </a:defRPr>
      </a:lvl1pPr>
      <a:lvl2pPr marL="0" marR="0" indent="114300" algn="l" defTabSz="412750" rtl="0" latinLnBrk="0">
        <a:lnSpc>
          <a:spcPct val="100000"/>
        </a:lnSpc>
        <a:spcBef>
          <a:spcPts val="0"/>
        </a:spcBef>
        <a:spcAft>
          <a:spcPts val="0"/>
        </a:spcAft>
        <a:buClrTx/>
        <a:buSzTx/>
        <a:buFontTx/>
        <a:buNone/>
        <a:defRPr sz="3400" b="0" i="0" u="none" strike="noStrike" cap="none" spc="170" baseline="0">
          <a:ln>
            <a:noFill/>
          </a:ln>
          <a:solidFill>
            <a:srgbClr val="151314"/>
          </a:solidFill>
          <a:uFillTx/>
          <a:latin typeface="+mn-lt"/>
          <a:ea typeface="+mn-ea"/>
          <a:cs typeface="+mn-cs"/>
          <a:sym typeface="Bodoni SvtyTwo ITC TT-Book"/>
        </a:defRPr>
      </a:lvl2pPr>
      <a:lvl3pPr marL="0" marR="0" indent="228600" algn="l" defTabSz="412750" rtl="0" latinLnBrk="0">
        <a:lnSpc>
          <a:spcPct val="100000"/>
        </a:lnSpc>
        <a:spcBef>
          <a:spcPts val="0"/>
        </a:spcBef>
        <a:spcAft>
          <a:spcPts val="0"/>
        </a:spcAft>
        <a:buClrTx/>
        <a:buSzTx/>
        <a:buFontTx/>
        <a:buNone/>
        <a:defRPr sz="3400" b="0" i="0" u="none" strike="noStrike" cap="none" spc="170" baseline="0">
          <a:ln>
            <a:noFill/>
          </a:ln>
          <a:solidFill>
            <a:srgbClr val="151314"/>
          </a:solidFill>
          <a:uFillTx/>
          <a:latin typeface="+mn-lt"/>
          <a:ea typeface="+mn-ea"/>
          <a:cs typeface="+mn-cs"/>
          <a:sym typeface="Bodoni SvtyTwo ITC TT-Book"/>
        </a:defRPr>
      </a:lvl3pPr>
      <a:lvl4pPr marL="0" marR="0" indent="342900" algn="l" defTabSz="412750" rtl="0" latinLnBrk="0">
        <a:lnSpc>
          <a:spcPct val="100000"/>
        </a:lnSpc>
        <a:spcBef>
          <a:spcPts val="0"/>
        </a:spcBef>
        <a:spcAft>
          <a:spcPts val="0"/>
        </a:spcAft>
        <a:buClrTx/>
        <a:buSzTx/>
        <a:buFontTx/>
        <a:buNone/>
        <a:defRPr sz="3400" b="0" i="0" u="none" strike="noStrike" cap="none" spc="170" baseline="0">
          <a:ln>
            <a:noFill/>
          </a:ln>
          <a:solidFill>
            <a:srgbClr val="151314"/>
          </a:solidFill>
          <a:uFillTx/>
          <a:latin typeface="+mn-lt"/>
          <a:ea typeface="+mn-ea"/>
          <a:cs typeface="+mn-cs"/>
          <a:sym typeface="Bodoni SvtyTwo ITC TT-Book"/>
        </a:defRPr>
      </a:lvl4pPr>
      <a:lvl5pPr marL="0" marR="0" indent="457200" algn="l" defTabSz="412750" rtl="0" latinLnBrk="0">
        <a:lnSpc>
          <a:spcPct val="100000"/>
        </a:lnSpc>
        <a:spcBef>
          <a:spcPts val="0"/>
        </a:spcBef>
        <a:spcAft>
          <a:spcPts val="0"/>
        </a:spcAft>
        <a:buClrTx/>
        <a:buSzTx/>
        <a:buFontTx/>
        <a:buNone/>
        <a:defRPr sz="3400" b="0" i="0" u="none" strike="noStrike" cap="none" spc="170" baseline="0">
          <a:ln>
            <a:noFill/>
          </a:ln>
          <a:solidFill>
            <a:srgbClr val="151314"/>
          </a:solidFill>
          <a:uFillTx/>
          <a:latin typeface="+mn-lt"/>
          <a:ea typeface="+mn-ea"/>
          <a:cs typeface="+mn-cs"/>
          <a:sym typeface="Bodoni SvtyTwo ITC TT-Book"/>
        </a:defRPr>
      </a:lvl5pPr>
      <a:lvl6pPr marL="0" marR="0" indent="571500" algn="l" defTabSz="412750" rtl="0" latinLnBrk="0">
        <a:lnSpc>
          <a:spcPct val="100000"/>
        </a:lnSpc>
        <a:spcBef>
          <a:spcPts val="0"/>
        </a:spcBef>
        <a:spcAft>
          <a:spcPts val="0"/>
        </a:spcAft>
        <a:buClrTx/>
        <a:buSzTx/>
        <a:buFontTx/>
        <a:buNone/>
        <a:defRPr sz="3400" b="0" i="0" u="none" strike="noStrike" cap="none" spc="170" baseline="0">
          <a:ln>
            <a:noFill/>
          </a:ln>
          <a:solidFill>
            <a:srgbClr val="151314"/>
          </a:solidFill>
          <a:uFillTx/>
          <a:latin typeface="+mn-lt"/>
          <a:ea typeface="+mn-ea"/>
          <a:cs typeface="+mn-cs"/>
          <a:sym typeface="Bodoni SvtyTwo ITC TT-Book"/>
        </a:defRPr>
      </a:lvl6pPr>
      <a:lvl7pPr marL="0" marR="0" indent="685800" algn="l" defTabSz="412750" rtl="0" latinLnBrk="0">
        <a:lnSpc>
          <a:spcPct val="100000"/>
        </a:lnSpc>
        <a:spcBef>
          <a:spcPts val="0"/>
        </a:spcBef>
        <a:spcAft>
          <a:spcPts val="0"/>
        </a:spcAft>
        <a:buClrTx/>
        <a:buSzTx/>
        <a:buFontTx/>
        <a:buNone/>
        <a:defRPr sz="3400" b="0" i="0" u="none" strike="noStrike" cap="none" spc="170" baseline="0">
          <a:ln>
            <a:noFill/>
          </a:ln>
          <a:solidFill>
            <a:srgbClr val="151314"/>
          </a:solidFill>
          <a:uFillTx/>
          <a:latin typeface="+mn-lt"/>
          <a:ea typeface="+mn-ea"/>
          <a:cs typeface="+mn-cs"/>
          <a:sym typeface="Bodoni SvtyTwo ITC TT-Book"/>
        </a:defRPr>
      </a:lvl7pPr>
      <a:lvl8pPr marL="0" marR="0" indent="800100" algn="l" defTabSz="412750" rtl="0" latinLnBrk="0">
        <a:lnSpc>
          <a:spcPct val="100000"/>
        </a:lnSpc>
        <a:spcBef>
          <a:spcPts val="0"/>
        </a:spcBef>
        <a:spcAft>
          <a:spcPts val="0"/>
        </a:spcAft>
        <a:buClrTx/>
        <a:buSzTx/>
        <a:buFontTx/>
        <a:buNone/>
        <a:defRPr sz="3400" b="0" i="0" u="none" strike="noStrike" cap="none" spc="170" baseline="0">
          <a:ln>
            <a:noFill/>
          </a:ln>
          <a:solidFill>
            <a:srgbClr val="151314"/>
          </a:solidFill>
          <a:uFillTx/>
          <a:latin typeface="+mn-lt"/>
          <a:ea typeface="+mn-ea"/>
          <a:cs typeface="+mn-cs"/>
          <a:sym typeface="Bodoni SvtyTwo ITC TT-Book"/>
        </a:defRPr>
      </a:lvl8pPr>
      <a:lvl9pPr marL="0" marR="0" indent="914400" algn="l" defTabSz="412750" rtl="0" latinLnBrk="0">
        <a:lnSpc>
          <a:spcPct val="100000"/>
        </a:lnSpc>
        <a:spcBef>
          <a:spcPts val="0"/>
        </a:spcBef>
        <a:spcAft>
          <a:spcPts val="0"/>
        </a:spcAft>
        <a:buClrTx/>
        <a:buSzTx/>
        <a:buFontTx/>
        <a:buNone/>
        <a:defRPr sz="3400" b="0" i="0" u="none" strike="noStrike" cap="none" spc="170" baseline="0">
          <a:ln>
            <a:noFill/>
          </a:ln>
          <a:solidFill>
            <a:srgbClr val="151314"/>
          </a:solidFill>
          <a:uFillTx/>
          <a:latin typeface="+mn-lt"/>
          <a:ea typeface="+mn-ea"/>
          <a:cs typeface="+mn-cs"/>
          <a:sym typeface="Bodoni SvtyTwo ITC TT-Book"/>
        </a:defRPr>
      </a:lvl9pPr>
    </p:titleStyle>
    <p:bodyStyle>
      <a:lvl1pPr marL="0" marR="0" indent="0" algn="l" defTabSz="412750" rtl="0" latinLnBrk="0">
        <a:lnSpc>
          <a:spcPct val="120000"/>
        </a:lnSpc>
        <a:spcBef>
          <a:spcPts val="0"/>
        </a:spcBef>
        <a:spcAft>
          <a:spcPts val="0"/>
        </a:spcAft>
        <a:buClrTx/>
        <a:buSzTx/>
        <a:buFontTx/>
        <a:buNone/>
        <a:defRPr sz="1500" b="0" i="0" u="none" strike="noStrike" cap="none" spc="0" baseline="0">
          <a:ln>
            <a:noFill/>
          </a:ln>
          <a:solidFill>
            <a:srgbClr val="5E5E5E"/>
          </a:solidFill>
          <a:uFillTx/>
          <a:latin typeface="仓耳天群行楷 W01" panose="02020400000000000000" pitchFamily="18" charset="-122"/>
          <a:ea typeface="仓耳天群行楷 W01" panose="02020400000000000000" pitchFamily="18" charset="-122"/>
          <a:cs typeface="Open Sans Light"/>
          <a:sym typeface="Open Sans Light"/>
        </a:defRPr>
      </a:lvl1pPr>
      <a:lvl2pPr marL="0" marR="0" indent="114300" algn="l" defTabSz="412750" rtl="0" latinLnBrk="0">
        <a:lnSpc>
          <a:spcPct val="120000"/>
        </a:lnSpc>
        <a:spcBef>
          <a:spcPts val="0"/>
        </a:spcBef>
        <a:spcAft>
          <a:spcPts val="0"/>
        </a:spcAft>
        <a:buClrTx/>
        <a:buSzTx/>
        <a:buFontTx/>
        <a:buNone/>
        <a:defRPr sz="1500" b="0" i="0" u="none" strike="noStrike" cap="none" spc="0" baseline="0">
          <a:ln>
            <a:noFill/>
          </a:ln>
          <a:solidFill>
            <a:srgbClr val="5E5E5E"/>
          </a:solidFill>
          <a:uFillTx/>
          <a:latin typeface="仓耳天群行楷 W01" panose="02020400000000000000" pitchFamily="18" charset="-122"/>
          <a:ea typeface="仓耳天群行楷 W01" panose="02020400000000000000" pitchFamily="18" charset="-122"/>
          <a:cs typeface="Open Sans Light"/>
          <a:sym typeface="Open Sans Light"/>
        </a:defRPr>
      </a:lvl2pPr>
      <a:lvl3pPr marL="0" marR="0" indent="228600" algn="l" defTabSz="412750" rtl="0" latinLnBrk="0">
        <a:lnSpc>
          <a:spcPct val="120000"/>
        </a:lnSpc>
        <a:spcBef>
          <a:spcPts val="0"/>
        </a:spcBef>
        <a:spcAft>
          <a:spcPts val="0"/>
        </a:spcAft>
        <a:buClrTx/>
        <a:buSzTx/>
        <a:buFontTx/>
        <a:buNone/>
        <a:defRPr sz="1500" b="0" i="0" u="none" strike="noStrike" cap="none" spc="0" baseline="0">
          <a:ln>
            <a:noFill/>
          </a:ln>
          <a:solidFill>
            <a:srgbClr val="5E5E5E"/>
          </a:solidFill>
          <a:uFillTx/>
          <a:latin typeface="仓耳天群行楷 W01" panose="02020400000000000000" pitchFamily="18" charset="-122"/>
          <a:ea typeface="仓耳天群行楷 W01" panose="02020400000000000000" pitchFamily="18" charset="-122"/>
          <a:cs typeface="Open Sans Light"/>
          <a:sym typeface="Open Sans Light"/>
        </a:defRPr>
      </a:lvl3pPr>
      <a:lvl4pPr marL="0" marR="0" indent="342900" algn="l" defTabSz="412750" rtl="0" latinLnBrk="0">
        <a:lnSpc>
          <a:spcPct val="120000"/>
        </a:lnSpc>
        <a:spcBef>
          <a:spcPts val="0"/>
        </a:spcBef>
        <a:spcAft>
          <a:spcPts val="0"/>
        </a:spcAft>
        <a:buClrTx/>
        <a:buSzTx/>
        <a:buFontTx/>
        <a:buNone/>
        <a:defRPr sz="1500" b="0" i="0" u="none" strike="noStrike" cap="none" spc="0" baseline="0">
          <a:ln>
            <a:noFill/>
          </a:ln>
          <a:solidFill>
            <a:srgbClr val="5E5E5E"/>
          </a:solidFill>
          <a:uFillTx/>
          <a:latin typeface="仓耳天群行楷 W01" panose="02020400000000000000" pitchFamily="18" charset="-122"/>
          <a:ea typeface="仓耳天群行楷 W01" panose="02020400000000000000" pitchFamily="18" charset="-122"/>
          <a:cs typeface="Open Sans Light"/>
          <a:sym typeface="Open Sans Light"/>
        </a:defRPr>
      </a:lvl4pPr>
      <a:lvl5pPr marL="0" marR="0" indent="457200" algn="l" defTabSz="412750" rtl="0" latinLnBrk="0">
        <a:lnSpc>
          <a:spcPct val="120000"/>
        </a:lnSpc>
        <a:spcBef>
          <a:spcPts val="0"/>
        </a:spcBef>
        <a:spcAft>
          <a:spcPts val="0"/>
        </a:spcAft>
        <a:buClrTx/>
        <a:buSzTx/>
        <a:buFontTx/>
        <a:buNone/>
        <a:defRPr sz="1500" b="0" i="0" u="none" strike="noStrike" cap="none" spc="0" baseline="0">
          <a:ln>
            <a:noFill/>
          </a:ln>
          <a:solidFill>
            <a:srgbClr val="5E5E5E"/>
          </a:solidFill>
          <a:uFillTx/>
          <a:latin typeface="仓耳天群行楷 W01" panose="02020400000000000000" pitchFamily="18" charset="-122"/>
          <a:ea typeface="仓耳天群行楷 W01" panose="02020400000000000000" pitchFamily="18" charset="-122"/>
          <a:cs typeface="Open Sans Light"/>
          <a:sym typeface="Open Sans Light"/>
        </a:defRPr>
      </a:lvl5pPr>
      <a:lvl6pPr marL="0" marR="0" indent="571500" algn="l" defTabSz="412750" rtl="0" latinLnBrk="0">
        <a:lnSpc>
          <a:spcPct val="120000"/>
        </a:lnSpc>
        <a:spcBef>
          <a:spcPts val="0"/>
        </a:spcBef>
        <a:spcAft>
          <a:spcPts val="0"/>
        </a:spcAft>
        <a:buClrTx/>
        <a:buSzTx/>
        <a:buFontTx/>
        <a:buNone/>
        <a:defRPr sz="1500" b="0" i="0" u="none" strike="noStrike" cap="none" spc="0" baseline="0">
          <a:ln>
            <a:noFill/>
          </a:ln>
          <a:solidFill>
            <a:srgbClr val="5E5E5E"/>
          </a:solidFill>
          <a:uFillTx/>
          <a:latin typeface="Open Sans Light"/>
          <a:ea typeface="Open Sans Light"/>
          <a:cs typeface="Open Sans Light"/>
          <a:sym typeface="Open Sans Light"/>
        </a:defRPr>
      </a:lvl6pPr>
      <a:lvl7pPr marL="0" marR="0" indent="685800" algn="l" defTabSz="412750" rtl="0" latinLnBrk="0">
        <a:lnSpc>
          <a:spcPct val="120000"/>
        </a:lnSpc>
        <a:spcBef>
          <a:spcPts val="0"/>
        </a:spcBef>
        <a:spcAft>
          <a:spcPts val="0"/>
        </a:spcAft>
        <a:buClrTx/>
        <a:buSzTx/>
        <a:buFontTx/>
        <a:buNone/>
        <a:defRPr sz="1500" b="0" i="0" u="none" strike="noStrike" cap="none" spc="0" baseline="0">
          <a:ln>
            <a:noFill/>
          </a:ln>
          <a:solidFill>
            <a:srgbClr val="5E5E5E"/>
          </a:solidFill>
          <a:uFillTx/>
          <a:latin typeface="Open Sans Light"/>
          <a:ea typeface="Open Sans Light"/>
          <a:cs typeface="Open Sans Light"/>
          <a:sym typeface="Open Sans Light"/>
        </a:defRPr>
      </a:lvl7pPr>
      <a:lvl8pPr marL="0" marR="0" indent="800100" algn="l" defTabSz="412750" rtl="0" latinLnBrk="0">
        <a:lnSpc>
          <a:spcPct val="120000"/>
        </a:lnSpc>
        <a:spcBef>
          <a:spcPts val="0"/>
        </a:spcBef>
        <a:spcAft>
          <a:spcPts val="0"/>
        </a:spcAft>
        <a:buClrTx/>
        <a:buSzTx/>
        <a:buFontTx/>
        <a:buNone/>
        <a:defRPr sz="1500" b="0" i="0" u="none" strike="noStrike" cap="none" spc="0" baseline="0">
          <a:ln>
            <a:noFill/>
          </a:ln>
          <a:solidFill>
            <a:srgbClr val="5E5E5E"/>
          </a:solidFill>
          <a:uFillTx/>
          <a:latin typeface="Open Sans Light"/>
          <a:ea typeface="Open Sans Light"/>
          <a:cs typeface="Open Sans Light"/>
          <a:sym typeface="Open Sans Light"/>
        </a:defRPr>
      </a:lvl8pPr>
      <a:lvl9pPr marL="0" marR="0" indent="914400" algn="l" defTabSz="412750" rtl="0" latinLnBrk="0">
        <a:lnSpc>
          <a:spcPct val="120000"/>
        </a:lnSpc>
        <a:spcBef>
          <a:spcPts val="0"/>
        </a:spcBef>
        <a:spcAft>
          <a:spcPts val="0"/>
        </a:spcAft>
        <a:buClrTx/>
        <a:buSzTx/>
        <a:buFontTx/>
        <a:buNone/>
        <a:defRPr sz="1500" b="0" i="0" u="none" strike="noStrike" cap="none" spc="0" baseline="0">
          <a:ln>
            <a:noFill/>
          </a:ln>
          <a:solidFill>
            <a:srgbClr val="5E5E5E"/>
          </a:solidFill>
          <a:uFillTx/>
          <a:latin typeface="Open Sans Light"/>
          <a:ea typeface="Open Sans Light"/>
          <a:cs typeface="Open Sans Light"/>
          <a:sym typeface="Open Sans Light"/>
        </a:defRPr>
      </a:lvl9pPr>
    </p:bodyStyle>
    <p:otherStyle>
      <a:lvl1pPr marL="209550" marR="0" indent="-146050" algn="r" defTabSz="412750" rtl="0" latinLnBrk="0">
        <a:lnSpc>
          <a:spcPct val="100000"/>
        </a:lnSpc>
        <a:spcBef>
          <a:spcPts val="0"/>
        </a:spcBef>
        <a:spcAft>
          <a:spcPts val="0"/>
        </a:spcAft>
        <a:buClrTx/>
        <a:buSzPct val="100000"/>
        <a:buFontTx/>
        <a:buChar char="-"/>
        <a:defRPr sz="1200" b="0" i="0" u="none" strike="noStrike" cap="none" spc="0" baseline="0">
          <a:ln>
            <a:noFill/>
          </a:ln>
          <a:solidFill>
            <a:schemeClr val="tx1"/>
          </a:solidFill>
          <a:uFillTx/>
          <a:latin typeface="+mn-lt"/>
          <a:ea typeface="+mn-ea"/>
          <a:cs typeface="+mn-cs"/>
          <a:sym typeface="Proxima Nova"/>
        </a:defRPr>
      </a:lvl1pPr>
      <a:lvl2pPr marL="464185" marR="0" indent="-146685" algn="r" defTabSz="412750" rtl="0" latinLnBrk="0">
        <a:lnSpc>
          <a:spcPct val="100000"/>
        </a:lnSpc>
        <a:spcBef>
          <a:spcPts val="0"/>
        </a:spcBef>
        <a:spcAft>
          <a:spcPts val="0"/>
        </a:spcAft>
        <a:buClrTx/>
        <a:buSzPct val="75000"/>
        <a:buFontTx/>
        <a:buChar char="•"/>
        <a:defRPr sz="1200" b="0" i="0" u="none" strike="noStrike" cap="none" spc="0" baseline="0">
          <a:ln>
            <a:noFill/>
          </a:ln>
          <a:solidFill>
            <a:schemeClr val="tx1"/>
          </a:solidFill>
          <a:uFillTx/>
          <a:latin typeface="+mn-lt"/>
          <a:ea typeface="+mn-ea"/>
          <a:cs typeface="+mn-cs"/>
          <a:sym typeface="Proxima Nova"/>
        </a:defRPr>
      </a:lvl2pPr>
      <a:lvl3pPr marL="781685" marR="0" indent="-146685" algn="r" defTabSz="412750" rtl="0" latinLnBrk="0">
        <a:lnSpc>
          <a:spcPct val="100000"/>
        </a:lnSpc>
        <a:spcBef>
          <a:spcPts val="0"/>
        </a:spcBef>
        <a:spcAft>
          <a:spcPts val="0"/>
        </a:spcAft>
        <a:buClrTx/>
        <a:buSzPct val="75000"/>
        <a:buFontTx/>
        <a:buChar char="•"/>
        <a:defRPr sz="1200" b="0" i="0" u="none" strike="noStrike" cap="none" spc="0" baseline="0">
          <a:ln>
            <a:noFill/>
          </a:ln>
          <a:solidFill>
            <a:schemeClr val="tx1"/>
          </a:solidFill>
          <a:uFillTx/>
          <a:latin typeface="+mn-lt"/>
          <a:ea typeface="+mn-ea"/>
          <a:cs typeface="+mn-cs"/>
          <a:sym typeface="Proxima Nova"/>
        </a:defRPr>
      </a:lvl3pPr>
      <a:lvl4pPr marL="1099185" marR="0" indent="-146685" algn="r" defTabSz="412750" rtl="0" latinLnBrk="0">
        <a:lnSpc>
          <a:spcPct val="100000"/>
        </a:lnSpc>
        <a:spcBef>
          <a:spcPts val="0"/>
        </a:spcBef>
        <a:spcAft>
          <a:spcPts val="0"/>
        </a:spcAft>
        <a:buClrTx/>
        <a:buSzPct val="75000"/>
        <a:buFontTx/>
        <a:buChar char="•"/>
        <a:defRPr sz="1200" b="0" i="0" u="none" strike="noStrike" cap="none" spc="0" baseline="0">
          <a:ln>
            <a:noFill/>
          </a:ln>
          <a:solidFill>
            <a:schemeClr val="tx1"/>
          </a:solidFill>
          <a:uFillTx/>
          <a:latin typeface="+mn-lt"/>
          <a:ea typeface="+mn-ea"/>
          <a:cs typeface="+mn-cs"/>
          <a:sym typeface="Proxima Nova"/>
        </a:defRPr>
      </a:lvl4pPr>
      <a:lvl5pPr marL="1416685" marR="0" indent="-146685" algn="r" defTabSz="412750" rtl="0" latinLnBrk="0">
        <a:lnSpc>
          <a:spcPct val="100000"/>
        </a:lnSpc>
        <a:spcBef>
          <a:spcPts val="0"/>
        </a:spcBef>
        <a:spcAft>
          <a:spcPts val="0"/>
        </a:spcAft>
        <a:buClrTx/>
        <a:buSzPct val="75000"/>
        <a:buFontTx/>
        <a:buChar char="•"/>
        <a:defRPr sz="1200" b="0" i="0" u="none" strike="noStrike" cap="none" spc="0" baseline="0">
          <a:ln>
            <a:noFill/>
          </a:ln>
          <a:solidFill>
            <a:schemeClr val="tx1"/>
          </a:solidFill>
          <a:uFillTx/>
          <a:latin typeface="+mn-lt"/>
          <a:ea typeface="+mn-ea"/>
          <a:cs typeface="+mn-cs"/>
          <a:sym typeface="Proxima Nova"/>
        </a:defRPr>
      </a:lvl5pPr>
      <a:lvl6pPr marL="1734185" marR="0" indent="-146685" algn="r" defTabSz="412750" rtl="0" latinLnBrk="0">
        <a:lnSpc>
          <a:spcPct val="100000"/>
        </a:lnSpc>
        <a:spcBef>
          <a:spcPts val="0"/>
        </a:spcBef>
        <a:spcAft>
          <a:spcPts val="0"/>
        </a:spcAft>
        <a:buClrTx/>
        <a:buSzPct val="75000"/>
        <a:buFontTx/>
        <a:buChar char="•"/>
        <a:defRPr sz="1200" b="0" i="0" u="none" strike="noStrike" cap="none" spc="0" baseline="0">
          <a:ln>
            <a:noFill/>
          </a:ln>
          <a:solidFill>
            <a:schemeClr val="tx1"/>
          </a:solidFill>
          <a:uFillTx/>
          <a:latin typeface="+mn-lt"/>
          <a:ea typeface="+mn-ea"/>
          <a:cs typeface="+mn-cs"/>
          <a:sym typeface="Proxima Nova"/>
        </a:defRPr>
      </a:lvl6pPr>
      <a:lvl7pPr marL="2051685" marR="0" indent="-146685" algn="r" defTabSz="412750" rtl="0" latinLnBrk="0">
        <a:lnSpc>
          <a:spcPct val="100000"/>
        </a:lnSpc>
        <a:spcBef>
          <a:spcPts val="0"/>
        </a:spcBef>
        <a:spcAft>
          <a:spcPts val="0"/>
        </a:spcAft>
        <a:buClrTx/>
        <a:buSzPct val="75000"/>
        <a:buFontTx/>
        <a:buChar char="•"/>
        <a:defRPr sz="1200" b="0" i="0" u="none" strike="noStrike" cap="none" spc="0" baseline="0">
          <a:ln>
            <a:noFill/>
          </a:ln>
          <a:solidFill>
            <a:schemeClr val="tx1"/>
          </a:solidFill>
          <a:uFillTx/>
          <a:latin typeface="+mn-lt"/>
          <a:ea typeface="+mn-ea"/>
          <a:cs typeface="+mn-cs"/>
          <a:sym typeface="Proxima Nova"/>
        </a:defRPr>
      </a:lvl7pPr>
      <a:lvl8pPr marL="2369185" marR="0" indent="-146685" algn="r" defTabSz="412750" rtl="0" latinLnBrk="0">
        <a:lnSpc>
          <a:spcPct val="100000"/>
        </a:lnSpc>
        <a:spcBef>
          <a:spcPts val="0"/>
        </a:spcBef>
        <a:spcAft>
          <a:spcPts val="0"/>
        </a:spcAft>
        <a:buClrTx/>
        <a:buSzPct val="75000"/>
        <a:buFontTx/>
        <a:buChar char="•"/>
        <a:defRPr sz="1200" b="0" i="0" u="none" strike="noStrike" cap="none" spc="0" baseline="0">
          <a:ln>
            <a:noFill/>
          </a:ln>
          <a:solidFill>
            <a:schemeClr val="tx1"/>
          </a:solidFill>
          <a:uFillTx/>
          <a:latin typeface="+mn-lt"/>
          <a:ea typeface="+mn-ea"/>
          <a:cs typeface="+mn-cs"/>
          <a:sym typeface="Proxima Nova"/>
        </a:defRPr>
      </a:lvl8pPr>
      <a:lvl9pPr marL="2686685" marR="0" indent="-146685" algn="r" defTabSz="412750" rtl="0" latinLnBrk="0">
        <a:lnSpc>
          <a:spcPct val="100000"/>
        </a:lnSpc>
        <a:spcBef>
          <a:spcPts val="0"/>
        </a:spcBef>
        <a:spcAft>
          <a:spcPts val="0"/>
        </a:spcAft>
        <a:buClrTx/>
        <a:buSzPct val="75000"/>
        <a:buFontTx/>
        <a:buChar char="•"/>
        <a:defRPr sz="1200" b="0" i="0" u="none" strike="noStrike" cap="none" spc="0" baseline="0">
          <a:ln>
            <a:noFill/>
          </a:ln>
          <a:solidFill>
            <a:schemeClr val="tx1"/>
          </a:solidFill>
          <a:uFillTx/>
          <a:latin typeface="+mn-lt"/>
          <a:ea typeface="+mn-ea"/>
          <a:cs typeface="+mn-cs"/>
          <a:sym typeface="Proxima Nova"/>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4.xml"/><Relationship Id="rId1" Type="http://schemas.openxmlformats.org/officeDocument/2006/relationships/image" Target="../media/image48.jpe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0.xml"/><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image" Target="../media/image62.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image" Target="../media/image51.png"/><Relationship Id="rId1" Type="http://schemas.openxmlformats.org/officeDocument/2006/relationships/image" Target="../media/image65.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66.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68.jpeg"/><Relationship Id="rId1" Type="http://schemas.openxmlformats.org/officeDocument/2006/relationships/image" Target="../media/image67.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54.xml"/><Relationship Id="rId1" Type="http://schemas.openxmlformats.org/officeDocument/2006/relationships/image" Target="../media/image48.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image" Target="../media/image51.png"/><Relationship Id="rId1" Type="http://schemas.openxmlformats.org/officeDocument/2006/relationships/image" Target="../media/image69.jpe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35.xml"/><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image" Target="../media/image70.jpe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image" Target="../media/image76.jpeg"/><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image" Target="../media/image73.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51.png"/><Relationship Id="rId2" Type="http://schemas.openxmlformats.org/officeDocument/2006/relationships/image" Target="../media/image78.jpeg"/><Relationship Id="rId1" Type="http://schemas.openxmlformats.org/officeDocument/2006/relationships/image" Target="../media/image77.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54.xml"/><Relationship Id="rId1" Type="http://schemas.openxmlformats.org/officeDocument/2006/relationships/image" Target="../media/image48.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54.xml"/><Relationship Id="rId1" Type="http://schemas.openxmlformats.org/officeDocument/2006/relationships/image" Target="../media/image48.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51.png"/><Relationship Id="rId1" Type="http://schemas.openxmlformats.org/officeDocument/2006/relationships/image" Target="../media/image79.jpeg"/></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32.xml"/><Relationship Id="rId4" Type="http://schemas.openxmlformats.org/officeDocument/2006/relationships/image" Target="../media/image82.jpeg"/><Relationship Id="rId3" Type="http://schemas.openxmlformats.org/officeDocument/2006/relationships/image" Target="../media/image81.jpeg"/><Relationship Id="rId2" Type="http://schemas.openxmlformats.org/officeDocument/2006/relationships/image" Target="../media/image51.png"/><Relationship Id="rId1" Type="http://schemas.openxmlformats.org/officeDocument/2006/relationships/image" Target="../media/image80.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image" Target="../media/image51.png"/><Relationship Id="rId1" Type="http://schemas.openxmlformats.org/officeDocument/2006/relationships/image" Target="../media/image83.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8.xml"/><Relationship Id="rId1" Type="http://schemas.openxmlformats.org/officeDocument/2006/relationships/image" Target="../media/image84.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44.xml"/><Relationship Id="rId2" Type="http://schemas.openxmlformats.org/officeDocument/2006/relationships/image" Target="../media/image85.jpeg"/><Relationship Id="rId1" Type="http://schemas.openxmlformats.org/officeDocument/2006/relationships/image" Target="../media/image51.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54.xml"/><Relationship Id="rId1" Type="http://schemas.openxmlformats.org/officeDocument/2006/relationships/image" Target="../media/image48.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54.xml"/><Relationship Id="rId1" Type="http://schemas.openxmlformats.org/officeDocument/2006/relationships/image" Target="../media/image48.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45.xml"/><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image" Target="../media/image49.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3.jpeg"/><Relationship Id="rId1" Type="http://schemas.openxmlformats.org/officeDocument/2006/relationships/image" Target="../media/image52.jpe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7.xml"/><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image" Target="../media/image54.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54.xml"/><Relationship Id="rId1" Type="http://schemas.openxmlformats.org/officeDocument/2006/relationships/image" Target="../media/image48.jpe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image" Target="../media/image57.jpe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51.png"/><Relationship Id="rId2" Type="http://schemas.openxmlformats.org/officeDocument/2006/relationships/image" Target="../media/image61.jpeg"/><Relationship Id="rId1" Type="http://schemas.openxmlformats.org/officeDocument/2006/relationships/image" Target="../media/image6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screen"/>
          <a:srcRect l="-415"/>
          <a:stretch>
            <a:fillRect/>
          </a:stretch>
        </p:blipFill>
        <p:spPr>
          <a:xfrm flipH="1">
            <a:off x="0" y="-1"/>
            <a:ext cx="12192000" cy="6858001"/>
          </a:xfrm>
          <a:prstGeom prst="rect">
            <a:avLst/>
          </a:prstGeom>
        </p:spPr>
      </p:pic>
      <p:sp>
        <p:nvSpPr>
          <p:cNvPr id="5" name="矩形 4"/>
          <p:cNvSpPr/>
          <p:nvPr/>
        </p:nvSpPr>
        <p:spPr>
          <a:xfrm>
            <a:off x="5577643" y="1586728"/>
            <a:ext cx="5754054" cy="3684542"/>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6" name="矩形 5"/>
          <p:cNvSpPr/>
          <p:nvPr/>
        </p:nvSpPr>
        <p:spPr>
          <a:xfrm>
            <a:off x="5796587" y="1753268"/>
            <a:ext cx="5365917" cy="333991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cxnSp>
        <p:nvCxnSpPr>
          <p:cNvPr id="7" name="直接连接符 6"/>
          <p:cNvCxnSpPr/>
          <p:nvPr/>
        </p:nvCxnSpPr>
        <p:spPr>
          <a:xfrm>
            <a:off x="8667678" y="1753268"/>
            <a:ext cx="4571" cy="33368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9114341" y="1903040"/>
            <a:ext cx="1954381" cy="3096844"/>
          </a:xfrm>
          <a:prstGeom prst="rect">
            <a:avLst/>
          </a:prstGeom>
          <a:noFill/>
        </p:spPr>
        <p:txBody>
          <a:bodyPr vert="eaVert"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11500" dirty="0">
                <a:solidFill>
                  <a:prstClr val="black"/>
                </a:solidFill>
                <a:cs typeface="+mn-ea"/>
                <a:sym typeface="+mn-lt"/>
              </a:rPr>
              <a:t>古韵</a:t>
            </a:r>
            <a:endParaRPr kumimoji="0" lang="zh-CN" altLang="en-US" sz="11500" b="0" i="0" u="none" strike="noStrike" kern="1200" cap="none" spc="0" normalizeH="0" baseline="0" noProof="0" dirty="0">
              <a:ln>
                <a:noFill/>
              </a:ln>
              <a:solidFill>
                <a:prstClr val="black"/>
              </a:solidFill>
              <a:effectLst/>
              <a:uLnTx/>
              <a:uFillTx/>
              <a:cs typeface="+mn-ea"/>
              <a:sym typeface="+mn-lt"/>
            </a:endParaRPr>
          </a:p>
        </p:txBody>
      </p:sp>
      <p:sp>
        <p:nvSpPr>
          <p:cNvPr id="10" name="矩形 9"/>
          <p:cNvSpPr/>
          <p:nvPr/>
        </p:nvSpPr>
        <p:spPr>
          <a:xfrm>
            <a:off x="6079467" y="2232971"/>
            <a:ext cx="2648802" cy="2380507"/>
          </a:xfrm>
          <a:prstGeom prst="rect">
            <a:avLst/>
          </a:prstGeom>
        </p:spPr>
        <p:txBody>
          <a:bodyPr vert="eaVert" wrap="square">
            <a:spAutoFit/>
          </a:bodyPr>
          <a:lstStyle/>
          <a:p>
            <a:pPr>
              <a:lnSpc>
                <a:spcPct val="400000"/>
              </a:lnSpc>
            </a:pPr>
            <a:r>
              <a:rPr lang="zh-CN" altLang="en-US" sz="1050" dirty="0">
                <a:solidFill>
                  <a:schemeClr val="tx1">
                    <a:lumMod val="75000"/>
                    <a:lumOff val="25000"/>
                  </a:schemeClr>
                </a:solidFill>
                <a:cs typeface="+mn-ea"/>
                <a:sym typeface="+mn-lt"/>
              </a:rPr>
              <a:t>点击添加文本信息点击添加文本信息点击添加文本信息</a:t>
            </a:r>
            <a:r>
              <a:rPr lang="zh-CN" altLang="en-US" sz="1050" dirty="0">
                <a:solidFill>
                  <a:schemeClr val="tx1">
                    <a:lumMod val="85000"/>
                    <a:lumOff val="15000"/>
                  </a:schemeClr>
                </a:solidFill>
                <a:cs typeface="+mn-ea"/>
                <a:sym typeface="+mn-lt"/>
              </a:rPr>
              <a:t>点击添加文本信息点击添加文本信息点击添加文本信息点击添加文本信息点击添加文本信息</a:t>
            </a:r>
            <a:endParaRPr kumimoji="1" lang="zh-CN" altLang="en-US" sz="1050" dirty="0">
              <a:solidFill>
                <a:schemeClr val="tx1">
                  <a:lumMod val="75000"/>
                  <a:lumOff val="25000"/>
                </a:schemeClr>
              </a:solidFill>
              <a:cs typeface="+mn-ea"/>
              <a:sym typeface="+mn-lt"/>
            </a:endParaRPr>
          </a:p>
        </p:txBody>
      </p:sp>
      <p:cxnSp>
        <p:nvCxnSpPr>
          <p:cNvPr id="11" name="直接连接符 10"/>
          <p:cNvCxnSpPr/>
          <p:nvPr/>
        </p:nvCxnSpPr>
        <p:spPr>
          <a:xfrm>
            <a:off x="7732345" y="2231169"/>
            <a:ext cx="0" cy="22488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238106" y="2231169"/>
            <a:ext cx="0" cy="22488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743864" y="2231169"/>
            <a:ext cx="0" cy="22488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8914286" y="2398486"/>
            <a:ext cx="400110" cy="2279091"/>
          </a:xfrm>
          <a:prstGeom prst="rect">
            <a:avLst/>
          </a:prstGeom>
        </p:spPr>
        <p:txBody>
          <a:bodyPr vert="eaVert" wrap="square">
            <a:spAutoFit/>
          </a:bodyPr>
          <a:lstStyle/>
          <a:p>
            <a:pPr algn="dist"/>
            <a:r>
              <a:rPr lang="en-US" altLang="zh-CN" sz="1400" dirty="0">
                <a:cs typeface="+mn-ea"/>
                <a:sym typeface="+mn-lt"/>
              </a:rPr>
              <a:t>SUNMMER</a:t>
            </a:r>
            <a:endParaRPr lang="zh-CN" altLang="en-US" sz="14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par>
                                <p:cTn id="16" presetID="14" presetClass="entr" presetSubtype="1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randombar(horizontal)">
                                      <p:cBhvr>
                                        <p:cTn id="18" dur="500"/>
                                        <p:tgtEl>
                                          <p:spTgt spid="7"/>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randombar(horizontal)">
                                      <p:cBhvr>
                                        <p:cTn id="21" dur="500"/>
                                        <p:tgtEl>
                                          <p:spTgt spid="10"/>
                                        </p:tgtEl>
                                      </p:cBhvr>
                                    </p:animEffect>
                                  </p:childTnLst>
                                </p:cTn>
                              </p:par>
                              <p:par>
                                <p:cTn id="22" presetID="14" presetClass="entr" presetSubtype="10"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randombar(horizontal)">
                                      <p:cBhvr>
                                        <p:cTn id="24" dur="500"/>
                                        <p:tgtEl>
                                          <p:spTgt spid="11"/>
                                        </p:tgtEl>
                                      </p:cBhvr>
                                    </p:animEffect>
                                  </p:childTnLst>
                                </p:cTn>
                              </p:par>
                              <p:par>
                                <p:cTn id="25" presetID="14" presetClass="entr" presetSubtype="1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500"/>
                                        <p:tgtEl>
                                          <p:spTgt spid="12"/>
                                        </p:tgtEl>
                                      </p:cBhvr>
                                    </p:animEffect>
                                  </p:childTnLst>
                                </p:cTn>
                              </p:par>
                              <p:par>
                                <p:cTn id="28" presetID="14" presetClass="entr" presetSubtype="10"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randombar(horizontal)">
                                      <p:cBhvr>
                                        <p:cTn id="30" dur="500"/>
                                        <p:tgtEl>
                                          <p:spTgt spid="13"/>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randombar(horizontal)">
                                      <p:cBhvr>
                                        <p:cTn id="33" dur="500"/>
                                        <p:tgtEl>
                                          <p:spTgt spid="1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10"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占位符 9" descr="图片包含 植物, 树, 胡萝卜&#10;&#10;描述已自动生成"/>
          <p:cNvPicPr>
            <a:picLocks noGrp="1" noChangeAspect="1"/>
          </p:cNvPicPr>
          <p:nvPr>
            <p:ph type="pic" sz="quarter" idx="13"/>
          </p:nvPr>
        </p:nvPicPr>
        <p:blipFill>
          <a:blip r:embed="rId1" cstate="screen"/>
          <a:srcRect/>
          <a:stretch>
            <a:fillRect/>
          </a:stretch>
        </p:blipFill>
        <p:spPr/>
      </p:pic>
      <p:sp>
        <p:nvSpPr>
          <p:cNvPr id="748" name="Rechteck"/>
          <p:cNvSpPr/>
          <p:nvPr/>
        </p:nvSpPr>
        <p:spPr>
          <a:xfrm>
            <a:off x="7440807" y="3149600"/>
            <a:ext cx="1270001" cy="12700"/>
          </a:xfrm>
          <a:prstGeom prst="rect">
            <a:avLst/>
          </a:prstGeom>
          <a:solidFill>
            <a:srgbClr val="24282B"/>
          </a:solidFill>
          <a:ln w="12700">
            <a:miter lim="400000"/>
          </a:ln>
        </p:spPr>
        <p:txBody>
          <a:bodyPr lIns="25400" tIns="25400" rIns="25400" bIns="25400" anchor="ctr"/>
          <a:lstStyle/>
          <a:p>
            <a:pPr algn="ctr" defTabSz="412750" hangingPunct="0">
              <a:defRPr sz="3200" spc="0">
                <a:solidFill>
                  <a:srgbClr val="0433FF"/>
                </a:solidFill>
                <a:latin typeface="Helvetica Light"/>
                <a:ea typeface="Helvetica Light"/>
                <a:cs typeface="Helvetica Light"/>
                <a:sym typeface="Helvetica Light"/>
              </a:defRPr>
            </a:pPr>
            <a:endParaRPr sz="1600" kern="0" dirty="0">
              <a:solidFill>
                <a:srgbClr val="0433FF"/>
              </a:solidFill>
              <a:cs typeface="+mn-ea"/>
              <a:sym typeface="+mn-lt"/>
            </a:endParaRPr>
          </a:p>
        </p:txBody>
      </p:sp>
      <p:sp>
        <p:nvSpPr>
          <p:cNvPr id="749" name="Rechteck"/>
          <p:cNvSpPr/>
          <p:nvPr/>
        </p:nvSpPr>
        <p:spPr>
          <a:xfrm>
            <a:off x="10223500" y="952500"/>
            <a:ext cx="1016000" cy="381000"/>
          </a:xfrm>
          <a:prstGeom prst="rect">
            <a:avLst/>
          </a:prstGeom>
          <a:solidFill>
            <a:srgbClr val="DC9020"/>
          </a:solidFill>
          <a:ln w="12700">
            <a:miter lim="400000"/>
          </a:ln>
        </p:spPr>
        <p:txBody>
          <a:bodyPr lIns="25400" tIns="25400" rIns="25400" bIns="25400" anchor="ctr"/>
          <a:lstStyle/>
          <a:p>
            <a:pPr algn="ctr" defTabSz="412750" hangingPunct="0">
              <a:defRPr sz="3200" spc="0">
                <a:solidFill>
                  <a:srgbClr val="FFFFFF"/>
                </a:solidFill>
                <a:latin typeface="Helvetica Light"/>
                <a:ea typeface="Helvetica Light"/>
                <a:cs typeface="Helvetica Light"/>
                <a:sym typeface="Helvetica Light"/>
              </a:defRPr>
            </a:pPr>
            <a:endParaRPr sz="1600" kern="0" dirty="0">
              <a:solidFill>
                <a:srgbClr val="FFFFFF"/>
              </a:solidFill>
              <a:cs typeface="+mn-ea"/>
              <a:sym typeface="+mn-lt"/>
            </a:endParaRPr>
          </a:p>
        </p:txBody>
      </p:sp>
      <p:pic>
        <p:nvPicPr>
          <p:cNvPr id="4" name="图片占位符 3" descr="图片包含 植物, 鲜花&#10;&#10;描述已自动生成"/>
          <p:cNvPicPr>
            <a:picLocks noGrp="1" noChangeAspect="1"/>
          </p:cNvPicPr>
          <p:nvPr>
            <p:ph type="pic" sz="quarter" idx="14"/>
          </p:nvPr>
        </p:nvPicPr>
        <p:blipFill>
          <a:blip r:embed="rId2" cstate="screen"/>
          <a:srcRect/>
          <a:stretch>
            <a:fillRect/>
          </a:stretch>
        </p:blipFill>
        <p:spPr/>
      </p:pic>
      <p:pic>
        <p:nvPicPr>
          <p:cNvPr id="8" name="图片占位符 7" descr="图片包含 户外, 天空, 建筑物, 场景&#10;&#10;描述已自动生成"/>
          <p:cNvPicPr>
            <a:picLocks noGrp="1" noChangeAspect="1"/>
          </p:cNvPicPr>
          <p:nvPr>
            <p:ph type="pic" sz="quarter" idx="15"/>
          </p:nvPr>
        </p:nvPicPr>
        <p:blipFill>
          <a:blip r:embed="rId3" cstate="screen"/>
          <a:srcRect/>
          <a:stretch>
            <a:fillRect/>
          </a:stretch>
        </p:blipFill>
        <p:spPr/>
      </p:pic>
      <p:sp>
        <p:nvSpPr>
          <p:cNvPr id="15" name="MAON"/>
          <p:cNvSpPr txBox="1"/>
          <p:nvPr/>
        </p:nvSpPr>
        <p:spPr>
          <a:xfrm>
            <a:off x="7874678" y="4263511"/>
            <a:ext cx="1890590" cy="769441"/>
          </a:xfrm>
          <a:prstGeom prst="rect">
            <a:avLst/>
          </a:prstGeom>
          <a:ln w="12700">
            <a:miter lim="400000"/>
          </a:ln>
        </p:spPr>
        <p:txBody>
          <a:bodyPr wrap="square" lIns="22860" rIns="22860" anchor="ctr">
            <a:spAutoFit/>
          </a:bodyPr>
          <a:lstStyle/>
          <a:p>
            <a:pPr defTabSz="412750" hangingPunct="0"/>
            <a:r>
              <a:rPr lang="zh-CN" altLang="en-US" sz="4400" kern="0" spc="170" dirty="0">
                <a:cs typeface="+mn-ea"/>
                <a:sym typeface="+mn-lt"/>
              </a:rPr>
              <a:t>旅游</a:t>
            </a:r>
            <a:endParaRPr sz="4400" kern="0" spc="170" dirty="0">
              <a:cs typeface="+mn-ea"/>
              <a:sym typeface="+mn-lt"/>
            </a:endParaRPr>
          </a:p>
        </p:txBody>
      </p:sp>
      <p:sp>
        <p:nvSpPr>
          <p:cNvPr id="16" name="椭圆 15"/>
          <p:cNvSpPr/>
          <p:nvPr/>
        </p:nvSpPr>
        <p:spPr>
          <a:xfrm>
            <a:off x="7108224" y="4483293"/>
            <a:ext cx="329879" cy="329879"/>
          </a:xfrm>
          <a:prstGeom prst="ellipse">
            <a:avLst/>
          </a:prstGeom>
          <a:solidFill>
            <a:srgbClr val="DC90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solidFill>
              <a:cs typeface="+mn-ea"/>
              <a:sym typeface="+mn-lt"/>
            </a:endParaRPr>
          </a:p>
        </p:txBody>
      </p:sp>
      <p:sp>
        <p:nvSpPr>
          <p:cNvPr id="17" name="椭圆 16"/>
          <p:cNvSpPr/>
          <p:nvPr/>
        </p:nvSpPr>
        <p:spPr>
          <a:xfrm>
            <a:off x="9600329" y="4483293"/>
            <a:ext cx="329879" cy="329879"/>
          </a:xfrm>
          <a:prstGeom prst="ellipse">
            <a:avLst/>
          </a:prstGeom>
          <a:solidFill>
            <a:srgbClr val="DC90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solidFill>
              <a:cs typeface="+mn-ea"/>
              <a:sym typeface="+mn-lt"/>
            </a:endParaRPr>
          </a:p>
        </p:txBody>
      </p:sp>
      <p:sp>
        <p:nvSpPr>
          <p:cNvPr id="18" name="文本框 17"/>
          <p:cNvSpPr txBox="1"/>
          <p:nvPr/>
        </p:nvSpPr>
        <p:spPr>
          <a:xfrm>
            <a:off x="5787238" y="5136059"/>
            <a:ext cx="5663089" cy="769441"/>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300000"/>
              </a:lnSpc>
            </a:pPr>
            <a:r>
              <a:rPr lang="zh-CN" altLang="en-US" sz="800" kern="0" dirty="0">
                <a:cs typeface="+mn-ea"/>
                <a:sym typeface="+mn-lt"/>
              </a:rPr>
              <a:t>点击输入本栏的具体文字，简明扼要的说明分项内容，此为概念图解，请根据您的具体内容酌情修点击输入本栏的具体文字，简明扼要的说明分项内容，此为概念图解，请根据您的具体内容酌情修点击输入本栏的具体</a:t>
            </a:r>
            <a:endParaRPr lang="zh-CN" altLang="en-US" sz="800" dirty="0">
              <a:cs typeface="+mn-ea"/>
              <a:sym typeface="+mn-lt"/>
            </a:endParaRPr>
          </a:p>
          <a:p>
            <a:pPr algn="just">
              <a:lnSpc>
                <a:spcPct val="300000"/>
              </a:lnSpc>
            </a:pPr>
            <a:endParaRPr lang="zh-CN" altLang="en-US" sz="800" dirty="0">
              <a:cs typeface="+mn-ea"/>
              <a:sym typeface="+mn-lt"/>
            </a:endParaRPr>
          </a:p>
        </p:txBody>
      </p:sp>
      <p:sp>
        <p:nvSpPr>
          <p:cNvPr id="19" name="文本框 18"/>
          <p:cNvSpPr txBox="1"/>
          <p:nvPr/>
        </p:nvSpPr>
        <p:spPr>
          <a:xfrm>
            <a:off x="1394091" y="958398"/>
            <a:ext cx="5355312" cy="1667381"/>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200000"/>
              </a:lnSpc>
            </a:pPr>
            <a:r>
              <a:rPr lang="zh-CN" altLang="en-US" sz="1400" kern="0" dirty="0">
                <a:cs typeface="+mn-ea"/>
                <a:sym typeface="+mn-lt"/>
              </a:rPr>
              <a:t>点击输入本栏的具体文字，简明扼要的说明分项内容，此为概念图解，请根据您的具体内容酌情修点击输入本栏的具体文字，简明扼要的说明分项内容，此为概念图解，请根据您的具体内容酌情修点击输入本栏的具体</a:t>
            </a:r>
            <a:endParaRPr lang="zh-CN" altLang="en-US" sz="1400" dirty="0">
              <a:cs typeface="+mn-ea"/>
              <a:sym typeface="+mn-lt"/>
            </a:endParaRPr>
          </a:p>
          <a:p>
            <a:pPr algn="just">
              <a:lnSpc>
                <a:spcPct val="200000"/>
              </a:lnSpc>
            </a:pPr>
            <a:endParaRPr lang="zh-CN" altLang="en-US" sz="14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randombar(horizontal)">
                                      <p:cBhvr>
                                        <p:cTn id="12" dur="500"/>
                                        <p:tgtEl>
                                          <p:spTgt spid="1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descr="图片包含 张, 切片, 蛋糕, 天空&#10;&#10;描述已自动生成"/>
          <p:cNvPicPr>
            <a:picLocks noGrp="1" noChangeAspect="1"/>
          </p:cNvPicPr>
          <p:nvPr>
            <p:ph type="pic" sz="half" idx="13"/>
          </p:nvPr>
        </p:nvPicPr>
        <p:blipFill>
          <a:blip r:embed="rId1" cstate="screen"/>
          <a:srcRect/>
          <a:stretch>
            <a:fillRect/>
          </a:stretch>
        </p:blipFill>
        <p:spPr/>
      </p:pic>
      <p:sp>
        <p:nvSpPr>
          <p:cNvPr id="953" name="Rechteck"/>
          <p:cNvSpPr/>
          <p:nvPr/>
        </p:nvSpPr>
        <p:spPr>
          <a:xfrm>
            <a:off x="6481233" y="3229610"/>
            <a:ext cx="2540001" cy="3179234"/>
          </a:xfrm>
          <a:prstGeom prst="rect">
            <a:avLst/>
          </a:prstGeom>
          <a:solidFill>
            <a:srgbClr val="DC9020"/>
          </a:solidFill>
          <a:ln w="12700">
            <a:miter lim="400000"/>
          </a:ln>
        </p:spPr>
        <p:txBody>
          <a:bodyPr lIns="25400" tIns="25400" rIns="25400" bIns="25400" anchor="ctr"/>
          <a:lstStyle/>
          <a:p>
            <a:pPr algn="ctr" defTabSz="412750" hangingPunct="0">
              <a:defRPr sz="3200" spc="0">
                <a:solidFill>
                  <a:srgbClr val="FFFFFF"/>
                </a:solidFill>
                <a:latin typeface="Helvetica Light"/>
                <a:ea typeface="Helvetica Light"/>
                <a:cs typeface="Helvetica Light"/>
                <a:sym typeface="Helvetica Light"/>
              </a:defRPr>
            </a:pPr>
            <a:endParaRPr sz="1600" kern="0" dirty="0">
              <a:solidFill>
                <a:srgbClr val="FFFFFF"/>
              </a:solidFill>
              <a:cs typeface="+mn-ea"/>
              <a:sym typeface="+mn-lt"/>
            </a:endParaRPr>
          </a:p>
        </p:txBody>
      </p:sp>
      <p:sp>
        <p:nvSpPr>
          <p:cNvPr id="22" name="文本框 21"/>
          <p:cNvSpPr txBox="1"/>
          <p:nvPr/>
        </p:nvSpPr>
        <p:spPr>
          <a:xfrm>
            <a:off x="6787473" y="4011452"/>
            <a:ext cx="1927520" cy="1938992"/>
          </a:xfrm>
          <a:prstGeom prst="rect">
            <a:avLst/>
          </a:prstGeom>
          <a:noFill/>
        </p:spPr>
        <p:txBody>
          <a:bodyPr wrap="square" rtlCol="0">
            <a:spAutoFit/>
          </a:bodyPr>
          <a:lstStyle/>
          <a:p>
            <a:r>
              <a:rPr lang="zh-CN" altLang="en-US" sz="6000" dirty="0">
                <a:cs typeface="+mn-ea"/>
                <a:sym typeface="+mn-lt"/>
              </a:rPr>
              <a:t>旅游画册</a:t>
            </a:r>
            <a:endParaRPr lang="zh-CN" altLang="en-US" sz="6000" dirty="0">
              <a:cs typeface="+mn-ea"/>
              <a:sym typeface="+mn-lt"/>
            </a:endParaRPr>
          </a:p>
        </p:txBody>
      </p:sp>
      <p:sp>
        <p:nvSpPr>
          <p:cNvPr id="23" name="文本框 22"/>
          <p:cNvSpPr txBox="1"/>
          <p:nvPr/>
        </p:nvSpPr>
        <p:spPr>
          <a:xfrm>
            <a:off x="2063447" y="1829182"/>
            <a:ext cx="3139321" cy="3900286"/>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200000"/>
              </a:lnSpc>
            </a:pPr>
            <a:r>
              <a:rPr lang="zh-CN" altLang="en-US" sz="1600" kern="0" dirty="0">
                <a:cs typeface="+mn-ea"/>
                <a:sym typeface="+mn-lt"/>
              </a:rPr>
              <a:t>点击输入本栏的具体文字，简明扼要的说明分项内容，此为概念图解，请根据您的具体内容酌情修点击输入本栏的具体文字，简明扼要的说明分项内容，此为概念图解，请根据您的具体内容酌情修点击输入本栏的具体</a:t>
            </a:r>
            <a:endParaRPr lang="zh-CN" altLang="en-US" sz="1600" dirty="0">
              <a:cs typeface="+mn-ea"/>
              <a:sym typeface="+mn-lt"/>
            </a:endParaRPr>
          </a:p>
          <a:p>
            <a:pPr algn="just">
              <a:lnSpc>
                <a:spcPct val="200000"/>
              </a:lnSpc>
            </a:pPr>
            <a:endParaRPr lang="zh-CN" altLang="en-US" sz="1600" dirty="0">
              <a:cs typeface="+mn-ea"/>
              <a:sym typeface="+mn-lt"/>
            </a:endParaRPr>
          </a:p>
        </p:txBody>
      </p:sp>
      <p:grpSp>
        <p:nvGrpSpPr>
          <p:cNvPr id="24" name="组合 23"/>
          <p:cNvGrpSpPr/>
          <p:nvPr/>
        </p:nvGrpSpPr>
        <p:grpSpPr>
          <a:xfrm>
            <a:off x="971907" y="3466473"/>
            <a:ext cx="443955" cy="967722"/>
            <a:chOff x="20222703" y="11058283"/>
            <a:chExt cx="887909" cy="1935443"/>
          </a:xfrm>
        </p:grpSpPr>
        <p:pic>
          <p:nvPicPr>
            <p:cNvPr id="25" name="Picture" descr="Picture"/>
            <p:cNvPicPr>
              <a:picLocks noChangeAspect="1"/>
            </p:cNvPicPr>
            <p:nvPr/>
          </p:nvPicPr>
          <p:blipFill>
            <a:blip r:embed="rId2" cstate="email"/>
            <a:stretch>
              <a:fillRect/>
            </a:stretch>
          </p:blipFill>
          <p:spPr>
            <a:xfrm>
              <a:off x="20222703" y="11058283"/>
              <a:ext cx="887909" cy="1935443"/>
            </a:xfrm>
            <a:prstGeom prst="rect">
              <a:avLst/>
            </a:prstGeom>
          </p:spPr>
        </p:pic>
        <p:sp>
          <p:nvSpPr>
            <p:cNvPr id="26" name="文本框 25"/>
            <p:cNvSpPr txBox="1"/>
            <p:nvPr/>
          </p:nvSpPr>
          <p:spPr>
            <a:xfrm>
              <a:off x="20251421" y="11231953"/>
              <a:ext cx="555661" cy="1167129"/>
            </a:xfrm>
            <a:prstGeom prst="rect">
              <a:avLst/>
            </a:prstGeom>
            <a:noFill/>
          </p:spPr>
          <p:txBody>
            <a:bodyPr wrap="square" rtlCol="0">
              <a:spAutoFit/>
            </a:bodyPr>
            <a:lstStyle/>
            <a:p>
              <a:r>
                <a:rPr lang="zh-CN" altLang="en-US" sz="1600" dirty="0">
                  <a:solidFill>
                    <a:schemeClr val="bg1"/>
                  </a:solidFill>
                  <a:cs typeface="+mn-ea"/>
                  <a:sym typeface="+mn-lt"/>
                </a:rPr>
                <a:t>美景</a:t>
              </a:r>
              <a:endParaRPr lang="zh-CN" altLang="en-US" sz="1600"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descr="图片包含 建筑物, 户外, 地面, 方式&#10;&#10;描述已自动生成"/>
          <p:cNvPicPr>
            <a:picLocks noGrp="1" noChangeAspect="1"/>
          </p:cNvPicPr>
          <p:nvPr>
            <p:ph type="pic" sz="quarter" idx="13"/>
          </p:nvPr>
        </p:nvPicPr>
        <p:blipFill>
          <a:blip r:embed="rId1" cstate="screen"/>
          <a:srcRect/>
          <a:stretch>
            <a:fillRect/>
          </a:stretch>
        </p:blipFill>
        <p:spPr>
          <a:xfrm>
            <a:off x="7268410" y="952500"/>
            <a:ext cx="3367194" cy="4953000"/>
          </a:xfrm>
        </p:spPr>
      </p:pic>
      <p:sp>
        <p:nvSpPr>
          <p:cNvPr id="574" name="Rechteck"/>
          <p:cNvSpPr/>
          <p:nvPr/>
        </p:nvSpPr>
        <p:spPr>
          <a:xfrm>
            <a:off x="6760410" y="3937000"/>
            <a:ext cx="1016001" cy="381000"/>
          </a:xfrm>
          <a:prstGeom prst="rect">
            <a:avLst/>
          </a:prstGeom>
          <a:solidFill>
            <a:srgbClr val="DC9020"/>
          </a:solidFill>
          <a:ln w="12700">
            <a:miter lim="400000"/>
          </a:ln>
        </p:spPr>
        <p:txBody>
          <a:bodyPr lIns="25400" tIns="25400" rIns="25400" bIns="25400" anchor="ctr"/>
          <a:lstStyle/>
          <a:p>
            <a:pPr algn="ctr" defTabSz="412750" hangingPunct="0">
              <a:defRPr sz="3200" spc="0">
                <a:solidFill>
                  <a:srgbClr val="FFFFFF"/>
                </a:solidFill>
                <a:latin typeface="Helvetica Light"/>
                <a:ea typeface="Helvetica Light"/>
                <a:cs typeface="Helvetica Light"/>
                <a:sym typeface="Helvetica Light"/>
              </a:defRPr>
            </a:pPr>
            <a:endParaRPr sz="1600" kern="0" dirty="0">
              <a:solidFill>
                <a:srgbClr val="FFFFFF"/>
              </a:solidFill>
              <a:cs typeface="+mn-ea"/>
              <a:sym typeface="+mn-lt"/>
            </a:endParaRPr>
          </a:p>
        </p:txBody>
      </p:sp>
      <p:sp>
        <p:nvSpPr>
          <p:cNvPr id="9" name="椭圆 8"/>
          <p:cNvSpPr/>
          <p:nvPr/>
        </p:nvSpPr>
        <p:spPr>
          <a:xfrm>
            <a:off x="1556396" y="1646753"/>
            <a:ext cx="489625" cy="489625"/>
          </a:xfrm>
          <a:prstGeom prst="ellipse">
            <a:avLst/>
          </a:prstGeom>
          <a:solidFill>
            <a:srgbClr val="DC90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 name="TextBox 46"/>
          <p:cNvSpPr txBox="1">
            <a:spLocks noChangeArrowheads="1"/>
          </p:cNvSpPr>
          <p:nvPr/>
        </p:nvSpPr>
        <p:spPr bwMode="auto">
          <a:xfrm>
            <a:off x="2475498" y="1535806"/>
            <a:ext cx="3169089" cy="1054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21970">
              <a:defRPr sz="1300">
                <a:solidFill>
                  <a:schemeClr val="tx1"/>
                </a:solidFill>
                <a:latin typeface="Calibri" panose="020F0502020204030204" pitchFamily="34" charset="0"/>
                <a:ea typeface="宋体" panose="02010600030101010101" pitchFamily="2" charset="-122"/>
              </a:defRPr>
            </a:lvl1pPr>
            <a:lvl2pPr marL="742950" indent="-285750" defTabSz="521970">
              <a:defRPr sz="1300">
                <a:solidFill>
                  <a:schemeClr val="tx1"/>
                </a:solidFill>
                <a:latin typeface="Calibri" panose="020F0502020204030204" pitchFamily="34" charset="0"/>
                <a:ea typeface="宋体" panose="02010600030101010101" pitchFamily="2" charset="-122"/>
              </a:defRPr>
            </a:lvl2pPr>
            <a:lvl3pPr marL="1143000" indent="-228600" defTabSz="521970">
              <a:defRPr sz="1300">
                <a:solidFill>
                  <a:schemeClr val="tx1"/>
                </a:solidFill>
                <a:latin typeface="Calibri" panose="020F0502020204030204" pitchFamily="34" charset="0"/>
                <a:ea typeface="宋体" panose="02010600030101010101" pitchFamily="2" charset="-122"/>
              </a:defRPr>
            </a:lvl3pPr>
            <a:lvl4pPr marL="1600200" indent="-228600" defTabSz="521970">
              <a:defRPr sz="1300">
                <a:solidFill>
                  <a:schemeClr val="tx1"/>
                </a:solidFill>
                <a:latin typeface="Calibri" panose="020F0502020204030204" pitchFamily="34" charset="0"/>
                <a:ea typeface="宋体" panose="02010600030101010101" pitchFamily="2" charset="-122"/>
              </a:defRPr>
            </a:lvl4pPr>
            <a:lvl5pPr marL="2057400" indent="-228600" defTabSz="521970">
              <a:defRPr sz="1300">
                <a:solidFill>
                  <a:schemeClr val="tx1"/>
                </a:solidFill>
                <a:latin typeface="Calibri" panose="020F0502020204030204" pitchFamily="34" charset="0"/>
                <a:ea typeface="宋体" panose="02010600030101010101" pitchFamily="2" charset="-122"/>
              </a:defRPr>
            </a:lvl5pPr>
            <a:lvl6pPr marL="2514600" indent="-228600" defTabSz="52197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defTabSz="52197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defTabSz="52197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defTabSz="52197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defTabSz="1218565">
              <a:lnSpc>
                <a:spcPts val="2500"/>
              </a:lnSpc>
            </a:pPr>
            <a:r>
              <a:rPr lang="zh-CN" altLang="en-US" sz="1400" dirty="0">
                <a:latin typeface="+mn-lt"/>
                <a:ea typeface="+mn-ea"/>
                <a:cs typeface="+mn-ea"/>
                <a:sym typeface="+mn-lt"/>
              </a:rPr>
              <a:t>请在此处添加具体内容，文字尽量言简意赅，简单说明即可，不必过于繁琐，注意板面美观度。</a:t>
            </a:r>
            <a:endParaRPr lang="zh-CN" altLang="en-US" sz="1400" dirty="0">
              <a:latin typeface="+mn-lt"/>
              <a:ea typeface="+mn-ea"/>
              <a:cs typeface="+mn-ea"/>
              <a:sym typeface="+mn-lt"/>
            </a:endParaRPr>
          </a:p>
        </p:txBody>
      </p:sp>
      <p:sp>
        <p:nvSpPr>
          <p:cNvPr id="11" name="椭圆 10"/>
          <p:cNvSpPr/>
          <p:nvPr/>
        </p:nvSpPr>
        <p:spPr>
          <a:xfrm>
            <a:off x="1556396" y="3039093"/>
            <a:ext cx="489625" cy="489625"/>
          </a:xfrm>
          <a:prstGeom prst="ellipse">
            <a:avLst/>
          </a:prstGeom>
          <a:solidFill>
            <a:srgbClr val="DC90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TextBox 46"/>
          <p:cNvSpPr txBox="1">
            <a:spLocks noChangeArrowheads="1"/>
          </p:cNvSpPr>
          <p:nvPr/>
        </p:nvSpPr>
        <p:spPr bwMode="auto">
          <a:xfrm>
            <a:off x="2475498" y="2928146"/>
            <a:ext cx="3169089" cy="1054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21970">
              <a:defRPr sz="1300">
                <a:solidFill>
                  <a:schemeClr val="tx1"/>
                </a:solidFill>
                <a:latin typeface="Calibri" panose="020F0502020204030204" pitchFamily="34" charset="0"/>
                <a:ea typeface="宋体" panose="02010600030101010101" pitchFamily="2" charset="-122"/>
              </a:defRPr>
            </a:lvl1pPr>
            <a:lvl2pPr marL="742950" indent="-285750" defTabSz="521970">
              <a:defRPr sz="1300">
                <a:solidFill>
                  <a:schemeClr val="tx1"/>
                </a:solidFill>
                <a:latin typeface="Calibri" panose="020F0502020204030204" pitchFamily="34" charset="0"/>
                <a:ea typeface="宋体" panose="02010600030101010101" pitchFamily="2" charset="-122"/>
              </a:defRPr>
            </a:lvl2pPr>
            <a:lvl3pPr marL="1143000" indent="-228600" defTabSz="521970">
              <a:defRPr sz="1300">
                <a:solidFill>
                  <a:schemeClr val="tx1"/>
                </a:solidFill>
                <a:latin typeface="Calibri" panose="020F0502020204030204" pitchFamily="34" charset="0"/>
                <a:ea typeface="宋体" panose="02010600030101010101" pitchFamily="2" charset="-122"/>
              </a:defRPr>
            </a:lvl3pPr>
            <a:lvl4pPr marL="1600200" indent="-228600" defTabSz="521970">
              <a:defRPr sz="1300">
                <a:solidFill>
                  <a:schemeClr val="tx1"/>
                </a:solidFill>
                <a:latin typeface="Calibri" panose="020F0502020204030204" pitchFamily="34" charset="0"/>
                <a:ea typeface="宋体" panose="02010600030101010101" pitchFamily="2" charset="-122"/>
              </a:defRPr>
            </a:lvl4pPr>
            <a:lvl5pPr marL="2057400" indent="-228600" defTabSz="521970">
              <a:defRPr sz="1300">
                <a:solidFill>
                  <a:schemeClr val="tx1"/>
                </a:solidFill>
                <a:latin typeface="Calibri" panose="020F0502020204030204" pitchFamily="34" charset="0"/>
                <a:ea typeface="宋体" panose="02010600030101010101" pitchFamily="2" charset="-122"/>
              </a:defRPr>
            </a:lvl5pPr>
            <a:lvl6pPr marL="2514600" indent="-228600" defTabSz="52197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defTabSz="52197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defTabSz="52197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defTabSz="52197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defTabSz="1218565">
              <a:lnSpc>
                <a:spcPts val="2500"/>
              </a:lnSpc>
            </a:pPr>
            <a:r>
              <a:rPr lang="zh-CN" altLang="en-US" sz="1400" dirty="0">
                <a:latin typeface="+mn-lt"/>
                <a:ea typeface="+mn-ea"/>
                <a:cs typeface="+mn-ea"/>
                <a:sym typeface="+mn-lt"/>
              </a:rPr>
              <a:t>请在此处添加具体内容，文字尽量言简意赅，简单说明即可，不必过于繁琐，注意板面美观度。</a:t>
            </a:r>
            <a:endParaRPr lang="zh-CN" altLang="en-US" sz="1400" dirty="0">
              <a:latin typeface="+mn-lt"/>
              <a:ea typeface="+mn-ea"/>
              <a:cs typeface="+mn-ea"/>
              <a:sym typeface="+mn-lt"/>
            </a:endParaRPr>
          </a:p>
        </p:txBody>
      </p:sp>
      <p:sp>
        <p:nvSpPr>
          <p:cNvPr id="13" name="椭圆 12"/>
          <p:cNvSpPr/>
          <p:nvPr/>
        </p:nvSpPr>
        <p:spPr>
          <a:xfrm>
            <a:off x="1556396" y="4428947"/>
            <a:ext cx="489625" cy="489625"/>
          </a:xfrm>
          <a:prstGeom prst="ellipse">
            <a:avLst/>
          </a:prstGeom>
          <a:solidFill>
            <a:srgbClr val="DC90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4" name="TextBox 46"/>
          <p:cNvSpPr txBox="1">
            <a:spLocks noChangeArrowheads="1"/>
          </p:cNvSpPr>
          <p:nvPr/>
        </p:nvSpPr>
        <p:spPr bwMode="auto">
          <a:xfrm>
            <a:off x="2475498" y="4318000"/>
            <a:ext cx="3169089" cy="1054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21970">
              <a:defRPr sz="1300">
                <a:solidFill>
                  <a:schemeClr val="tx1"/>
                </a:solidFill>
                <a:latin typeface="Calibri" panose="020F0502020204030204" pitchFamily="34" charset="0"/>
                <a:ea typeface="宋体" panose="02010600030101010101" pitchFamily="2" charset="-122"/>
              </a:defRPr>
            </a:lvl1pPr>
            <a:lvl2pPr marL="742950" indent="-285750" defTabSz="521970">
              <a:defRPr sz="1300">
                <a:solidFill>
                  <a:schemeClr val="tx1"/>
                </a:solidFill>
                <a:latin typeface="Calibri" panose="020F0502020204030204" pitchFamily="34" charset="0"/>
                <a:ea typeface="宋体" panose="02010600030101010101" pitchFamily="2" charset="-122"/>
              </a:defRPr>
            </a:lvl2pPr>
            <a:lvl3pPr marL="1143000" indent="-228600" defTabSz="521970">
              <a:defRPr sz="1300">
                <a:solidFill>
                  <a:schemeClr val="tx1"/>
                </a:solidFill>
                <a:latin typeface="Calibri" panose="020F0502020204030204" pitchFamily="34" charset="0"/>
                <a:ea typeface="宋体" panose="02010600030101010101" pitchFamily="2" charset="-122"/>
              </a:defRPr>
            </a:lvl3pPr>
            <a:lvl4pPr marL="1600200" indent="-228600" defTabSz="521970">
              <a:defRPr sz="1300">
                <a:solidFill>
                  <a:schemeClr val="tx1"/>
                </a:solidFill>
                <a:latin typeface="Calibri" panose="020F0502020204030204" pitchFamily="34" charset="0"/>
                <a:ea typeface="宋体" panose="02010600030101010101" pitchFamily="2" charset="-122"/>
              </a:defRPr>
            </a:lvl4pPr>
            <a:lvl5pPr marL="2057400" indent="-228600" defTabSz="521970">
              <a:defRPr sz="1300">
                <a:solidFill>
                  <a:schemeClr val="tx1"/>
                </a:solidFill>
                <a:latin typeface="Calibri" panose="020F0502020204030204" pitchFamily="34" charset="0"/>
                <a:ea typeface="宋体" panose="02010600030101010101" pitchFamily="2" charset="-122"/>
              </a:defRPr>
            </a:lvl5pPr>
            <a:lvl6pPr marL="2514600" indent="-228600" defTabSz="52197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defTabSz="52197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defTabSz="52197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defTabSz="52197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defTabSz="1218565">
              <a:lnSpc>
                <a:spcPts val="2500"/>
              </a:lnSpc>
            </a:pPr>
            <a:r>
              <a:rPr lang="zh-CN" altLang="en-US" sz="1400" dirty="0">
                <a:latin typeface="+mn-lt"/>
                <a:ea typeface="+mn-ea"/>
                <a:cs typeface="+mn-ea"/>
                <a:sym typeface="+mn-lt"/>
              </a:rPr>
              <a:t>请在此处添加具体内容，文字尽量言简意赅，简单说明即可，不必过于繁琐，注意板面美观度。</a:t>
            </a:r>
            <a:endParaRPr lang="zh-CN" altLang="en-US" sz="1400"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14" presetClass="entr" presetSubtype="5"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randombar(vertical)">
                                      <p:cBhvr>
                                        <p:cTn id="11" dur="75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randombar(horizontal)">
                                      <p:cBhvr>
                                        <p:cTn id="16" dur="500"/>
                                        <p:tgtEl>
                                          <p:spTgt spid="11"/>
                                        </p:tgtEl>
                                      </p:cBhvr>
                                    </p:animEffect>
                                  </p:childTnLst>
                                </p:cTn>
                              </p:par>
                            </p:childTnLst>
                          </p:cTn>
                        </p:par>
                        <p:par>
                          <p:cTn id="17" fill="hold">
                            <p:stCondLst>
                              <p:cond delay="500"/>
                            </p:stCondLst>
                            <p:childTnLst>
                              <p:par>
                                <p:cTn id="18" presetID="14" presetClass="entr" presetSubtype="5"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randombar(vertical)">
                                      <p:cBhvr>
                                        <p:cTn id="20" dur="75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childTnLst>
                          </p:cTn>
                        </p:par>
                        <p:par>
                          <p:cTn id="26" fill="hold">
                            <p:stCondLst>
                              <p:cond delay="500"/>
                            </p:stCondLst>
                            <p:childTnLst>
                              <p:par>
                                <p:cTn id="27" presetID="14" presetClass="entr" presetSubtype="5"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randombar(vertical)">
                                      <p:cBhvr>
                                        <p:cTn id="29"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P spid="13" grpId="0" animBg="1"/>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 name="Rechteck"/>
          <p:cNvSpPr/>
          <p:nvPr/>
        </p:nvSpPr>
        <p:spPr>
          <a:xfrm>
            <a:off x="2781996" y="1751554"/>
            <a:ext cx="1270001" cy="12700"/>
          </a:xfrm>
          <a:prstGeom prst="rect">
            <a:avLst/>
          </a:prstGeom>
          <a:solidFill>
            <a:srgbClr val="24282B"/>
          </a:solidFill>
          <a:ln w="12700">
            <a:miter lim="400000"/>
          </a:ln>
        </p:spPr>
        <p:txBody>
          <a:bodyPr lIns="25400" tIns="25400" rIns="25400" bIns="25400" anchor="ctr"/>
          <a:lstStyle/>
          <a:p>
            <a:pPr algn="ctr" defTabSz="412750" hangingPunct="0">
              <a:defRPr sz="3200" spc="0">
                <a:solidFill>
                  <a:srgbClr val="0433FF"/>
                </a:solidFill>
                <a:latin typeface="Helvetica Light"/>
                <a:ea typeface="Helvetica Light"/>
                <a:cs typeface="Helvetica Light"/>
                <a:sym typeface="Helvetica Light"/>
              </a:defRPr>
            </a:pPr>
            <a:endParaRPr sz="1600" kern="0" dirty="0">
              <a:solidFill>
                <a:srgbClr val="0433FF"/>
              </a:solidFill>
              <a:cs typeface="+mn-ea"/>
              <a:sym typeface="+mn-lt"/>
            </a:endParaRPr>
          </a:p>
        </p:txBody>
      </p:sp>
      <p:pic>
        <p:nvPicPr>
          <p:cNvPr id="4" name="图片占位符 3" descr="图片包含 树, 植物, 鲜花, 户外&#10;&#10;描述已自动生成"/>
          <p:cNvPicPr>
            <a:picLocks noGrp="1" noChangeAspect="1"/>
          </p:cNvPicPr>
          <p:nvPr>
            <p:ph type="pic" sz="quarter" idx="13"/>
          </p:nvPr>
        </p:nvPicPr>
        <p:blipFill>
          <a:blip r:embed="rId1" cstate="screen"/>
          <a:srcRect/>
          <a:stretch>
            <a:fillRect/>
          </a:stretch>
        </p:blipFill>
        <p:spPr>
          <a:xfrm>
            <a:off x="6298717" y="2890800"/>
            <a:ext cx="1889125" cy="2360612"/>
          </a:xfrm>
        </p:spPr>
      </p:pic>
      <p:pic>
        <p:nvPicPr>
          <p:cNvPr id="7" name="图片占位符 6" descr="图片包含 建筑物, 天空, 户外, 宗教场所&#10;&#10;描述已自动生成"/>
          <p:cNvPicPr>
            <a:picLocks noGrp="1" noChangeAspect="1"/>
          </p:cNvPicPr>
          <p:nvPr>
            <p:ph type="pic" sz="quarter" idx="14"/>
          </p:nvPr>
        </p:nvPicPr>
        <p:blipFill>
          <a:blip r:embed="rId2" cstate="screen"/>
          <a:srcRect/>
          <a:stretch>
            <a:fillRect/>
          </a:stretch>
        </p:blipFill>
        <p:spPr>
          <a:xfrm>
            <a:off x="8749650" y="2890800"/>
            <a:ext cx="1889125" cy="2360612"/>
          </a:xfrm>
        </p:spPr>
      </p:pic>
      <p:sp>
        <p:nvSpPr>
          <p:cNvPr id="21" name="矩形 20"/>
          <p:cNvSpPr/>
          <p:nvPr/>
        </p:nvSpPr>
        <p:spPr>
          <a:xfrm>
            <a:off x="2410833" y="2890800"/>
            <a:ext cx="650240" cy="2021840"/>
          </a:xfrm>
          <a:prstGeom prst="rect">
            <a:avLst/>
          </a:prstGeom>
          <a:solidFill>
            <a:srgbClr val="1E33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2" name="文本框 21"/>
          <p:cNvSpPr txBox="1"/>
          <p:nvPr/>
        </p:nvSpPr>
        <p:spPr>
          <a:xfrm>
            <a:off x="2409852" y="2890800"/>
            <a:ext cx="650240" cy="1938992"/>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旅游画册</a:t>
            </a:r>
            <a:endParaRPr lang="zh-CN" altLang="en-US" sz="2000" b="1" dirty="0">
              <a:solidFill>
                <a:schemeClr val="bg1"/>
              </a:solidFill>
              <a:cs typeface="+mn-ea"/>
              <a:sym typeface="+mn-lt"/>
            </a:endParaRPr>
          </a:p>
        </p:txBody>
      </p:sp>
      <p:sp>
        <p:nvSpPr>
          <p:cNvPr id="23" name="文本框 22"/>
          <p:cNvSpPr txBox="1"/>
          <p:nvPr/>
        </p:nvSpPr>
        <p:spPr>
          <a:xfrm>
            <a:off x="1460627" y="2890800"/>
            <a:ext cx="830997" cy="2670108"/>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400" kern="0" dirty="0">
                <a:cs typeface="+mn-ea"/>
                <a:sym typeface="+mn-lt"/>
              </a:rPr>
              <a:t>点击输入本栏的具体文字，简明扼要的说明分项内容，</a:t>
            </a:r>
            <a:endParaRPr lang="zh-CN" altLang="en-US" sz="1400" dirty="0">
              <a:cs typeface="+mn-ea"/>
              <a:sym typeface="+mn-lt"/>
            </a:endParaRPr>
          </a:p>
        </p:txBody>
      </p:sp>
      <p:sp>
        <p:nvSpPr>
          <p:cNvPr id="24" name="矩形 23"/>
          <p:cNvSpPr/>
          <p:nvPr/>
        </p:nvSpPr>
        <p:spPr>
          <a:xfrm>
            <a:off x="4596094" y="2890800"/>
            <a:ext cx="650240" cy="2021840"/>
          </a:xfrm>
          <a:prstGeom prst="rect">
            <a:avLst/>
          </a:prstGeom>
          <a:solidFill>
            <a:srgbClr val="1E33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文本框 24"/>
          <p:cNvSpPr txBox="1"/>
          <p:nvPr/>
        </p:nvSpPr>
        <p:spPr>
          <a:xfrm>
            <a:off x="4596094" y="2901775"/>
            <a:ext cx="650240" cy="1938992"/>
          </a:xfrm>
          <a:prstGeom prst="rect">
            <a:avLst/>
          </a:prstGeom>
          <a:noFill/>
        </p:spPr>
        <p:txBody>
          <a:bodyPr wrap="square" rtlCol="0">
            <a:spAutoFit/>
          </a:bodyPr>
          <a:lstStyle/>
          <a:p>
            <a:pPr algn="ctr">
              <a:lnSpc>
                <a:spcPct val="150000"/>
              </a:lnSpc>
            </a:pPr>
            <a:r>
              <a:rPr lang="zh-CN" altLang="en-US" sz="2000" b="1" dirty="0">
                <a:solidFill>
                  <a:schemeClr val="bg1"/>
                </a:solidFill>
                <a:cs typeface="+mn-ea"/>
                <a:sym typeface="+mn-lt"/>
              </a:rPr>
              <a:t>旅游画册</a:t>
            </a:r>
            <a:endParaRPr lang="zh-CN" altLang="en-US" sz="2000" b="1" dirty="0">
              <a:solidFill>
                <a:schemeClr val="bg1"/>
              </a:solidFill>
              <a:cs typeface="+mn-ea"/>
              <a:sym typeface="+mn-lt"/>
            </a:endParaRPr>
          </a:p>
        </p:txBody>
      </p:sp>
      <p:sp>
        <p:nvSpPr>
          <p:cNvPr id="26" name="文本框 25"/>
          <p:cNvSpPr txBox="1"/>
          <p:nvPr/>
        </p:nvSpPr>
        <p:spPr>
          <a:xfrm>
            <a:off x="3645888" y="2890800"/>
            <a:ext cx="830997" cy="2670108"/>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400" kern="0" dirty="0">
                <a:cs typeface="+mn-ea"/>
                <a:sym typeface="+mn-lt"/>
              </a:rPr>
              <a:t>点击输入本栏的具体文字，简明扼要的说明分项内容，</a:t>
            </a:r>
            <a:endParaRPr lang="zh-CN" altLang="en-US" sz="1400" dirty="0">
              <a:cs typeface="+mn-ea"/>
              <a:sym typeface="+mn-lt"/>
            </a:endParaRPr>
          </a:p>
        </p:txBody>
      </p:sp>
      <p:sp>
        <p:nvSpPr>
          <p:cNvPr id="27" name="文本框 26"/>
          <p:cNvSpPr txBox="1"/>
          <p:nvPr/>
        </p:nvSpPr>
        <p:spPr>
          <a:xfrm>
            <a:off x="4476885" y="1052590"/>
            <a:ext cx="3770145" cy="1107996"/>
          </a:xfrm>
          <a:prstGeom prst="rect">
            <a:avLst/>
          </a:prstGeom>
          <a:noFill/>
        </p:spPr>
        <p:txBody>
          <a:bodyPr wrap="square" rtlCol="0">
            <a:spAutoFit/>
          </a:bodyPr>
          <a:lstStyle/>
          <a:p>
            <a:pPr algn="dist"/>
            <a:r>
              <a:rPr lang="zh-CN" altLang="en-US" sz="6600" dirty="0">
                <a:solidFill>
                  <a:srgbClr val="DC9020"/>
                </a:solidFill>
                <a:cs typeface="+mn-ea"/>
                <a:sym typeface="+mn-lt"/>
              </a:rPr>
              <a:t>旅游画册</a:t>
            </a:r>
            <a:endParaRPr lang="zh-CN" altLang="en-US" sz="6600" dirty="0">
              <a:solidFill>
                <a:srgbClr val="DC9020"/>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10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up)">
                                      <p:cBhvr>
                                        <p:cTn id="15" dur="1000"/>
                                        <p:tgtEl>
                                          <p:spTgt spid="2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1" cstate="screen"/>
          <a:srcRect l="-415"/>
          <a:stretch>
            <a:fillRect/>
          </a:stretch>
        </p:blipFill>
        <p:spPr>
          <a:xfrm>
            <a:off x="0" y="-1"/>
            <a:ext cx="12192000" cy="6858001"/>
          </a:xfrm>
          <a:prstGeom prst="rect">
            <a:avLst/>
          </a:prstGeom>
        </p:spPr>
      </p:pic>
      <p:sp>
        <p:nvSpPr>
          <p:cNvPr id="3" name="矩形 2"/>
          <p:cNvSpPr/>
          <p:nvPr/>
        </p:nvSpPr>
        <p:spPr>
          <a:xfrm>
            <a:off x="2164079" y="1708648"/>
            <a:ext cx="2949697" cy="3684542"/>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4" name="矩形 3"/>
          <p:cNvSpPr/>
          <p:nvPr/>
        </p:nvSpPr>
        <p:spPr>
          <a:xfrm>
            <a:off x="2449758" y="1875188"/>
            <a:ext cx="2494826" cy="333991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cxnSp>
        <p:nvCxnSpPr>
          <p:cNvPr id="5" name="直接连接符 4"/>
          <p:cNvCxnSpPr/>
          <p:nvPr/>
        </p:nvCxnSpPr>
        <p:spPr>
          <a:xfrm>
            <a:off x="2449758" y="1875188"/>
            <a:ext cx="4571" cy="33368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2896421" y="1995203"/>
            <a:ext cx="1954381" cy="3096844"/>
          </a:xfrm>
          <a:prstGeom prst="rect">
            <a:avLst/>
          </a:prstGeom>
          <a:noFill/>
        </p:spPr>
        <p:txBody>
          <a:bodyPr vert="eaVert"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11500" dirty="0">
                <a:solidFill>
                  <a:prstClr val="black"/>
                </a:solidFill>
                <a:cs typeface="+mn-ea"/>
                <a:sym typeface="+mn-lt"/>
              </a:rPr>
              <a:t>三则</a:t>
            </a:r>
            <a:endParaRPr kumimoji="0" lang="zh-CN" altLang="en-US" sz="11500" b="0" i="0" u="none" strike="noStrike" kern="1200" cap="none" spc="0" normalizeH="0" baseline="0" noProof="0" dirty="0">
              <a:ln>
                <a:noFill/>
              </a:ln>
              <a:solidFill>
                <a:prstClr val="black"/>
              </a:solidFill>
              <a:effectLst/>
              <a:uLnTx/>
              <a:uFillTx/>
              <a:cs typeface="+mn-ea"/>
              <a:sym typeface="+mn-lt"/>
            </a:endParaRPr>
          </a:p>
        </p:txBody>
      </p:sp>
      <p:sp>
        <p:nvSpPr>
          <p:cNvPr id="11" name="矩形 10"/>
          <p:cNvSpPr/>
          <p:nvPr/>
        </p:nvSpPr>
        <p:spPr>
          <a:xfrm>
            <a:off x="2696366" y="2520406"/>
            <a:ext cx="400110" cy="2279091"/>
          </a:xfrm>
          <a:prstGeom prst="rect">
            <a:avLst/>
          </a:prstGeom>
        </p:spPr>
        <p:txBody>
          <a:bodyPr vert="eaVert" wrap="square">
            <a:spAutoFit/>
          </a:bodyPr>
          <a:lstStyle/>
          <a:p>
            <a:pPr algn="dist"/>
            <a:r>
              <a:rPr lang="en-US" altLang="zh-CN" sz="1400" dirty="0">
                <a:cs typeface="+mn-ea"/>
                <a:sym typeface="+mn-lt"/>
              </a:rPr>
              <a:t>SUNMMER</a:t>
            </a:r>
            <a:endParaRPr lang="zh-CN" altLang="en-US" sz="14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par>
                                <p:cTn id="11" presetID="14"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randombar(horizontal)">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randombar(horizontal)">
                                      <p:cBhvr>
                                        <p:cTn id="2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descr="图片包含 建筑物, 户外, 地面, 方式&#10;&#10;描述已自动生成"/>
          <p:cNvPicPr>
            <a:picLocks noGrp="1" noChangeAspect="1"/>
          </p:cNvPicPr>
          <p:nvPr>
            <p:ph type="pic" sz="quarter" idx="13"/>
          </p:nvPr>
        </p:nvPicPr>
        <p:blipFill>
          <a:blip r:embed="rId1" cstate="screen"/>
          <a:srcRect/>
          <a:stretch>
            <a:fillRect/>
          </a:stretch>
        </p:blipFill>
        <p:spPr>
          <a:xfrm>
            <a:off x="6874900" y="802029"/>
            <a:ext cx="3743969" cy="5101060"/>
          </a:xfrm>
        </p:spPr>
      </p:pic>
      <p:sp>
        <p:nvSpPr>
          <p:cNvPr id="960" name="Rechteck"/>
          <p:cNvSpPr/>
          <p:nvPr/>
        </p:nvSpPr>
        <p:spPr>
          <a:xfrm>
            <a:off x="10237064" y="2723962"/>
            <a:ext cx="1016001" cy="381000"/>
          </a:xfrm>
          <a:prstGeom prst="rect">
            <a:avLst/>
          </a:prstGeom>
          <a:solidFill>
            <a:srgbClr val="DC9020"/>
          </a:solidFill>
          <a:ln w="12700">
            <a:miter lim="400000"/>
          </a:ln>
        </p:spPr>
        <p:txBody>
          <a:bodyPr lIns="25400" tIns="25400" rIns="25400" bIns="25400" anchor="ctr"/>
          <a:lstStyle/>
          <a:p>
            <a:pPr algn="ctr" defTabSz="412750" hangingPunct="0">
              <a:defRPr sz="3200" spc="0">
                <a:solidFill>
                  <a:srgbClr val="FFFFFF"/>
                </a:solidFill>
                <a:latin typeface="Helvetica Light"/>
                <a:ea typeface="Helvetica Light"/>
                <a:cs typeface="Helvetica Light"/>
                <a:sym typeface="Helvetica Light"/>
              </a:defRPr>
            </a:pPr>
            <a:endParaRPr sz="1600" kern="0" dirty="0">
              <a:solidFill>
                <a:srgbClr val="FFFFFF"/>
              </a:solidFill>
              <a:cs typeface="+mn-ea"/>
              <a:sym typeface="+mn-lt"/>
            </a:endParaRPr>
          </a:p>
        </p:txBody>
      </p:sp>
      <p:sp>
        <p:nvSpPr>
          <p:cNvPr id="10" name="椭圆 9"/>
          <p:cNvSpPr/>
          <p:nvPr/>
        </p:nvSpPr>
        <p:spPr>
          <a:xfrm>
            <a:off x="4053340" y="1906969"/>
            <a:ext cx="408602" cy="408602"/>
          </a:xfrm>
          <a:prstGeom prst="ellipse">
            <a:avLst/>
          </a:prstGeom>
          <a:solidFill>
            <a:srgbClr val="DC90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文本框 10"/>
          <p:cNvSpPr txBox="1"/>
          <p:nvPr/>
        </p:nvSpPr>
        <p:spPr>
          <a:xfrm>
            <a:off x="4595034" y="1745043"/>
            <a:ext cx="893566" cy="769441"/>
          </a:xfrm>
          <a:prstGeom prst="rect">
            <a:avLst/>
          </a:prstGeom>
          <a:noFill/>
        </p:spPr>
        <p:txBody>
          <a:bodyPr wrap="square" rtlCol="0">
            <a:spAutoFit/>
          </a:bodyPr>
          <a:lstStyle/>
          <a:p>
            <a:r>
              <a:rPr lang="zh-CN" altLang="en-US" sz="4400" b="1" dirty="0">
                <a:cs typeface="+mn-ea"/>
                <a:sym typeface="+mn-lt"/>
              </a:rPr>
              <a:t>雅。</a:t>
            </a:r>
            <a:endParaRPr lang="zh-CN" altLang="en-US" sz="4400" b="1" dirty="0">
              <a:cs typeface="+mn-ea"/>
              <a:sym typeface="+mn-lt"/>
            </a:endParaRPr>
          </a:p>
        </p:txBody>
      </p:sp>
      <p:sp>
        <p:nvSpPr>
          <p:cNvPr id="12" name="文本框 11"/>
          <p:cNvSpPr txBox="1"/>
          <p:nvPr/>
        </p:nvSpPr>
        <p:spPr>
          <a:xfrm>
            <a:off x="2570566" y="2901146"/>
            <a:ext cx="3335528" cy="2224121"/>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250000"/>
              </a:lnSpc>
            </a:pPr>
            <a:r>
              <a:rPr lang="zh-CN" altLang="en-US" sz="1400" kern="0" dirty="0">
                <a:cs typeface="+mn-ea"/>
                <a:sym typeface="+mn-lt"/>
              </a:rPr>
              <a:t>点击输入本栏的具体文字，简明扼要的说明分项内容，此为概念图解，请根据您的具体内容酌情修点击输入本栏的具体文字，简明扼要的说明分项内容。</a:t>
            </a:r>
            <a:endParaRPr lang="zh-CN" altLang="en-US" sz="1400" dirty="0">
              <a:cs typeface="+mn-ea"/>
              <a:sym typeface="+mn-lt"/>
            </a:endParaRPr>
          </a:p>
        </p:txBody>
      </p:sp>
      <p:grpSp>
        <p:nvGrpSpPr>
          <p:cNvPr id="13" name="组合 12"/>
          <p:cNvGrpSpPr/>
          <p:nvPr/>
        </p:nvGrpSpPr>
        <p:grpSpPr>
          <a:xfrm>
            <a:off x="1318115" y="3494115"/>
            <a:ext cx="443955" cy="967722"/>
            <a:chOff x="20222703" y="11058283"/>
            <a:chExt cx="887909" cy="1935443"/>
          </a:xfrm>
        </p:grpSpPr>
        <p:pic>
          <p:nvPicPr>
            <p:cNvPr id="14" name="Picture" descr="Picture"/>
            <p:cNvPicPr>
              <a:picLocks noChangeAspect="1"/>
            </p:cNvPicPr>
            <p:nvPr/>
          </p:nvPicPr>
          <p:blipFill>
            <a:blip r:embed="rId2" cstate="email"/>
            <a:stretch>
              <a:fillRect/>
            </a:stretch>
          </p:blipFill>
          <p:spPr>
            <a:xfrm>
              <a:off x="20222703" y="11058283"/>
              <a:ext cx="887909" cy="1935443"/>
            </a:xfrm>
            <a:prstGeom prst="rect">
              <a:avLst/>
            </a:prstGeom>
          </p:spPr>
        </p:pic>
        <p:sp>
          <p:nvSpPr>
            <p:cNvPr id="15" name="文本框 14"/>
            <p:cNvSpPr txBox="1"/>
            <p:nvPr/>
          </p:nvSpPr>
          <p:spPr>
            <a:xfrm>
              <a:off x="20251421" y="11231953"/>
              <a:ext cx="555661" cy="1167129"/>
            </a:xfrm>
            <a:prstGeom prst="rect">
              <a:avLst/>
            </a:prstGeom>
            <a:noFill/>
          </p:spPr>
          <p:txBody>
            <a:bodyPr wrap="square" rtlCol="0">
              <a:spAutoFit/>
            </a:bodyPr>
            <a:lstStyle/>
            <a:p>
              <a:r>
                <a:rPr lang="zh-CN" altLang="en-US" sz="1600" dirty="0">
                  <a:solidFill>
                    <a:schemeClr val="bg1"/>
                  </a:solidFill>
                  <a:cs typeface="+mn-ea"/>
                  <a:sym typeface="+mn-lt"/>
                </a:rPr>
                <a:t>古镇</a:t>
              </a:r>
              <a:endParaRPr lang="zh-CN" altLang="en-US" sz="1600"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descr="图片包含 围栏, 美食, 木制, 长椅&#10;&#10;描述已自动生成"/>
          <p:cNvPicPr>
            <a:picLocks noGrp="1" noChangeAspect="1"/>
          </p:cNvPicPr>
          <p:nvPr>
            <p:ph type="pic" sz="quarter" idx="14"/>
          </p:nvPr>
        </p:nvPicPr>
        <p:blipFill>
          <a:blip r:embed="rId1" cstate="screen"/>
          <a:srcRect/>
          <a:stretch>
            <a:fillRect/>
          </a:stretch>
        </p:blipFill>
        <p:spPr/>
      </p:pic>
      <p:pic>
        <p:nvPicPr>
          <p:cNvPr id="8" name="图片占位符 7" descr="图片包含 鲜花, 植物&#10;&#10;描述已自动生成"/>
          <p:cNvPicPr>
            <a:picLocks noGrp="1" noChangeAspect="1"/>
          </p:cNvPicPr>
          <p:nvPr>
            <p:ph type="pic" sz="quarter" idx="15"/>
          </p:nvPr>
        </p:nvPicPr>
        <p:blipFill>
          <a:blip r:embed="rId2" cstate="screen"/>
          <a:srcRect/>
          <a:stretch>
            <a:fillRect/>
          </a:stretch>
        </p:blipFill>
        <p:spPr/>
      </p:pic>
      <p:pic>
        <p:nvPicPr>
          <p:cNvPr id="10" name="图片占位符 9" descr="图片包含 美食, 室内, 餐桌, 碗&#10;&#10;描述已自动生成"/>
          <p:cNvPicPr>
            <a:picLocks noGrp="1" noChangeAspect="1"/>
          </p:cNvPicPr>
          <p:nvPr>
            <p:ph type="pic" sz="quarter" idx="13"/>
          </p:nvPr>
        </p:nvPicPr>
        <p:blipFill>
          <a:blip r:embed="rId3" cstate="screen"/>
          <a:srcRect/>
          <a:stretch>
            <a:fillRect/>
          </a:stretch>
        </p:blipFill>
        <p:spPr/>
      </p:pic>
      <p:sp>
        <p:nvSpPr>
          <p:cNvPr id="1003" name="Rechteck"/>
          <p:cNvSpPr/>
          <p:nvPr/>
        </p:nvSpPr>
        <p:spPr>
          <a:xfrm>
            <a:off x="476250" y="474133"/>
            <a:ext cx="2540000" cy="3179234"/>
          </a:xfrm>
          <a:prstGeom prst="rect">
            <a:avLst/>
          </a:prstGeom>
          <a:solidFill>
            <a:srgbClr val="DC9020"/>
          </a:solidFill>
          <a:ln w="12700">
            <a:miter lim="400000"/>
          </a:ln>
        </p:spPr>
        <p:txBody>
          <a:bodyPr lIns="25400" tIns="25400" rIns="25400" bIns="25400" anchor="ctr"/>
          <a:lstStyle/>
          <a:p>
            <a:pPr algn="ctr" defTabSz="412750" hangingPunct="0">
              <a:defRPr sz="3200" spc="0">
                <a:solidFill>
                  <a:srgbClr val="FFFFFF"/>
                </a:solidFill>
                <a:latin typeface="Helvetica Light"/>
                <a:ea typeface="Helvetica Light"/>
                <a:cs typeface="Helvetica Light"/>
                <a:sym typeface="Helvetica Light"/>
              </a:defRPr>
            </a:pPr>
            <a:endParaRPr sz="1600" kern="0" dirty="0">
              <a:solidFill>
                <a:srgbClr val="FFFFFF"/>
              </a:solidFill>
              <a:cs typeface="+mn-ea"/>
              <a:sym typeface="+mn-lt"/>
            </a:endParaRPr>
          </a:p>
        </p:txBody>
      </p:sp>
      <p:sp>
        <p:nvSpPr>
          <p:cNvPr id="1004" name="Rechteck"/>
          <p:cNvSpPr/>
          <p:nvPr/>
        </p:nvSpPr>
        <p:spPr>
          <a:xfrm>
            <a:off x="2571750" y="5892800"/>
            <a:ext cx="1270000" cy="12700"/>
          </a:xfrm>
          <a:prstGeom prst="rect">
            <a:avLst/>
          </a:prstGeom>
          <a:solidFill>
            <a:srgbClr val="24282B"/>
          </a:solidFill>
          <a:ln w="12700">
            <a:miter lim="400000"/>
          </a:ln>
        </p:spPr>
        <p:txBody>
          <a:bodyPr lIns="25400" tIns="25400" rIns="25400" bIns="25400" anchor="ctr"/>
          <a:lstStyle/>
          <a:p>
            <a:pPr algn="ctr" defTabSz="412750" hangingPunct="0">
              <a:defRPr sz="3200" spc="0">
                <a:solidFill>
                  <a:srgbClr val="0433FF"/>
                </a:solidFill>
                <a:latin typeface="Helvetica Light"/>
                <a:ea typeface="Helvetica Light"/>
                <a:cs typeface="Helvetica Light"/>
                <a:sym typeface="Helvetica Light"/>
              </a:defRPr>
            </a:pPr>
            <a:endParaRPr sz="1600" kern="0" dirty="0">
              <a:solidFill>
                <a:srgbClr val="0433FF"/>
              </a:solidFill>
              <a:cs typeface="+mn-ea"/>
              <a:sym typeface="+mn-lt"/>
            </a:endParaRPr>
          </a:p>
        </p:txBody>
      </p:sp>
      <p:sp>
        <p:nvSpPr>
          <p:cNvPr id="16" name="文本框 15"/>
          <p:cNvSpPr txBox="1"/>
          <p:nvPr/>
        </p:nvSpPr>
        <p:spPr>
          <a:xfrm>
            <a:off x="800509" y="1117208"/>
            <a:ext cx="1891482" cy="1938992"/>
          </a:xfrm>
          <a:prstGeom prst="rect">
            <a:avLst/>
          </a:prstGeom>
          <a:noFill/>
        </p:spPr>
        <p:txBody>
          <a:bodyPr wrap="square" rtlCol="0">
            <a:spAutoFit/>
          </a:bodyPr>
          <a:lstStyle/>
          <a:p>
            <a:r>
              <a:rPr lang="zh-CN" altLang="en-US" sz="6000" dirty="0">
                <a:cs typeface="+mn-ea"/>
                <a:sym typeface="+mn-lt"/>
              </a:rPr>
              <a:t>旅游画册</a:t>
            </a:r>
            <a:endParaRPr lang="zh-CN" altLang="en-US" sz="6000" dirty="0">
              <a:cs typeface="+mn-ea"/>
              <a:sym typeface="+mn-lt"/>
            </a:endParaRPr>
          </a:p>
        </p:txBody>
      </p:sp>
      <p:sp>
        <p:nvSpPr>
          <p:cNvPr id="17" name="MAON"/>
          <p:cNvSpPr txBox="1"/>
          <p:nvPr/>
        </p:nvSpPr>
        <p:spPr>
          <a:xfrm>
            <a:off x="8883045" y="1638826"/>
            <a:ext cx="3308955" cy="584775"/>
          </a:xfrm>
          <a:prstGeom prst="rect">
            <a:avLst/>
          </a:prstGeom>
          <a:ln w="12700">
            <a:miter lim="400000"/>
          </a:ln>
        </p:spPr>
        <p:txBody>
          <a:bodyPr wrap="square" lIns="22860" rIns="22860" anchor="ctr">
            <a:spAutoFit/>
          </a:bodyPr>
          <a:lstStyle/>
          <a:p>
            <a:pPr defTabSz="412750" hangingPunct="0"/>
            <a:r>
              <a:rPr lang="en-US" altLang="zh-CN" sz="3200" kern="0" spc="170" dirty="0">
                <a:cs typeface="+mn-ea"/>
                <a:sym typeface="+mn-lt"/>
              </a:rPr>
              <a:t>【</a:t>
            </a:r>
            <a:r>
              <a:rPr lang="zh-CN" altLang="en-US" sz="3200" kern="0" spc="170" dirty="0">
                <a:cs typeface="+mn-ea"/>
                <a:sym typeface="+mn-lt"/>
              </a:rPr>
              <a:t>旅游画册</a:t>
            </a:r>
            <a:r>
              <a:rPr lang="en-US" altLang="zh-CN" sz="3200" kern="0" spc="170" dirty="0">
                <a:cs typeface="+mn-ea"/>
                <a:sym typeface="+mn-lt"/>
              </a:rPr>
              <a:t>】</a:t>
            </a:r>
            <a:endParaRPr sz="3200" kern="0" spc="170" dirty="0">
              <a:cs typeface="+mn-ea"/>
              <a:sym typeface="+mn-lt"/>
            </a:endParaRPr>
          </a:p>
        </p:txBody>
      </p:sp>
      <p:sp>
        <p:nvSpPr>
          <p:cNvPr id="18" name="TextBox 46"/>
          <p:cNvSpPr txBox="1">
            <a:spLocks noChangeArrowheads="1"/>
          </p:cNvSpPr>
          <p:nvPr/>
        </p:nvSpPr>
        <p:spPr bwMode="auto">
          <a:xfrm>
            <a:off x="9035446" y="2223601"/>
            <a:ext cx="2766060" cy="1010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21970">
              <a:defRPr sz="1300">
                <a:solidFill>
                  <a:schemeClr val="tx1"/>
                </a:solidFill>
                <a:latin typeface="Calibri" panose="020F0502020204030204" pitchFamily="34" charset="0"/>
                <a:ea typeface="宋体" panose="02010600030101010101" pitchFamily="2" charset="-122"/>
              </a:defRPr>
            </a:lvl1pPr>
            <a:lvl2pPr marL="742950" indent="-285750" defTabSz="521970">
              <a:defRPr sz="1300">
                <a:solidFill>
                  <a:schemeClr val="tx1"/>
                </a:solidFill>
                <a:latin typeface="Calibri" panose="020F0502020204030204" pitchFamily="34" charset="0"/>
                <a:ea typeface="宋体" panose="02010600030101010101" pitchFamily="2" charset="-122"/>
              </a:defRPr>
            </a:lvl2pPr>
            <a:lvl3pPr marL="1143000" indent="-228600" defTabSz="521970">
              <a:defRPr sz="1300">
                <a:solidFill>
                  <a:schemeClr val="tx1"/>
                </a:solidFill>
                <a:latin typeface="Calibri" panose="020F0502020204030204" pitchFamily="34" charset="0"/>
                <a:ea typeface="宋体" panose="02010600030101010101" pitchFamily="2" charset="-122"/>
              </a:defRPr>
            </a:lvl3pPr>
            <a:lvl4pPr marL="1600200" indent="-228600" defTabSz="521970">
              <a:defRPr sz="1300">
                <a:solidFill>
                  <a:schemeClr val="tx1"/>
                </a:solidFill>
                <a:latin typeface="Calibri" panose="020F0502020204030204" pitchFamily="34" charset="0"/>
                <a:ea typeface="宋体" panose="02010600030101010101" pitchFamily="2" charset="-122"/>
              </a:defRPr>
            </a:lvl4pPr>
            <a:lvl5pPr marL="2057400" indent="-228600" defTabSz="521970">
              <a:defRPr sz="1300">
                <a:solidFill>
                  <a:schemeClr val="tx1"/>
                </a:solidFill>
                <a:latin typeface="Calibri" panose="020F0502020204030204" pitchFamily="34" charset="0"/>
                <a:ea typeface="宋体" panose="02010600030101010101" pitchFamily="2" charset="-122"/>
              </a:defRPr>
            </a:lvl5pPr>
            <a:lvl6pPr marL="2514600" indent="-228600" defTabSz="52197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defTabSz="52197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defTabSz="52197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defTabSz="52197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defTabSz="1218565">
              <a:lnSpc>
                <a:spcPts val="2500"/>
              </a:lnSpc>
            </a:pPr>
            <a:r>
              <a:rPr lang="zh-CN" altLang="en-US" sz="1200" dirty="0">
                <a:latin typeface="+mn-lt"/>
                <a:ea typeface="+mn-ea"/>
                <a:cs typeface="+mn-ea"/>
                <a:sym typeface="+mn-lt"/>
              </a:rPr>
              <a:t>请在此处添加具体内容，文字尽量言简意赅，简单说明即可，不必过于繁琐，注意板面美观度。</a:t>
            </a:r>
            <a:endParaRPr lang="zh-CN" altLang="en-US" sz="1200" dirty="0">
              <a:latin typeface="+mn-lt"/>
              <a:ea typeface="+mn-ea"/>
              <a:cs typeface="+mn-ea"/>
              <a:sym typeface="+mn-lt"/>
            </a:endParaRPr>
          </a:p>
        </p:txBody>
      </p:sp>
      <p:sp>
        <p:nvSpPr>
          <p:cNvPr id="19" name="MAON"/>
          <p:cNvSpPr txBox="1"/>
          <p:nvPr/>
        </p:nvSpPr>
        <p:spPr>
          <a:xfrm>
            <a:off x="8883045" y="4044100"/>
            <a:ext cx="3308955" cy="584775"/>
          </a:xfrm>
          <a:prstGeom prst="rect">
            <a:avLst/>
          </a:prstGeom>
          <a:ln w="12700">
            <a:miter lim="400000"/>
          </a:ln>
        </p:spPr>
        <p:txBody>
          <a:bodyPr wrap="square" lIns="22860" rIns="22860" anchor="ctr">
            <a:spAutoFit/>
          </a:bodyPr>
          <a:lstStyle/>
          <a:p>
            <a:pPr defTabSz="412750" hangingPunct="0"/>
            <a:r>
              <a:rPr lang="en-US" altLang="zh-CN" sz="3200" kern="0" spc="170" dirty="0">
                <a:cs typeface="+mn-ea"/>
                <a:sym typeface="+mn-lt"/>
              </a:rPr>
              <a:t>【</a:t>
            </a:r>
            <a:r>
              <a:rPr lang="zh-CN" altLang="en-US" sz="3200" dirty="0">
                <a:cs typeface="+mn-ea"/>
                <a:sym typeface="+mn-lt"/>
              </a:rPr>
              <a:t>旅游画册</a:t>
            </a:r>
            <a:r>
              <a:rPr lang="en-US" altLang="zh-CN" sz="3200" kern="0" spc="170" dirty="0">
                <a:cs typeface="+mn-ea"/>
                <a:sym typeface="+mn-lt"/>
              </a:rPr>
              <a:t>】</a:t>
            </a:r>
            <a:endParaRPr sz="3200" kern="0" spc="170" dirty="0">
              <a:cs typeface="+mn-ea"/>
              <a:sym typeface="+mn-lt"/>
            </a:endParaRPr>
          </a:p>
        </p:txBody>
      </p:sp>
      <p:sp>
        <p:nvSpPr>
          <p:cNvPr id="20" name="TextBox 46"/>
          <p:cNvSpPr txBox="1">
            <a:spLocks noChangeArrowheads="1"/>
          </p:cNvSpPr>
          <p:nvPr/>
        </p:nvSpPr>
        <p:spPr bwMode="auto">
          <a:xfrm>
            <a:off x="9035446" y="4628876"/>
            <a:ext cx="2766060" cy="1010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21970">
              <a:defRPr sz="1300">
                <a:solidFill>
                  <a:schemeClr val="tx1"/>
                </a:solidFill>
                <a:latin typeface="Calibri" panose="020F0502020204030204" pitchFamily="34" charset="0"/>
                <a:ea typeface="宋体" panose="02010600030101010101" pitchFamily="2" charset="-122"/>
              </a:defRPr>
            </a:lvl1pPr>
            <a:lvl2pPr marL="742950" indent="-285750" defTabSz="521970">
              <a:defRPr sz="1300">
                <a:solidFill>
                  <a:schemeClr val="tx1"/>
                </a:solidFill>
                <a:latin typeface="Calibri" panose="020F0502020204030204" pitchFamily="34" charset="0"/>
                <a:ea typeface="宋体" panose="02010600030101010101" pitchFamily="2" charset="-122"/>
              </a:defRPr>
            </a:lvl2pPr>
            <a:lvl3pPr marL="1143000" indent="-228600" defTabSz="521970">
              <a:defRPr sz="1300">
                <a:solidFill>
                  <a:schemeClr val="tx1"/>
                </a:solidFill>
                <a:latin typeface="Calibri" panose="020F0502020204030204" pitchFamily="34" charset="0"/>
                <a:ea typeface="宋体" panose="02010600030101010101" pitchFamily="2" charset="-122"/>
              </a:defRPr>
            </a:lvl3pPr>
            <a:lvl4pPr marL="1600200" indent="-228600" defTabSz="521970">
              <a:defRPr sz="1300">
                <a:solidFill>
                  <a:schemeClr val="tx1"/>
                </a:solidFill>
                <a:latin typeface="Calibri" panose="020F0502020204030204" pitchFamily="34" charset="0"/>
                <a:ea typeface="宋体" panose="02010600030101010101" pitchFamily="2" charset="-122"/>
              </a:defRPr>
            </a:lvl4pPr>
            <a:lvl5pPr marL="2057400" indent="-228600" defTabSz="521970">
              <a:defRPr sz="1300">
                <a:solidFill>
                  <a:schemeClr val="tx1"/>
                </a:solidFill>
                <a:latin typeface="Calibri" panose="020F0502020204030204" pitchFamily="34" charset="0"/>
                <a:ea typeface="宋体" panose="02010600030101010101" pitchFamily="2" charset="-122"/>
              </a:defRPr>
            </a:lvl5pPr>
            <a:lvl6pPr marL="2514600" indent="-228600" defTabSz="52197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6pPr>
            <a:lvl7pPr marL="2971800" indent="-228600" defTabSz="52197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7pPr>
            <a:lvl8pPr marL="3429000" indent="-228600" defTabSz="52197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8pPr>
            <a:lvl9pPr marL="3886200" indent="-228600" defTabSz="521970" eaLnBrk="0" fontAlgn="base" hangingPunct="0">
              <a:spcBef>
                <a:spcPct val="0"/>
              </a:spcBef>
              <a:spcAft>
                <a:spcPct val="0"/>
              </a:spcAft>
              <a:buFont typeface="Arial" panose="020B0604020202020204" pitchFamily="34" charset="0"/>
              <a:defRPr sz="1300">
                <a:solidFill>
                  <a:schemeClr val="tx1"/>
                </a:solidFill>
                <a:latin typeface="Calibri" panose="020F0502020204030204" pitchFamily="34" charset="0"/>
                <a:ea typeface="宋体" panose="02010600030101010101" pitchFamily="2" charset="-122"/>
              </a:defRPr>
            </a:lvl9pPr>
          </a:lstStyle>
          <a:p>
            <a:pPr defTabSz="1218565">
              <a:lnSpc>
                <a:spcPts val="2500"/>
              </a:lnSpc>
            </a:pPr>
            <a:r>
              <a:rPr lang="zh-CN" altLang="en-US" sz="1200" dirty="0">
                <a:latin typeface="+mn-lt"/>
                <a:ea typeface="+mn-ea"/>
                <a:cs typeface="+mn-ea"/>
                <a:sym typeface="+mn-lt"/>
              </a:rPr>
              <a:t>请在此处添加具体内容，文字尽量言简意赅，简单说明即可，不必过于繁琐，注意板面美观度。</a:t>
            </a:r>
            <a:endParaRPr lang="zh-CN" altLang="en-US" sz="1200" dirty="0">
              <a:latin typeface="+mn-lt"/>
              <a:ea typeface="+mn-ea"/>
              <a:cs typeface="+mn-ea"/>
              <a:sym typeface="+mn-lt"/>
            </a:endParaRPr>
          </a:p>
        </p:txBody>
      </p:sp>
      <p:sp>
        <p:nvSpPr>
          <p:cNvPr id="13" name="TextBox 12"/>
          <p:cNvSpPr txBox="1"/>
          <p:nvPr/>
        </p:nvSpPr>
        <p:spPr>
          <a:xfrm>
            <a:off x="135626" y="6602869"/>
            <a:ext cx="1800200" cy="123111"/>
          </a:xfrm>
          <a:prstGeom prst="rect">
            <a:avLst/>
          </a:prstGeom>
          <a:noFill/>
        </p:spPr>
        <p:txBody>
          <a:bodyPr wrap="square" rtlCol="0">
            <a:spAutoFit/>
          </a:bodyPr>
          <a:lstStyle/>
          <a:p>
            <a:pPr defTabSz="914400">
              <a:lnSpc>
                <a:spcPct val="200000"/>
              </a:lnSpc>
            </a:pPr>
            <a:r>
              <a:rPr lang="en-US" altLang="zh-CN" sz="100" dirty="0" smtClean="0">
                <a:solidFill>
                  <a:schemeClr val="bg1"/>
                </a:solidFill>
                <a:ea typeface="微软雅黑" panose="020B0503020204020204" pitchFamily="34" charset="-122"/>
              </a:rPr>
              <a:t>PPT</a:t>
            </a:r>
            <a:r>
              <a:rPr lang="zh-CN" altLang="en-US" sz="100" dirty="0" smtClean="0">
                <a:solidFill>
                  <a:schemeClr val="bg1"/>
                </a:solidFill>
                <a:ea typeface="微软雅黑" panose="020B0503020204020204" pitchFamily="34" charset="-122"/>
              </a:rPr>
              <a:t>模板 </a:t>
            </a:r>
            <a:r>
              <a:rPr lang="en-US" altLang="zh-CN" sz="100" dirty="0">
                <a:solidFill>
                  <a:schemeClr val="bg1"/>
                </a:solidFill>
                <a:ea typeface="微软雅黑" panose="020B0503020204020204" pitchFamily="34" charset="-122"/>
              </a:rPr>
              <a:t>http://www.1ppt.com/moban/</a:t>
            </a:r>
            <a:r>
              <a:rPr lang="zh-CN" altLang="en-US" sz="100" dirty="0" smtClean="0">
                <a:solidFill>
                  <a:schemeClr val="bg1"/>
                </a:solidFill>
                <a:ea typeface="微软雅黑" panose="020B0503020204020204" pitchFamily="34" charset="-122"/>
              </a:rPr>
              <a:t> </a:t>
            </a:r>
            <a:endParaRPr lang="en-US" altLang="zh-CN" sz="100" dirty="0" smtClean="0">
              <a:solidFill>
                <a:schemeClr val="bg1"/>
              </a:solidFill>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5"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randombar(vertical)">
                                      <p:cBhvr>
                                        <p:cTn id="13" dur="750"/>
                                        <p:tgtEl>
                                          <p:spTgt spid="18"/>
                                        </p:tgtEl>
                                      </p:cBhvr>
                                    </p:animEffect>
                                  </p:childTnLst>
                                </p:cTn>
                              </p:par>
                            </p:childTnLst>
                          </p:cTn>
                        </p:par>
                        <p:par>
                          <p:cTn id="14" fill="hold">
                            <p:stCondLst>
                              <p:cond delay="2000"/>
                            </p:stCondLst>
                            <p:childTnLst>
                              <p:par>
                                <p:cTn id="15" presetID="14" presetClass="entr" presetSubtype="5"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randombar(vertical)">
                                      <p:cBhvr>
                                        <p:cTn id="17"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descr="图片包含 植物, 餐桌, 鲜花, 天空&#10;&#10;描述已自动生成"/>
          <p:cNvPicPr>
            <a:picLocks noGrp="1" noChangeAspect="1"/>
          </p:cNvPicPr>
          <p:nvPr>
            <p:ph type="pic" sz="quarter" idx="13"/>
          </p:nvPr>
        </p:nvPicPr>
        <p:blipFill>
          <a:blip r:embed="rId1" cstate="screen"/>
          <a:srcRect/>
          <a:stretch>
            <a:fillRect/>
          </a:stretch>
        </p:blipFill>
        <p:spPr/>
      </p:pic>
      <p:pic>
        <p:nvPicPr>
          <p:cNvPr id="8" name="图片占位符 7" descr="图片包含 建筑物, 地面, 场景, 户外&#10;&#10;描述已自动生成"/>
          <p:cNvPicPr>
            <a:picLocks noGrp="1" noChangeAspect="1"/>
          </p:cNvPicPr>
          <p:nvPr>
            <p:ph type="pic" sz="quarter" idx="14"/>
          </p:nvPr>
        </p:nvPicPr>
        <p:blipFill>
          <a:blip r:embed="rId2" cstate="screen"/>
          <a:srcRect/>
          <a:stretch>
            <a:fillRect/>
          </a:stretch>
        </p:blipFill>
        <p:spPr/>
      </p:pic>
      <p:pic>
        <p:nvPicPr>
          <p:cNvPr id="11" name="图片占位符 10" descr="图片包含 张, 切片, 蛋糕, 天空&#10;&#10;描述已自动生成"/>
          <p:cNvPicPr>
            <a:picLocks noGrp="1" noChangeAspect="1"/>
          </p:cNvPicPr>
          <p:nvPr>
            <p:ph type="pic" sz="quarter" idx="16"/>
          </p:nvPr>
        </p:nvPicPr>
        <p:blipFill>
          <a:blip r:embed="rId3" cstate="screen"/>
          <a:srcRect/>
          <a:stretch>
            <a:fillRect/>
          </a:stretch>
        </p:blipFill>
        <p:spPr/>
      </p:pic>
      <p:pic>
        <p:nvPicPr>
          <p:cNvPr id="13" name="图片占位符 12" descr="图片包含 餐桌, 室内, 木制&#10;&#10;描述已自动生成"/>
          <p:cNvPicPr>
            <a:picLocks noGrp="1" noChangeAspect="1"/>
          </p:cNvPicPr>
          <p:nvPr>
            <p:ph type="pic" sz="quarter" idx="15"/>
          </p:nvPr>
        </p:nvPicPr>
        <p:blipFill>
          <a:blip r:embed="rId4" cstate="screen"/>
          <a:srcRect/>
          <a:stretch>
            <a:fillRect/>
          </a:stretch>
        </p:blipFill>
        <p:spPr/>
      </p:pic>
      <p:sp>
        <p:nvSpPr>
          <p:cNvPr id="24" name="文本框 23"/>
          <p:cNvSpPr txBox="1"/>
          <p:nvPr/>
        </p:nvSpPr>
        <p:spPr>
          <a:xfrm>
            <a:off x="1374499" y="898841"/>
            <a:ext cx="3770145" cy="1107996"/>
          </a:xfrm>
          <a:prstGeom prst="rect">
            <a:avLst/>
          </a:prstGeom>
          <a:noFill/>
        </p:spPr>
        <p:txBody>
          <a:bodyPr wrap="square" rtlCol="0">
            <a:spAutoFit/>
          </a:bodyPr>
          <a:lstStyle/>
          <a:p>
            <a:pPr algn="dist"/>
            <a:r>
              <a:rPr lang="zh-CN" altLang="en-US" sz="6600" dirty="0">
                <a:solidFill>
                  <a:srgbClr val="DC9020"/>
                </a:solidFill>
                <a:cs typeface="+mn-ea"/>
                <a:sym typeface="+mn-lt"/>
              </a:rPr>
              <a:t>旅游画册</a:t>
            </a:r>
            <a:endParaRPr lang="zh-CN" altLang="en-US" sz="6600" dirty="0">
              <a:solidFill>
                <a:srgbClr val="DC9020"/>
              </a:solidFill>
              <a:cs typeface="+mn-ea"/>
              <a:sym typeface="+mn-lt"/>
            </a:endParaRPr>
          </a:p>
        </p:txBody>
      </p:sp>
      <p:sp>
        <p:nvSpPr>
          <p:cNvPr id="25" name="文本框 24"/>
          <p:cNvSpPr txBox="1"/>
          <p:nvPr/>
        </p:nvSpPr>
        <p:spPr>
          <a:xfrm>
            <a:off x="1329041" y="4977366"/>
            <a:ext cx="1292662" cy="981793"/>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200" kern="0" dirty="0">
                <a:cs typeface="+mn-ea"/>
                <a:sym typeface="+mn-lt"/>
              </a:rPr>
              <a:t>点击输入本栏的具体文字，简明扼要的说明分项内容，</a:t>
            </a:r>
            <a:endParaRPr lang="zh-CN" altLang="en-US" sz="1200" dirty="0">
              <a:cs typeface="+mn-ea"/>
              <a:sym typeface="+mn-lt"/>
            </a:endParaRPr>
          </a:p>
        </p:txBody>
      </p:sp>
      <p:sp>
        <p:nvSpPr>
          <p:cNvPr id="26" name="文本框 25"/>
          <p:cNvSpPr txBox="1"/>
          <p:nvPr/>
        </p:nvSpPr>
        <p:spPr>
          <a:xfrm>
            <a:off x="4188521" y="4977366"/>
            <a:ext cx="1292662" cy="981793"/>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200" kern="0" dirty="0">
                <a:cs typeface="+mn-ea"/>
                <a:sym typeface="+mn-lt"/>
              </a:rPr>
              <a:t>点击输入本栏的具体文字，简明扼要的说明分项内容，</a:t>
            </a:r>
            <a:endParaRPr lang="zh-CN" altLang="en-US" sz="1200" dirty="0">
              <a:cs typeface="+mn-ea"/>
              <a:sym typeface="+mn-lt"/>
            </a:endParaRPr>
          </a:p>
        </p:txBody>
      </p:sp>
      <p:sp>
        <p:nvSpPr>
          <p:cNvPr id="27" name="文本框 26"/>
          <p:cNvSpPr txBox="1"/>
          <p:nvPr/>
        </p:nvSpPr>
        <p:spPr>
          <a:xfrm>
            <a:off x="7087358" y="3691010"/>
            <a:ext cx="1292662" cy="981793"/>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200" kern="0" dirty="0">
                <a:cs typeface="+mn-ea"/>
                <a:sym typeface="+mn-lt"/>
              </a:rPr>
              <a:t>点击输入本栏的具体文字，简明扼要的说明分项内容，</a:t>
            </a:r>
            <a:endParaRPr lang="zh-CN" altLang="en-US" sz="1200" dirty="0">
              <a:cs typeface="+mn-ea"/>
              <a:sym typeface="+mn-lt"/>
            </a:endParaRPr>
          </a:p>
        </p:txBody>
      </p:sp>
      <p:sp>
        <p:nvSpPr>
          <p:cNvPr id="28" name="文本框 27"/>
          <p:cNvSpPr txBox="1"/>
          <p:nvPr/>
        </p:nvSpPr>
        <p:spPr>
          <a:xfrm>
            <a:off x="9946838" y="3691010"/>
            <a:ext cx="1292662" cy="981793"/>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200" kern="0" dirty="0">
                <a:cs typeface="+mn-ea"/>
                <a:sym typeface="+mn-lt"/>
              </a:rPr>
              <a:t>点击输入本栏的具体文字，简明扼要的说明分项内容，</a:t>
            </a:r>
            <a:endParaRPr lang="zh-CN" altLang="en-US" sz="1200" dirty="0">
              <a:cs typeface="+mn-ea"/>
              <a:sym typeface="+mn-lt"/>
            </a:endParaRPr>
          </a:p>
        </p:txBody>
      </p:sp>
      <p:sp>
        <p:nvSpPr>
          <p:cNvPr id="29" name="Rechteck"/>
          <p:cNvSpPr/>
          <p:nvPr/>
        </p:nvSpPr>
        <p:spPr>
          <a:xfrm>
            <a:off x="10123956" y="5468262"/>
            <a:ext cx="1016001" cy="381000"/>
          </a:xfrm>
          <a:prstGeom prst="rect">
            <a:avLst/>
          </a:prstGeom>
          <a:solidFill>
            <a:srgbClr val="DC9020"/>
          </a:solidFill>
          <a:ln w="12700">
            <a:miter lim="400000"/>
          </a:ln>
        </p:spPr>
        <p:txBody>
          <a:bodyPr lIns="25400" tIns="25400" rIns="25400" bIns="25400" anchor="ctr"/>
          <a:lstStyle/>
          <a:p>
            <a:pPr algn="ctr" defTabSz="412750" hangingPunct="0">
              <a:defRPr sz="3200" spc="0">
                <a:solidFill>
                  <a:srgbClr val="FFFFFF"/>
                </a:solidFill>
                <a:latin typeface="Helvetica Light"/>
                <a:ea typeface="Helvetica Light"/>
                <a:cs typeface="Helvetica Light"/>
                <a:sym typeface="Helvetica Light"/>
              </a:defRPr>
            </a:pPr>
            <a:endParaRPr sz="1600" kern="0" dirty="0">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descr="图片包含 鲜花, 蛋糕, 小, 树&#10;&#10;描述已自动生成"/>
          <p:cNvPicPr>
            <a:picLocks noGrp="1" noChangeAspect="1"/>
          </p:cNvPicPr>
          <p:nvPr>
            <p:ph type="pic" sz="quarter" idx="13"/>
          </p:nvPr>
        </p:nvPicPr>
        <p:blipFill>
          <a:blip r:embed="rId1" cstate="screen"/>
          <a:srcRect/>
          <a:stretch>
            <a:fillRect/>
          </a:stretch>
        </p:blipFill>
        <p:spPr>
          <a:xfrm>
            <a:off x="1021947" y="1188976"/>
            <a:ext cx="3190179" cy="3987725"/>
          </a:xfrm>
        </p:spPr>
      </p:pic>
      <p:sp>
        <p:nvSpPr>
          <p:cNvPr id="681" name="Rechteck"/>
          <p:cNvSpPr/>
          <p:nvPr/>
        </p:nvSpPr>
        <p:spPr>
          <a:xfrm>
            <a:off x="2632910" y="5506978"/>
            <a:ext cx="2667001" cy="635000"/>
          </a:xfrm>
          <a:prstGeom prst="rect">
            <a:avLst/>
          </a:prstGeom>
          <a:solidFill>
            <a:srgbClr val="DC9020"/>
          </a:solidFill>
          <a:ln w="12700" cap="flat">
            <a:noFill/>
            <a:miter lim="400000"/>
          </a:ln>
          <a:effectLst/>
        </p:spPr>
        <p:txBody>
          <a:bodyPr wrap="square" lIns="25400" tIns="25400" rIns="25400" bIns="25400" numCol="1" anchor="ctr">
            <a:noAutofit/>
          </a:bodyPr>
          <a:lstStyle/>
          <a:p>
            <a:pPr algn="ctr" defTabSz="412750" hangingPunct="0">
              <a:defRPr sz="3200" spc="0">
                <a:solidFill>
                  <a:srgbClr val="FFFFFF"/>
                </a:solidFill>
                <a:latin typeface="Helvetica Light"/>
                <a:ea typeface="Helvetica Light"/>
                <a:cs typeface="Helvetica Light"/>
                <a:sym typeface="Helvetica Light"/>
              </a:defRPr>
            </a:pPr>
            <a:endParaRPr sz="1600" kern="0" dirty="0">
              <a:solidFill>
                <a:srgbClr val="FFFFFF"/>
              </a:solidFill>
              <a:cs typeface="+mn-ea"/>
              <a:sym typeface="+mn-lt"/>
            </a:endParaRPr>
          </a:p>
        </p:txBody>
      </p:sp>
      <p:pic>
        <p:nvPicPr>
          <p:cNvPr id="7" name="图片占位符 6" descr="图片包含 树, 户外, 水, 天空&#10;&#10;描述已自动生成"/>
          <p:cNvPicPr>
            <a:picLocks noGrp="1" noChangeAspect="1"/>
          </p:cNvPicPr>
          <p:nvPr>
            <p:ph type="pic" sz="quarter" idx="14"/>
          </p:nvPr>
        </p:nvPicPr>
        <p:blipFill>
          <a:blip r:embed="rId2" cstate="screen"/>
          <a:srcRect/>
          <a:stretch>
            <a:fillRect/>
          </a:stretch>
        </p:blipFill>
        <p:spPr>
          <a:xfrm>
            <a:off x="6387697" y="3601976"/>
            <a:ext cx="3175000" cy="2540001"/>
          </a:xfrm>
        </p:spPr>
      </p:pic>
      <p:sp>
        <p:nvSpPr>
          <p:cNvPr id="13" name="文本框 12"/>
          <p:cNvSpPr txBox="1"/>
          <p:nvPr/>
        </p:nvSpPr>
        <p:spPr>
          <a:xfrm>
            <a:off x="3193632" y="5593645"/>
            <a:ext cx="1545556" cy="461665"/>
          </a:xfrm>
          <a:prstGeom prst="rect">
            <a:avLst/>
          </a:prstGeom>
          <a:noFill/>
        </p:spPr>
        <p:txBody>
          <a:bodyPr wrap="square" rtlCol="0">
            <a:spAutoFit/>
          </a:bodyPr>
          <a:lstStyle/>
          <a:p>
            <a:pPr algn="dist"/>
            <a:r>
              <a:rPr lang="zh-CN" altLang="en-US" sz="2400" dirty="0">
                <a:cs typeface="+mn-ea"/>
                <a:sym typeface="+mn-lt"/>
              </a:rPr>
              <a:t>旅游画册</a:t>
            </a:r>
            <a:endParaRPr lang="zh-CN" altLang="en-US" sz="2400" dirty="0">
              <a:cs typeface="+mn-ea"/>
              <a:sym typeface="+mn-lt"/>
            </a:endParaRPr>
          </a:p>
        </p:txBody>
      </p:sp>
      <p:sp>
        <p:nvSpPr>
          <p:cNvPr id="14" name="文本框 13"/>
          <p:cNvSpPr txBox="1"/>
          <p:nvPr/>
        </p:nvSpPr>
        <p:spPr>
          <a:xfrm>
            <a:off x="4780748" y="1021716"/>
            <a:ext cx="1003663" cy="4154984"/>
          </a:xfrm>
          <a:prstGeom prst="rect">
            <a:avLst/>
          </a:prstGeom>
          <a:noFill/>
        </p:spPr>
        <p:txBody>
          <a:bodyPr wrap="square" rtlCol="0">
            <a:spAutoFit/>
          </a:bodyPr>
          <a:lstStyle/>
          <a:p>
            <a:pPr algn="dist"/>
            <a:r>
              <a:rPr lang="zh-CN" altLang="en-US" sz="6600" dirty="0">
                <a:solidFill>
                  <a:srgbClr val="DC9020"/>
                </a:solidFill>
                <a:cs typeface="+mn-ea"/>
                <a:sym typeface="+mn-lt"/>
              </a:rPr>
              <a:t>旅游画册</a:t>
            </a:r>
            <a:endParaRPr lang="zh-CN" altLang="en-US" sz="6600" dirty="0">
              <a:solidFill>
                <a:srgbClr val="DC9020"/>
              </a:solidFill>
              <a:cs typeface="+mn-ea"/>
              <a:sym typeface="+mn-lt"/>
            </a:endParaRPr>
          </a:p>
        </p:txBody>
      </p:sp>
      <p:sp>
        <p:nvSpPr>
          <p:cNvPr id="15" name="文本框 14"/>
          <p:cNvSpPr txBox="1"/>
          <p:nvPr/>
        </p:nvSpPr>
        <p:spPr>
          <a:xfrm>
            <a:off x="6653365" y="1167983"/>
            <a:ext cx="4493538" cy="1862048"/>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200000"/>
              </a:lnSpc>
            </a:pPr>
            <a:r>
              <a:rPr lang="zh-CN" altLang="en-US" sz="1400" kern="0" dirty="0">
                <a:cs typeface="+mn-ea"/>
                <a:sym typeface="+mn-lt"/>
              </a:rPr>
              <a:t>点击输入本栏的具体文字，简明扼要的说明分项内容，此为概念图解，请根据您的具体内容酌情修点击输入本栏的具体文字，简明扼要的说明分项内容，此为概念图解，请根据您的具体内容酌情修点击输入本栏的具体</a:t>
            </a:r>
            <a:endParaRPr lang="zh-CN" altLang="en-US" sz="1400" dirty="0">
              <a:cs typeface="+mn-ea"/>
              <a:sym typeface="+mn-lt"/>
            </a:endParaRPr>
          </a:p>
          <a:p>
            <a:pPr algn="just">
              <a:lnSpc>
                <a:spcPct val="200000"/>
              </a:lnSpc>
            </a:pPr>
            <a:endParaRPr lang="zh-CN" altLang="en-US" sz="1400" dirty="0">
              <a:cs typeface="+mn-ea"/>
              <a:sym typeface="+mn-lt"/>
            </a:endParaRPr>
          </a:p>
        </p:txBody>
      </p:sp>
      <p:grpSp>
        <p:nvGrpSpPr>
          <p:cNvPr id="16" name="组合 15"/>
          <p:cNvGrpSpPr/>
          <p:nvPr/>
        </p:nvGrpSpPr>
        <p:grpSpPr>
          <a:xfrm>
            <a:off x="10151282" y="4342955"/>
            <a:ext cx="443955" cy="967722"/>
            <a:chOff x="20222703" y="11058283"/>
            <a:chExt cx="887909" cy="1935443"/>
          </a:xfrm>
        </p:grpSpPr>
        <p:pic>
          <p:nvPicPr>
            <p:cNvPr id="17" name="Picture" descr="Picture"/>
            <p:cNvPicPr>
              <a:picLocks noChangeAspect="1"/>
            </p:cNvPicPr>
            <p:nvPr/>
          </p:nvPicPr>
          <p:blipFill>
            <a:blip r:embed="rId3" cstate="email"/>
            <a:stretch>
              <a:fillRect/>
            </a:stretch>
          </p:blipFill>
          <p:spPr>
            <a:xfrm>
              <a:off x="20222703" y="11058283"/>
              <a:ext cx="887909" cy="1935443"/>
            </a:xfrm>
            <a:prstGeom prst="rect">
              <a:avLst/>
            </a:prstGeom>
          </p:spPr>
        </p:pic>
        <p:sp>
          <p:nvSpPr>
            <p:cNvPr id="18" name="文本框 17"/>
            <p:cNvSpPr txBox="1"/>
            <p:nvPr/>
          </p:nvSpPr>
          <p:spPr>
            <a:xfrm>
              <a:off x="20251421" y="11231953"/>
              <a:ext cx="555661" cy="1167129"/>
            </a:xfrm>
            <a:prstGeom prst="rect">
              <a:avLst/>
            </a:prstGeom>
            <a:noFill/>
          </p:spPr>
          <p:txBody>
            <a:bodyPr wrap="square" rtlCol="0">
              <a:spAutoFit/>
            </a:bodyPr>
            <a:lstStyle/>
            <a:p>
              <a:r>
                <a:rPr lang="zh-CN" altLang="en-US" sz="1600" dirty="0">
                  <a:solidFill>
                    <a:schemeClr val="bg1"/>
                  </a:solidFill>
                  <a:cs typeface="+mn-ea"/>
                  <a:sym typeface="+mn-lt"/>
                </a:rPr>
                <a:t>美景</a:t>
              </a:r>
              <a:endParaRPr lang="zh-CN" altLang="en-US" sz="1600"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1" cstate="screen"/>
          <a:srcRect l="-415"/>
          <a:stretch>
            <a:fillRect/>
          </a:stretch>
        </p:blipFill>
        <p:spPr>
          <a:xfrm>
            <a:off x="0" y="-1"/>
            <a:ext cx="12192000" cy="6858001"/>
          </a:xfrm>
          <a:prstGeom prst="rect">
            <a:avLst/>
          </a:prstGeom>
        </p:spPr>
      </p:pic>
      <p:sp>
        <p:nvSpPr>
          <p:cNvPr id="3" name="矩形 2"/>
          <p:cNvSpPr/>
          <p:nvPr/>
        </p:nvSpPr>
        <p:spPr>
          <a:xfrm>
            <a:off x="2164079" y="1708648"/>
            <a:ext cx="2949697" cy="3684542"/>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4" name="矩形 3"/>
          <p:cNvSpPr/>
          <p:nvPr/>
        </p:nvSpPr>
        <p:spPr>
          <a:xfrm>
            <a:off x="2449758" y="1875188"/>
            <a:ext cx="2494826" cy="333991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cxnSp>
        <p:nvCxnSpPr>
          <p:cNvPr id="5" name="直接连接符 4"/>
          <p:cNvCxnSpPr/>
          <p:nvPr/>
        </p:nvCxnSpPr>
        <p:spPr>
          <a:xfrm>
            <a:off x="2449758" y="1875188"/>
            <a:ext cx="4571" cy="33368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2896421" y="1995203"/>
            <a:ext cx="1954381" cy="3096844"/>
          </a:xfrm>
          <a:prstGeom prst="rect">
            <a:avLst/>
          </a:prstGeom>
          <a:noFill/>
        </p:spPr>
        <p:txBody>
          <a:bodyPr vert="eaVert"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11500" dirty="0">
                <a:solidFill>
                  <a:prstClr val="black"/>
                </a:solidFill>
                <a:cs typeface="+mn-ea"/>
                <a:sym typeface="+mn-lt"/>
              </a:rPr>
              <a:t>四则</a:t>
            </a:r>
            <a:endParaRPr kumimoji="0" lang="zh-CN" altLang="en-US" sz="11500" b="0" i="0" u="none" strike="noStrike" kern="1200" cap="none" spc="0" normalizeH="0" baseline="0" noProof="0" dirty="0">
              <a:ln>
                <a:noFill/>
              </a:ln>
              <a:solidFill>
                <a:prstClr val="black"/>
              </a:solidFill>
              <a:effectLst/>
              <a:uLnTx/>
              <a:uFillTx/>
              <a:cs typeface="+mn-ea"/>
              <a:sym typeface="+mn-lt"/>
            </a:endParaRPr>
          </a:p>
        </p:txBody>
      </p:sp>
      <p:sp>
        <p:nvSpPr>
          <p:cNvPr id="11" name="矩形 10"/>
          <p:cNvSpPr/>
          <p:nvPr/>
        </p:nvSpPr>
        <p:spPr>
          <a:xfrm>
            <a:off x="2696366" y="2520406"/>
            <a:ext cx="400110" cy="2279091"/>
          </a:xfrm>
          <a:prstGeom prst="rect">
            <a:avLst/>
          </a:prstGeom>
        </p:spPr>
        <p:txBody>
          <a:bodyPr vert="eaVert" wrap="square">
            <a:spAutoFit/>
          </a:bodyPr>
          <a:lstStyle/>
          <a:p>
            <a:pPr algn="dist"/>
            <a:r>
              <a:rPr lang="en-US" altLang="zh-CN" sz="1400" dirty="0">
                <a:cs typeface="+mn-ea"/>
                <a:sym typeface="+mn-lt"/>
              </a:rPr>
              <a:t>SUNMMER</a:t>
            </a:r>
            <a:endParaRPr lang="zh-CN" altLang="en-US" sz="14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par>
                                <p:cTn id="11" presetID="14"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randombar(horizontal)">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randombar(horizontal)">
                                      <p:cBhvr>
                                        <p:cTn id="2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srcRect l="-415"/>
          <a:stretch>
            <a:fillRect/>
          </a:stretch>
        </p:blipFill>
        <p:spPr>
          <a:xfrm flipH="1">
            <a:off x="0" y="-1"/>
            <a:ext cx="12192000" cy="6858001"/>
          </a:xfrm>
          <a:prstGeom prst="rect">
            <a:avLst/>
          </a:prstGeom>
        </p:spPr>
      </p:pic>
      <p:sp>
        <p:nvSpPr>
          <p:cNvPr id="3" name="矩形 2"/>
          <p:cNvSpPr/>
          <p:nvPr/>
        </p:nvSpPr>
        <p:spPr>
          <a:xfrm>
            <a:off x="1660962" y="1708649"/>
            <a:ext cx="9327077" cy="3684542"/>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4" name="矩形 3"/>
          <p:cNvSpPr/>
          <p:nvPr/>
        </p:nvSpPr>
        <p:spPr>
          <a:xfrm>
            <a:off x="1879907" y="1875189"/>
            <a:ext cx="8803333" cy="333991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cxnSp>
        <p:nvCxnSpPr>
          <p:cNvPr id="5" name="直接连接符 4"/>
          <p:cNvCxnSpPr/>
          <p:nvPr/>
        </p:nvCxnSpPr>
        <p:spPr>
          <a:xfrm>
            <a:off x="8103798" y="1878228"/>
            <a:ext cx="4571" cy="33368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8717454" y="2153529"/>
            <a:ext cx="1661993" cy="2630463"/>
          </a:xfrm>
          <a:prstGeom prst="rect">
            <a:avLst/>
          </a:prstGeom>
          <a:noFill/>
        </p:spPr>
        <p:txBody>
          <a:bodyPr vert="eaVert"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9600" dirty="0">
                <a:solidFill>
                  <a:prstClr val="black"/>
                </a:solidFill>
                <a:cs typeface="+mn-ea"/>
                <a:sym typeface="+mn-lt"/>
              </a:rPr>
              <a:t>目录</a:t>
            </a:r>
            <a:endParaRPr kumimoji="0" lang="zh-CN" altLang="en-US" sz="9600" b="0" i="0" u="none" strike="noStrike" kern="1200" cap="none" spc="0" normalizeH="0" baseline="0" noProof="0" dirty="0">
              <a:ln>
                <a:noFill/>
              </a:ln>
              <a:solidFill>
                <a:prstClr val="black"/>
              </a:solidFill>
              <a:effectLst/>
              <a:uLnTx/>
              <a:uFillTx/>
              <a:cs typeface="+mn-ea"/>
              <a:sym typeface="+mn-lt"/>
            </a:endParaRPr>
          </a:p>
        </p:txBody>
      </p:sp>
      <p:sp>
        <p:nvSpPr>
          <p:cNvPr id="11" name="矩形 10"/>
          <p:cNvSpPr/>
          <p:nvPr/>
        </p:nvSpPr>
        <p:spPr>
          <a:xfrm>
            <a:off x="8673598" y="2592513"/>
            <a:ext cx="400110" cy="2043129"/>
          </a:xfrm>
          <a:prstGeom prst="rect">
            <a:avLst/>
          </a:prstGeom>
        </p:spPr>
        <p:txBody>
          <a:bodyPr vert="eaVert" wrap="square">
            <a:spAutoFit/>
          </a:bodyPr>
          <a:lstStyle/>
          <a:p>
            <a:pPr algn="dist"/>
            <a:r>
              <a:rPr lang="en-US" altLang="zh-CN" sz="1400" dirty="0">
                <a:cs typeface="+mn-ea"/>
                <a:sym typeface="+mn-lt"/>
              </a:rPr>
              <a:t>CONTENTS</a:t>
            </a:r>
            <a:endParaRPr lang="zh-CN" altLang="en-US" sz="1400" dirty="0">
              <a:cs typeface="+mn-ea"/>
              <a:sym typeface="+mn-lt"/>
            </a:endParaRPr>
          </a:p>
        </p:txBody>
      </p:sp>
      <p:sp>
        <p:nvSpPr>
          <p:cNvPr id="8" name="矩形 7"/>
          <p:cNvSpPr/>
          <p:nvPr/>
        </p:nvSpPr>
        <p:spPr>
          <a:xfrm>
            <a:off x="2493028" y="2600968"/>
            <a:ext cx="447540" cy="1900520"/>
          </a:xfrm>
          <a:prstGeom prst="rect">
            <a:avLst/>
          </a:prstGeom>
          <a:solidFill>
            <a:srgbClr val="1E33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cs typeface="+mn-ea"/>
              <a:sym typeface="+mn-lt"/>
            </a:endParaRPr>
          </a:p>
        </p:txBody>
      </p:sp>
      <p:sp>
        <p:nvSpPr>
          <p:cNvPr id="9" name="文本框 8"/>
          <p:cNvSpPr txBox="1"/>
          <p:nvPr/>
        </p:nvSpPr>
        <p:spPr>
          <a:xfrm>
            <a:off x="2481046" y="2568582"/>
            <a:ext cx="577211" cy="1938992"/>
          </a:xfrm>
          <a:prstGeom prst="rect">
            <a:avLst/>
          </a:prstGeom>
          <a:noFill/>
        </p:spPr>
        <p:txBody>
          <a:bodyPr wrap="square" rtlCol="0">
            <a:spAutoFit/>
          </a:bodyPr>
          <a:lstStyle/>
          <a:p>
            <a:pPr>
              <a:lnSpc>
                <a:spcPct val="150000"/>
              </a:lnSpc>
            </a:pPr>
            <a:r>
              <a:rPr lang="zh-CN" altLang="en-US" sz="2000" b="1" dirty="0">
                <a:solidFill>
                  <a:schemeClr val="bg1"/>
                </a:solidFill>
                <a:cs typeface="+mn-ea"/>
                <a:sym typeface="+mn-lt"/>
              </a:rPr>
              <a:t>第一章节</a:t>
            </a:r>
            <a:endParaRPr lang="zh-CN" altLang="en-US" sz="2000" b="1" dirty="0">
              <a:solidFill>
                <a:schemeClr val="bg1"/>
              </a:solidFill>
              <a:cs typeface="+mn-ea"/>
              <a:sym typeface="+mn-lt"/>
            </a:endParaRPr>
          </a:p>
        </p:txBody>
      </p:sp>
      <p:sp>
        <p:nvSpPr>
          <p:cNvPr id="10" name="文本框 9"/>
          <p:cNvSpPr txBox="1"/>
          <p:nvPr/>
        </p:nvSpPr>
        <p:spPr>
          <a:xfrm>
            <a:off x="3087988" y="2600968"/>
            <a:ext cx="461665" cy="2034674"/>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200" kern="0" dirty="0">
                <a:cs typeface="+mn-ea"/>
                <a:sym typeface="+mn-lt"/>
              </a:rPr>
              <a:t>点击输入本栏的具体文字</a:t>
            </a:r>
            <a:endParaRPr lang="zh-CN" altLang="en-US" sz="1200" dirty="0">
              <a:cs typeface="+mn-ea"/>
              <a:sym typeface="+mn-lt"/>
            </a:endParaRPr>
          </a:p>
        </p:txBody>
      </p:sp>
      <p:sp>
        <p:nvSpPr>
          <p:cNvPr id="12" name="矩形 11"/>
          <p:cNvSpPr/>
          <p:nvPr/>
        </p:nvSpPr>
        <p:spPr>
          <a:xfrm>
            <a:off x="3857544" y="2604399"/>
            <a:ext cx="447540" cy="1900520"/>
          </a:xfrm>
          <a:prstGeom prst="rect">
            <a:avLst/>
          </a:prstGeom>
          <a:solidFill>
            <a:srgbClr val="1E33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cs typeface="+mn-ea"/>
              <a:sym typeface="+mn-lt"/>
            </a:endParaRPr>
          </a:p>
        </p:txBody>
      </p:sp>
      <p:sp>
        <p:nvSpPr>
          <p:cNvPr id="13" name="文本框 12"/>
          <p:cNvSpPr txBox="1"/>
          <p:nvPr/>
        </p:nvSpPr>
        <p:spPr>
          <a:xfrm>
            <a:off x="3845562" y="2572013"/>
            <a:ext cx="577211" cy="1938992"/>
          </a:xfrm>
          <a:prstGeom prst="rect">
            <a:avLst/>
          </a:prstGeom>
          <a:noFill/>
        </p:spPr>
        <p:txBody>
          <a:bodyPr wrap="square" rtlCol="0">
            <a:spAutoFit/>
          </a:bodyPr>
          <a:lstStyle/>
          <a:p>
            <a:pPr>
              <a:lnSpc>
                <a:spcPct val="150000"/>
              </a:lnSpc>
            </a:pPr>
            <a:r>
              <a:rPr lang="zh-CN" altLang="en-US" sz="2000" b="1" dirty="0">
                <a:solidFill>
                  <a:schemeClr val="bg1"/>
                </a:solidFill>
                <a:cs typeface="+mn-ea"/>
                <a:sym typeface="+mn-lt"/>
              </a:rPr>
              <a:t>第二章节</a:t>
            </a:r>
            <a:endParaRPr lang="zh-CN" altLang="en-US" sz="2000" b="1" dirty="0">
              <a:solidFill>
                <a:schemeClr val="bg1"/>
              </a:solidFill>
              <a:cs typeface="+mn-ea"/>
              <a:sym typeface="+mn-lt"/>
            </a:endParaRPr>
          </a:p>
        </p:txBody>
      </p:sp>
      <p:sp>
        <p:nvSpPr>
          <p:cNvPr id="14" name="文本框 13"/>
          <p:cNvSpPr txBox="1"/>
          <p:nvPr/>
        </p:nvSpPr>
        <p:spPr>
          <a:xfrm>
            <a:off x="4452504" y="2604399"/>
            <a:ext cx="461665" cy="2034674"/>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200" kern="0" dirty="0">
                <a:cs typeface="+mn-ea"/>
                <a:sym typeface="+mn-lt"/>
              </a:rPr>
              <a:t>点击输入本栏的具体文字</a:t>
            </a:r>
            <a:endParaRPr lang="zh-CN" altLang="en-US" sz="1200" dirty="0">
              <a:cs typeface="+mn-ea"/>
              <a:sym typeface="+mn-lt"/>
            </a:endParaRPr>
          </a:p>
        </p:txBody>
      </p:sp>
      <p:sp>
        <p:nvSpPr>
          <p:cNvPr id="15" name="矩形 14"/>
          <p:cNvSpPr/>
          <p:nvPr/>
        </p:nvSpPr>
        <p:spPr>
          <a:xfrm>
            <a:off x="5205200" y="2627321"/>
            <a:ext cx="447540" cy="1900520"/>
          </a:xfrm>
          <a:prstGeom prst="rect">
            <a:avLst/>
          </a:prstGeom>
          <a:solidFill>
            <a:srgbClr val="1E33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cs typeface="+mn-ea"/>
              <a:sym typeface="+mn-lt"/>
            </a:endParaRPr>
          </a:p>
        </p:txBody>
      </p:sp>
      <p:sp>
        <p:nvSpPr>
          <p:cNvPr id="16" name="文本框 15"/>
          <p:cNvSpPr txBox="1"/>
          <p:nvPr/>
        </p:nvSpPr>
        <p:spPr>
          <a:xfrm>
            <a:off x="5193218" y="2594935"/>
            <a:ext cx="577211" cy="1938992"/>
          </a:xfrm>
          <a:prstGeom prst="rect">
            <a:avLst/>
          </a:prstGeom>
          <a:noFill/>
        </p:spPr>
        <p:txBody>
          <a:bodyPr wrap="square" rtlCol="0">
            <a:spAutoFit/>
          </a:bodyPr>
          <a:lstStyle/>
          <a:p>
            <a:pPr>
              <a:lnSpc>
                <a:spcPct val="150000"/>
              </a:lnSpc>
            </a:pPr>
            <a:r>
              <a:rPr lang="zh-CN" altLang="en-US" sz="2000" b="1" dirty="0">
                <a:solidFill>
                  <a:schemeClr val="bg1"/>
                </a:solidFill>
                <a:cs typeface="+mn-ea"/>
                <a:sym typeface="+mn-lt"/>
              </a:rPr>
              <a:t>第三章节</a:t>
            </a:r>
            <a:endParaRPr lang="zh-CN" altLang="en-US" sz="2000" b="1" dirty="0">
              <a:solidFill>
                <a:schemeClr val="bg1"/>
              </a:solidFill>
              <a:cs typeface="+mn-ea"/>
              <a:sym typeface="+mn-lt"/>
            </a:endParaRPr>
          </a:p>
        </p:txBody>
      </p:sp>
      <p:sp>
        <p:nvSpPr>
          <p:cNvPr id="17" name="文本框 16"/>
          <p:cNvSpPr txBox="1"/>
          <p:nvPr/>
        </p:nvSpPr>
        <p:spPr>
          <a:xfrm>
            <a:off x="5800160" y="2627321"/>
            <a:ext cx="461665" cy="2034674"/>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200" kern="0" dirty="0">
                <a:cs typeface="+mn-ea"/>
                <a:sym typeface="+mn-lt"/>
              </a:rPr>
              <a:t>点击输入本栏的具体文字</a:t>
            </a:r>
            <a:endParaRPr lang="zh-CN" altLang="en-US" sz="1200" dirty="0">
              <a:cs typeface="+mn-ea"/>
              <a:sym typeface="+mn-lt"/>
            </a:endParaRPr>
          </a:p>
        </p:txBody>
      </p:sp>
      <p:sp>
        <p:nvSpPr>
          <p:cNvPr id="18" name="矩形 17"/>
          <p:cNvSpPr/>
          <p:nvPr/>
        </p:nvSpPr>
        <p:spPr>
          <a:xfrm>
            <a:off x="6569716" y="2630752"/>
            <a:ext cx="447540" cy="1900520"/>
          </a:xfrm>
          <a:prstGeom prst="rect">
            <a:avLst/>
          </a:prstGeom>
          <a:solidFill>
            <a:srgbClr val="1E33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cs typeface="+mn-ea"/>
              <a:sym typeface="+mn-lt"/>
            </a:endParaRPr>
          </a:p>
        </p:txBody>
      </p:sp>
      <p:sp>
        <p:nvSpPr>
          <p:cNvPr id="19" name="文本框 18"/>
          <p:cNvSpPr txBox="1"/>
          <p:nvPr/>
        </p:nvSpPr>
        <p:spPr>
          <a:xfrm>
            <a:off x="6557734" y="2598366"/>
            <a:ext cx="577211" cy="1938992"/>
          </a:xfrm>
          <a:prstGeom prst="rect">
            <a:avLst/>
          </a:prstGeom>
          <a:noFill/>
        </p:spPr>
        <p:txBody>
          <a:bodyPr wrap="square" rtlCol="0">
            <a:spAutoFit/>
          </a:bodyPr>
          <a:lstStyle/>
          <a:p>
            <a:pPr>
              <a:lnSpc>
                <a:spcPct val="150000"/>
              </a:lnSpc>
            </a:pPr>
            <a:r>
              <a:rPr lang="zh-CN" altLang="en-US" sz="2000" b="1" dirty="0">
                <a:solidFill>
                  <a:schemeClr val="bg1"/>
                </a:solidFill>
                <a:cs typeface="+mn-ea"/>
                <a:sym typeface="+mn-lt"/>
              </a:rPr>
              <a:t>第四章节</a:t>
            </a:r>
            <a:endParaRPr lang="zh-CN" altLang="en-US" sz="2000" b="1" dirty="0">
              <a:solidFill>
                <a:schemeClr val="bg1"/>
              </a:solidFill>
              <a:cs typeface="+mn-ea"/>
              <a:sym typeface="+mn-lt"/>
            </a:endParaRPr>
          </a:p>
        </p:txBody>
      </p:sp>
      <p:sp>
        <p:nvSpPr>
          <p:cNvPr id="20" name="文本框 19"/>
          <p:cNvSpPr txBox="1"/>
          <p:nvPr/>
        </p:nvSpPr>
        <p:spPr>
          <a:xfrm>
            <a:off x="7164676" y="2630752"/>
            <a:ext cx="461665" cy="2034674"/>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200" kern="0" dirty="0">
                <a:cs typeface="+mn-ea"/>
                <a:sym typeface="+mn-lt"/>
              </a:rPr>
              <a:t>点击输入本栏的具体文字</a:t>
            </a:r>
            <a:endParaRPr lang="zh-CN" altLang="en-US" sz="12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randombar(horizontal)">
                                      <p:cBhvr>
                                        <p:cTn id="15" dur="500"/>
                                        <p:tgtEl>
                                          <p:spTgt spid="4"/>
                                        </p:tgtEl>
                                      </p:cBhvr>
                                    </p:animEffect>
                                  </p:childTnLst>
                                </p:cTn>
                              </p:par>
                              <p:par>
                                <p:cTn id="16" presetID="14" presetClass="entr" presetSubtype="1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randombar(horizontal)">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up)">
                                      <p:cBhvr>
                                        <p:cTn id="31" dur="1000"/>
                                        <p:tgtEl>
                                          <p:spTgt spid="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up)">
                                      <p:cBhvr>
                                        <p:cTn id="39" dur="1000"/>
                                        <p:tgtEl>
                                          <p:spTgt spid="1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up)">
                                      <p:cBhvr>
                                        <p:cTn id="47" dur="1000"/>
                                        <p:tgtEl>
                                          <p:spTgt spid="1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1" fill="hold" grpId="0" nodeType="click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up)">
                                      <p:cBhvr>
                                        <p:cTn id="55" dur="1000"/>
                                        <p:tgtEl>
                                          <p:spTgt spid="1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p:bldP spid="11" grpId="0"/>
      <p:bldP spid="9" grpId="0"/>
      <p:bldP spid="10" grpId="0"/>
      <p:bldP spid="13" grpId="0"/>
      <p:bldP spid="14" grpId="0"/>
      <p:bldP spid="16" grpId="0"/>
      <p:bldP spid="17"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7" name="Quadrat"/>
          <p:cNvSpPr/>
          <p:nvPr/>
        </p:nvSpPr>
        <p:spPr>
          <a:xfrm>
            <a:off x="952500" y="952500"/>
            <a:ext cx="4953001" cy="4953000"/>
          </a:xfrm>
          <a:prstGeom prst="rect">
            <a:avLst/>
          </a:prstGeom>
          <a:solidFill>
            <a:srgbClr val="DC9020"/>
          </a:solidFill>
          <a:ln w="12700">
            <a:miter lim="400000"/>
          </a:ln>
        </p:spPr>
        <p:txBody>
          <a:bodyPr lIns="25400" tIns="25400" rIns="25400" bIns="25400" anchor="ctr"/>
          <a:lstStyle/>
          <a:p>
            <a:pPr algn="ctr" defTabSz="412750" hangingPunct="0">
              <a:defRPr sz="3200" spc="0">
                <a:solidFill>
                  <a:srgbClr val="FFFFFF"/>
                </a:solidFill>
                <a:latin typeface="Helvetica Light"/>
                <a:ea typeface="Helvetica Light"/>
                <a:cs typeface="Helvetica Light"/>
                <a:sym typeface="Helvetica Light"/>
              </a:defRPr>
            </a:pPr>
            <a:endParaRPr sz="1600" kern="0" dirty="0">
              <a:solidFill>
                <a:srgbClr val="FFFFFF"/>
              </a:solidFill>
              <a:cs typeface="+mn-ea"/>
              <a:sym typeface="+mn-lt"/>
            </a:endParaRPr>
          </a:p>
        </p:txBody>
      </p:sp>
      <p:sp>
        <p:nvSpPr>
          <p:cNvPr id="698" name="Rechteck"/>
          <p:cNvSpPr/>
          <p:nvPr/>
        </p:nvSpPr>
        <p:spPr>
          <a:xfrm>
            <a:off x="5460999" y="2632523"/>
            <a:ext cx="1270001" cy="12701"/>
          </a:xfrm>
          <a:prstGeom prst="rect">
            <a:avLst/>
          </a:prstGeom>
          <a:solidFill>
            <a:srgbClr val="24282B"/>
          </a:solidFill>
          <a:ln w="12700">
            <a:miter lim="400000"/>
          </a:ln>
        </p:spPr>
        <p:txBody>
          <a:bodyPr lIns="25400" tIns="25400" rIns="25400" bIns="25400" anchor="ctr"/>
          <a:lstStyle/>
          <a:p>
            <a:pPr algn="ctr" defTabSz="412750" hangingPunct="0">
              <a:defRPr sz="3200" spc="0">
                <a:solidFill>
                  <a:srgbClr val="0433FF"/>
                </a:solidFill>
                <a:latin typeface="Helvetica Light"/>
                <a:ea typeface="Helvetica Light"/>
                <a:cs typeface="Helvetica Light"/>
                <a:sym typeface="Helvetica Light"/>
              </a:defRPr>
            </a:pPr>
            <a:endParaRPr sz="1600" kern="0" dirty="0">
              <a:solidFill>
                <a:srgbClr val="0433FF"/>
              </a:solidFill>
              <a:cs typeface="+mn-ea"/>
              <a:sym typeface="+mn-lt"/>
            </a:endParaRPr>
          </a:p>
        </p:txBody>
      </p:sp>
      <p:pic>
        <p:nvPicPr>
          <p:cNvPr id="4" name="图片占位符 3" descr="图片包含 植物, 鲜花&#10;&#10;描述已自动生成"/>
          <p:cNvPicPr>
            <a:picLocks noGrp="1" noChangeAspect="1"/>
          </p:cNvPicPr>
          <p:nvPr>
            <p:ph type="pic" sz="quarter" idx="13"/>
          </p:nvPr>
        </p:nvPicPr>
        <p:blipFill>
          <a:blip r:embed="rId1" cstate="screen"/>
          <a:srcRect/>
          <a:stretch>
            <a:fillRect/>
          </a:stretch>
        </p:blipFill>
        <p:spPr>
          <a:xfrm>
            <a:off x="7524974" y="952499"/>
            <a:ext cx="3367194" cy="4953001"/>
          </a:xfrm>
        </p:spPr>
      </p:pic>
      <p:sp>
        <p:nvSpPr>
          <p:cNvPr id="9" name="文本框 8"/>
          <p:cNvSpPr txBox="1"/>
          <p:nvPr/>
        </p:nvSpPr>
        <p:spPr>
          <a:xfrm>
            <a:off x="1488200" y="2822325"/>
            <a:ext cx="4124206" cy="2747238"/>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200000"/>
              </a:lnSpc>
            </a:pPr>
            <a:r>
              <a:rPr lang="zh-CN" altLang="en-US" sz="1600" kern="0" dirty="0">
                <a:cs typeface="+mn-ea"/>
                <a:sym typeface="+mn-lt"/>
              </a:rPr>
              <a:t>点击输入本栏的具体文字，简明扼要的说明分项内容，此为概念图解，请根据您的具体内容酌情修点击输入本栏的具体文字，简明扼要的说明分项内容，此为概念图解，请根据您的具体内容酌情修点击输入本栏的具体</a:t>
            </a:r>
            <a:endParaRPr lang="zh-CN" altLang="en-US" sz="1600" dirty="0">
              <a:cs typeface="+mn-ea"/>
              <a:sym typeface="+mn-lt"/>
            </a:endParaRPr>
          </a:p>
          <a:p>
            <a:pPr algn="just">
              <a:lnSpc>
                <a:spcPct val="200000"/>
              </a:lnSpc>
            </a:pPr>
            <a:endParaRPr lang="zh-CN" altLang="en-US" sz="1600" dirty="0">
              <a:cs typeface="+mn-ea"/>
              <a:sym typeface="+mn-lt"/>
            </a:endParaRPr>
          </a:p>
        </p:txBody>
      </p:sp>
      <p:grpSp>
        <p:nvGrpSpPr>
          <p:cNvPr id="10" name="组合 9"/>
          <p:cNvGrpSpPr/>
          <p:nvPr/>
        </p:nvGrpSpPr>
        <p:grpSpPr>
          <a:xfrm>
            <a:off x="1647731" y="1433782"/>
            <a:ext cx="443955" cy="967722"/>
            <a:chOff x="20222703" y="11058283"/>
            <a:chExt cx="887909" cy="1935443"/>
          </a:xfrm>
        </p:grpSpPr>
        <p:pic>
          <p:nvPicPr>
            <p:cNvPr id="11" name="Picture" descr="Picture"/>
            <p:cNvPicPr>
              <a:picLocks noChangeAspect="1"/>
            </p:cNvPicPr>
            <p:nvPr/>
          </p:nvPicPr>
          <p:blipFill>
            <a:blip r:embed="rId2" cstate="email"/>
            <a:stretch>
              <a:fillRect/>
            </a:stretch>
          </p:blipFill>
          <p:spPr>
            <a:xfrm>
              <a:off x="20222703" y="11058283"/>
              <a:ext cx="887909" cy="1935443"/>
            </a:xfrm>
            <a:prstGeom prst="rect">
              <a:avLst/>
            </a:prstGeom>
          </p:spPr>
        </p:pic>
        <p:sp>
          <p:nvSpPr>
            <p:cNvPr id="12" name="文本框 11"/>
            <p:cNvSpPr txBox="1"/>
            <p:nvPr/>
          </p:nvSpPr>
          <p:spPr>
            <a:xfrm>
              <a:off x="20251421" y="11231953"/>
              <a:ext cx="555661" cy="1167129"/>
            </a:xfrm>
            <a:prstGeom prst="rect">
              <a:avLst/>
            </a:prstGeom>
            <a:noFill/>
          </p:spPr>
          <p:txBody>
            <a:bodyPr wrap="square" rtlCol="0">
              <a:spAutoFit/>
            </a:bodyPr>
            <a:lstStyle/>
            <a:p>
              <a:r>
                <a:rPr lang="zh-CN" altLang="en-US" sz="1600" dirty="0">
                  <a:solidFill>
                    <a:schemeClr val="bg1"/>
                  </a:solidFill>
                  <a:cs typeface="+mn-ea"/>
                  <a:sym typeface="+mn-lt"/>
                </a:rPr>
                <a:t>美景</a:t>
              </a:r>
              <a:endParaRPr lang="zh-CN" altLang="en-US" sz="1600" dirty="0">
                <a:solidFill>
                  <a:schemeClr val="bg1"/>
                </a:solidFill>
                <a:cs typeface="+mn-ea"/>
                <a:sym typeface="+mn-lt"/>
              </a:endParaRPr>
            </a:p>
          </p:txBody>
        </p:sp>
      </p:grpSp>
      <p:sp>
        <p:nvSpPr>
          <p:cNvPr id="13" name="文本框 12"/>
          <p:cNvSpPr txBox="1"/>
          <p:nvPr/>
        </p:nvSpPr>
        <p:spPr>
          <a:xfrm>
            <a:off x="2137661" y="1428283"/>
            <a:ext cx="3537946" cy="1015663"/>
          </a:xfrm>
          <a:prstGeom prst="rect">
            <a:avLst/>
          </a:prstGeom>
          <a:noFill/>
        </p:spPr>
        <p:txBody>
          <a:bodyPr wrap="square" rtlCol="0">
            <a:spAutoFit/>
          </a:bodyPr>
          <a:lstStyle/>
          <a:p>
            <a:r>
              <a:rPr lang="zh-CN" altLang="en-US" sz="6000" dirty="0">
                <a:cs typeface="+mn-ea"/>
                <a:sym typeface="+mn-lt"/>
              </a:rPr>
              <a:t>旅游画册</a:t>
            </a:r>
            <a:endParaRPr lang="zh-CN" altLang="en-US" sz="60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descr="图片包含 树, 户外, 天空, 栖息&#10;&#10;描述已自动生成"/>
          <p:cNvPicPr>
            <a:picLocks noGrp="1" noChangeAspect="1"/>
          </p:cNvPicPr>
          <p:nvPr>
            <p:ph type="pic" sz="half" idx="13"/>
          </p:nvPr>
        </p:nvPicPr>
        <p:blipFill>
          <a:blip r:embed="rId1" cstate="screen"/>
          <a:srcRect/>
          <a:stretch>
            <a:fillRect/>
          </a:stretch>
        </p:blipFill>
        <p:spPr/>
      </p:pic>
      <p:sp>
        <p:nvSpPr>
          <p:cNvPr id="970" name="Rechteck"/>
          <p:cNvSpPr/>
          <p:nvPr/>
        </p:nvSpPr>
        <p:spPr>
          <a:xfrm>
            <a:off x="4381500" y="1328420"/>
            <a:ext cx="1016000" cy="381001"/>
          </a:xfrm>
          <a:prstGeom prst="rect">
            <a:avLst/>
          </a:prstGeom>
          <a:solidFill>
            <a:srgbClr val="DC9020"/>
          </a:solidFill>
          <a:ln w="12700">
            <a:miter lim="400000"/>
          </a:ln>
        </p:spPr>
        <p:txBody>
          <a:bodyPr lIns="25400" tIns="25400" rIns="25400" bIns="25400" anchor="ctr"/>
          <a:lstStyle/>
          <a:p>
            <a:pPr algn="ctr" defTabSz="412750" hangingPunct="0">
              <a:defRPr sz="3200" spc="0">
                <a:solidFill>
                  <a:srgbClr val="FFFFFF"/>
                </a:solidFill>
                <a:latin typeface="Helvetica Light"/>
                <a:ea typeface="Helvetica Light"/>
                <a:cs typeface="Helvetica Light"/>
                <a:sym typeface="Helvetica Light"/>
              </a:defRPr>
            </a:pPr>
            <a:endParaRPr sz="1600" kern="0" dirty="0">
              <a:solidFill>
                <a:srgbClr val="FFFFFF"/>
              </a:solidFill>
              <a:cs typeface="+mn-ea"/>
              <a:sym typeface="+mn-lt"/>
            </a:endParaRPr>
          </a:p>
        </p:txBody>
      </p:sp>
      <p:sp>
        <p:nvSpPr>
          <p:cNvPr id="12" name="文本框 11"/>
          <p:cNvSpPr txBox="1"/>
          <p:nvPr/>
        </p:nvSpPr>
        <p:spPr>
          <a:xfrm>
            <a:off x="7993537" y="3020913"/>
            <a:ext cx="2769989" cy="2747238"/>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200000"/>
              </a:lnSpc>
            </a:pPr>
            <a:r>
              <a:rPr lang="zh-CN" altLang="en-US" sz="1200" kern="0" dirty="0">
                <a:cs typeface="+mn-ea"/>
                <a:sym typeface="+mn-lt"/>
              </a:rPr>
              <a:t>点击输入本栏的具体文字，简明扼要的说明分项内容，此为概念图解，请根据您的具体内容酌情修点击输入本栏的具体文字，简明扼要的说明分项内容，此为概念图解，请根据您的具体内容酌情修点击输入本栏的具体</a:t>
            </a:r>
            <a:endParaRPr lang="zh-CN" altLang="en-US" sz="1200" dirty="0">
              <a:cs typeface="+mn-ea"/>
              <a:sym typeface="+mn-lt"/>
            </a:endParaRPr>
          </a:p>
          <a:p>
            <a:pPr algn="just">
              <a:lnSpc>
                <a:spcPct val="200000"/>
              </a:lnSpc>
            </a:pPr>
            <a:endParaRPr lang="zh-CN" altLang="en-US" sz="1200" dirty="0">
              <a:cs typeface="+mn-ea"/>
              <a:sym typeface="+mn-lt"/>
            </a:endParaRPr>
          </a:p>
        </p:txBody>
      </p:sp>
      <p:grpSp>
        <p:nvGrpSpPr>
          <p:cNvPr id="13" name="组合 12"/>
          <p:cNvGrpSpPr/>
          <p:nvPr/>
        </p:nvGrpSpPr>
        <p:grpSpPr>
          <a:xfrm>
            <a:off x="7549582" y="4149379"/>
            <a:ext cx="443955" cy="967722"/>
            <a:chOff x="20222703" y="11058283"/>
            <a:chExt cx="887909" cy="1935443"/>
          </a:xfrm>
        </p:grpSpPr>
        <p:pic>
          <p:nvPicPr>
            <p:cNvPr id="14" name="Picture" descr="Picture"/>
            <p:cNvPicPr>
              <a:picLocks noChangeAspect="1"/>
            </p:cNvPicPr>
            <p:nvPr/>
          </p:nvPicPr>
          <p:blipFill>
            <a:blip r:embed="rId2" cstate="email"/>
            <a:stretch>
              <a:fillRect/>
            </a:stretch>
          </p:blipFill>
          <p:spPr>
            <a:xfrm>
              <a:off x="20222703" y="11058283"/>
              <a:ext cx="887909" cy="1935443"/>
            </a:xfrm>
            <a:prstGeom prst="rect">
              <a:avLst/>
            </a:prstGeom>
          </p:spPr>
        </p:pic>
        <p:sp>
          <p:nvSpPr>
            <p:cNvPr id="15" name="文本框 14"/>
            <p:cNvSpPr txBox="1"/>
            <p:nvPr/>
          </p:nvSpPr>
          <p:spPr>
            <a:xfrm>
              <a:off x="20251421" y="11231953"/>
              <a:ext cx="555661" cy="1167129"/>
            </a:xfrm>
            <a:prstGeom prst="rect">
              <a:avLst/>
            </a:prstGeom>
            <a:noFill/>
          </p:spPr>
          <p:txBody>
            <a:bodyPr wrap="square" rtlCol="0">
              <a:spAutoFit/>
            </a:bodyPr>
            <a:lstStyle/>
            <a:p>
              <a:r>
                <a:rPr lang="zh-CN" altLang="en-US" sz="1600" dirty="0">
                  <a:solidFill>
                    <a:schemeClr val="bg1"/>
                  </a:solidFill>
                  <a:cs typeface="+mn-ea"/>
                  <a:sym typeface="+mn-lt"/>
                </a:rPr>
                <a:t>美景</a:t>
              </a:r>
              <a:endParaRPr lang="zh-CN" altLang="en-US" sz="1600" dirty="0">
                <a:solidFill>
                  <a:schemeClr val="bg1"/>
                </a:solidFill>
                <a:cs typeface="+mn-ea"/>
                <a:sym typeface="+mn-lt"/>
              </a:endParaRPr>
            </a:p>
          </p:txBody>
        </p:sp>
      </p:grpSp>
      <p:sp>
        <p:nvSpPr>
          <p:cNvPr id="16" name="文本框 15"/>
          <p:cNvSpPr txBox="1"/>
          <p:nvPr/>
        </p:nvSpPr>
        <p:spPr>
          <a:xfrm>
            <a:off x="7074829" y="1354200"/>
            <a:ext cx="3503342" cy="1015663"/>
          </a:xfrm>
          <a:prstGeom prst="rect">
            <a:avLst/>
          </a:prstGeom>
          <a:noFill/>
        </p:spPr>
        <p:txBody>
          <a:bodyPr wrap="square" rtlCol="0">
            <a:spAutoFit/>
          </a:bodyPr>
          <a:lstStyle/>
          <a:p>
            <a:r>
              <a:rPr lang="zh-CN" altLang="en-US" sz="6000" dirty="0">
                <a:cs typeface="+mn-ea"/>
                <a:sym typeface="+mn-lt"/>
              </a:rPr>
              <a:t>旅游画册</a:t>
            </a:r>
            <a:endParaRPr lang="zh-CN" altLang="en-US" sz="6000" dirty="0">
              <a:cs typeface="+mn-ea"/>
              <a:sym typeface="+mn-lt"/>
            </a:endParaRPr>
          </a:p>
        </p:txBody>
      </p:sp>
      <p:sp>
        <p:nvSpPr>
          <p:cNvPr id="17" name="椭圆 16"/>
          <p:cNvSpPr/>
          <p:nvPr/>
        </p:nvSpPr>
        <p:spPr>
          <a:xfrm>
            <a:off x="6607517" y="1657128"/>
            <a:ext cx="329879" cy="329879"/>
          </a:xfrm>
          <a:prstGeom prst="ellipse">
            <a:avLst/>
          </a:prstGeom>
          <a:solidFill>
            <a:srgbClr val="DC90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solidFill>
              <a:cs typeface="+mn-ea"/>
              <a:sym typeface="+mn-lt"/>
            </a:endParaRPr>
          </a:p>
        </p:txBody>
      </p:sp>
      <p:sp>
        <p:nvSpPr>
          <p:cNvPr id="18" name="椭圆 17"/>
          <p:cNvSpPr/>
          <p:nvPr/>
        </p:nvSpPr>
        <p:spPr>
          <a:xfrm>
            <a:off x="10529478" y="1664458"/>
            <a:ext cx="329879" cy="329879"/>
          </a:xfrm>
          <a:prstGeom prst="ellipse">
            <a:avLst/>
          </a:prstGeom>
          <a:solidFill>
            <a:srgbClr val="DC90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solidFill>
              <a:cs typeface="+mn-ea"/>
              <a:sym typeface="+mn-lt"/>
            </a:endParaRPr>
          </a:p>
        </p:txBody>
      </p:sp>
      <p:pic>
        <p:nvPicPr>
          <p:cNvPr id="19" name="图片占位符 3" descr="图片包含 建筑物, 户外, 地面, 方式&#10;&#10;描述已自动生成"/>
          <p:cNvPicPr>
            <a:picLocks noChangeAspect="1"/>
          </p:cNvPicPr>
          <p:nvPr/>
        </p:nvPicPr>
        <p:blipFill>
          <a:blip r:embed="rId3" cstate="screen"/>
          <a:srcRect/>
          <a:stretch>
            <a:fillRect/>
          </a:stretch>
        </p:blipFill>
        <p:spPr>
          <a:xfrm>
            <a:off x="5023940" y="3275635"/>
            <a:ext cx="1918573" cy="2614005"/>
          </a:xfrm>
          <a:prstGeom prst="rect">
            <a:avLst/>
          </a:prstGeom>
          <a:blipFill>
            <a:blip r:embed="rId4" cstate="screen"/>
            <a:stretch>
              <a:fillRect/>
            </a:stretch>
          </a:blipFill>
          <a:ln w="12700">
            <a:miter lim="400000"/>
            <a:headEnd/>
            <a:tailEnd/>
          </a:ln>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randombar(horizontal)">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randombar(horizontal)">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P spid="17" grpId="0" animBg="1"/>
      <p:bldP spid="1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5" name="Rechteck"/>
          <p:cNvSpPr/>
          <p:nvPr/>
        </p:nvSpPr>
        <p:spPr>
          <a:xfrm>
            <a:off x="5391150" y="476250"/>
            <a:ext cx="2540000" cy="5905500"/>
          </a:xfrm>
          <a:prstGeom prst="rect">
            <a:avLst/>
          </a:prstGeom>
          <a:solidFill>
            <a:srgbClr val="DC9020"/>
          </a:solidFill>
          <a:ln w="12700">
            <a:miter lim="400000"/>
          </a:ln>
        </p:spPr>
        <p:txBody>
          <a:bodyPr lIns="25400" tIns="25400" rIns="25400" bIns="25400" anchor="ctr"/>
          <a:lstStyle/>
          <a:p>
            <a:pPr algn="ctr" defTabSz="412750" hangingPunct="0">
              <a:defRPr sz="3200" spc="0">
                <a:solidFill>
                  <a:srgbClr val="FFFFFF"/>
                </a:solidFill>
                <a:latin typeface="Helvetica Light"/>
                <a:ea typeface="Helvetica Light"/>
                <a:cs typeface="Helvetica Light"/>
                <a:sym typeface="Helvetica Light"/>
              </a:defRPr>
            </a:pPr>
            <a:endParaRPr sz="1600" kern="0" dirty="0">
              <a:solidFill>
                <a:srgbClr val="FFFFFF"/>
              </a:solidFill>
              <a:cs typeface="+mn-ea"/>
              <a:sym typeface="+mn-lt"/>
            </a:endParaRPr>
          </a:p>
        </p:txBody>
      </p:sp>
      <p:sp>
        <p:nvSpPr>
          <p:cNvPr id="786" name="Rechteck"/>
          <p:cNvSpPr/>
          <p:nvPr/>
        </p:nvSpPr>
        <p:spPr>
          <a:xfrm rot="16200000">
            <a:off x="5213350" y="2305050"/>
            <a:ext cx="1270000" cy="12700"/>
          </a:xfrm>
          <a:prstGeom prst="rect">
            <a:avLst/>
          </a:prstGeom>
          <a:solidFill>
            <a:srgbClr val="24282B"/>
          </a:solidFill>
          <a:ln w="12700">
            <a:miter lim="400000"/>
          </a:ln>
        </p:spPr>
        <p:txBody>
          <a:bodyPr lIns="25400" tIns="25400" rIns="25400" bIns="25400" anchor="ctr"/>
          <a:lstStyle/>
          <a:p>
            <a:pPr algn="ctr" defTabSz="412750" hangingPunct="0">
              <a:defRPr sz="3200" spc="0">
                <a:solidFill>
                  <a:srgbClr val="0433FF"/>
                </a:solidFill>
                <a:latin typeface="Helvetica Light"/>
                <a:ea typeface="Helvetica Light"/>
                <a:cs typeface="Helvetica Light"/>
                <a:sym typeface="Helvetica Light"/>
              </a:defRPr>
            </a:pPr>
            <a:endParaRPr sz="1600" kern="0" dirty="0">
              <a:solidFill>
                <a:srgbClr val="0433FF"/>
              </a:solidFill>
              <a:cs typeface="+mn-ea"/>
              <a:sym typeface="+mn-lt"/>
            </a:endParaRPr>
          </a:p>
        </p:txBody>
      </p:sp>
      <p:pic>
        <p:nvPicPr>
          <p:cNvPr id="4" name="图片占位符 3" descr="图片包含 树, 蛋糕, 户外, 植物&#10;&#10;描述已自动生成"/>
          <p:cNvPicPr>
            <a:picLocks noGrp="1" noChangeAspect="1"/>
          </p:cNvPicPr>
          <p:nvPr>
            <p:ph type="pic" sz="half" idx="13"/>
          </p:nvPr>
        </p:nvPicPr>
        <p:blipFill>
          <a:blip r:embed="rId1" cstate="screen"/>
          <a:srcRect/>
          <a:stretch>
            <a:fillRect/>
          </a:stretch>
        </p:blipFill>
        <p:spPr/>
      </p:pic>
      <p:sp>
        <p:nvSpPr>
          <p:cNvPr id="12" name="文本框 11"/>
          <p:cNvSpPr txBox="1"/>
          <p:nvPr/>
        </p:nvSpPr>
        <p:spPr>
          <a:xfrm>
            <a:off x="6151609" y="1569194"/>
            <a:ext cx="741316" cy="3785652"/>
          </a:xfrm>
          <a:prstGeom prst="rect">
            <a:avLst/>
          </a:prstGeom>
          <a:noFill/>
        </p:spPr>
        <p:txBody>
          <a:bodyPr wrap="square" rtlCol="0">
            <a:spAutoFit/>
          </a:bodyPr>
          <a:lstStyle/>
          <a:p>
            <a:r>
              <a:rPr lang="zh-CN" altLang="en-US" sz="6000" dirty="0">
                <a:cs typeface="+mn-ea"/>
                <a:sym typeface="+mn-lt"/>
              </a:rPr>
              <a:t>旅游画册</a:t>
            </a:r>
            <a:endParaRPr lang="zh-CN" altLang="en-US" sz="6000" dirty="0">
              <a:cs typeface="+mn-ea"/>
              <a:sym typeface="+mn-lt"/>
            </a:endParaRPr>
          </a:p>
        </p:txBody>
      </p:sp>
      <p:sp>
        <p:nvSpPr>
          <p:cNvPr id="13" name="文本框 12"/>
          <p:cNvSpPr txBox="1"/>
          <p:nvPr/>
        </p:nvSpPr>
        <p:spPr>
          <a:xfrm>
            <a:off x="8971534" y="1337535"/>
            <a:ext cx="2339102" cy="4449807"/>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200000"/>
              </a:lnSpc>
            </a:pPr>
            <a:r>
              <a:rPr lang="zh-CN" altLang="en-US" sz="1400" kern="0" dirty="0">
                <a:cs typeface="+mn-ea"/>
                <a:sym typeface="+mn-lt"/>
              </a:rPr>
              <a:t>点击输入本栏的具体文字，简明扼要的说明分项内容，此为概念图解，请根据您的具体内容酌情修点击输入本栏的具体文字，简明扼要的说明分项内容，此为概念图解，请根据您的具体内容酌情修点击输入本栏的具体</a:t>
            </a:r>
            <a:endParaRPr lang="zh-CN" altLang="en-US" sz="1400" dirty="0">
              <a:cs typeface="+mn-ea"/>
              <a:sym typeface="+mn-lt"/>
            </a:endParaRPr>
          </a:p>
          <a:p>
            <a:pPr algn="just">
              <a:lnSpc>
                <a:spcPct val="200000"/>
              </a:lnSpc>
            </a:pPr>
            <a:endParaRPr lang="zh-CN" altLang="en-US" sz="1400" dirty="0">
              <a:cs typeface="+mn-ea"/>
              <a:sym typeface="+mn-lt"/>
            </a:endParaRPr>
          </a:p>
        </p:txBody>
      </p:sp>
      <p:grpSp>
        <p:nvGrpSpPr>
          <p:cNvPr id="14" name="组合 13"/>
          <p:cNvGrpSpPr/>
          <p:nvPr/>
        </p:nvGrpSpPr>
        <p:grpSpPr>
          <a:xfrm>
            <a:off x="8691609" y="3923928"/>
            <a:ext cx="443955" cy="967722"/>
            <a:chOff x="20222703" y="11058283"/>
            <a:chExt cx="887909" cy="1935443"/>
          </a:xfrm>
        </p:grpSpPr>
        <p:pic>
          <p:nvPicPr>
            <p:cNvPr id="15" name="Picture" descr="Picture"/>
            <p:cNvPicPr>
              <a:picLocks noChangeAspect="1"/>
            </p:cNvPicPr>
            <p:nvPr/>
          </p:nvPicPr>
          <p:blipFill>
            <a:blip r:embed="rId2" cstate="email"/>
            <a:stretch>
              <a:fillRect/>
            </a:stretch>
          </p:blipFill>
          <p:spPr>
            <a:xfrm>
              <a:off x="20222703" y="11058283"/>
              <a:ext cx="887909" cy="1935443"/>
            </a:xfrm>
            <a:prstGeom prst="rect">
              <a:avLst/>
            </a:prstGeom>
          </p:spPr>
        </p:pic>
        <p:sp>
          <p:nvSpPr>
            <p:cNvPr id="16" name="文本框 15"/>
            <p:cNvSpPr txBox="1"/>
            <p:nvPr/>
          </p:nvSpPr>
          <p:spPr>
            <a:xfrm>
              <a:off x="20251421" y="11231953"/>
              <a:ext cx="555661" cy="1167129"/>
            </a:xfrm>
            <a:prstGeom prst="rect">
              <a:avLst/>
            </a:prstGeom>
            <a:noFill/>
          </p:spPr>
          <p:txBody>
            <a:bodyPr wrap="square" rtlCol="0">
              <a:spAutoFit/>
            </a:bodyPr>
            <a:lstStyle/>
            <a:p>
              <a:r>
                <a:rPr lang="zh-CN" altLang="en-US" sz="1600" dirty="0">
                  <a:solidFill>
                    <a:schemeClr val="bg1"/>
                  </a:solidFill>
                  <a:cs typeface="+mn-ea"/>
                  <a:sym typeface="+mn-lt"/>
                </a:rPr>
                <a:t>美景</a:t>
              </a:r>
              <a:endParaRPr lang="zh-CN" altLang="en-US" sz="1600"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6" name="Rechteck"/>
          <p:cNvSpPr/>
          <p:nvPr/>
        </p:nvSpPr>
        <p:spPr>
          <a:xfrm>
            <a:off x="6096000" y="-1"/>
            <a:ext cx="6095911" cy="2311401"/>
          </a:xfrm>
          <a:prstGeom prst="rect">
            <a:avLst/>
          </a:prstGeom>
          <a:solidFill>
            <a:srgbClr val="DC9020"/>
          </a:solidFill>
          <a:ln w="12700">
            <a:miter lim="400000"/>
          </a:ln>
        </p:spPr>
        <p:txBody>
          <a:bodyPr lIns="25400" tIns="25400" rIns="25400" bIns="25400" anchor="ctr"/>
          <a:lstStyle/>
          <a:p>
            <a:pPr algn="ctr" defTabSz="412750" hangingPunct="0">
              <a:defRPr sz="3200" spc="0">
                <a:solidFill>
                  <a:srgbClr val="0A9BA0"/>
                </a:solidFill>
                <a:latin typeface="Helvetica Light"/>
                <a:ea typeface="Helvetica Light"/>
                <a:cs typeface="Helvetica Light"/>
                <a:sym typeface="Helvetica Light"/>
              </a:defRPr>
            </a:pPr>
            <a:endParaRPr sz="1600" kern="0" dirty="0">
              <a:solidFill>
                <a:srgbClr val="0A9BA0"/>
              </a:solidFill>
              <a:cs typeface="+mn-ea"/>
              <a:sym typeface="+mn-lt"/>
            </a:endParaRPr>
          </a:p>
        </p:txBody>
      </p:sp>
      <p:pic>
        <p:nvPicPr>
          <p:cNvPr id="4" name="图片占位符 3" descr="图片包含 室内, 就坐, 服装&#10;&#10;描述已自动生成"/>
          <p:cNvPicPr>
            <a:picLocks noGrp="1" noChangeAspect="1"/>
          </p:cNvPicPr>
          <p:nvPr>
            <p:ph type="pic" sz="half" idx="13"/>
          </p:nvPr>
        </p:nvPicPr>
        <p:blipFill>
          <a:blip r:embed="rId1" cstate="screen"/>
          <a:srcRect/>
          <a:stretch>
            <a:fillRect/>
          </a:stretch>
        </p:blipFill>
        <p:spPr/>
      </p:pic>
      <p:sp>
        <p:nvSpPr>
          <p:cNvPr id="9" name="文本框 8"/>
          <p:cNvSpPr txBox="1"/>
          <p:nvPr/>
        </p:nvSpPr>
        <p:spPr>
          <a:xfrm>
            <a:off x="7019330" y="3061356"/>
            <a:ext cx="4724370" cy="1453443"/>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300000"/>
              </a:lnSpc>
            </a:pPr>
            <a:r>
              <a:rPr lang="zh-CN" altLang="en-US" sz="1000" kern="0" dirty="0">
                <a:cs typeface="+mn-ea"/>
                <a:sym typeface="+mn-lt"/>
              </a:rPr>
              <a:t>点击输入本栏的具体文字，简明扼要的说明分项内容，此为概念图解，请根据您的具体内容酌情修点击输入本栏的具体文字，简明扼要的说明分项内容，此为概念图解，请根据您的具体内容酌情修点击输入本栏的具体</a:t>
            </a:r>
            <a:endParaRPr lang="zh-CN" altLang="en-US" sz="1000" dirty="0">
              <a:cs typeface="+mn-ea"/>
              <a:sym typeface="+mn-lt"/>
            </a:endParaRPr>
          </a:p>
          <a:p>
            <a:pPr algn="just">
              <a:lnSpc>
                <a:spcPct val="300000"/>
              </a:lnSpc>
            </a:pPr>
            <a:endParaRPr lang="zh-CN" altLang="en-US" sz="1000" dirty="0">
              <a:cs typeface="+mn-ea"/>
              <a:sym typeface="+mn-lt"/>
            </a:endParaRPr>
          </a:p>
        </p:txBody>
      </p:sp>
      <p:sp>
        <p:nvSpPr>
          <p:cNvPr id="10" name="文本框 9"/>
          <p:cNvSpPr txBox="1"/>
          <p:nvPr/>
        </p:nvSpPr>
        <p:spPr>
          <a:xfrm>
            <a:off x="7465135" y="5092306"/>
            <a:ext cx="3503342" cy="1015663"/>
          </a:xfrm>
          <a:prstGeom prst="rect">
            <a:avLst/>
          </a:prstGeom>
          <a:noFill/>
        </p:spPr>
        <p:txBody>
          <a:bodyPr wrap="square" rtlCol="0">
            <a:spAutoFit/>
          </a:bodyPr>
          <a:lstStyle/>
          <a:p>
            <a:r>
              <a:rPr lang="zh-CN" altLang="en-US" sz="6000" dirty="0">
                <a:cs typeface="+mn-ea"/>
                <a:sym typeface="+mn-lt"/>
              </a:rPr>
              <a:t>旅游画册</a:t>
            </a:r>
            <a:endParaRPr lang="zh-CN" altLang="en-US" sz="6000" dirty="0">
              <a:cs typeface="+mn-ea"/>
              <a:sym typeface="+mn-lt"/>
            </a:endParaRPr>
          </a:p>
        </p:txBody>
      </p:sp>
      <p:sp>
        <p:nvSpPr>
          <p:cNvPr id="11" name="椭圆 10"/>
          <p:cNvSpPr/>
          <p:nvPr/>
        </p:nvSpPr>
        <p:spPr>
          <a:xfrm>
            <a:off x="6997823" y="5395234"/>
            <a:ext cx="329879" cy="329879"/>
          </a:xfrm>
          <a:prstGeom prst="ellipse">
            <a:avLst/>
          </a:prstGeom>
          <a:solidFill>
            <a:srgbClr val="DC90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solidFill>
              <a:cs typeface="+mn-ea"/>
              <a:sym typeface="+mn-lt"/>
            </a:endParaRPr>
          </a:p>
        </p:txBody>
      </p:sp>
      <p:sp>
        <p:nvSpPr>
          <p:cNvPr id="12" name="椭圆 11"/>
          <p:cNvSpPr/>
          <p:nvPr/>
        </p:nvSpPr>
        <p:spPr>
          <a:xfrm>
            <a:off x="10919784" y="5402564"/>
            <a:ext cx="329879" cy="329879"/>
          </a:xfrm>
          <a:prstGeom prst="ellipse">
            <a:avLst/>
          </a:prstGeom>
          <a:solidFill>
            <a:srgbClr val="DC90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tx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randombar(horizontal)">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randombar(horizontal)">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0" name="Rechteck"/>
          <p:cNvSpPr/>
          <p:nvPr/>
        </p:nvSpPr>
        <p:spPr>
          <a:xfrm>
            <a:off x="5391150" y="2298065"/>
            <a:ext cx="2540000" cy="4083685"/>
          </a:xfrm>
          <a:prstGeom prst="rect">
            <a:avLst/>
          </a:prstGeom>
          <a:solidFill>
            <a:srgbClr val="DC9020"/>
          </a:solidFill>
          <a:ln w="12700">
            <a:miter lim="400000"/>
          </a:ln>
        </p:spPr>
        <p:txBody>
          <a:bodyPr lIns="25400" tIns="25400" rIns="25400" bIns="25400" anchor="ctr"/>
          <a:lstStyle/>
          <a:p>
            <a:pPr algn="ctr" defTabSz="412750" hangingPunct="0">
              <a:defRPr sz="3200" spc="0">
                <a:solidFill>
                  <a:srgbClr val="FFFFFF"/>
                </a:solidFill>
                <a:latin typeface="Helvetica Light"/>
                <a:ea typeface="Helvetica Light"/>
                <a:cs typeface="Helvetica Light"/>
                <a:sym typeface="Helvetica Light"/>
              </a:defRPr>
            </a:pPr>
            <a:endParaRPr sz="1600" kern="0" dirty="0">
              <a:solidFill>
                <a:srgbClr val="FFFFFF"/>
              </a:solidFill>
              <a:cs typeface="+mn-ea"/>
              <a:sym typeface="+mn-lt"/>
            </a:endParaRPr>
          </a:p>
        </p:txBody>
      </p:sp>
      <p:sp>
        <p:nvSpPr>
          <p:cNvPr id="13" name="文本框 12"/>
          <p:cNvSpPr txBox="1"/>
          <p:nvPr/>
        </p:nvSpPr>
        <p:spPr>
          <a:xfrm>
            <a:off x="5709621" y="3545602"/>
            <a:ext cx="1903057" cy="1938992"/>
          </a:xfrm>
          <a:prstGeom prst="rect">
            <a:avLst/>
          </a:prstGeom>
          <a:noFill/>
        </p:spPr>
        <p:txBody>
          <a:bodyPr wrap="square" rtlCol="0">
            <a:spAutoFit/>
          </a:bodyPr>
          <a:lstStyle/>
          <a:p>
            <a:r>
              <a:rPr lang="zh-CN" altLang="en-US" sz="6000" dirty="0">
                <a:cs typeface="+mn-ea"/>
                <a:sym typeface="+mn-lt"/>
              </a:rPr>
              <a:t>旅游画册</a:t>
            </a:r>
            <a:endParaRPr lang="zh-CN" altLang="en-US" sz="6000" dirty="0">
              <a:cs typeface="+mn-ea"/>
              <a:sym typeface="+mn-lt"/>
            </a:endParaRPr>
          </a:p>
        </p:txBody>
      </p:sp>
      <p:sp>
        <p:nvSpPr>
          <p:cNvPr id="14" name="文本框 13"/>
          <p:cNvSpPr txBox="1"/>
          <p:nvPr/>
        </p:nvSpPr>
        <p:spPr>
          <a:xfrm>
            <a:off x="8826914" y="3345004"/>
            <a:ext cx="2769989" cy="2747238"/>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200000"/>
              </a:lnSpc>
            </a:pPr>
            <a:r>
              <a:rPr lang="zh-CN" altLang="en-US" sz="1200" kern="0" dirty="0">
                <a:cs typeface="+mn-ea"/>
                <a:sym typeface="+mn-lt"/>
              </a:rPr>
              <a:t>点击输入本栏的具体文字，简明扼要的说明分项内容，此为概念图解，请根据您的具体内容酌情修点击输入本栏的具体文字，简明扼要的说明分项内容，此为概念图解，请根据您的具体内容酌情修点击输入本栏的具体</a:t>
            </a:r>
            <a:endParaRPr lang="zh-CN" altLang="en-US" sz="1200" dirty="0">
              <a:cs typeface="+mn-ea"/>
              <a:sym typeface="+mn-lt"/>
            </a:endParaRPr>
          </a:p>
          <a:p>
            <a:pPr algn="just">
              <a:lnSpc>
                <a:spcPct val="200000"/>
              </a:lnSpc>
            </a:pPr>
            <a:endParaRPr lang="zh-CN" altLang="en-US" sz="1200" dirty="0">
              <a:cs typeface="+mn-ea"/>
              <a:sym typeface="+mn-lt"/>
            </a:endParaRPr>
          </a:p>
        </p:txBody>
      </p:sp>
      <p:grpSp>
        <p:nvGrpSpPr>
          <p:cNvPr id="15" name="组合 14"/>
          <p:cNvGrpSpPr/>
          <p:nvPr/>
        </p:nvGrpSpPr>
        <p:grpSpPr>
          <a:xfrm>
            <a:off x="8382959" y="4473470"/>
            <a:ext cx="443955" cy="967722"/>
            <a:chOff x="20222703" y="11058283"/>
            <a:chExt cx="887909" cy="1935443"/>
          </a:xfrm>
        </p:grpSpPr>
        <p:pic>
          <p:nvPicPr>
            <p:cNvPr id="16" name="Picture" descr="Picture"/>
            <p:cNvPicPr>
              <a:picLocks noChangeAspect="1"/>
            </p:cNvPicPr>
            <p:nvPr/>
          </p:nvPicPr>
          <p:blipFill>
            <a:blip r:embed="rId1" cstate="email"/>
            <a:stretch>
              <a:fillRect/>
            </a:stretch>
          </p:blipFill>
          <p:spPr>
            <a:xfrm>
              <a:off x="20222703" y="11058283"/>
              <a:ext cx="887909" cy="1935443"/>
            </a:xfrm>
            <a:prstGeom prst="rect">
              <a:avLst/>
            </a:prstGeom>
          </p:spPr>
        </p:pic>
        <p:sp>
          <p:nvSpPr>
            <p:cNvPr id="17" name="文本框 16"/>
            <p:cNvSpPr txBox="1"/>
            <p:nvPr/>
          </p:nvSpPr>
          <p:spPr>
            <a:xfrm>
              <a:off x="20251421" y="11231953"/>
              <a:ext cx="555661" cy="1167129"/>
            </a:xfrm>
            <a:prstGeom prst="rect">
              <a:avLst/>
            </a:prstGeom>
            <a:noFill/>
          </p:spPr>
          <p:txBody>
            <a:bodyPr wrap="square" rtlCol="0">
              <a:spAutoFit/>
            </a:bodyPr>
            <a:lstStyle/>
            <a:p>
              <a:r>
                <a:rPr lang="zh-CN" altLang="en-US" sz="1600" dirty="0">
                  <a:solidFill>
                    <a:schemeClr val="bg1"/>
                  </a:solidFill>
                  <a:cs typeface="+mn-ea"/>
                  <a:sym typeface="+mn-lt"/>
                </a:rPr>
                <a:t>美景</a:t>
              </a:r>
              <a:endParaRPr lang="zh-CN" altLang="en-US" sz="1600" dirty="0">
                <a:solidFill>
                  <a:schemeClr val="bg1"/>
                </a:solidFill>
                <a:cs typeface="+mn-ea"/>
                <a:sym typeface="+mn-lt"/>
              </a:endParaRPr>
            </a:p>
          </p:txBody>
        </p:sp>
      </p:grpSp>
      <p:pic>
        <p:nvPicPr>
          <p:cNvPr id="8" name="图片占位符 7" descr="图片包含 鲜花, 植物&#10;&#10;描述已自动生成"/>
          <p:cNvPicPr>
            <a:picLocks noGrp="1" noChangeAspect="1"/>
          </p:cNvPicPr>
          <p:nvPr>
            <p:ph type="pic" sz="half" idx="13"/>
          </p:nvPr>
        </p:nvPicPr>
        <p:blipFill>
          <a:blip r:embed="rId2" cstate="screen"/>
          <a:srcRect/>
          <a:stretch>
            <a:fillRect/>
          </a:stretch>
        </p:blipFill>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screen"/>
          <a:srcRect l="-415"/>
          <a:stretch>
            <a:fillRect/>
          </a:stretch>
        </p:blipFill>
        <p:spPr>
          <a:xfrm flipH="1">
            <a:off x="0" y="-1"/>
            <a:ext cx="12192000" cy="6858001"/>
          </a:xfrm>
          <a:prstGeom prst="rect">
            <a:avLst/>
          </a:prstGeom>
        </p:spPr>
      </p:pic>
      <p:sp>
        <p:nvSpPr>
          <p:cNvPr id="5" name="矩形 4"/>
          <p:cNvSpPr/>
          <p:nvPr/>
        </p:nvSpPr>
        <p:spPr>
          <a:xfrm>
            <a:off x="5577643" y="1586728"/>
            <a:ext cx="5754054" cy="3684542"/>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6" name="矩形 5"/>
          <p:cNvSpPr/>
          <p:nvPr/>
        </p:nvSpPr>
        <p:spPr>
          <a:xfrm>
            <a:off x="5796587" y="1753268"/>
            <a:ext cx="5365917" cy="333991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cxnSp>
        <p:nvCxnSpPr>
          <p:cNvPr id="7" name="直接连接符 6"/>
          <p:cNvCxnSpPr/>
          <p:nvPr/>
        </p:nvCxnSpPr>
        <p:spPr>
          <a:xfrm>
            <a:off x="8667678" y="1753268"/>
            <a:ext cx="4571" cy="33368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9020491" y="1974143"/>
            <a:ext cx="1954381" cy="3096844"/>
          </a:xfrm>
          <a:prstGeom prst="rect">
            <a:avLst/>
          </a:prstGeom>
          <a:noFill/>
        </p:spPr>
        <p:txBody>
          <a:bodyPr vert="eaVert"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11500" dirty="0">
                <a:solidFill>
                  <a:prstClr val="black"/>
                </a:solidFill>
                <a:cs typeface="+mn-ea"/>
                <a:sym typeface="+mn-lt"/>
              </a:rPr>
              <a:t>再会</a:t>
            </a:r>
            <a:endParaRPr kumimoji="0" lang="zh-CN" altLang="en-US" sz="11500" b="0" i="0" u="none" strike="noStrike" kern="1200" cap="none" spc="0" normalizeH="0" baseline="0" noProof="0" dirty="0">
              <a:ln>
                <a:noFill/>
              </a:ln>
              <a:solidFill>
                <a:prstClr val="black"/>
              </a:solidFill>
              <a:effectLst/>
              <a:uLnTx/>
              <a:uFillTx/>
              <a:cs typeface="+mn-ea"/>
              <a:sym typeface="+mn-lt"/>
            </a:endParaRPr>
          </a:p>
        </p:txBody>
      </p:sp>
      <p:sp>
        <p:nvSpPr>
          <p:cNvPr id="10" name="矩形 9"/>
          <p:cNvSpPr/>
          <p:nvPr/>
        </p:nvSpPr>
        <p:spPr>
          <a:xfrm>
            <a:off x="6079467" y="2232971"/>
            <a:ext cx="2648802" cy="2380507"/>
          </a:xfrm>
          <a:prstGeom prst="rect">
            <a:avLst/>
          </a:prstGeom>
        </p:spPr>
        <p:txBody>
          <a:bodyPr vert="eaVert" wrap="square">
            <a:spAutoFit/>
          </a:bodyPr>
          <a:lstStyle/>
          <a:p>
            <a:pPr>
              <a:lnSpc>
                <a:spcPct val="400000"/>
              </a:lnSpc>
            </a:pPr>
            <a:r>
              <a:rPr lang="zh-CN" altLang="en-US" sz="1050" dirty="0">
                <a:solidFill>
                  <a:schemeClr val="tx1">
                    <a:lumMod val="75000"/>
                    <a:lumOff val="25000"/>
                  </a:schemeClr>
                </a:solidFill>
                <a:cs typeface="+mn-ea"/>
                <a:sym typeface="+mn-lt"/>
              </a:rPr>
              <a:t>点击添加文本信息点击添加文本信息点击添加文本信息</a:t>
            </a:r>
            <a:r>
              <a:rPr lang="zh-CN" altLang="en-US" sz="1050" dirty="0">
                <a:solidFill>
                  <a:schemeClr val="tx1">
                    <a:lumMod val="85000"/>
                    <a:lumOff val="15000"/>
                  </a:schemeClr>
                </a:solidFill>
                <a:cs typeface="+mn-ea"/>
                <a:sym typeface="+mn-lt"/>
              </a:rPr>
              <a:t>点击添加文本信息点击添加文本信息点击添加文本信息点击添加文本信息点击添加文本信息</a:t>
            </a:r>
            <a:endParaRPr kumimoji="1" lang="zh-CN" altLang="en-US" sz="1050" dirty="0">
              <a:solidFill>
                <a:schemeClr val="tx1">
                  <a:lumMod val="75000"/>
                  <a:lumOff val="25000"/>
                </a:schemeClr>
              </a:solidFill>
              <a:cs typeface="+mn-ea"/>
              <a:sym typeface="+mn-lt"/>
            </a:endParaRPr>
          </a:p>
        </p:txBody>
      </p:sp>
      <p:cxnSp>
        <p:nvCxnSpPr>
          <p:cNvPr id="11" name="直接连接符 10"/>
          <p:cNvCxnSpPr/>
          <p:nvPr/>
        </p:nvCxnSpPr>
        <p:spPr>
          <a:xfrm>
            <a:off x="7732345" y="2231169"/>
            <a:ext cx="0" cy="22488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238106" y="2231169"/>
            <a:ext cx="0" cy="22488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743864" y="2231169"/>
            <a:ext cx="0" cy="22488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8914286" y="2398486"/>
            <a:ext cx="400110" cy="2279091"/>
          </a:xfrm>
          <a:prstGeom prst="rect">
            <a:avLst/>
          </a:prstGeom>
        </p:spPr>
        <p:txBody>
          <a:bodyPr vert="eaVert" wrap="square">
            <a:spAutoFit/>
          </a:bodyPr>
          <a:lstStyle/>
          <a:p>
            <a:pPr algn="dist"/>
            <a:r>
              <a:rPr lang="en-US" altLang="zh-CN" sz="1400" dirty="0">
                <a:cs typeface="+mn-ea"/>
                <a:sym typeface="+mn-lt"/>
              </a:rPr>
              <a:t>SUNMMER</a:t>
            </a:r>
            <a:endParaRPr lang="zh-CN" altLang="en-US" sz="14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par>
                                <p:cTn id="16" presetID="14" presetClass="entr" presetSubtype="1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randombar(horizontal)">
                                      <p:cBhvr>
                                        <p:cTn id="18" dur="500"/>
                                        <p:tgtEl>
                                          <p:spTgt spid="7"/>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randombar(horizontal)">
                                      <p:cBhvr>
                                        <p:cTn id="21" dur="500"/>
                                        <p:tgtEl>
                                          <p:spTgt spid="10"/>
                                        </p:tgtEl>
                                      </p:cBhvr>
                                    </p:animEffect>
                                  </p:childTnLst>
                                </p:cTn>
                              </p:par>
                              <p:par>
                                <p:cTn id="22" presetID="14" presetClass="entr" presetSubtype="10"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randombar(horizontal)">
                                      <p:cBhvr>
                                        <p:cTn id="24" dur="500"/>
                                        <p:tgtEl>
                                          <p:spTgt spid="11"/>
                                        </p:tgtEl>
                                      </p:cBhvr>
                                    </p:animEffect>
                                  </p:childTnLst>
                                </p:cTn>
                              </p:par>
                              <p:par>
                                <p:cTn id="25" presetID="14" presetClass="entr" presetSubtype="1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500"/>
                                        <p:tgtEl>
                                          <p:spTgt spid="12"/>
                                        </p:tgtEl>
                                      </p:cBhvr>
                                    </p:animEffect>
                                  </p:childTnLst>
                                </p:cTn>
                              </p:par>
                              <p:par>
                                <p:cTn id="28" presetID="14" presetClass="entr" presetSubtype="10"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randombar(horizontal)">
                                      <p:cBhvr>
                                        <p:cTn id="30" dur="500"/>
                                        <p:tgtEl>
                                          <p:spTgt spid="13"/>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randombar(horizontal)">
                                      <p:cBhvr>
                                        <p:cTn id="33" dur="500"/>
                                        <p:tgtEl>
                                          <p:spTgt spid="1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10"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1" cstate="screen"/>
          <a:srcRect l="-415"/>
          <a:stretch>
            <a:fillRect/>
          </a:stretch>
        </p:blipFill>
        <p:spPr>
          <a:xfrm>
            <a:off x="0" y="-1"/>
            <a:ext cx="12192000" cy="6858001"/>
          </a:xfrm>
          <a:prstGeom prst="rect">
            <a:avLst/>
          </a:prstGeom>
          <a:ln>
            <a:noFill/>
          </a:ln>
        </p:spPr>
      </p:pic>
      <p:sp>
        <p:nvSpPr>
          <p:cNvPr id="3" name="矩形 2"/>
          <p:cNvSpPr/>
          <p:nvPr/>
        </p:nvSpPr>
        <p:spPr>
          <a:xfrm>
            <a:off x="2164079" y="1708648"/>
            <a:ext cx="2949697" cy="3684542"/>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4" name="矩形 3"/>
          <p:cNvSpPr/>
          <p:nvPr/>
        </p:nvSpPr>
        <p:spPr>
          <a:xfrm>
            <a:off x="2449758" y="1875188"/>
            <a:ext cx="2494826" cy="333991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cxnSp>
        <p:nvCxnSpPr>
          <p:cNvPr id="5" name="直接连接符 4"/>
          <p:cNvCxnSpPr/>
          <p:nvPr/>
        </p:nvCxnSpPr>
        <p:spPr>
          <a:xfrm>
            <a:off x="2449758" y="1875188"/>
            <a:ext cx="4571" cy="33368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2896421" y="1995203"/>
            <a:ext cx="1954381" cy="3096844"/>
          </a:xfrm>
          <a:prstGeom prst="rect">
            <a:avLst/>
          </a:prstGeom>
          <a:noFill/>
        </p:spPr>
        <p:txBody>
          <a:bodyPr vert="eaVert"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11500" dirty="0">
                <a:solidFill>
                  <a:prstClr val="black"/>
                </a:solidFill>
                <a:cs typeface="+mn-ea"/>
                <a:sym typeface="+mn-lt"/>
              </a:rPr>
              <a:t>一则</a:t>
            </a:r>
            <a:endParaRPr kumimoji="0" lang="zh-CN" altLang="en-US" sz="11500" b="0" i="0" u="none" strike="noStrike" kern="1200" cap="none" spc="0" normalizeH="0" baseline="0" noProof="0" dirty="0">
              <a:ln>
                <a:noFill/>
              </a:ln>
              <a:solidFill>
                <a:prstClr val="black"/>
              </a:solidFill>
              <a:effectLst/>
              <a:uLnTx/>
              <a:uFillTx/>
              <a:cs typeface="+mn-ea"/>
              <a:sym typeface="+mn-lt"/>
            </a:endParaRPr>
          </a:p>
        </p:txBody>
      </p:sp>
      <p:sp>
        <p:nvSpPr>
          <p:cNvPr id="11" name="矩形 10"/>
          <p:cNvSpPr/>
          <p:nvPr/>
        </p:nvSpPr>
        <p:spPr>
          <a:xfrm>
            <a:off x="2696366" y="2520406"/>
            <a:ext cx="400110" cy="2279091"/>
          </a:xfrm>
          <a:prstGeom prst="rect">
            <a:avLst/>
          </a:prstGeom>
        </p:spPr>
        <p:txBody>
          <a:bodyPr vert="eaVert" wrap="square">
            <a:spAutoFit/>
          </a:bodyPr>
          <a:lstStyle/>
          <a:p>
            <a:pPr algn="dist"/>
            <a:r>
              <a:rPr lang="en-US" altLang="zh-CN" sz="1400" dirty="0">
                <a:cs typeface="+mn-ea"/>
                <a:sym typeface="+mn-lt"/>
              </a:rPr>
              <a:t>SUNMMER</a:t>
            </a:r>
            <a:endParaRPr lang="zh-CN" altLang="en-US" sz="14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par>
                                <p:cTn id="11" presetID="14"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randombar(horizontal)">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randombar(horizontal)">
                                      <p:cBhvr>
                                        <p:cTn id="2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descr="图片包含 建筑物, 户外, 地面, 方式&#10;&#10;描述已自动生成"/>
          <p:cNvPicPr>
            <a:picLocks noGrp="1" noChangeAspect="1"/>
          </p:cNvPicPr>
          <p:nvPr>
            <p:ph type="pic" sz="quarter" idx="13"/>
          </p:nvPr>
        </p:nvPicPr>
        <p:blipFill>
          <a:blip r:embed="rId1" cstate="screen"/>
          <a:srcRect/>
          <a:stretch>
            <a:fillRect/>
          </a:stretch>
        </p:blipFill>
        <p:spPr/>
      </p:pic>
      <p:pic>
        <p:nvPicPr>
          <p:cNvPr id="7" name="图片占位符 6" descr="图片包含 植物, 鲜花&#10;&#10;描述已自动生成"/>
          <p:cNvPicPr>
            <a:picLocks noGrp="1" noChangeAspect="1"/>
          </p:cNvPicPr>
          <p:nvPr>
            <p:ph type="pic" sz="quarter" idx="14"/>
          </p:nvPr>
        </p:nvPicPr>
        <p:blipFill>
          <a:blip r:embed="rId2" cstate="screen"/>
          <a:srcRect/>
          <a:stretch>
            <a:fillRect/>
          </a:stretch>
        </p:blipFill>
        <p:spPr/>
      </p:pic>
      <p:sp>
        <p:nvSpPr>
          <p:cNvPr id="1110" name="Rechteck"/>
          <p:cNvSpPr/>
          <p:nvPr/>
        </p:nvSpPr>
        <p:spPr>
          <a:xfrm>
            <a:off x="5209778" y="1930400"/>
            <a:ext cx="1016001" cy="381000"/>
          </a:xfrm>
          <a:prstGeom prst="rect">
            <a:avLst/>
          </a:prstGeom>
          <a:solidFill>
            <a:srgbClr val="DC9020"/>
          </a:solidFill>
          <a:ln w="12700">
            <a:miter lim="400000"/>
          </a:ln>
        </p:spPr>
        <p:txBody>
          <a:bodyPr lIns="25400" tIns="25400" rIns="25400" bIns="25400" anchor="ctr"/>
          <a:lstStyle/>
          <a:p>
            <a:pPr algn="ctr" defTabSz="412750" hangingPunct="0">
              <a:defRPr sz="3200" spc="0">
                <a:solidFill>
                  <a:srgbClr val="FFFFFF"/>
                </a:solidFill>
                <a:latin typeface="Helvetica Light"/>
                <a:ea typeface="Helvetica Light"/>
                <a:cs typeface="Helvetica Light"/>
                <a:sym typeface="Helvetica Light"/>
              </a:defRPr>
            </a:pPr>
            <a:endParaRPr sz="1600" kern="0" dirty="0">
              <a:solidFill>
                <a:srgbClr val="FFFFFF"/>
              </a:solidFill>
              <a:cs typeface="+mn-ea"/>
              <a:sym typeface="+mn-lt"/>
            </a:endParaRPr>
          </a:p>
        </p:txBody>
      </p:sp>
      <p:sp>
        <p:nvSpPr>
          <p:cNvPr id="8" name="文本框 7"/>
          <p:cNvSpPr txBox="1"/>
          <p:nvPr/>
        </p:nvSpPr>
        <p:spPr>
          <a:xfrm>
            <a:off x="7963979" y="1724560"/>
            <a:ext cx="1624163" cy="1862048"/>
          </a:xfrm>
          <a:prstGeom prst="rect">
            <a:avLst/>
          </a:prstGeom>
          <a:noFill/>
        </p:spPr>
        <p:txBody>
          <a:bodyPr wrap="none" rtlCol="0">
            <a:spAutoFit/>
          </a:bodyPr>
          <a:lstStyle/>
          <a:p>
            <a:r>
              <a:rPr lang="zh-CN" altLang="en-US" sz="11500" dirty="0">
                <a:effectLst>
                  <a:outerShdw blurRad="50800" dist="38100" dir="2700000" algn="tl" rotWithShape="0">
                    <a:prstClr val="black">
                      <a:alpha val="40000"/>
                    </a:prstClr>
                  </a:outerShdw>
                </a:effectLst>
                <a:cs typeface="+mn-ea"/>
                <a:sym typeface="+mn-lt"/>
              </a:rPr>
              <a:t>旅</a:t>
            </a:r>
            <a:endParaRPr lang="zh-CN" altLang="en-US" sz="11500" dirty="0">
              <a:effectLst>
                <a:outerShdw blurRad="50800" dist="38100" dir="2700000" algn="tl" rotWithShape="0">
                  <a:prstClr val="black">
                    <a:alpha val="40000"/>
                  </a:prstClr>
                </a:outerShdw>
              </a:effectLst>
              <a:cs typeface="+mn-ea"/>
              <a:sym typeface="+mn-lt"/>
            </a:endParaRPr>
          </a:p>
        </p:txBody>
      </p:sp>
      <p:sp>
        <p:nvSpPr>
          <p:cNvPr id="9" name="文本框 8"/>
          <p:cNvSpPr txBox="1"/>
          <p:nvPr/>
        </p:nvSpPr>
        <p:spPr>
          <a:xfrm>
            <a:off x="9265525" y="2656787"/>
            <a:ext cx="2002982" cy="769441"/>
          </a:xfrm>
          <a:prstGeom prst="rect">
            <a:avLst/>
          </a:prstGeom>
          <a:noFill/>
        </p:spPr>
        <p:txBody>
          <a:bodyPr wrap="square" rtlCol="0">
            <a:spAutoFit/>
          </a:bodyPr>
          <a:lstStyle>
            <a:defPPr>
              <a:defRPr lang="zh-CN"/>
            </a:defPPr>
            <a:lvl1pPr>
              <a:defRPr sz="11500">
                <a:solidFill>
                  <a:schemeClr val="tx2">
                    <a:lumMod val="50000"/>
                  </a:schemeClr>
                </a:solidFill>
                <a:effectLst>
                  <a:outerShdw blurRad="50800" dist="38100" dir="2700000" algn="tl" rotWithShape="0">
                    <a:prstClr val="black">
                      <a:alpha val="40000"/>
                    </a:prstClr>
                  </a:outerShdw>
                </a:effectLst>
                <a:latin typeface="钟齐段宁行书" panose="02010800040101010101" pitchFamily="2" charset="-122"/>
                <a:ea typeface="钟齐段宁行书" panose="02010800040101010101" pitchFamily="2" charset="-122"/>
              </a:defRPr>
            </a:lvl1pPr>
          </a:lstStyle>
          <a:p>
            <a:r>
              <a:rPr lang="zh-CN" altLang="en-US" sz="4400" dirty="0">
                <a:solidFill>
                  <a:schemeClr val="tx1"/>
                </a:solidFill>
                <a:effectLst/>
                <a:latin typeface="+mn-lt"/>
                <a:ea typeface="+mn-ea"/>
                <a:cs typeface="+mn-ea"/>
                <a:sym typeface="+mn-lt"/>
              </a:rPr>
              <a:t>游画册</a:t>
            </a:r>
            <a:endParaRPr lang="zh-CN" altLang="en-US" sz="4400" dirty="0">
              <a:solidFill>
                <a:schemeClr val="tx1"/>
              </a:solidFill>
              <a:effectLst/>
              <a:latin typeface="+mn-lt"/>
              <a:ea typeface="+mn-ea"/>
              <a:cs typeface="+mn-ea"/>
              <a:sym typeface="+mn-lt"/>
            </a:endParaRPr>
          </a:p>
        </p:txBody>
      </p:sp>
      <p:sp>
        <p:nvSpPr>
          <p:cNvPr id="10" name="文本框 9"/>
          <p:cNvSpPr txBox="1"/>
          <p:nvPr/>
        </p:nvSpPr>
        <p:spPr>
          <a:xfrm>
            <a:off x="6957774" y="3613073"/>
            <a:ext cx="4493538" cy="1862048"/>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200000"/>
              </a:lnSpc>
            </a:pPr>
            <a:r>
              <a:rPr lang="zh-CN" altLang="en-US" sz="1400" kern="0" dirty="0">
                <a:cs typeface="+mn-ea"/>
                <a:sym typeface="+mn-lt"/>
              </a:rPr>
              <a:t>点击输入本栏的具体文字，简明扼要的说明分项内容，此为概念图解，请根据您的具体内容酌情修点击输入本栏的具体文字，简明扼要的说明分项内容，此为概念图解，请根据您的具体内容酌情修点击输入本栏的具体</a:t>
            </a:r>
            <a:endParaRPr lang="zh-CN" altLang="en-US" sz="1400" dirty="0">
              <a:cs typeface="+mn-ea"/>
              <a:sym typeface="+mn-lt"/>
            </a:endParaRPr>
          </a:p>
          <a:p>
            <a:pPr algn="just">
              <a:lnSpc>
                <a:spcPct val="200000"/>
              </a:lnSpc>
            </a:pPr>
            <a:endParaRPr lang="zh-CN" altLang="en-US" sz="1400" dirty="0">
              <a:cs typeface="+mn-ea"/>
              <a:sym typeface="+mn-lt"/>
            </a:endParaRPr>
          </a:p>
        </p:txBody>
      </p:sp>
      <p:grpSp>
        <p:nvGrpSpPr>
          <p:cNvPr id="11" name="组合 10"/>
          <p:cNvGrpSpPr/>
          <p:nvPr/>
        </p:nvGrpSpPr>
        <p:grpSpPr>
          <a:xfrm>
            <a:off x="7261610" y="2266252"/>
            <a:ext cx="443955" cy="967722"/>
            <a:chOff x="20222703" y="11058283"/>
            <a:chExt cx="887909" cy="1935443"/>
          </a:xfrm>
        </p:grpSpPr>
        <p:pic>
          <p:nvPicPr>
            <p:cNvPr id="12" name="Picture" descr="Picture"/>
            <p:cNvPicPr>
              <a:picLocks noChangeAspect="1"/>
            </p:cNvPicPr>
            <p:nvPr/>
          </p:nvPicPr>
          <p:blipFill>
            <a:blip r:embed="rId3" cstate="email"/>
            <a:stretch>
              <a:fillRect/>
            </a:stretch>
          </p:blipFill>
          <p:spPr>
            <a:xfrm>
              <a:off x="20222703" y="11058283"/>
              <a:ext cx="887909" cy="1935443"/>
            </a:xfrm>
            <a:prstGeom prst="rect">
              <a:avLst/>
            </a:prstGeom>
          </p:spPr>
        </p:pic>
        <p:sp>
          <p:nvSpPr>
            <p:cNvPr id="13" name="文本框 12"/>
            <p:cNvSpPr txBox="1"/>
            <p:nvPr/>
          </p:nvSpPr>
          <p:spPr>
            <a:xfrm>
              <a:off x="20251421" y="11231953"/>
              <a:ext cx="555661" cy="1167129"/>
            </a:xfrm>
            <a:prstGeom prst="rect">
              <a:avLst/>
            </a:prstGeom>
            <a:noFill/>
          </p:spPr>
          <p:txBody>
            <a:bodyPr wrap="square" rtlCol="0">
              <a:spAutoFit/>
            </a:bodyPr>
            <a:lstStyle/>
            <a:p>
              <a:r>
                <a:rPr lang="zh-CN" altLang="en-US" sz="1600" dirty="0">
                  <a:solidFill>
                    <a:schemeClr val="bg1"/>
                  </a:solidFill>
                  <a:ea typeface="宋体" panose="02010600030101010101" pitchFamily="2" charset="-122"/>
                  <a:cs typeface="+mn-ea"/>
                  <a:sym typeface="+mn-lt"/>
                </a:rPr>
                <a:t>古镇</a:t>
              </a:r>
              <a:endParaRPr lang="zh-CN" altLang="en-US" sz="1600" dirty="0">
                <a:solidFill>
                  <a:schemeClr val="bg1"/>
                </a:solidFill>
                <a:ea typeface="宋体" panose="02010600030101010101" pitchFamily="2"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descr="图片包含 植物, 鲜花&#10;&#10;描述已自动生成"/>
          <p:cNvPicPr>
            <a:picLocks noGrp="1" noChangeAspect="1"/>
          </p:cNvPicPr>
          <p:nvPr>
            <p:ph type="pic" sz="half" idx="13"/>
          </p:nvPr>
        </p:nvPicPr>
        <p:blipFill>
          <a:blip r:embed="rId1" cstate="screen"/>
          <a:srcRect/>
          <a:stretch>
            <a:fillRect/>
          </a:stretch>
        </p:blipFill>
        <p:spPr>
          <a:xfrm>
            <a:off x="1200171" y="977066"/>
            <a:ext cx="4953001" cy="4953000"/>
          </a:xfrm>
        </p:spPr>
      </p:pic>
      <p:pic>
        <p:nvPicPr>
          <p:cNvPr id="3" name="图片占位符 2" descr="图片包含 室内, 建筑物, 餐桌&#10;&#10;描述已自动生成"/>
          <p:cNvPicPr>
            <a:picLocks noGrp="1" noChangeAspect="1"/>
          </p:cNvPicPr>
          <p:nvPr>
            <p:ph type="pic" sz="half" idx="14"/>
          </p:nvPr>
        </p:nvPicPr>
        <p:blipFill>
          <a:blip r:embed="rId2" cstate="screen"/>
          <a:srcRect/>
          <a:stretch>
            <a:fillRect/>
          </a:stretch>
        </p:blipFill>
        <p:spPr>
          <a:xfrm>
            <a:off x="6153172" y="977066"/>
            <a:ext cx="4953000" cy="4953000"/>
          </a:xfrm>
        </p:spPr>
      </p:pic>
      <p:sp>
        <p:nvSpPr>
          <p:cNvPr id="562" name="Rechteck"/>
          <p:cNvSpPr/>
          <p:nvPr/>
        </p:nvSpPr>
        <p:spPr>
          <a:xfrm>
            <a:off x="3048045" y="2273300"/>
            <a:ext cx="6095911" cy="2311400"/>
          </a:xfrm>
          <a:prstGeom prst="rect">
            <a:avLst/>
          </a:prstGeom>
          <a:solidFill>
            <a:srgbClr val="DC9020">
              <a:alpha val="90000"/>
            </a:srgbClr>
          </a:solidFill>
          <a:ln w="12700">
            <a:miter lim="400000"/>
          </a:ln>
        </p:spPr>
        <p:txBody>
          <a:bodyPr lIns="25400" tIns="25400" rIns="25400" bIns="25400" anchor="ctr"/>
          <a:lstStyle/>
          <a:p>
            <a:pPr algn="ctr" defTabSz="412750" hangingPunct="0">
              <a:defRPr sz="3200" spc="0">
                <a:solidFill>
                  <a:srgbClr val="000000"/>
                </a:solidFill>
                <a:latin typeface="Helvetica Light"/>
                <a:ea typeface="Helvetica Light"/>
                <a:cs typeface="Helvetica Light"/>
                <a:sym typeface="Helvetica Light"/>
              </a:defRPr>
            </a:pPr>
            <a:endParaRPr sz="1600" kern="0" dirty="0">
              <a:solidFill>
                <a:srgbClr val="000000"/>
              </a:solidFill>
              <a:cs typeface="+mn-ea"/>
              <a:sym typeface="+mn-lt"/>
            </a:endParaRPr>
          </a:p>
        </p:txBody>
      </p:sp>
      <p:sp>
        <p:nvSpPr>
          <p:cNvPr id="8" name="文本框 7"/>
          <p:cNvSpPr txBox="1"/>
          <p:nvPr/>
        </p:nvSpPr>
        <p:spPr>
          <a:xfrm>
            <a:off x="3105217" y="2522542"/>
            <a:ext cx="6095910" cy="1862048"/>
          </a:xfrm>
          <a:prstGeom prst="rect">
            <a:avLst/>
          </a:prstGeom>
          <a:noFill/>
        </p:spPr>
        <p:txBody>
          <a:bodyPr wrap="square" rtlCol="0">
            <a:spAutoFit/>
          </a:bodyPr>
          <a:lstStyle/>
          <a:p>
            <a:pPr algn="dist"/>
            <a:r>
              <a:rPr lang="zh-CN" altLang="en-US" sz="11500" dirty="0">
                <a:solidFill>
                  <a:schemeClr val="bg1"/>
                </a:solidFill>
                <a:cs typeface="+mn-ea"/>
                <a:sym typeface="+mn-lt"/>
              </a:rPr>
              <a:t>旅游画册</a:t>
            </a:r>
            <a:endParaRPr lang="zh-CN" altLang="en-US" sz="115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descr="图片包含 室内, 建筑物, 餐桌&#10;&#10;描述已自动生成"/>
          <p:cNvPicPr>
            <a:picLocks noGrp="1" noChangeAspect="1"/>
          </p:cNvPicPr>
          <p:nvPr>
            <p:ph type="pic" sz="quarter" idx="15"/>
          </p:nvPr>
        </p:nvPicPr>
        <p:blipFill>
          <a:blip r:embed="rId1" cstate="screen"/>
          <a:srcRect/>
          <a:stretch>
            <a:fillRect/>
          </a:stretch>
        </p:blipFill>
        <p:spPr/>
      </p:pic>
      <p:pic>
        <p:nvPicPr>
          <p:cNvPr id="8" name="图片占位符 7" descr="图片包含 建筑物, 天空, 户外, 宗教场所&#10;&#10;描述已自动生成"/>
          <p:cNvPicPr>
            <a:picLocks noGrp="1" noChangeAspect="1"/>
          </p:cNvPicPr>
          <p:nvPr>
            <p:ph type="pic" sz="quarter" idx="14"/>
          </p:nvPr>
        </p:nvPicPr>
        <p:blipFill>
          <a:blip r:embed="rId2" cstate="screen"/>
          <a:srcRect/>
          <a:stretch>
            <a:fillRect/>
          </a:stretch>
        </p:blipFill>
        <p:spPr/>
      </p:pic>
      <p:pic>
        <p:nvPicPr>
          <p:cNvPr id="10" name="图片占位符 9" descr="图片包含 植物, 鲜花&#10;&#10;描述已自动生成"/>
          <p:cNvPicPr>
            <a:picLocks noGrp="1" noChangeAspect="1"/>
          </p:cNvPicPr>
          <p:nvPr>
            <p:ph type="pic" sz="quarter" idx="13"/>
          </p:nvPr>
        </p:nvPicPr>
        <p:blipFill>
          <a:blip r:embed="rId3" cstate="screen"/>
          <a:srcRect/>
          <a:stretch>
            <a:fillRect/>
          </a:stretch>
        </p:blipFill>
        <p:spPr/>
      </p:pic>
      <p:sp>
        <p:nvSpPr>
          <p:cNvPr id="852" name="Rechteck"/>
          <p:cNvSpPr/>
          <p:nvPr/>
        </p:nvSpPr>
        <p:spPr>
          <a:xfrm>
            <a:off x="9493307" y="2901950"/>
            <a:ext cx="1270001" cy="12700"/>
          </a:xfrm>
          <a:prstGeom prst="rect">
            <a:avLst/>
          </a:prstGeom>
          <a:solidFill>
            <a:srgbClr val="24282B"/>
          </a:solidFill>
          <a:ln w="12700">
            <a:miter lim="400000"/>
          </a:ln>
        </p:spPr>
        <p:txBody>
          <a:bodyPr lIns="25400" tIns="25400" rIns="25400" bIns="25400" anchor="ctr"/>
          <a:lstStyle/>
          <a:p>
            <a:pPr algn="ctr" defTabSz="412750" hangingPunct="0">
              <a:defRPr sz="3200" spc="0">
                <a:solidFill>
                  <a:srgbClr val="0433FF"/>
                </a:solidFill>
                <a:latin typeface="Helvetica Light"/>
                <a:ea typeface="Helvetica Light"/>
                <a:cs typeface="Helvetica Light"/>
                <a:sym typeface="Helvetica Light"/>
              </a:defRPr>
            </a:pPr>
            <a:endParaRPr sz="1600" kern="0" dirty="0">
              <a:solidFill>
                <a:srgbClr val="0433FF"/>
              </a:solidFill>
              <a:cs typeface="+mn-ea"/>
              <a:sym typeface="+mn-lt"/>
            </a:endParaRPr>
          </a:p>
        </p:txBody>
      </p:sp>
      <p:sp>
        <p:nvSpPr>
          <p:cNvPr id="15" name="椭圆 14"/>
          <p:cNvSpPr/>
          <p:nvPr/>
        </p:nvSpPr>
        <p:spPr>
          <a:xfrm>
            <a:off x="6940566" y="1927408"/>
            <a:ext cx="483665" cy="483665"/>
          </a:xfrm>
          <a:prstGeom prst="ellipse">
            <a:avLst/>
          </a:prstGeom>
          <a:solidFill>
            <a:srgbClr val="DC90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文本框 15"/>
          <p:cNvSpPr txBox="1"/>
          <p:nvPr/>
        </p:nvSpPr>
        <p:spPr>
          <a:xfrm>
            <a:off x="7655881" y="1758547"/>
            <a:ext cx="893566" cy="769441"/>
          </a:xfrm>
          <a:prstGeom prst="rect">
            <a:avLst/>
          </a:prstGeom>
          <a:noFill/>
        </p:spPr>
        <p:txBody>
          <a:bodyPr wrap="square" rtlCol="0">
            <a:spAutoFit/>
          </a:bodyPr>
          <a:lstStyle/>
          <a:p>
            <a:r>
              <a:rPr lang="zh-CN" altLang="en-US" sz="4400" b="1" dirty="0">
                <a:cs typeface="+mn-ea"/>
                <a:sym typeface="+mn-lt"/>
              </a:rPr>
              <a:t>美。</a:t>
            </a:r>
            <a:endParaRPr lang="zh-CN" altLang="en-US" sz="4400" b="1" dirty="0">
              <a:cs typeface="+mn-ea"/>
              <a:sym typeface="+mn-lt"/>
            </a:endParaRPr>
          </a:p>
        </p:txBody>
      </p:sp>
      <p:sp>
        <p:nvSpPr>
          <p:cNvPr id="17" name="文本框 16"/>
          <p:cNvSpPr txBox="1"/>
          <p:nvPr/>
        </p:nvSpPr>
        <p:spPr>
          <a:xfrm>
            <a:off x="5631413" y="2914650"/>
            <a:ext cx="3335528" cy="2224121"/>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250000"/>
              </a:lnSpc>
            </a:pPr>
            <a:r>
              <a:rPr lang="zh-CN" altLang="en-US" sz="1400" kern="0" dirty="0">
                <a:cs typeface="+mn-ea"/>
                <a:sym typeface="+mn-lt"/>
              </a:rPr>
              <a:t>点击输入本栏的具体文字，简明扼要的说明分项内容，此为概念图解，请根据您的具体内容酌情修点击输入本栏的具体文字，简明扼要的说明分项内容。</a:t>
            </a:r>
            <a:endParaRPr lang="zh-CN" altLang="en-US" sz="14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1" cstate="screen"/>
          <a:srcRect l="-415"/>
          <a:stretch>
            <a:fillRect/>
          </a:stretch>
        </p:blipFill>
        <p:spPr>
          <a:xfrm>
            <a:off x="0" y="-1"/>
            <a:ext cx="12192000" cy="6858001"/>
          </a:xfrm>
          <a:prstGeom prst="rect">
            <a:avLst/>
          </a:prstGeom>
        </p:spPr>
      </p:pic>
      <p:sp>
        <p:nvSpPr>
          <p:cNvPr id="3" name="矩形 2"/>
          <p:cNvSpPr/>
          <p:nvPr/>
        </p:nvSpPr>
        <p:spPr>
          <a:xfrm>
            <a:off x="2164079" y="1708648"/>
            <a:ext cx="2949697" cy="3684542"/>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4" name="矩形 3"/>
          <p:cNvSpPr/>
          <p:nvPr/>
        </p:nvSpPr>
        <p:spPr>
          <a:xfrm>
            <a:off x="2449758" y="1875188"/>
            <a:ext cx="2494826" cy="333991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cxnSp>
        <p:nvCxnSpPr>
          <p:cNvPr id="5" name="直接连接符 4"/>
          <p:cNvCxnSpPr/>
          <p:nvPr/>
        </p:nvCxnSpPr>
        <p:spPr>
          <a:xfrm>
            <a:off x="2449758" y="1875188"/>
            <a:ext cx="4571" cy="33368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2896421" y="1995203"/>
            <a:ext cx="1954381" cy="3096844"/>
          </a:xfrm>
          <a:prstGeom prst="rect">
            <a:avLst/>
          </a:prstGeom>
          <a:noFill/>
        </p:spPr>
        <p:txBody>
          <a:bodyPr vert="eaVert"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11500" dirty="0">
                <a:solidFill>
                  <a:prstClr val="black"/>
                </a:solidFill>
                <a:cs typeface="+mn-ea"/>
                <a:sym typeface="+mn-lt"/>
              </a:rPr>
              <a:t>二则</a:t>
            </a:r>
            <a:endParaRPr kumimoji="0" lang="zh-CN" altLang="en-US" sz="11500" b="0" i="0" u="none" strike="noStrike" kern="1200" cap="none" spc="0" normalizeH="0" baseline="0" noProof="0" dirty="0">
              <a:ln>
                <a:noFill/>
              </a:ln>
              <a:solidFill>
                <a:prstClr val="black"/>
              </a:solidFill>
              <a:effectLst/>
              <a:uLnTx/>
              <a:uFillTx/>
              <a:cs typeface="+mn-ea"/>
              <a:sym typeface="+mn-lt"/>
            </a:endParaRPr>
          </a:p>
        </p:txBody>
      </p:sp>
      <p:sp>
        <p:nvSpPr>
          <p:cNvPr id="11" name="矩形 10"/>
          <p:cNvSpPr/>
          <p:nvPr/>
        </p:nvSpPr>
        <p:spPr>
          <a:xfrm>
            <a:off x="2696366" y="2520406"/>
            <a:ext cx="400110" cy="2279091"/>
          </a:xfrm>
          <a:prstGeom prst="rect">
            <a:avLst/>
          </a:prstGeom>
        </p:spPr>
        <p:txBody>
          <a:bodyPr vert="eaVert" wrap="square">
            <a:spAutoFit/>
          </a:bodyPr>
          <a:lstStyle/>
          <a:p>
            <a:pPr algn="dist"/>
            <a:r>
              <a:rPr lang="en-US" altLang="zh-CN" sz="1400" dirty="0">
                <a:cs typeface="+mn-ea"/>
                <a:sym typeface="+mn-lt"/>
              </a:rPr>
              <a:t>SUNMMER</a:t>
            </a:r>
            <a:endParaRPr lang="zh-CN" altLang="en-US" sz="14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par>
                                <p:cTn id="11" presetID="14"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randombar(horizontal)">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randombar(horizontal)">
                                      <p:cBhvr>
                                        <p:cTn id="2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6" name="Rechteck"/>
          <p:cNvSpPr/>
          <p:nvPr/>
        </p:nvSpPr>
        <p:spPr>
          <a:xfrm>
            <a:off x="6507691" y="476250"/>
            <a:ext cx="2540001" cy="5905500"/>
          </a:xfrm>
          <a:prstGeom prst="rect">
            <a:avLst/>
          </a:prstGeom>
          <a:solidFill>
            <a:srgbClr val="DC9020"/>
          </a:solidFill>
          <a:ln w="12700">
            <a:miter lim="400000"/>
          </a:ln>
        </p:spPr>
        <p:txBody>
          <a:bodyPr lIns="25400" tIns="25400" rIns="25400" bIns="25400" anchor="ctr"/>
          <a:lstStyle/>
          <a:p>
            <a:pPr algn="ctr" defTabSz="412750" hangingPunct="0">
              <a:defRPr sz="3200" spc="0">
                <a:solidFill>
                  <a:srgbClr val="FFFFFF"/>
                </a:solidFill>
                <a:latin typeface="Helvetica Light"/>
                <a:ea typeface="Helvetica Light"/>
                <a:cs typeface="Helvetica Light"/>
                <a:sym typeface="Helvetica Light"/>
              </a:defRPr>
            </a:pPr>
            <a:endParaRPr sz="1600" kern="0" dirty="0">
              <a:solidFill>
                <a:srgbClr val="FFFFFF"/>
              </a:solidFill>
              <a:cs typeface="+mn-ea"/>
              <a:sym typeface="+mn-lt"/>
            </a:endParaRPr>
          </a:p>
        </p:txBody>
      </p:sp>
      <p:sp>
        <p:nvSpPr>
          <p:cNvPr id="727" name="Rechteck"/>
          <p:cNvSpPr/>
          <p:nvPr/>
        </p:nvSpPr>
        <p:spPr>
          <a:xfrm rot="16200000">
            <a:off x="6329891" y="2305050"/>
            <a:ext cx="1270001" cy="12700"/>
          </a:xfrm>
          <a:prstGeom prst="rect">
            <a:avLst/>
          </a:prstGeom>
          <a:solidFill>
            <a:srgbClr val="24282B"/>
          </a:solidFill>
          <a:ln w="12700">
            <a:miter lim="400000"/>
          </a:ln>
        </p:spPr>
        <p:txBody>
          <a:bodyPr lIns="25400" tIns="25400" rIns="25400" bIns="25400" anchor="ctr"/>
          <a:lstStyle/>
          <a:p>
            <a:pPr algn="ctr" defTabSz="412750" hangingPunct="0">
              <a:defRPr sz="3200" spc="0">
                <a:solidFill>
                  <a:srgbClr val="0433FF"/>
                </a:solidFill>
                <a:latin typeface="Helvetica Light"/>
                <a:ea typeface="Helvetica Light"/>
                <a:cs typeface="Helvetica Light"/>
                <a:sym typeface="Helvetica Light"/>
              </a:defRPr>
            </a:pPr>
            <a:endParaRPr sz="1600" kern="0" dirty="0">
              <a:solidFill>
                <a:srgbClr val="0433FF"/>
              </a:solidFill>
              <a:cs typeface="+mn-ea"/>
              <a:sym typeface="+mn-lt"/>
            </a:endParaRPr>
          </a:p>
        </p:txBody>
      </p:sp>
      <p:pic>
        <p:nvPicPr>
          <p:cNvPr id="4" name="图片占位符 3" descr="图片包含 建筑物, 天空, 户外, 宗教场所&#10;&#10;描述已自动生成"/>
          <p:cNvPicPr>
            <a:picLocks noGrp="1" noChangeAspect="1"/>
          </p:cNvPicPr>
          <p:nvPr>
            <p:ph type="pic" idx="15"/>
          </p:nvPr>
        </p:nvPicPr>
        <p:blipFill>
          <a:blip r:embed="rId1" cstate="screen"/>
          <a:srcRect/>
          <a:stretch>
            <a:fillRect/>
          </a:stretch>
        </p:blipFill>
        <p:spPr/>
      </p:pic>
      <p:pic>
        <p:nvPicPr>
          <p:cNvPr id="8" name="图片占位符 7" descr="图片包含 植物, 鲜花&#10;&#10;描述已自动生成"/>
          <p:cNvPicPr>
            <a:picLocks noGrp="1" noChangeAspect="1"/>
          </p:cNvPicPr>
          <p:nvPr>
            <p:ph type="pic" sz="quarter" idx="13"/>
          </p:nvPr>
        </p:nvPicPr>
        <p:blipFill>
          <a:blip r:embed="rId2" cstate="screen"/>
          <a:srcRect/>
          <a:stretch>
            <a:fillRect/>
          </a:stretch>
        </p:blipFill>
        <p:spPr/>
      </p:pic>
      <p:pic>
        <p:nvPicPr>
          <p:cNvPr id="10" name="图片占位符 9" descr="图片包含 户外, 天空, 建筑物, 场景&#10;&#10;描述已自动生成"/>
          <p:cNvPicPr>
            <a:picLocks noGrp="1" noChangeAspect="1"/>
          </p:cNvPicPr>
          <p:nvPr>
            <p:ph type="pic" sz="quarter" idx="14"/>
          </p:nvPr>
        </p:nvPicPr>
        <p:blipFill>
          <a:blip r:embed="rId3" cstate="screen"/>
          <a:srcRect/>
          <a:stretch>
            <a:fillRect/>
          </a:stretch>
        </p:blipFill>
        <p:spPr/>
      </p:pic>
      <p:sp>
        <p:nvSpPr>
          <p:cNvPr id="14" name="文本框 13"/>
          <p:cNvSpPr txBox="1"/>
          <p:nvPr/>
        </p:nvSpPr>
        <p:spPr>
          <a:xfrm>
            <a:off x="7268151" y="1760542"/>
            <a:ext cx="741316" cy="3785652"/>
          </a:xfrm>
          <a:prstGeom prst="rect">
            <a:avLst/>
          </a:prstGeom>
          <a:noFill/>
        </p:spPr>
        <p:txBody>
          <a:bodyPr wrap="square" rtlCol="0">
            <a:spAutoFit/>
          </a:bodyPr>
          <a:lstStyle/>
          <a:p>
            <a:r>
              <a:rPr lang="zh-CN" altLang="en-US" sz="6000" dirty="0">
                <a:cs typeface="+mn-ea"/>
                <a:sym typeface="+mn-lt"/>
              </a:rPr>
              <a:t>旅游画册</a:t>
            </a:r>
            <a:endParaRPr lang="zh-CN" altLang="en-US" sz="60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descr="图片包含 鲜花, 室内, 餐桌, 树&#10;&#10;描述已自动生成"/>
          <p:cNvPicPr>
            <a:picLocks noGrp="1" noChangeAspect="1"/>
          </p:cNvPicPr>
          <p:nvPr>
            <p:ph type="pic" sz="quarter" idx="13"/>
          </p:nvPr>
        </p:nvPicPr>
        <p:blipFill>
          <a:blip r:embed="rId1" cstate="screen"/>
          <a:srcRect/>
          <a:stretch>
            <a:fillRect/>
          </a:stretch>
        </p:blipFill>
        <p:spPr>
          <a:xfrm>
            <a:off x="7805027" y="1714500"/>
            <a:ext cx="3429000" cy="3429000"/>
          </a:xfrm>
        </p:spPr>
      </p:pic>
      <p:pic>
        <p:nvPicPr>
          <p:cNvPr id="4" name="图片占位符 3" descr="图片包含 室内, 建筑物, 餐桌&#10;&#10;描述已自动生成"/>
          <p:cNvPicPr>
            <a:picLocks noGrp="1" noChangeAspect="1"/>
          </p:cNvPicPr>
          <p:nvPr>
            <p:ph type="pic" sz="quarter" idx="14"/>
          </p:nvPr>
        </p:nvPicPr>
        <p:blipFill>
          <a:blip r:embed="rId2" cstate="screen"/>
          <a:srcRect/>
          <a:stretch>
            <a:fillRect/>
          </a:stretch>
        </p:blipFill>
        <p:spPr>
          <a:xfrm>
            <a:off x="4196305" y="1714500"/>
            <a:ext cx="3429000" cy="3429000"/>
          </a:xfrm>
        </p:spPr>
      </p:pic>
      <p:sp>
        <p:nvSpPr>
          <p:cNvPr id="689" name="Rechteck"/>
          <p:cNvSpPr/>
          <p:nvPr/>
        </p:nvSpPr>
        <p:spPr>
          <a:xfrm>
            <a:off x="3387685" y="3054350"/>
            <a:ext cx="1270000" cy="12700"/>
          </a:xfrm>
          <a:prstGeom prst="rect">
            <a:avLst/>
          </a:prstGeom>
          <a:solidFill>
            <a:srgbClr val="24282B"/>
          </a:solidFill>
          <a:ln w="12700">
            <a:miter lim="400000"/>
          </a:ln>
        </p:spPr>
        <p:txBody>
          <a:bodyPr lIns="25400" tIns="25400" rIns="25400" bIns="25400" anchor="ctr"/>
          <a:lstStyle/>
          <a:p>
            <a:pPr algn="ctr" defTabSz="412750" hangingPunct="0">
              <a:defRPr sz="3200" spc="0">
                <a:solidFill>
                  <a:srgbClr val="0433FF"/>
                </a:solidFill>
                <a:latin typeface="Helvetica Light"/>
                <a:ea typeface="Helvetica Light"/>
                <a:cs typeface="Helvetica Light"/>
                <a:sym typeface="Helvetica Light"/>
              </a:defRPr>
            </a:pPr>
            <a:endParaRPr sz="1600" kern="0" dirty="0">
              <a:solidFill>
                <a:srgbClr val="0433FF"/>
              </a:solidFill>
              <a:cs typeface="+mn-ea"/>
              <a:sym typeface="+mn-lt"/>
            </a:endParaRPr>
          </a:p>
        </p:txBody>
      </p:sp>
      <p:sp>
        <p:nvSpPr>
          <p:cNvPr id="690" name="Rechteck"/>
          <p:cNvSpPr/>
          <p:nvPr/>
        </p:nvSpPr>
        <p:spPr>
          <a:xfrm>
            <a:off x="6291805" y="3035300"/>
            <a:ext cx="2667000" cy="635000"/>
          </a:xfrm>
          <a:prstGeom prst="rect">
            <a:avLst/>
          </a:prstGeom>
          <a:solidFill>
            <a:srgbClr val="DC9020"/>
          </a:solidFill>
          <a:ln w="12700" cap="flat">
            <a:noFill/>
            <a:miter lim="400000"/>
          </a:ln>
          <a:effectLst/>
        </p:spPr>
        <p:txBody>
          <a:bodyPr wrap="square" lIns="25400" tIns="25400" rIns="25400" bIns="25400" numCol="1" anchor="ctr">
            <a:noAutofit/>
          </a:bodyPr>
          <a:lstStyle/>
          <a:p>
            <a:pPr algn="ctr" defTabSz="412750" hangingPunct="0">
              <a:defRPr sz="3200" spc="0">
                <a:solidFill>
                  <a:srgbClr val="FFFFFF"/>
                </a:solidFill>
                <a:latin typeface="Helvetica Light"/>
                <a:ea typeface="Helvetica Light"/>
                <a:cs typeface="Helvetica Light"/>
                <a:sym typeface="Helvetica Light"/>
              </a:defRPr>
            </a:pPr>
            <a:endParaRPr sz="1600" kern="0" dirty="0">
              <a:solidFill>
                <a:srgbClr val="FFFFFF"/>
              </a:solidFill>
              <a:cs typeface="+mn-ea"/>
              <a:sym typeface="+mn-lt"/>
            </a:endParaRPr>
          </a:p>
        </p:txBody>
      </p:sp>
      <p:sp>
        <p:nvSpPr>
          <p:cNvPr id="14" name="文本框 13"/>
          <p:cNvSpPr txBox="1"/>
          <p:nvPr/>
        </p:nvSpPr>
        <p:spPr>
          <a:xfrm>
            <a:off x="1070323" y="1536174"/>
            <a:ext cx="741316" cy="3785652"/>
          </a:xfrm>
          <a:prstGeom prst="rect">
            <a:avLst/>
          </a:prstGeom>
          <a:noFill/>
        </p:spPr>
        <p:txBody>
          <a:bodyPr wrap="square" rtlCol="0">
            <a:spAutoFit/>
          </a:bodyPr>
          <a:lstStyle/>
          <a:p>
            <a:r>
              <a:rPr lang="zh-CN" altLang="en-US" sz="6000" dirty="0">
                <a:cs typeface="+mn-ea"/>
                <a:sym typeface="+mn-lt"/>
              </a:rPr>
              <a:t>旅游画册</a:t>
            </a:r>
            <a:endParaRPr lang="zh-CN" altLang="en-US" sz="6000" dirty="0">
              <a:cs typeface="+mn-ea"/>
              <a:sym typeface="+mn-lt"/>
            </a:endParaRPr>
          </a:p>
        </p:txBody>
      </p:sp>
      <p:sp>
        <p:nvSpPr>
          <p:cNvPr id="15" name="文本框 14"/>
          <p:cNvSpPr txBox="1"/>
          <p:nvPr/>
        </p:nvSpPr>
        <p:spPr>
          <a:xfrm>
            <a:off x="6852527" y="3121967"/>
            <a:ext cx="1545556" cy="461665"/>
          </a:xfrm>
          <a:prstGeom prst="rect">
            <a:avLst/>
          </a:prstGeom>
          <a:noFill/>
        </p:spPr>
        <p:txBody>
          <a:bodyPr wrap="square" rtlCol="0">
            <a:spAutoFit/>
          </a:bodyPr>
          <a:lstStyle/>
          <a:p>
            <a:pPr algn="dist"/>
            <a:r>
              <a:rPr lang="zh-CN" altLang="en-US" sz="2400" dirty="0">
                <a:cs typeface="+mn-ea"/>
                <a:sym typeface="+mn-lt"/>
              </a:rPr>
              <a:t>旅游画册</a:t>
            </a:r>
            <a:endParaRPr lang="zh-CN" altLang="en-US" sz="2400" dirty="0">
              <a:cs typeface="+mn-ea"/>
              <a:sym typeface="+mn-lt"/>
            </a:endParaRPr>
          </a:p>
        </p:txBody>
      </p:sp>
      <p:sp>
        <p:nvSpPr>
          <p:cNvPr id="16" name="文本框 15"/>
          <p:cNvSpPr txBox="1"/>
          <p:nvPr/>
        </p:nvSpPr>
        <p:spPr>
          <a:xfrm>
            <a:off x="2143938" y="1895377"/>
            <a:ext cx="830997" cy="2670108"/>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400" kern="0" dirty="0">
                <a:cs typeface="+mn-ea"/>
                <a:sym typeface="+mn-lt"/>
              </a:rPr>
              <a:t>点击输入本栏的具体文字，简明扼要的说明分项内容，</a:t>
            </a:r>
            <a:endParaRPr lang="zh-CN" altLang="en-US" sz="1400" dirty="0">
              <a:cs typeface="+mn-ea"/>
              <a:sym typeface="+mn-lt"/>
            </a:endParaRPr>
          </a:p>
        </p:txBody>
      </p:sp>
      <p:grpSp>
        <p:nvGrpSpPr>
          <p:cNvPr id="17" name="组合 16"/>
          <p:cNvGrpSpPr/>
          <p:nvPr/>
        </p:nvGrpSpPr>
        <p:grpSpPr>
          <a:xfrm>
            <a:off x="2975088" y="4175769"/>
            <a:ext cx="443955" cy="967722"/>
            <a:chOff x="20222703" y="11058283"/>
            <a:chExt cx="887909" cy="1935443"/>
          </a:xfrm>
        </p:grpSpPr>
        <p:pic>
          <p:nvPicPr>
            <p:cNvPr id="18" name="Picture" descr="Picture"/>
            <p:cNvPicPr>
              <a:picLocks noChangeAspect="1"/>
            </p:cNvPicPr>
            <p:nvPr/>
          </p:nvPicPr>
          <p:blipFill>
            <a:blip r:embed="rId3" cstate="email"/>
            <a:stretch>
              <a:fillRect/>
            </a:stretch>
          </p:blipFill>
          <p:spPr>
            <a:xfrm>
              <a:off x="20222703" y="11058283"/>
              <a:ext cx="887909" cy="1935443"/>
            </a:xfrm>
            <a:prstGeom prst="rect">
              <a:avLst/>
            </a:prstGeom>
          </p:spPr>
        </p:pic>
        <p:sp>
          <p:nvSpPr>
            <p:cNvPr id="19" name="文本框 18"/>
            <p:cNvSpPr txBox="1"/>
            <p:nvPr/>
          </p:nvSpPr>
          <p:spPr>
            <a:xfrm>
              <a:off x="20251913" y="11059553"/>
              <a:ext cx="857249" cy="1167129"/>
            </a:xfrm>
            <a:prstGeom prst="rect">
              <a:avLst/>
            </a:prstGeom>
            <a:noFill/>
          </p:spPr>
          <p:txBody>
            <a:bodyPr wrap="square" rtlCol="0">
              <a:spAutoFit/>
            </a:bodyPr>
            <a:lstStyle/>
            <a:p>
              <a:r>
                <a:rPr lang="zh-CN" altLang="en-US" sz="1600" dirty="0">
                  <a:solidFill>
                    <a:schemeClr val="bg1"/>
                  </a:solidFill>
                  <a:cs typeface="+mn-ea"/>
                  <a:sym typeface="+mn-lt"/>
                </a:rPr>
                <a:t>桃花</a:t>
              </a:r>
              <a:endParaRPr lang="zh-CN" altLang="en-US" sz="1600"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1000"/>
                                        <p:tgtEl>
                                          <p:spTgt spid="15"/>
                                        </p:tgtEl>
                                      </p:cBhvr>
                                    </p:animEffect>
                                    <p:anim calcmode="lin" valueType="num">
                                      <p:cBhvr>
                                        <p:cTn id="15" dur="1000" fill="hold"/>
                                        <p:tgtEl>
                                          <p:spTgt spid="15"/>
                                        </p:tgtEl>
                                        <p:attrNameLst>
                                          <p:attrName>ppt_x</p:attrName>
                                        </p:attrNameLst>
                                      </p:cBhvr>
                                      <p:tavLst>
                                        <p:tav tm="0">
                                          <p:val>
                                            <p:strVal val="#ppt_x"/>
                                          </p:val>
                                        </p:tav>
                                        <p:tav tm="100000">
                                          <p:val>
                                            <p:strVal val="#ppt_x"/>
                                          </p:val>
                                        </p:tav>
                                      </p:tavLst>
                                    </p:anim>
                                    <p:anim calcmode="lin" valueType="num">
                                      <p:cBhvr>
                                        <p:cTn id="16" dur="1000" fill="hold"/>
                                        <p:tgtEl>
                                          <p:spTgt spid="15"/>
                                        </p:tgtEl>
                                        <p:attrNameLst>
                                          <p:attrName>ppt_y</p:attrName>
                                        </p:attrNameLst>
                                      </p:cBhvr>
                                      <p:tavLst>
                                        <p:tav tm="0">
                                          <p:val>
                                            <p:strVal val="#ppt_y+.1"/>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tags/tag1.xml><?xml version="1.0" encoding="utf-8"?>
<p:tagLst xmlns:p="http://schemas.openxmlformats.org/presentationml/2006/main">
  <p:tag name="ISPRING_PRESENTATION_TITLE" val="PowerPoint 演示文稿"/>
</p:tagLst>
</file>

<file path=ppt/theme/_rels/theme1.xml.rels><?xml version="1.0" encoding="UTF-8" standalone="yes"?>
<Relationships xmlns="http://schemas.openxmlformats.org/package/2006/relationships"><Relationship Id="rId1" Type="http://schemas.openxmlformats.org/officeDocument/2006/relationships/image" Target="../media/image47.png"/></Relationships>
</file>

<file path=ppt/theme/theme1.xml><?xml version="1.0" encoding="utf-8"?>
<a:theme xmlns:a="http://schemas.openxmlformats.org/drawingml/2006/main" name="第一PPT，www.1ppt.com">
  <a:themeElements>
    <a:clrScheme name="White">
      <a:dk1>
        <a:srgbClr val="151314"/>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y4y3ecen">
      <a:majorFont>
        <a:latin typeface="微软雅黑"/>
        <a:ea typeface="安景臣毛笔行书"/>
        <a:cs typeface=""/>
      </a:majorFont>
      <a:minorFont>
        <a:latin typeface="微软雅黑"/>
        <a:ea typeface="安景臣毛笔行书"/>
        <a:cs typefac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defRPr kumimoji="0" sz="32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100000"/>
          </a:lnSpc>
          <a:spcBef>
            <a:spcPts val="0"/>
          </a:spcBef>
          <a:spcAft>
            <a:spcPts val="0"/>
          </a:spcAft>
          <a:buClrTx/>
          <a:buSzTx/>
          <a:buFontTx/>
          <a:buNone/>
          <a:defRPr kumimoji="0" sz="6800" b="0" i="0" u="none" strike="noStrike" cap="none" spc="340" normalizeH="0" baseline="0">
            <a:ln>
              <a:noFill/>
            </a:ln>
            <a:solidFill>
              <a:srgbClr val="151314"/>
            </a:solidFill>
            <a:effectLst/>
            <a:uFillTx/>
            <a:latin typeface="+mn-lt"/>
            <a:ea typeface="+mn-ea"/>
            <a:cs typeface="+mn-cs"/>
            <a:sym typeface="Bodoni SvtyTwo ITC TT-Book"/>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1855</Words>
  <Application>WPS 演示</Application>
  <PresentationFormat>自定义</PresentationFormat>
  <Paragraphs>174</Paragraphs>
  <Slides>25</Slides>
  <Notes>1</Notes>
  <HiddenSlides>0</HiddenSlides>
  <MMClips>0</MMClips>
  <ScaleCrop>false</ScaleCrop>
  <HeadingPairs>
    <vt:vector size="6" baseType="variant">
      <vt:variant>
        <vt:lpstr>已用的字体</vt:lpstr>
      </vt:variant>
      <vt:variant>
        <vt:i4>23</vt:i4>
      </vt:variant>
      <vt:variant>
        <vt:lpstr>主题</vt:lpstr>
      </vt:variant>
      <vt:variant>
        <vt:i4>2</vt:i4>
      </vt:variant>
      <vt:variant>
        <vt:lpstr>幻灯片标题</vt:lpstr>
      </vt:variant>
      <vt:variant>
        <vt:i4>25</vt:i4>
      </vt:variant>
    </vt:vector>
  </HeadingPairs>
  <TitlesOfParts>
    <vt:vector size="50" baseType="lpstr">
      <vt:lpstr>Arial</vt:lpstr>
      <vt:lpstr>宋体</vt:lpstr>
      <vt:lpstr>Wingdings</vt:lpstr>
      <vt:lpstr>Helvetica Light</vt:lpstr>
      <vt:lpstr>Bodoni SvtyTwo ITC TT-Book</vt:lpstr>
      <vt:lpstr>★日文毛笔</vt:lpstr>
      <vt:lpstr>仓耳玄三M W05</vt:lpstr>
      <vt:lpstr>Proxima Nova</vt:lpstr>
      <vt:lpstr>汉呈王天喜行楷</vt:lpstr>
      <vt:lpstr>仓耳天群行楷 W01</vt:lpstr>
      <vt:lpstr>Open Sans Light</vt:lpstr>
      <vt:lpstr>Open Sans</vt:lpstr>
      <vt:lpstr>Helvetica</vt:lpstr>
      <vt:lpstr>Montserrat</vt:lpstr>
      <vt:lpstr>Montserrat Light</vt:lpstr>
      <vt:lpstr>微软雅黑</vt:lpstr>
      <vt:lpstr>钟齐段宁行书</vt:lpstr>
      <vt:lpstr>安景臣毛笔行书</vt:lpstr>
      <vt:lpstr>Arial Unicode MS</vt:lpstr>
      <vt:lpstr>等线</vt:lpstr>
      <vt:lpstr>Calibri</vt:lpstr>
      <vt:lpstr>汉仪中圆简</vt:lpstr>
      <vt:lpstr>Arial</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古韵荷花</dc:title>
  <dc:creator>第一PPT</dc:creator>
  <cp:keywords>www.1ppt.com</cp:keywords>
  <dc:description>www.1ppt.com</dc:description>
  <cp:lastModifiedBy>铭</cp:lastModifiedBy>
  <cp:revision>158</cp:revision>
  <dcterms:created xsi:type="dcterms:W3CDTF">2019-03-29T12:25:00Z</dcterms:created>
  <dcterms:modified xsi:type="dcterms:W3CDTF">2022-01-20T03:39:18Z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BD2ABC11C762429BAF0D5B6602103AB3</vt:lpwstr>
  </property>
  <property fmtid="{D5CDD505-2E9C-101B-9397-08002B2CF9AE}" pid="3" name="KSOProductBuildVer">
    <vt:lpwstr>2052-11.1.0.11045</vt:lpwstr>
  </property>
</Properties>
</file>