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9" r:id="rId5"/>
    <p:sldId id="322" r:id="rId6"/>
    <p:sldId id="482" r:id="rId7"/>
    <p:sldId id="311" r:id="rId8"/>
    <p:sldId id="278" r:id="rId9"/>
    <p:sldId id="276" r:id="rId10"/>
    <p:sldId id="323" r:id="rId11"/>
    <p:sldId id="271" r:id="rId12"/>
    <p:sldId id="268" r:id="rId13"/>
    <p:sldId id="367" r:id="rId14"/>
    <p:sldId id="284" r:id="rId15"/>
    <p:sldId id="324" r:id="rId16"/>
    <p:sldId id="261" r:id="rId17"/>
    <p:sldId id="481" r:id="rId18"/>
    <p:sldId id="369" r:id="rId19"/>
    <p:sldId id="370" r:id="rId20"/>
    <p:sldId id="325" r:id="rId21"/>
    <p:sldId id="316" r:id="rId22"/>
    <p:sldId id="987" r:id="rId23"/>
    <p:sldId id="988" r:id="rId24"/>
    <p:sldId id="272" r:id="rId25"/>
    <p:sldId id="266" r:id="rId26"/>
    <p:sldId id="326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6B41"/>
    <a:srgbClr val="DB8A49"/>
    <a:srgbClr val="FCDDAF"/>
    <a:srgbClr val="FDE6BD"/>
    <a:srgbClr val="DCB4B0"/>
    <a:srgbClr val="F1F1F3"/>
    <a:srgbClr val="EFF0F2"/>
    <a:srgbClr val="F6F6F6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3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pattFill prst="dkDnDiag">
                <a:fgClr>
                  <a:schemeClr val="bg1">
                    <a:lumMod val="85000"/>
                  </a:schemeClr>
                </a:fgClr>
                <a:bgClr>
                  <a:schemeClr val="bg2"/>
                </a:bgClr>
              </a:patt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71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 b="0" i="0" u="none" strike="noStrike" baseline="0">
          <a:solidFill>
            <a:srgbClr val="808080"/>
          </a:solidFill>
          <a:latin typeface="Calibri" panose="020F0502020204030204"/>
          <a:ea typeface="Calibri" panose="020F0502020204030204"/>
          <a:cs typeface="Calibri" panose="020F0502020204030204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pattFill prst="dkDnDiag">
                <a:fgClr>
                  <a:schemeClr val="bg1">
                    <a:lumMod val="85000"/>
                  </a:schemeClr>
                </a:fgClr>
                <a:bgClr>
                  <a:schemeClr val="bg2"/>
                </a:bgClr>
              </a:patt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71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 b="0" i="0" u="none" strike="noStrike" baseline="0">
          <a:solidFill>
            <a:srgbClr val="808080"/>
          </a:solidFill>
          <a:latin typeface="Calibri" panose="020F0502020204030204"/>
          <a:ea typeface="Calibri" panose="020F0502020204030204"/>
          <a:cs typeface="Calibri" panose="020F0502020204030204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99826412941867"/>
          <c:y val="0.0203632929678701"/>
          <c:w val="0.930017391684552"/>
          <c:h val="0.6767412801305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0%</c:formatCode>
                <c:ptCount val="1"/>
                <c:pt idx="0">
                  <c:v>0.3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0%</c:formatCode>
                <c:ptCount val="1"/>
                <c:pt idx="0">
                  <c:v>0.4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Sheet1!$E$2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5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Sheet1!$F$2</c:f>
              <c:numCache>
                <c:formatCode>0%</c:formatCode>
                <c:ptCount val="1"/>
                <c:pt idx="0">
                  <c:v>0.6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系列 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Sheet1!$G$2</c:f>
              <c:numCache>
                <c:formatCode>0%</c:formatCode>
                <c:ptCount val="1"/>
                <c:pt idx="0">
                  <c:v>0.7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系列 7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Sheet1!$H$2</c:f>
              <c:numCache>
                <c:formatCode>0%</c:formatCode>
                <c:ptCount val="1"/>
                <c:pt idx="0">
                  <c:v>0.95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3"/>
        <c:overlap val="-100"/>
        <c:axId val="713100176"/>
        <c:axId val="713100736"/>
      </c:barChart>
      <c:catAx>
        <c:axId val="71310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13100736"/>
        <c:crosses val="autoZero"/>
        <c:auto val="1"/>
        <c:lblAlgn val="ctr"/>
        <c:lblOffset val="100"/>
        <c:noMultiLvlLbl val="0"/>
      </c:catAx>
      <c:valAx>
        <c:axId val="713100736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131001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3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1"/>
        <c:axId val="713102976"/>
        <c:axId val="713103536"/>
      </c:lineChart>
      <c:catAx>
        <c:axId val="7131029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13103536"/>
        <c:crosses val="autoZero"/>
        <c:auto val="1"/>
        <c:lblAlgn val="ctr"/>
        <c:lblOffset val="100"/>
        <c:noMultiLvlLbl val="0"/>
      </c:catAx>
      <c:valAx>
        <c:axId val="7131035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rgbClr val="D9D9D9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13102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cs"/>
            </a:defRPr>
          </a:pPr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  <a:effectLst/>
            </c:spPr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  <a:effectLst/>
            </c:spPr>
          </c:dPt>
          <c:dPt>
            <c:idx val="3"/>
            <c:marker>
              <c:symbol val="none"/>
            </c:marker>
            <c:bubble3D val="0"/>
            <c:spPr>
              <a:ln w="28575" cap="rnd">
                <a:solidFill>
                  <a:schemeClr val="tx1">
                    <a:lumMod val="75000"/>
                    <a:lumOff val="25000"/>
                  </a:schemeClr>
                </a:solidFill>
                <a:round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705259296"/>
        <c:axId val="866962096"/>
      </c:lineChart>
      <c:catAx>
        <c:axId val="705259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cs"/>
              </a:defRPr>
            </a:pPr>
          </a:p>
        </c:txPr>
        <c:crossAx val="866962096"/>
        <c:crosses val="autoZero"/>
        <c:auto val="1"/>
        <c:lblAlgn val="ctr"/>
        <c:lblOffset val="100"/>
        <c:noMultiLvlLbl val="0"/>
      </c:catAx>
      <c:valAx>
        <c:axId val="866962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cs"/>
              </a:defRPr>
            </a:pPr>
          </a:p>
        </c:txPr>
        <c:crossAx val="705259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85000"/>
              <a:lumOff val="15000"/>
            </a:schemeClr>
          </a:solidFill>
          <a:latin typeface="Noto Sans S Chinese Light" panose="020B0300000000000000" pitchFamily="34" charset="-122"/>
          <a:ea typeface="Noto Sans S Chinese Light" panose="020B0300000000000000" pitchFamily="34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1A13A-D60A-422D-BAA6-E4E7ADFA2A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886AE-BC43-4E5F-A7F0-F089821543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8C628-BB96-4EEE-BE5C-AAAD94CD6B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46E32-0BC2-4D52-A001-8B2C471695CA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C16BF-CAEE-4604-890E-226F01BB8BA8}" type="slidenum">
              <a:rPr lang="en-IN" smtClean="0"/>
            </a:fld>
            <a:endParaRPr lang="en-IN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65C9A-F863-4B53-BF18-B9F895775B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7AD44-E698-4438-9D99-831EBFCCE1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F13C5-1BAD-48A5-B4BE-752579E1D1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85B3F-03BA-4940-8816-E4B60CF15E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BDF81-72DC-40A3-AB64-5424411A3A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A99BD-2EA6-4F01-9F8B-6E791D8CB1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7A10D-3B38-4C9C-9172-F30824FEEB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56965-EBBE-4423-891F-880BA184CA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6A186-84C0-4556-A551-E4650B7985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5B925-22C6-43BA-9A74-53F784B92F6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94360" y="550529"/>
            <a:ext cx="9396000" cy="286232"/>
          </a:xfrm>
          <a:prstGeom prst="rect">
            <a:avLst/>
          </a:prstGeom>
        </p:spPr>
        <p:txBody>
          <a:bodyPr lIns="0" anchor="ctr" anchorCtr="0">
            <a:spAutoFit/>
          </a:bodyPr>
          <a:lstStyle>
            <a:lvl1pPr marL="0" indent="0" algn="l">
              <a:buFontTx/>
              <a:buNone/>
              <a:defRPr sz="1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2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Subtitle goes here</a:t>
            </a:r>
            <a:endParaRPr lang="en-IN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94360" y="837501"/>
            <a:ext cx="9396000" cy="387798"/>
          </a:xfrm>
          <a:prstGeom prst="rect">
            <a:avLst/>
          </a:prstGeom>
        </p:spPr>
        <p:txBody>
          <a:bodyPr lIns="0" tIns="0" rIns="0" bIns="0" anchor="ctr" anchorCtr="0">
            <a:spAutoFit/>
          </a:bodyPr>
          <a:lstStyle>
            <a:lvl1pPr algn="l"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603629" y="6325231"/>
            <a:ext cx="4114800" cy="184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defTabSz="914400">
              <a:defRPr/>
            </a:pPr>
            <a:r>
              <a:rPr lang="en-IN">
                <a:solidFill>
                  <a:prstClr val="white">
                    <a:lumMod val="65000"/>
                  </a:prstClr>
                </a:solidFill>
                <a:latin typeface="Justus oldstyle"/>
              </a:rPr>
              <a:t>Footer goes here</a:t>
            </a:r>
            <a:endParaRPr lang="en-IN" dirty="0">
              <a:solidFill>
                <a:prstClr val="white">
                  <a:lumMod val="65000"/>
                </a:prstClr>
              </a:solidFill>
              <a:latin typeface="Justus oldstyle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70" b="20816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58E1B-5923-4CAF-B9CC-D14A574623C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46A1-6C2B-4A0A-9B52-5B2A1AF6763A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224287" y="207034"/>
            <a:ext cx="11783683" cy="64611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341746" y="332510"/>
            <a:ext cx="11499272" cy="6151418"/>
          </a:xfrm>
          <a:prstGeom prst="rect">
            <a:avLst/>
          </a:prstGeom>
          <a:noFill/>
          <a:ln w="38100">
            <a:solidFill>
              <a:srgbClr val="BE6B4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70" b="20816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1" name="Freeform 169"/>
          <p:cNvSpPr/>
          <p:nvPr/>
        </p:nvSpPr>
        <p:spPr bwMode="auto">
          <a:xfrm>
            <a:off x="0" y="3908791"/>
            <a:ext cx="12306925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2924408" y="5973717"/>
            <a:ext cx="5914503" cy="500583"/>
          </a:xfrm>
          <a:prstGeom prst="rect">
            <a:avLst/>
          </a:prstGeom>
          <a:noFill/>
        </p:spPr>
        <p:txBody>
          <a:bodyPr wrap="square" lIns="95185" tIns="47592" rIns="95185" bIns="47592" rtlCol="0">
            <a:spAutoFit/>
          </a:bodyPr>
          <a:lstStyle/>
          <a:p>
            <a:pPr defTabSz="951865">
              <a:defRPr/>
            </a:pPr>
            <a:r>
              <a:rPr lang="en-US" altLang="zh-CN" sz="1315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Personality color post competition </a:t>
            </a:r>
            <a:r>
              <a:rPr lang="en-US" altLang="zh-CN" sz="1315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PPTPersonality</a:t>
            </a:r>
            <a:r>
              <a:rPr lang="en-US" altLang="zh-CN" sz="1315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color </a:t>
            </a:r>
            <a:r>
              <a:rPr lang="en-US" altLang="zh-CN" sz="1315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pos</a:t>
            </a:r>
            <a:r>
              <a:rPr lang="en-US" altLang="zh-CN" sz="1315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competition PPT</a:t>
            </a:r>
            <a:endParaRPr lang="id-ID" altLang="zh-CN" sz="1315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  <a:p>
            <a:pPr defTabSz="951865">
              <a:defRPr/>
            </a:pPr>
            <a:endParaRPr lang="en-US" altLang="zh-CN" sz="1315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07103" y="5511979"/>
            <a:ext cx="6612224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会议报告 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座谈交流 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工作总结 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工作汇报</a:t>
            </a:r>
            <a:endParaRPr lang="en-US" altLang="zh-CN" sz="1315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498897" y="4696874"/>
            <a:ext cx="730913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dirty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汇</a:t>
            </a:r>
            <a:r>
              <a:rPr lang="zh-CN" altLang="en-US" sz="4800" dirty="0" smtClean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报总结</a:t>
            </a:r>
            <a:r>
              <a:rPr lang="zh-CN" altLang="en-US" sz="4800" dirty="0" smtClean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活</a:t>
            </a:r>
            <a:r>
              <a:rPr lang="zh-CN" altLang="en-US" sz="4800" dirty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动策划</a:t>
            </a:r>
            <a:r>
              <a:rPr lang="en-US" altLang="zh-CN" sz="4800" dirty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PPT</a:t>
            </a:r>
            <a:r>
              <a:rPr lang="zh-CN" altLang="en-US" sz="4800" dirty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模板</a:t>
            </a:r>
            <a:endParaRPr lang="en-US" altLang="zh-CN" sz="4800" dirty="0">
              <a:solidFill>
                <a:schemeClr val="bg2">
                  <a:lumMod val="10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097362" y="6395738"/>
            <a:ext cx="1294121" cy="201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31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汇报人</a:t>
            </a:r>
            <a:r>
              <a:rPr lang="zh-CN" altLang="en-US" sz="131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：</a:t>
            </a:r>
            <a:r>
              <a:rPr lang="en-US" sz="131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XXX</a:t>
            </a:r>
            <a:endParaRPr lang="en-US" sz="131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779923" y="5830561"/>
            <a:ext cx="829946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3897337" y="6361044"/>
            <a:ext cx="3010270" cy="29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部门：生产部</a:t>
            </a:r>
            <a:endParaRPr lang="zh-CN" altLang="en-US" sz="1315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39706" y="6362223"/>
            <a:ext cx="3010270" cy="29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日期：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20XX.XX.XX</a:t>
            </a:r>
            <a:endParaRPr lang="zh-CN" altLang="en-US" sz="1315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99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99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99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00"/>
                            </p:stCondLst>
                            <p:childTnLst>
                              <p:par>
                                <p:cTn id="6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7" grpId="0"/>
      <p:bldP spid="7" grpId="1"/>
      <p:bldP spid="8" grpId="0"/>
      <p:bldP spid="8" grpId="1"/>
      <p:bldP spid="9" grpId="0"/>
      <p:bldP spid="9" grpId="1" bldLvl="0" animBg="1"/>
      <p:bldP spid="13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千图PPT彼岸天：ID 8661124库_组合 1"/>
          <p:cNvGrpSpPr/>
          <p:nvPr>
            <p:custDataLst>
              <p:tags r:id="rId1"/>
            </p:custDataLst>
          </p:nvPr>
        </p:nvGrpSpPr>
        <p:grpSpPr>
          <a:xfrm>
            <a:off x="4106744" y="2475069"/>
            <a:ext cx="4303836" cy="4247169"/>
            <a:chOff x="4705060" y="2462889"/>
            <a:chExt cx="3107196" cy="3266702"/>
          </a:xfrm>
        </p:grpSpPr>
        <p:sp>
          <p:nvSpPr>
            <p:cNvPr id="70" name="Freeform: Shape 164"/>
            <p:cNvSpPr/>
            <p:nvPr/>
          </p:nvSpPr>
          <p:spPr bwMode="auto">
            <a:xfrm>
              <a:off x="5886027" y="2462889"/>
              <a:ext cx="746707" cy="952196"/>
            </a:xfrm>
            <a:custGeom>
              <a:avLst/>
              <a:gdLst>
                <a:gd name="T0" fmla="*/ 174 w 348"/>
                <a:gd name="T1" fmla="*/ 0 h 444"/>
                <a:gd name="T2" fmla="*/ 59 w 348"/>
                <a:gd name="T3" fmla="*/ 115 h 444"/>
                <a:gd name="T4" fmla="*/ 59 w 348"/>
                <a:gd name="T5" fmla="*/ 328 h 444"/>
                <a:gd name="T6" fmla="*/ 174 w 348"/>
                <a:gd name="T7" fmla="*/ 444 h 444"/>
                <a:gd name="T8" fmla="*/ 290 w 348"/>
                <a:gd name="T9" fmla="*/ 328 h 444"/>
                <a:gd name="T10" fmla="*/ 290 w 348"/>
                <a:gd name="T11" fmla="*/ 115 h 444"/>
                <a:gd name="T12" fmla="*/ 174 w 348"/>
                <a:gd name="T13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444">
                  <a:moveTo>
                    <a:pt x="174" y="0"/>
                  </a:moveTo>
                  <a:cubicBezTo>
                    <a:pt x="59" y="115"/>
                    <a:pt x="59" y="115"/>
                    <a:pt x="59" y="115"/>
                  </a:cubicBezTo>
                  <a:cubicBezTo>
                    <a:pt x="0" y="174"/>
                    <a:pt x="0" y="270"/>
                    <a:pt x="59" y="328"/>
                  </a:cubicBezTo>
                  <a:cubicBezTo>
                    <a:pt x="174" y="444"/>
                    <a:pt x="174" y="444"/>
                    <a:pt x="174" y="444"/>
                  </a:cubicBezTo>
                  <a:cubicBezTo>
                    <a:pt x="290" y="328"/>
                    <a:pt x="290" y="328"/>
                    <a:pt x="290" y="328"/>
                  </a:cubicBezTo>
                  <a:cubicBezTo>
                    <a:pt x="348" y="270"/>
                    <a:pt x="348" y="174"/>
                    <a:pt x="290" y="115"/>
                  </a:cubicBezTo>
                  <a:cubicBezTo>
                    <a:pt x="174" y="0"/>
                    <a:pt x="174" y="0"/>
                    <a:pt x="17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03</a:t>
              </a:r>
              <a:endParaRPr lang="en-US" sz="20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1" name="Freeform: Shape 165"/>
            <p:cNvSpPr/>
            <p:nvPr/>
          </p:nvSpPr>
          <p:spPr bwMode="auto">
            <a:xfrm>
              <a:off x="6861505" y="3938979"/>
              <a:ext cx="950751" cy="683034"/>
            </a:xfrm>
            <a:custGeom>
              <a:avLst/>
              <a:gdLst>
                <a:gd name="T0" fmla="*/ 222 w 443"/>
                <a:gd name="T1" fmla="*/ 0 h 318"/>
                <a:gd name="T2" fmla="*/ 115 w 443"/>
                <a:gd name="T3" fmla="*/ 44 h 318"/>
                <a:gd name="T4" fmla="*/ 0 w 443"/>
                <a:gd name="T5" fmla="*/ 159 h 318"/>
                <a:gd name="T6" fmla="*/ 115 w 443"/>
                <a:gd name="T7" fmla="*/ 274 h 318"/>
                <a:gd name="T8" fmla="*/ 222 w 443"/>
                <a:gd name="T9" fmla="*/ 318 h 318"/>
                <a:gd name="T10" fmla="*/ 328 w 443"/>
                <a:gd name="T11" fmla="*/ 274 h 318"/>
                <a:gd name="T12" fmla="*/ 443 w 443"/>
                <a:gd name="T13" fmla="*/ 159 h 318"/>
                <a:gd name="T14" fmla="*/ 328 w 443"/>
                <a:gd name="T15" fmla="*/ 44 h 318"/>
                <a:gd name="T16" fmla="*/ 222 w 443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3" h="318">
                  <a:moveTo>
                    <a:pt x="222" y="0"/>
                  </a:moveTo>
                  <a:cubicBezTo>
                    <a:pt x="183" y="0"/>
                    <a:pt x="144" y="14"/>
                    <a:pt x="115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44" y="304"/>
                    <a:pt x="183" y="318"/>
                    <a:pt x="222" y="318"/>
                  </a:cubicBezTo>
                  <a:cubicBezTo>
                    <a:pt x="260" y="318"/>
                    <a:pt x="299" y="304"/>
                    <a:pt x="328" y="274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299" y="14"/>
                    <a:pt x="260" y="0"/>
                    <a:pt x="22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05</a:t>
              </a:r>
              <a:endParaRPr lang="en-US" sz="20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2" name="Freeform: Shape 173"/>
            <p:cNvSpPr/>
            <p:nvPr/>
          </p:nvSpPr>
          <p:spPr bwMode="auto">
            <a:xfrm>
              <a:off x="4705060" y="3938979"/>
              <a:ext cx="952195" cy="683034"/>
            </a:xfrm>
            <a:custGeom>
              <a:avLst/>
              <a:gdLst>
                <a:gd name="T0" fmla="*/ 222 w 444"/>
                <a:gd name="T1" fmla="*/ 0 h 318"/>
                <a:gd name="T2" fmla="*/ 116 w 444"/>
                <a:gd name="T3" fmla="*/ 44 h 318"/>
                <a:gd name="T4" fmla="*/ 0 w 444"/>
                <a:gd name="T5" fmla="*/ 159 h 318"/>
                <a:gd name="T6" fmla="*/ 116 w 444"/>
                <a:gd name="T7" fmla="*/ 274 h 318"/>
                <a:gd name="T8" fmla="*/ 222 w 444"/>
                <a:gd name="T9" fmla="*/ 318 h 318"/>
                <a:gd name="T10" fmla="*/ 329 w 444"/>
                <a:gd name="T11" fmla="*/ 274 h 318"/>
                <a:gd name="T12" fmla="*/ 444 w 444"/>
                <a:gd name="T13" fmla="*/ 159 h 318"/>
                <a:gd name="T14" fmla="*/ 329 w 444"/>
                <a:gd name="T15" fmla="*/ 44 h 318"/>
                <a:gd name="T16" fmla="*/ 222 w 444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4" h="318">
                  <a:moveTo>
                    <a:pt x="222" y="0"/>
                  </a:moveTo>
                  <a:cubicBezTo>
                    <a:pt x="184" y="0"/>
                    <a:pt x="145" y="14"/>
                    <a:pt x="116" y="4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6" y="274"/>
                    <a:pt x="116" y="274"/>
                    <a:pt x="116" y="274"/>
                  </a:cubicBezTo>
                  <a:cubicBezTo>
                    <a:pt x="145" y="304"/>
                    <a:pt x="184" y="318"/>
                    <a:pt x="222" y="318"/>
                  </a:cubicBezTo>
                  <a:cubicBezTo>
                    <a:pt x="261" y="318"/>
                    <a:pt x="299" y="304"/>
                    <a:pt x="329" y="274"/>
                  </a:cubicBezTo>
                  <a:cubicBezTo>
                    <a:pt x="444" y="159"/>
                    <a:pt x="444" y="159"/>
                    <a:pt x="444" y="159"/>
                  </a:cubicBezTo>
                  <a:cubicBezTo>
                    <a:pt x="329" y="44"/>
                    <a:pt x="329" y="44"/>
                    <a:pt x="329" y="44"/>
                  </a:cubicBezTo>
                  <a:cubicBezTo>
                    <a:pt x="299" y="14"/>
                    <a:pt x="261" y="0"/>
                    <a:pt x="22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01</a:t>
              </a:r>
              <a:endParaRPr lang="en-US" sz="20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5" name="Freeform: Shape 174"/>
            <p:cNvSpPr/>
            <p:nvPr/>
          </p:nvSpPr>
          <p:spPr bwMode="auto">
            <a:xfrm>
              <a:off x="5152046" y="3063571"/>
              <a:ext cx="677246" cy="670009"/>
            </a:xfrm>
            <a:custGeom>
              <a:avLst/>
              <a:gdLst>
                <a:gd name="T0" fmla="*/ 162 w 316"/>
                <a:gd name="T1" fmla="*/ 0 h 312"/>
                <a:gd name="T2" fmla="*/ 0 w 316"/>
                <a:gd name="T3" fmla="*/ 0 h 312"/>
                <a:gd name="T4" fmla="*/ 0 w 316"/>
                <a:gd name="T5" fmla="*/ 164 h 312"/>
                <a:gd name="T6" fmla="*/ 150 w 316"/>
                <a:gd name="T7" fmla="*/ 312 h 312"/>
                <a:gd name="T8" fmla="*/ 316 w 316"/>
                <a:gd name="T9" fmla="*/ 312 h 312"/>
                <a:gd name="T10" fmla="*/ 316 w 316"/>
                <a:gd name="T11" fmla="*/ 152 h 312"/>
                <a:gd name="T12" fmla="*/ 162 w 316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2">
                  <a:moveTo>
                    <a:pt x="16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247"/>
                    <a:pt x="67" y="312"/>
                    <a:pt x="150" y="312"/>
                  </a:cubicBezTo>
                  <a:cubicBezTo>
                    <a:pt x="316" y="312"/>
                    <a:pt x="316" y="312"/>
                    <a:pt x="316" y="312"/>
                  </a:cubicBezTo>
                  <a:cubicBezTo>
                    <a:pt x="316" y="152"/>
                    <a:pt x="316" y="152"/>
                    <a:pt x="316" y="152"/>
                  </a:cubicBezTo>
                  <a:cubicBezTo>
                    <a:pt x="316" y="68"/>
                    <a:pt x="245" y="0"/>
                    <a:pt x="16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02</a:t>
              </a:r>
              <a:endParaRPr lang="en-US" sz="20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6" name="Freeform: Shape 175"/>
            <p:cNvSpPr/>
            <p:nvPr/>
          </p:nvSpPr>
          <p:spPr bwMode="auto">
            <a:xfrm>
              <a:off x="6689469" y="3063571"/>
              <a:ext cx="670009" cy="670009"/>
            </a:xfrm>
            <a:custGeom>
              <a:avLst/>
              <a:gdLst>
                <a:gd name="T0" fmla="*/ 312 w 312"/>
                <a:gd name="T1" fmla="*/ 0 h 312"/>
                <a:gd name="T2" fmla="*/ 153 w 312"/>
                <a:gd name="T3" fmla="*/ 0 h 312"/>
                <a:gd name="T4" fmla="*/ 0 w 312"/>
                <a:gd name="T5" fmla="*/ 152 h 312"/>
                <a:gd name="T6" fmla="*/ 0 w 312"/>
                <a:gd name="T7" fmla="*/ 312 h 312"/>
                <a:gd name="T8" fmla="*/ 165 w 312"/>
                <a:gd name="T9" fmla="*/ 312 h 312"/>
                <a:gd name="T10" fmla="*/ 312 w 312"/>
                <a:gd name="T11" fmla="*/ 164 h 312"/>
                <a:gd name="T12" fmla="*/ 312 w 312"/>
                <a:gd name="T1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2" h="312">
                  <a:moveTo>
                    <a:pt x="312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69" y="0"/>
                    <a:pt x="0" y="68"/>
                    <a:pt x="0" y="15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165" y="312"/>
                    <a:pt x="165" y="312"/>
                    <a:pt x="165" y="312"/>
                  </a:cubicBezTo>
                  <a:cubicBezTo>
                    <a:pt x="248" y="312"/>
                    <a:pt x="312" y="247"/>
                    <a:pt x="312" y="164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none" lIns="91440" tIns="45720" rIns="91440" bIns="45720" anchor="ctr" anchorCtr="0" compatLnSpc="1">
              <a:norm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04</a:t>
              </a:r>
              <a:endParaRPr lang="en-US" sz="200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7" name="Freeform: Shape 177"/>
            <p:cNvSpPr/>
            <p:nvPr/>
          </p:nvSpPr>
          <p:spPr bwMode="auto">
            <a:xfrm>
              <a:off x="5809439" y="3482211"/>
              <a:ext cx="984880" cy="1895036"/>
            </a:xfrm>
            <a:custGeom>
              <a:avLst/>
              <a:gdLst/>
              <a:ahLst/>
              <a:cxnLst>
                <a:cxn ang="0">
                  <a:pos x="670" y="551"/>
                </a:cxn>
                <a:cxn ang="0">
                  <a:pos x="659" y="545"/>
                </a:cxn>
                <a:cxn ang="0">
                  <a:pos x="652" y="551"/>
                </a:cxn>
                <a:cxn ang="0">
                  <a:pos x="518" y="719"/>
                </a:cxn>
                <a:cxn ang="0">
                  <a:pos x="424" y="720"/>
                </a:cxn>
                <a:cxn ang="0">
                  <a:pos x="428" y="647"/>
                </a:cxn>
                <a:cxn ang="0">
                  <a:pos x="528" y="305"/>
                </a:cxn>
                <a:cxn ang="0">
                  <a:pos x="524" y="301"/>
                </a:cxn>
                <a:cxn ang="0">
                  <a:pos x="511" y="308"/>
                </a:cxn>
                <a:cxn ang="0">
                  <a:pos x="419" y="415"/>
                </a:cxn>
                <a:cxn ang="0">
                  <a:pos x="376" y="291"/>
                </a:cxn>
                <a:cxn ang="0">
                  <a:pos x="360" y="121"/>
                </a:cxn>
                <a:cxn ang="0">
                  <a:pos x="342" y="72"/>
                </a:cxn>
                <a:cxn ang="0">
                  <a:pos x="338" y="64"/>
                </a:cxn>
                <a:cxn ang="0">
                  <a:pos x="300" y="7"/>
                </a:cxn>
                <a:cxn ang="0">
                  <a:pos x="299" y="5"/>
                </a:cxn>
                <a:cxn ang="0">
                  <a:pos x="292" y="1"/>
                </a:cxn>
                <a:cxn ang="0">
                  <a:pos x="284" y="4"/>
                </a:cxn>
                <a:cxn ang="0">
                  <a:pos x="282" y="15"/>
                </a:cxn>
                <a:cxn ang="0">
                  <a:pos x="315" y="150"/>
                </a:cxn>
                <a:cxn ang="0">
                  <a:pos x="305" y="279"/>
                </a:cxn>
                <a:cxn ang="0">
                  <a:pos x="138" y="202"/>
                </a:cxn>
                <a:cxn ang="0">
                  <a:pos x="136" y="198"/>
                </a:cxn>
                <a:cxn ang="0">
                  <a:pos x="136" y="198"/>
                </a:cxn>
                <a:cxn ang="0">
                  <a:pos x="126" y="198"/>
                </a:cxn>
                <a:cxn ang="0">
                  <a:pos x="161" y="356"/>
                </a:cxn>
                <a:cxn ang="0">
                  <a:pos x="242" y="420"/>
                </a:cxn>
                <a:cxn ang="0">
                  <a:pos x="297" y="527"/>
                </a:cxn>
                <a:cxn ang="0">
                  <a:pos x="285" y="648"/>
                </a:cxn>
                <a:cxn ang="0">
                  <a:pos x="181" y="699"/>
                </a:cxn>
                <a:cxn ang="0">
                  <a:pos x="102" y="671"/>
                </a:cxn>
                <a:cxn ang="0">
                  <a:pos x="13" y="616"/>
                </a:cxn>
                <a:cxn ang="0">
                  <a:pos x="3" y="619"/>
                </a:cxn>
                <a:cxn ang="0">
                  <a:pos x="4" y="619"/>
                </a:cxn>
                <a:cxn ang="0">
                  <a:pos x="1" y="627"/>
                </a:cxn>
                <a:cxn ang="0">
                  <a:pos x="108" y="748"/>
                </a:cxn>
                <a:cxn ang="0">
                  <a:pos x="221" y="908"/>
                </a:cxn>
                <a:cxn ang="0">
                  <a:pos x="197" y="1295"/>
                </a:cxn>
                <a:cxn ang="0">
                  <a:pos x="200" y="1307"/>
                </a:cxn>
                <a:cxn ang="0">
                  <a:pos x="202" y="1310"/>
                </a:cxn>
                <a:cxn ang="0">
                  <a:pos x="294" y="1313"/>
                </a:cxn>
                <a:cxn ang="0">
                  <a:pos x="445" y="1310"/>
                </a:cxn>
                <a:cxn ang="0">
                  <a:pos x="450" y="1304"/>
                </a:cxn>
                <a:cxn ang="0">
                  <a:pos x="455" y="1296"/>
                </a:cxn>
                <a:cxn ang="0">
                  <a:pos x="422" y="1147"/>
                </a:cxn>
                <a:cxn ang="0">
                  <a:pos x="445" y="879"/>
                </a:cxn>
                <a:cxn ang="0">
                  <a:pos x="592" y="717"/>
                </a:cxn>
                <a:cxn ang="0">
                  <a:pos x="670" y="551"/>
                </a:cxn>
              </a:cxnLst>
              <a:rect l="0" t="0" r="r" b="b"/>
              <a:pathLst>
                <a:path w="687" h="1324">
                  <a:moveTo>
                    <a:pt x="670" y="551"/>
                  </a:moveTo>
                  <a:cubicBezTo>
                    <a:pt x="669" y="545"/>
                    <a:pt x="664" y="543"/>
                    <a:pt x="659" y="545"/>
                  </a:cubicBezTo>
                  <a:cubicBezTo>
                    <a:pt x="656" y="545"/>
                    <a:pt x="653" y="547"/>
                    <a:pt x="652" y="551"/>
                  </a:cubicBezTo>
                  <a:cubicBezTo>
                    <a:pt x="629" y="624"/>
                    <a:pt x="580" y="675"/>
                    <a:pt x="518" y="719"/>
                  </a:cubicBezTo>
                  <a:cubicBezTo>
                    <a:pt x="493" y="737"/>
                    <a:pt x="439" y="763"/>
                    <a:pt x="424" y="720"/>
                  </a:cubicBezTo>
                  <a:cubicBezTo>
                    <a:pt x="416" y="698"/>
                    <a:pt x="423" y="670"/>
                    <a:pt x="428" y="647"/>
                  </a:cubicBezTo>
                  <a:cubicBezTo>
                    <a:pt x="454" y="529"/>
                    <a:pt x="575" y="435"/>
                    <a:pt x="528" y="305"/>
                  </a:cubicBezTo>
                  <a:cubicBezTo>
                    <a:pt x="528" y="302"/>
                    <a:pt x="526" y="301"/>
                    <a:pt x="524" y="301"/>
                  </a:cubicBezTo>
                  <a:cubicBezTo>
                    <a:pt x="520" y="298"/>
                    <a:pt x="512" y="300"/>
                    <a:pt x="511" y="308"/>
                  </a:cubicBezTo>
                  <a:cubicBezTo>
                    <a:pt x="505" y="354"/>
                    <a:pt x="478" y="426"/>
                    <a:pt x="419" y="415"/>
                  </a:cubicBezTo>
                  <a:cubicBezTo>
                    <a:pt x="372" y="407"/>
                    <a:pt x="376" y="326"/>
                    <a:pt x="376" y="291"/>
                  </a:cubicBezTo>
                  <a:cubicBezTo>
                    <a:pt x="375" y="235"/>
                    <a:pt x="373" y="177"/>
                    <a:pt x="360" y="121"/>
                  </a:cubicBezTo>
                  <a:cubicBezTo>
                    <a:pt x="356" y="104"/>
                    <a:pt x="350" y="88"/>
                    <a:pt x="342" y="72"/>
                  </a:cubicBezTo>
                  <a:cubicBezTo>
                    <a:pt x="341" y="69"/>
                    <a:pt x="340" y="66"/>
                    <a:pt x="338" y="64"/>
                  </a:cubicBezTo>
                  <a:cubicBezTo>
                    <a:pt x="330" y="41"/>
                    <a:pt x="317" y="23"/>
                    <a:pt x="300" y="7"/>
                  </a:cubicBezTo>
                  <a:cubicBezTo>
                    <a:pt x="299" y="6"/>
                    <a:pt x="299" y="6"/>
                    <a:pt x="299" y="5"/>
                  </a:cubicBezTo>
                  <a:cubicBezTo>
                    <a:pt x="298" y="2"/>
                    <a:pt x="295" y="1"/>
                    <a:pt x="292" y="1"/>
                  </a:cubicBezTo>
                  <a:cubicBezTo>
                    <a:pt x="289" y="0"/>
                    <a:pt x="286" y="1"/>
                    <a:pt x="284" y="4"/>
                  </a:cubicBezTo>
                  <a:cubicBezTo>
                    <a:pt x="281" y="6"/>
                    <a:pt x="279" y="10"/>
                    <a:pt x="282" y="15"/>
                  </a:cubicBezTo>
                  <a:cubicBezTo>
                    <a:pt x="308" y="53"/>
                    <a:pt x="311" y="105"/>
                    <a:pt x="315" y="150"/>
                  </a:cubicBezTo>
                  <a:cubicBezTo>
                    <a:pt x="318" y="193"/>
                    <a:pt x="317" y="237"/>
                    <a:pt x="305" y="279"/>
                  </a:cubicBezTo>
                  <a:cubicBezTo>
                    <a:pt x="273" y="395"/>
                    <a:pt x="152" y="267"/>
                    <a:pt x="138" y="202"/>
                  </a:cubicBezTo>
                  <a:cubicBezTo>
                    <a:pt x="138" y="201"/>
                    <a:pt x="137" y="199"/>
                    <a:pt x="136" y="198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4" y="195"/>
                    <a:pt x="128" y="193"/>
                    <a:pt x="126" y="198"/>
                  </a:cubicBezTo>
                  <a:cubicBezTo>
                    <a:pt x="100" y="258"/>
                    <a:pt x="118" y="311"/>
                    <a:pt x="161" y="356"/>
                  </a:cubicBezTo>
                  <a:cubicBezTo>
                    <a:pt x="184" y="381"/>
                    <a:pt x="215" y="399"/>
                    <a:pt x="242" y="420"/>
                  </a:cubicBezTo>
                  <a:cubicBezTo>
                    <a:pt x="276" y="448"/>
                    <a:pt x="292" y="484"/>
                    <a:pt x="297" y="527"/>
                  </a:cubicBezTo>
                  <a:cubicBezTo>
                    <a:pt x="303" y="568"/>
                    <a:pt x="298" y="609"/>
                    <a:pt x="285" y="648"/>
                  </a:cubicBezTo>
                  <a:cubicBezTo>
                    <a:pt x="268" y="700"/>
                    <a:pt x="231" y="712"/>
                    <a:pt x="181" y="699"/>
                  </a:cubicBezTo>
                  <a:cubicBezTo>
                    <a:pt x="155" y="691"/>
                    <a:pt x="128" y="680"/>
                    <a:pt x="102" y="671"/>
                  </a:cubicBezTo>
                  <a:cubicBezTo>
                    <a:pt x="74" y="661"/>
                    <a:pt x="25" y="646"/>
                    <a:pt x="13" y="616"/>
                  </a:cubicBezTo>
                  <a:cubicBezTo>
                    <a:pt x="10" y="611"/>
                    <a:pt x="1" y="613"/>
                    <a:pt x="3" y="619"/>
                  </a:cubicBezTo>
                  <a:cubicBezTo>
                    <a:pt x="3" y="619"/>
                    <a:pt x="4" y="619"/>
                    <a:pt x="4" y="619"/>
                  </a:cubicBezTo>
                  <a:cubicBezTo>
                    <a:pt x="1" y="621"/>
                    <a:pt x="0" y="624"/>
                    <a:pt x="1" y="627"/>
                  </a:cubicBezTo>
                  <a:cubicBezTo>
                    <a:pt x="27" y="677"/>
                    <a:pt x="68" y="711"/>
                    <a:pt x="108" y="748"/>
                  </a:cubicBezTo>
                  <a:cubicBezTo>
                    <a:pt x="156" y="792"/>
                    <a:pt x="197" y="847"/>
                    <a:pt x="221" y="908"/>
                  </a:cubicBezTo>
                  <a:cubicBezTo>
                    <a:pt x="268" y="1029"/>
                    <a:pt x="254" y="1180"/>
                    <a:pt x="197" y="1295"/>
                  </a:cubicBezTo>
                  <a:cubicBezTo>
                    <a:pt x="194" y="1300"/>
                    <a:pt x="196" y="1304"/>
                    <a:pt x="200" y="1307"/>
                  </a:cubicBezTo>
                  <a:cubicBezTo>
                    <a:pt x="200" y="1308"/>
                    <a:pt x="201" y="1309"/>
                    <a:pt x="202" y="1310"/>
                  </a:cubicBezTo>
                  <a:cubicBezTo>
                    <a:pt x="225" y="1324"/>
                    <a:pt x="269" y="1315"/>
                    <a:pt x="294" y="1313"/>
                  </a:cubicBezTo>
                  <a:cubicBezTo>
                    <a:pt x="343" y="1309"/>
                    <a:pt x="398" y="1322"/>
                    <a:pt x="445" y="1310"/>
                  </a:cubicBezTo>
                  <a:cubicBezTo>
                    <a:pt x="448" y="1310"/>
                    <a:pt x="450" y="1307"/>
                    <a:pt x="450" y="1304"/>
                  </a:cubicBezTo>
                  <a:cubicBezTo>
                    <a:pt x="455" y="1306"/>
                    <a:pt x="459" y="1299"/>
                    <a:pt x="455" y="1296"/>
                  </a:cubicBezTo>
                  <a:cubicBezTo>
                    <a:pt x="420" y="1263"/>
                    <a:pt x="427" y="1191"/>
                    <a:pt x="422" y="1147"/>
                  </a:cubicBezTo>
                  <a:cubicBezTo>
                    <a:pt x="413" y="1057"/>
                    <a:pt x="408" y="964"/>
                    <a:pt x="445" y="879"/>
                  </a:cubicBezTo>
                  <a:cubicBezTo>
                    <a:pt x="475" y="812"/>
                    <a:pt x="540" y="767"/>
                    <a:pt x="592" y="717"/>
                  </a:cubicBezTo>
                  <a:cubicBezTo>
                    <a:pt x="637" y="675"/>
                    <a:pt x="687" y="617"/>
                    <a:pt x="670" y="55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8" name="Freeform: Shape 178"/>
            <p:cNvSpPr/>
            <p:nvPr/>
          </p:nvSpPr>
          <p:spPr bwMode="auto">
            <a:xfrm>
              <a:off x="4972515" y="4867620"/>
              <a:ext cx="2626550" cy="861971"/>
            </a:xfrm>
            <a:custGeom>
              <a:avLst/>
              <a:gdLst/>
              <a:ahLst/>
              <a:cxnLst>
                <a:cxn ang="0">
                  <a:pos x="1229" y="237"/>
                </a:cxn>
                <a:cxn ang="0">
                  <a:pos x="0" y="272"/>
                </a:cxn>
                <a:cxn ang="0">
                  <a:pos x="1229" y="237"/>
                </a:cxn>
              </a:cxnLst>
              <a:rect l="0" t="0" r="r" b="b"/>
              <a:pathLst>
                <a:path w="1229" h="272">
                  <a:moveTo>
                    <a:pt x="1229" y="237"/>
                  </a:moveTo>
                  <a:cubicBezTo>
                    <a:pt x="1229" y="237"/>
                    <a:pt x="463" y="138"/>
                    <a:pt x="0" y="272"/>
                  </a:cubicBezTo>
                  <a:cubicBezTo>
                    <a:pt x="0" y="272"/>
                    <a:pt x="516" y="0"/>
                    <a:pt x="1229" y="23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79" name="išľíďè"/>
          <p:cNvSpPr/>
          <p:nvPr/>
        </p:nvSpPr>
        <p:spPr bwMode="auto">
          <a:xfrm>
            <a:off x="1546636" y="4949225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0" name="iSlíďè"/>
          <p:cNvSpPr txBox="1"/>
          <p:nvPr/>
        </p:nvSpPr>
        <p:spPr bwMode="auto">
          <a:xfrm>
            <a:off x="1926722" y="4529664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1" name="išľíďè"/>
          <p:cNvSpPr/>
          <p:nvPr/>
        </p:nvSpPr>
        <p:spPr bwMode="auto">
          <a:xfrm>
            <a:off x="2197869" y="3408554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2" name="iSlíďè"/>
          <p:cNvSpPr txBox="1"/>
          <p:nvPr/>
        </p:nvSpPr>
        <p:spPr bwMode="auto">
          <a:xfrm>
            <a:off x="2577955" y="298899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3" name="išľíďè"/>
          <p:cNvSpPr/>
          <p:nvPr/>
        </p:nvSpPr>
        <p:spPr bwMode="auto">
          <a:xfrm>
            <a:off x="4356386" y="1868726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5" name="iSlíďè"/>
          <p:cNvSpPr txBox="1"/>
          <p:nvPr/>
        </p:nvSpPr>
        <p:spPr bwMode="auto">
          <a:xfrm>
            <a:off x="4736472" y="144916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8" name="išľíďè"/>
          <p:cNvSpPr/>
          <p:nvPr/>
        </p:nvSpPr>
        <p:spPr bwMode="auto">
          <a:xfrm>
            <a:off x="7968249" y="3358736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1" name="iSlíďè"/>
          <p:cNvSpPr txBox="1"/>
          <p:nvPr/>
        </p:nvSpPr>
        <p:spPr bwMode="auto">
          <a:xfrm>
            <a:off x="8348335" y="293917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4" name="išľíďè"/>
          <p:cNvSpPr/>
          <p:nvPr/>
        </p:nvSpPr>
        <p:spPr bwMode="auto">
          <a:xfrm>
            <a:off x="8530312" y="4935541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5" name="iSlíďè"/>
          <p:cNvSpPr txBox="1"/>
          <p:nvPr/>
        </p:nvSpPr>
        <p:spPr bwMode="auto">
          <a:xfrm>
            <a:off x="8910398" y="4515980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6"/>
          <p:cNvSpPr/>
          <p:nvPr/>
        </p:nvSpPr>
        <p:spPr>
          <a:xfrm>
            <a:off x="1882999" y="1422048"/>
            <a:ext cx="2475932" cy="2475932"/>
          </a:xfrm>
          <a:prstGeom prst="ellipse">
            <a:avLst/>
          </a:prstGeom>
          <a:solidFill>
            <a:schemeClr val="bg1">
              <a:lumMod val="75000"/>
            </a:schemeClr>
          </a:solidFill>
          <a:ln w="152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65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142902" y="4188191"/>
            <a:ext cx="208049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109445" y="5001292"/>
            <a:ext cx="3343098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42645">
              <a:defRPr/>
            </a:pPr>
            <a:r>
              <a:rPr lang="en-US" altLang="zh-CN" sz="1105" kern="0" dirty="0">
                <a:solidFill>
                  <a:srgbClr val="3A3A3A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Message 02</a:t>
            </a:r>
            <a:endParaRPr lang="zh-CN" altLang="en-US" sz="1105" kern="0" dirty="0">
              <a:solidFill>
                <a:srgbClr val="3A3A3A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60872" y="4988362"/>
            <a:ext cx="3620121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42645">
              <a:defRPr/>
            </a:pPr>
            <a:r>
              <a:rPr lang="en-US" altLang="zh-CN" sz="1105" kern="0" dirty="0">
                <a:solidFill>
                  <a:srgbClr val="3A3A3A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Message 01</a:t>
            </a:r>
            <a:endParaRPr lang="zh-CN" altLang="en-US" sz="1105" kern="0" dirty="0">
              <a:solidFill>
                <a:srgbClr val="3A3A3A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aphicFrame>
        <p:nvGraphicFramePr>
          <p:cNvPr id="11" name="图表 10"/>
          <p:cNvGraphicFramePr/>
          <p:nvPr/>
        </p:nvGraphicFramePr>
        <p:xfrm>
          <a:off x="5693322" y="1422047"/>
          <a:ext cx="5801182" cy="3447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2" name="矩形 11"/>
          <p:cNvSpPr/>
          <p:nvPr/>
        </p:nvSpPr>
        <p:spPr>
          <a:xfrm>
            <a:off x="6287112" y="5063844"/>
            <a:ext cx="155002" cy="1125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99038" y="5063844"/>
            <a:ext cx="155002" cy="112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61402" y="5063844"/>
            <a:ext cx="155002" cy="1125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TextBox 31"/>
          <p:cNvSpPr txBox="1"/>
          <p:nvPr/>
        </p:nvSpPr>
        <p:spPr>
          <a:xfrm>
            <a:off x="1637282" y="4449733"/>
            <a:ext cx="3005715" cy="2740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602105">
              <a:lnSpc>
                <a:spcPts val="2275"/>
              </a:lnSpc>
              <a:spcAft>
                <a:spcPts val="2100"/>
              </a:spcAft>
            </a:pPr>
            <a:r>
              <a:rPr lang="en-US" sz="1575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John Harrison </a:t>
            </a:r>
            <a:r>
              <a:rPr lang="en-US" sz="1490" i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/ Executive Director</a:t>
            </a:r>
            <a:endParaRPr lang="en-US" sz="1490" i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Open Sans" pitchFamily="34" charset="0"/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1116519" y="4952881"/>
            <a:ext cx="5008056" cy="82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WRITE HERE</a:t>
            </a:r>
            <a:r>
              <a:rPr lang="en-US" altLang="zh-CN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YOUR TITLE</a:t>
            </a:r>
            <a:endParaRPr lang="en-US" altLang="zh-CN" sz="2365" b="1" spc="394" dirty="0">
              <a:latin typeface="Noto Sans S Chinese Thin" panose="020B0200000000000000" pitchFamily="34" charset="-122"/>
              <a:ea typeface="Noto Sans S Chinese Thin" panose="020B0200000000000000" pitchFamily="34" charset="-122"/>
              <a:cs typeface="Montserrat" charset="0"/>
            </a:endParaRPr>
          </a:p>
          <a:p>
            <a:pPr algn="ctr"/>
            <a:endParaRPr lang="en-US" sz="2365" b="1" spc="394" dirty="0">
              <a:latin typeface="Noto Sans S Chinese Thin" panose="020B0200000000000000" pitchFamily="34" charset="-122"/>
              <a:ea typeface="Noto Sans S Chinese Thin" panose="020B0200000000000000" pitchFamily="34" charset="-122"/>
              <a:cs typeface="Montserrat" charset="0"/>
            </a:endParaRPr>
          </a:p>
        </p:txBody>
      </p:sp>
      <p:sp>
        <p:nvSpPr>
          <p:cNvPr id="16" name="TextBox 37"/>
          <p:cNvSpPr txBox="1"/>
          <p:nvPr/>
        </p:nvSpPr>
        <p:spPr>
          <a:xfrm>
            <a:off x="1458248" y="5468362"/>
            <a:ext cx="9596325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  <a:p>
            <a:pPr algn="ctr"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722804" y="1791131"/>
            <a:ext cx="4602480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759749" y="3597128"/>
            <a:ext cx="777875" cy="777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759749" y="4928088"/>
            <a:ext cx="777875" cy="7778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高跟鞋"/>
          <p:cNvSpPr/>
          <p:nvPr/>
        </p:nvSpPr>
        <p:spPr bwMode="auto">
          <a:xfrm>
            <a:off x="6920404" y="3757783"/>
            <a:ext cx="457200" cy="457200"/>
          </a:xfrm>
          <a:custGeom>
            <a:avLst/>
            <a:gdLst/>
            <a:ahLst/>
            <a:cxnLst/>
            <a:rect l="0" t="0" r="r" b="b"/>
            <a:pathLst>
              <a:path w="1460500" h="1106488">
                <a:moveTo>
                  <a:pt x="211952" y="0"/>
                </a:moveTo>
                <a:lnTo>
                  <a:pt x="212269" y="0"/>
                </a:lnTo>
                <a:lnTo>
                  <a:pt x="220519" y="3174"/>
                </a:lnTo>
                <a:lnTo>
                  <a:pt x="228134" y="7618"/>
                </a:lnTo>
                <a:lnTo>
                  <a:pt x="235432" y="12379"/>
                </a:lnTo>
                <a:lnTo>
                  <a:pt x="243047" y="17775"/>
                </a:lnTo>
                <a:lnTo>
                  <a:pt x="250027" y="23806"/>
                </a:lnTo>
                <a:lnTo>
                  <a:pt x="257008" y="30789"/>
                </a:lnTo>
                <a:lnTo>
                  <a:pt x="263353" y="37771"/>
                </a:lnTo>
                <a:lnTo>
                  <a:pt x="269699" y="45389"/>
                </a:lnTo>
                <a:lnTo>
                  <a:pt x="275411" y="53642"/>
                </a:lnTo>
                <a:lnTo>
                  <a:pt x="281756" y="62212"/>
                </a:lnTo>
                <a:lnTo>
                  <a:pt x="287150" y="71099"/>
                </a:lnTo>
                <a:lnTo>
                  <a:pt x="292544" y="80304"/>
                </a:lnTo>
                <a:lnTo>
                  <a:pt x="297621" y="90144"/>
                </a:lnTo>
                <a:lnTo>
                  <a:pt x="302698" y="99666"/>
                </a:lnTo>
                <a:lnTo>
                  <a:pt x="307457" y="109823"/>
                </a:lnTo>
                <a:lnTo>
                  <a:pt x="311899" y="120298"/>
                </a:lnTo>
                <a:lnTo>
                  <a:pt x="320783" y="141246"/>
                </a:lnTo>
                <a:lnTo>
                  <a:pt x="328398" y="162513"/>
                </a:lnTo>
                <a:lnTo>
                  <a:pt x="336014" y="183462"/>
                </a:lnTo>
                <a:lnTo>
                  <a:pt x="342994" y="204411"/>
                </a:lnTo>
                <a:lnTo>
                  <a:pt x="354734" y="243769"/>
                </a:lnTo>
                <a:lnTo>
                  <a:pt x="365204" y="278684"/>
                </a:lnTo>
                <a:lnTo>
                  <a:pt x="378213" y="320582"/>
                </a:lnTo>
                <a:lnTo>
                  <a:pt x="391222" y="365019"/>
                </a:lnTo>
                <a:lnTo>
                  <a:pt x="397886" y="387872"/>
                </a:lnTo>
                <a:lnTo>
                  <a:pt x="405183" y="410726"/>
                </a:lnTo>
                <a:lnTo>
                  <a:pt x="412481" y="433579"/>
                </a:lnTo>
                <a:lnTo>
                  <a:pt x="420413" y="456433"/>
                </a:lnTo>
                <a:lnTo>
                  <a:pt x="428980" y="478969"/>
                </a:lnTo>
                <a:lnTo>
                  <a:pt x="437865" y="501504"/>
                </a:lnTo>
                <a:lnTo>
                  <a:pt x="447383" y="523088"/>
                </a:lnTo>
                <a:lnTo>
                  <a:pt x="452460" y="534198"/>
                </a:lnTo>
                <a:lnTo>
                  <a:pt x="457537" y="544355"/>
                </a:lnTo>
                <a:lnTo>
                  <a:pt x="462931" y="554829"/>
                </a:lnTo>
                <a:lnTo>
                  <a:pt x="468642" y="564986"/>
                </a:lnTo>
                <a:lnTo>
                  <a:pt x="474671" y="575143"/>
                </a:lnTo>
                <a:lnTo>
                  <a:pt x="480699" y="584666"/>
                </a:lnTo>
                <a:lnTo>
                  <a:pt x="487045" y="594188"/>
                </a:lnTo>
                <a:lnTo>
                  <a:pt x="493391" y="603393"/>
                </a:lnTo>
                <a:lnTo>
                  <a:pt x="500054" y="612280"/>
                </a:lnTo>
                <a:lnTo>
                  <a:pt x="507352" y="620850"/>
                </a:lnTo>
                <a:lnTo>
                  <a:pt x="514332" y="628468"/>
                </a:lnTo>
                <a:lnTo>
                  <a:pt x="521313" y="636721"/>
                </a:lnTo>
                <a:lnTo>
                  <a:pt x="528928" y="644338"/>
                </a:lnTo>
                <a:lnTo>
                  <a:pt x="536543" y="651956"/>
                </a:lnTo>
                <a:lnTo>
                  <a:pt x="544792" y="659574"/>
                </a:lnTo>
                <a:lnTo>
                  <a:pt x="552725" y="666874"/>
                </a:lnTo>
                <a:lnTo>
                  <a:pt x="561292" y="673857"/>
                </a:lnTo>
                <a:lnTo>
                  <a:pt x="569859" y="681158"/>
                </a:lnTo>
                <a:lnTo>
                  <a:pt x="578743" y="687823"/>
                </a:lnTo>
                <a:lnTo>
                  <a:pt x="587944" y="694806"/>
                </a:lnTo>
                <a:lnTo>
                  <a:pt x="596828" y="701472"/>
                </a:lnTo>
                <a:lnTo>
                  <a:pt x="606665" y="707503"/>
                </a:lnTo>
                <a:lnTo>
                  <a:pt x="616501" y="713851"/>
                </a:lnTo>
                <a:lnTo>
                  <a:pt x="626019" y="719564"/>
                </a:lnTo>
                <a:lnTo>
                  <a:pt x="635855" y="725595"/>
                </a:lnTo>
                <a:lnTo>
                  <a:pt x="645692" y="730991"/>
                </a:lnTo>
                <a:lnTo>
                  <a:pt x="655845" y="736387"/>
                </a:lnTo>
                <a:lnTo>
                  <a:pt x="666316" y="741465"/>
                </a:lnTo>
                <a:lnTo>
                  <a:pt x="676786" y="745909"/>
                </a:lnTo>
                <a:lnTo>
                  <a:pt x="687257" y="750353"/>
                </a:lnTo>
                <a:lnTo>
                  <a:pt x="697728" y="754479"/>
                </a:lnTo>
                <a:lnTo>
                  <a:pt x="708516" y="758288"/>
                </a:lnTo>
                <a:lnTo>
                  <a:pt x="719304" y="762414"/>
                </a:lnTo>
                <a:lnTo>
                  <a:pt x="729774" y="765271"/>
                </a:lnTo>
                <a:lnTo>
                  <a:pt x="741197" y="768445"/>
                </a:lnTo>
                <a:lnTo>
                  <a:pt x="751985" y="771302"/>
                </a:lnTo>
                <a:lnTo>
                  <a:pt x="762773" y="773523"/>
                </a:lnTo>
                <a:lnTo>
                  <a:pt x="773561" y="775428"/>
                </a:lnTo>
                <a:lnTo>
                  <a:pt x="784349" y="777332"/>
                </a:lnTo>
                <a:lnTo>
                  <a:pt x="795771" y="778602"/>
                </a:lnTo>
                <a:lnTo>
                  <a:pt x="806559" y="779237"/>
                </a:lnTo>
                <a:lnTo>
                  <a:pt x="817347" y="780189"/>
                </a:lnTo>
                <a:lnTo>
                  <a:pt x="828770" y="780189"/>
                </a:lnTo>
                <a:lnTo>
                  <a:pt x="839875" y="779554"/>
                </a:lnTo>
                <a:lnTo>
                  <a:pt x="850980" y="778602"/>
                </a:lnTo>
                <a:lnTo>
                  <a:pt x="862403" y="777332"/>
                </a:lnTo>
                <a:lnTo>
                  <a:pt x="873191" y="775428"/>
                </a:lnTo>
                <a:lnTo>
                  <a:pt x="884296" y="773523"/>
                </a:lnTo>
                <a:lnTo>
                  <a:pt x="895401" y="770667"/>
                </a:lnTo>
                <a:lnTo>
                  <a:pt x="906506" y="768128"/>
                </a:lnTo>
                <a:lnTo>
                  <a:pt x="928717" y="761779"/>
                </a:lnTo>
                <a:lnTo>
                  <a:pt x="950293" y="754796"/>
                </a:lnTo>
                <a:lnTo>
                  <a:pt x="994079" y="740196"/>
                </a:lnTo>
                <a:lnTo>
                  <a:pt x="1015655" y="733213"/>
                </a:lnTo>
                <a:lnTo>
                  <a:pt x="1037548" y="726547"/>
                </a:lnTo>
                <a:lnTo>
                  <a:pt x="1048336" y="724008"/>
                </a:lnTo>
                <a:lnTo>
                  <a:pt x="1058807" y="721151"/>
                </a:lnTo>
                <a:lnTo>
                  <a:pt x="1069595" y="718929"/>
                </a:lnTo>
                <a:lnTo>
                  <a:pt x="1080383" y="717025"/>
                </a:lnTo>
                <a:lnTo>
                  <a:pt x="1091171" y="715438"/>
                </a:lnTo>
                <a:lnTo>
                  <a:pt x="1101642" y="714168"/>
                </a:lnTo>
                <a:lnTo>
                  <a:pt x="1112747" y="713851"/>
                </a:lnTo>
                <a:lnTo>
                  <a:pt x="1123535" y="713533"/>
                </a:lnTo>
                <a:lnTo>
                  <a:pt x="1134006" y="714168"/>
                </a:lnTo>
                <a:lnTo>
                  <a:pt x="1144794" y="715120"/>
                </a:lnTo>
                <a:lnTo>
                  <a:pt x="1155264" y="717025"/>
                </a:lnTo>
                <a:lnTo>
                  <a:pt x="1166052" y="719247"/>
                </a:lnTo>
                <a:lnTo>
                  <a:pt x="1182551" y="724008"/>
                </a:lnTo>
                <a:lnTo>
                  <a:pt x="1198099" y="728452"/>
                </a:lnTo>
                <a:lnTo>
                  <a:pt x="1212377" y="733530"/>
                </a:lnTo>
                <a:lnTo>
                  <a:pt x="1226338" y="739561"/>
                </a:lnTo>
                <a:lnTo>
                  <a:pt x="1240299" y="745909"/>
                </a:lnTo>
                <a:lnTo>
                  <a:pt x="1253942" y="753844"/>
                </a:lnTo>
                <a:lnTo>
                  <a:pt x="1268221" y="762414"/>
                </a:lnTo>
                <a:lnTo>
                  <a:pt x="1283451" y="772254"/>
                </a:lnTo>
                <a:lnTo>
                  <a:pt x="1289162" y="776698"/>
                </a:lnTo>
                <a:lnTo>
                  <a:pt x="1294556" y="780824"/>
                </a:lnTo>
                <a:lnTo>
                  <a:pt x="1299633" y="785585"/>
                </a:lnTo>
                <a:lnTo>
                  <a:pt x="1304709" y="790029"/>
                </a:lnTo>
                <a:lnTo>
                  <a:pt x="1309151" y="795107"/>
                </a:lnTo>
                <a:lnTo>
                  <a:pt x="1313276" y="800186"/>
                </a:lnTo>
                <a:lnTo>
                  <a:pt x="1317084" y="805264"/>
                </a:lnTo>
                <a:lnTo>
                  <a:pt x="1320891" y="810343"/>
                </a:lnTo>
                <a:lnTo>
                  <a:pt x="1324064" y="815739"/>
                </a:lnTo>
                <a:lnTo>
                  <a:pt x="1327237" y="821135"/>
                </a:lnTo>
                <a:lnTo>
                  <a:pt x="1330410" y="826531"/>
                </a:lnTo>
                <a:lnTo>
                  <a:pt x="1332948" y="832244"/>
                </a:lnTo>
                <a:lnTo>
                  <a:pt x="1337708" y="843671"/>
                </a:lnTo>
                <a:lnTo>
                  <a:pt x="1341833" y="855732"/>
                </a:lnTo>
                <a:lnTo>
                  <a:pt x="1345323" y="867794"/>
                </a:lnTo>
                <a:lnTo>
                  <a:pt x="1348496" y="879538"/>
                </a:lnTo>
                <a:lnTo>
                  <a:pt x="1351351" y="891917"/>
                </a:lnTo>
                <a:lnTo>
                  <a:pt x="1353572" y="904613"/>
                </a:lnTo>
                <a:lnTo>
                  <a:pt x="1358649" y="929371"/>
                </a:lnTo>
                <a:lnTo>
                  <a:pt x="1361187" y="941750"/>
                </a:lnTo>
                <a:lnTo>
                  <a:pt x="1364360" y="954129"/>
                </a:lnTo>
                <a:lnTo>
                  <a:pt x="1365630" y="958572"/>
                </a:lnTo>
                <a:lnTo>
                  <a:pt x="1367533" y="963333"/>
                </a:lnTo>
                <a:lnTo>
                  <a:pt x="1369754" y="967777"/>
                </a:lnTo>
                <a:lnTo>
                  <a:pt x="1372610" y="971903"/>
                </a:lnTo>
                <a:lnTo>
                  <a:pt x="1375466" y="976030"/>
                </a:lnTo>
                <a:lnTo>
                  <a:pt x="1378639" y="980156"/>
                </a:lnTo>
                <a:lnTo>
                  <a:pt x="1382129" y="983965"/>
                </a:lnTo>
                <a:lnTo>
                  <a:pt x="1385936" y="987774"/>
                </a:lnTo>
                <a:lnTo>
                  <a:pt x="1394186" y="995392"/>
                </a:lnTo>
                <a:lnTo>
                  <a:pt x="1402753" y="1002375"/>
                </a:lnTo>
                <a:lnTo>
                  <a:pt x="1411637" y="1009358"/>
                </a:lnTo>
                <a:lnTo>
                  <a:pt x="1420839" y="1016341"/>
                </a:lnTo>
                <a:lnTo>
                  <a:pt x="1429405" y="1022689"/>
                </a:lnTo>
                <a:lnTo>
                  <a:pt x="1437655" y="1029354"/>
                </a:lnTo>
                <a:lnTo>
                  <a:pt x="1444953" y="1035385"/>
                </a:lnTo>
                <a:lnTo>
                  <a:pt x="1451299" y="1041733"/>
                </a:lnTo>
                <a:lnTo>
                  <a:pt x="1453520" y="1044590"/>
                </a:lnTo>
                <a:lnTo>
                  <a:pt x="1455741" y="1047764"/>
                </a:lnTo>
                <a:lnTo>
                  <a:pt x="1457645" y="1050938"/>
                </a:lnTo>
                <a:lnTo>
                  <a:pt x="1458914" y="1054112"/>
                </a:lnTo>
                <a:lnTo>
                  <a:pt x="1460183" y="1056651"/>
                </a:lnTo>
                <a:lnTo>
                  <a:pt x="1460500" y="1059825"/>
                </a:lnTo>
                <a:lnTo>
                  <a:pt x="1460183" y="1063000"/>
                </a:lnTo>
                <a:lnTo>
                  <a:pt x="1459548" y="1066174"/>
                </a:lnTo>
                <a:lnTo>
                  <a:pt x="1458596" y="1068396"/>
                </a:lnTo>
                <a:lnTo>
                  <a:pt x="1456693" y="1070300"/>
                </a:lnTo>
                <a:lnTo>
                  <a:pt x="1453520" y="1071887"/>
                </a:lnTo>
                <a:lnTo>
                  <a:pt x="1450030" y="1073791"/>
                </a:lnTo>
                <a:lnTo>
                  <a:pt x="1445587" y="1075378"/>
                </a:lnTo>
                <a:lnTo>
                  <a:pt x="1440193" y="1076966"/>
                </a:lnTo>
                <a:lnTo>
                  <a:pt x="1434482" y="1078553"/>
                </a:lnTo>
                <a:lnTo>
                  <a:pt x="1427819" y="1080140"/>
                </a:lnTo>
                <a:lnTo>
                  <a:pt x="1412906" y="1082679"/>
                </a:lnTo>
                <a:lnTo>
                  <a:pt x="1395138" y="1084901"/>
                </a:lnTo>
                <a:lnTo>
                  <a:pt x="1375148" y="1087440"/>
                </a:lnTo>
                <a:lnTo>
                  <a:pt x="1353255" y="1089344"/>
                </a:lnTo>
                <a:lnTo>
                  <a:pt x="1329458" y="1090931"/>
                </a:lnTo>
                <a:lnTo>
                  <a:pt x="1304075" y="1091884"/>
                </a:lnTo>
                <a:lnTo>
                  <a:pt x="1277105" y="1093153"/>
                </a:lnTo>
                <a:lnTo>
                  <a:pt x="1248866" y="1094423"/>
                </a:lnTo>
                <a:lnTo>
                  <a:pt x="1220309" y="1094740"/>
                </a:lnTo>
                <a:lnTo>
                  <a:pt x="1190484" y="1095375"/>
                </a:lnTo>
                <a:lnTo>
                  <a:pt x="1129564" y="1095375"/>
                </a:lnTo>
                <a:lnTo>
                  <a:pt x="1068009" y="1095058"/>
                </a:lnTo>
                <a:lnTo>
                  <a:pt x="1008040" y="1094106"/>
                </a:lnTo>
                <a:lnTo>
                  <a:pt x="950927" y="1091884"/>
                </a:lnTo>
                <a:lnTo>
                  <a:pt x="898891" y="1089662"/>
                </a:lnTo>
                <a:lnTo>
                  <a:pt x="875094" y="1088075"/>
                </a:lnTo>
                <a:lnTo>
                  <a:pt x="852884" y="1086488"/>
                </a:lnTo>
                <a:lnTo>
                  <a:pt x="833212" y="1084901"/>
                </a:lnTo>
                <a:lnTo>
                  <a:pt x="815761" y="1082996"/>
                </a:lnTo>
                <a:lnTo>
                  <a:pt x="800848" y="1081092"/>
                </a:lnTo>
                <a:lnTo>
                  <a:pt x="788473" y="1079187"/>
                </a:lnTo>
                <a:lnTo>
                  <a:pt x="778637" y="1077283"/>
                </a:lnTo>
                <a:lnTo>
                  <a:pt x="775147" y="1076013"/>
                </a:lnTo>
                <a:lnTo>
                  <a:pt x="772609" y="1075061"/>
                </a:lnTo>
                <a:lnTo>
                  <a:pt x="766898" y="1072204"/>
                </a:lnTo>
                <a:lnTo>
                  <a:pt x="762138" y="1069665"/>
                </a:lnTo>
                <a:lnTo>
                  <a:pt x="757061" y="1066491"/>
                </a:lnTo>
                <a:lnTo>
                  <a:pt x="752619" y="1063000"/>
                </a:lnTo>
                <a:lnTo>
                  <a:pt x="748495" y="1059508"/>
                </a:lnTo>
                <a:lnTo>
                  <a:pt x="744052" y="1055699"/>
                </a:lnTo>
                <a:lnTo>
                  <a:pt x="740245" y="1051255"/>
                </a:lnTo>
                <a:lnTo>
                  <a:pt x="736755" y="1047447"/>
                </a:lnTo>
                <a:lnTo>
                  <a:pt x="733264" y="1042685"/>
                </a:lnTo>
                <a:lnTo>
                  <a:pt x="730092" y="1038559"/>
                </a:lnTo>
                <a:lnTo>
                  <a:pt x="724380" y="1029354"/>
                </a:lnTo>
                <a:lnTo>
                  <a:pt x="718986" y="1019197"/>
                </a:lnTo>
                <a:lnTo>
                  <a:pt x="713910" y="1009040"/>
                </a:lnTo>
                <a:lnTo>
                  <a:pt x="709467" y="998566"/>
                </a:lnTo>
                <a:lnTo>
                  <a:pt x="705025" y="988091"/>
                </a:lnTo>
                <a:lnTo>
                  <a:pt x="696141" y="967777"/>
                </a:lnTo>
                <a:lnTo>
                  <a:pt x="691382" y="957620"/>
                </a:lnTo>
                <a:lnTo>
                  <a:pt x="686940" y="947463"/>
                </a:lnTo>
                <a:lnTo>
                  <a:pt x="681546" y="938258"/>
                </a:lnTo>
                <a:lnTo>
                  <a:pt x="675517" y="929371"/>
                </a:lnTo>
                <a:lnTo>
                  <a:pt x="670123" y="921436"/>
                </a:lnTo>
                <a:lnTo>
                  <a:pt x="664412" y="913818"/>
                </a:lnTo>
                <a:lnTo>
                  <a:pt x="651086" y="898265"/>
                </a:lnTo>
                <a:lnTo>
                  <a:pt x="637125" y="882712"/>
                </a:lnTo>
                <a:lnTo>
                  <a:pt x="622529" y="866841"/>
                </a:lnTo>
                <a:lnTo>
                  <a:pt x="606665" y="851288"/>
                </a:lnTo>
                <a:lnTo>
                  <a:pt x="590483" y="835735"/>
                </a:lnTo>
                <a:lnTo>
                  <a:pt x="573349" y="820817"/>
                </a:lnTo>
                <a:lnTo>
                  <a:pt x="555898" y="805582"/>
                </a:lnTo>
                <a:lnTo>
                  <a:pt x="538129" y="790981"/>
                </a:lnTo>
                <a:lnTo>
                  <a:pt x="520361" y="776698"/>
                </a:lnTo>
                <a:lnTo>
                  <a:pt x="502592" y="762732"/>
                </a:lnTo>
                <a:lnTo>
                  <a:pt x="485141" y="749400"/>
                </a:lnTo>
                <a:lnTo>
                  <a:pt x="467690" y="736704"/>
                </a:lnTo>
                <a:lnTo>
                  <a:pt x="450556" y="724325"/>
                </a:lnTo>
                <a:lnTo>
                  <a:pt x="418510" y="702107"/>
                </a:lnTo>
                <a:lnTo>
                  <a:pt x="379165" y="675762"/>
                </a:lnTo>
                <a:lnTo>
                  <a:pt x="358859" y="662431"/>
                </a:lnTo>
                <a:lnTo>
                  <a:pt x="348388" y="656082"/>
                </a:lnTo>
                <a:lnTo>
                  <a:pt x="337283" y="649417"/>
                </a:lnTo>
                <a:lnTo>
                  <a:pt x="326495" y="643704"/>
                </a:lnTo>
                <a:lnTo>
                  <a:pt x="315707" y="637990"/>
                </a:lnTo>
                <a:lnTo>
                  <a:pt x="304919" y="632594"/>
                </a:lnTo>
                <a:lnTo>
                  <a:pt x="293814" y="627516"/>
                </a:lnTo>
                <a:lnTo>
                  <a:pt x="282708" y="623072"/>
                </a:lnTo>
                <a:lnTo>
                  <a:pt x="271603" y="619263"/>
                </a:lnTo>
                <a:lnTo>
                  <a:pt x="260815" y="615772"/>
                </a:lnTo>
                <a:lnTo>
                  <a:pt x="250027" y="613550"/>
                </a:lnTo>
                <a:lnTo>
                  <a:pt x="245037" y="612718"/>
                </a:lnTo>
                <a:lnTo>
                  <a:pt x="241936" y="617567"/>
                </a:lnTo>
                <a:lnTo>
                  <a:pt x="237808" y="625509"/>
                </a:lnTo>
                <a:lnTo>
                  <a:pt x="233363" y="633769"/>
                </a:lnTo>
                <a:lnTo>
                  <a:pt x="229235" y="642664"/>
                </a:lnTo>
                <a:lnTo>
                  <a:pt x="225425" y="651559"/>
                </a:lnTo>
                <a:lnTo>
                  <a:pt x="221933" y="660772"/>
                </a:lnTo>
                <a:lnTo>
                  <a:pt x="218758" y="670621"/>
                </a:lnTo>
                <a:lnTo>
                  <a:pt x="215265" y="680787"/>
                </a:lnTo>
                <a:lnTo>
                  <a:pt x="212725" y="690635"/>
                </a:lnTo>
                <a:lnTo>
                  <a:pt x="209868" y="701119"/>
                </a:lnTo>
                <a:lnTo>
                  <a:pt x="207010" y="711602"/>
                </a:lnTo>
                <a:lnTo>
                  <a:pt x="202565" y="733523"/>
                </a:lnTo>
                <a:lnTo>
                  <a:pt x="198755" y="755443"/>
                </a:lnTo>
                <a:lnTo>
                  <a:pt x="195580" y="778317"/>
                </a:lnTo>
                <a:lnTo>
                  <a:pt x="192723" y="801826"/>
                </a:lnTo>
                <a:lnTo>
                  <a:pt x="190500" y="825017"/>
                </a:lnTo>
                <a:lnTo>
                  <a:pt x="188913" y="848208"/>
                </a:lnTo>
                <a:lnTo>
                  <a:pt x="188278" y="871399"/>
                </a:lnTo>
                <a:lnTo>
                  <a:pt x="187325" y="894273"/>
                </a:lnTo>
                <a:lnTo>
                  <a:pt x="187008" y="916829"/>
                </a:lnTo>
                <a:lnTo>
                  <a:pt x="187008" y="939067"/>
                </a:lnTo>
                <a:lnTo>
                  <a:pt x="187325" y="960034"/>
                </a:lnTo>
                <a:lnTo>
                  <a:pt x="187643" y="980366"/>
                </a:lnTo>
                <a:lnTo>
                  <a:pt x="188595" y="999745"/>
                </a:lnTo>
                <a:lnTo>
                  <a:pt x="190500" y="1035326"/>
                </a:lnTo>
                <a:lnTo>
                  <a:pt x="192405" y="1064553"/>
                </a:lnTo>
                <a:lnTo>
                  <a:pt x="194310" y="1087109"/>
                </a:lnTo>
                <a:lnTo>
                  <a:pt x="196215" y="1106488"/>
                </a:lnTo>
                <a:lnTo>
                  <a:pt x="97790" y="1106488"/>
                </a:lnTo>
                <a:lnTo>
                  <a:pt x="100648" y="1099181"/>
                </a:lnTo>
                <a:lnTo>
                  <a:pt x="103188" y="1091557"/>
                </a:lnTo>
                <a:lnTo>
                  <a:pt x="105728" y="1083615"/>
                </a:lnTo>
                <a:lnTo>
                  <a:pt x="107633" y="1075355"/>
                </a:lnTo>
                <a:lnTo>
                  <a:pt x="109538" y="1067413"/>
                </a:lnTo>
                <a:lnTo>
                  <a:pt x="111443" y="1058517"/>
                </a:lnTo>
                <a:lnTo>
                  <a:pt x="113983" y="1040727"/>
                </a:lnTo>
                <a:lnTo>
                  <a:pt x="116523" y="1021983"/>
                </a:lnTo>
                <a:lnTo>
                  <a:pt x="118110" y="1002287"/>
                </a:lnTo>
                <a:lnTo>
                  <a:pt x="118745" y="981955"/>
                </a:lnTo>
                <a:lnTo>
                  <a:pt x="119063" y="961623"/>
                </a:lnTo>
                <a:lnTo>
                  <a:pt x="118745" y="940655"/>
                </a:lnTo>
                <a:lnTo>
                  <a:pt x="118428" y="919370"/>
                </a:lnTo>
                <a:lnTo>
                  <a:pt x="117158" y="897450"/>
                </a:lnTo>
                <a:lnTo>
                  <a:pt x="115570" y="876165"/>
                </a:lnTo>
                <a:lnTo>
                  <a:pt x="113665" y="854562"/>
                </a:lnTo>
                <a:lnTo>
                  <a:pt x="111760" y="832959"/>
                </a:lnTo>
                <a:lnTo>
                  <a:pt x="109220" y="811674"/>
                </a:lnTo>
                <a:lnTo>
                  <a:pt x="106680" y="790707"/>
                </a:lnTo>
                <a:lnTo>
                  <a:pt x="100965" y="750360"/>
                </a:lnTo>
                <a:lnTo>
                  <a:pt x="94615" y="712555"/>
                </a:lnTo>
                <a:lnTo>
                  <a:pt x="88583" y="678245"/>
                </a:lnTo>
                <a:lnTo>
                  <a:pt x="82868" y="648382"/>
                </a:lnTo>
                <a:lnTo>
                  <a:pt x="77788" y="623603"/>
                </a:lnTo>
                <a:lnTo>
                  <a:pt x="73343" y="605177"/>
                </a:lnTo>
                <a:lnTo>
                  <a:pt x="70386" y="591190"/>
                </a:lnTo>
                <a:lnTo>
                  <a:pt x="70122" y="591014"/>
                </a:lnTo>
                <a:lnTo>
                  <a:pt x="62824" y="585618"/>
                </a:lnTo>
                <a:lnTo>
                  <a:pt x="56161" y="579905"/>
                </a:lnTo>
                <a:lnTo>
                  <a:pt x="49498" y="573239"/>
                </a:lnTo>
                <a:lnTo>
                  <a:pt x="43786" y="566256"/>
                </a:lnTo>
                <a:lnTo>
                  <a:pt x="38392" y="559273"/>
                </a:lnTo>
                <a:lnTo>
                  <a:pt x="32998" y="551338"/>
                </a:lnTo>
                <a:lnTo>
                  <a:pt x="28239" y="543402"/>
                </a:lnTo>
                <a:lnTo>
                  <a:pt x="24114" y="534832"/>
                </a:lnTo>
                <a:lnTo>
                  <a:pt x="20307" y="526262"/>
                </a:lnTo>
                <a:lnTo>
                  <a:pt x="16182" y="517057"/>
                </a:lnTo>
                <a:lnTo>
                  <a:pt x="13326" y="507853"/>
                </a:lnTo>
                <a:lnTo>
                  <a:pt x="10471" y="498013"/>
                </a:lnTo>
                <a:lnTo>
                  <a:pt x="7615" y="487856"/>
                </a:lnTo>
                <a:lnTo>
                  <a:pt x="5711" y="478016"/>
                </a:lnTo>
                <a:lnTo>
                  <a:pt x="3807" y="467542"/>
                </a:lnTo>
                <a:lnTo>
                  <a:pt x="2221" y="456433"/>
                </a:lnTo>
                <a:lnTo>
                  <a:pt x="1586" y="445641"/>
                </a:lnTo>
                <a:lnTo>
                  <a:pt x="634" y="434531"/>
                </a:lnTo>
                <a:lnTo>
                  <a:pt x="317" y="423105"/>
                </a:lnTo>
                <a:lnTo>
                  <a:pt x="0" y="411995"/>
                </a:lnTo>
                <a:lnTo>
                  <a:pt x="317" y="400251"/>
                </a:lnTo>
                <a:lnTo>
                  <a:pt x="634" y="388507"/>
                </a:lnTo>
                <a:lnTo>
                  <a:pt x="1586" y="376763"/>
                </a:lnTo>
                <a:lnTo>
                  <a:pt x="2856" y="364702"/>
                </a:lnTo>
                <a:lnTo>
                  <a:pt x="4125" y="352640"/>
                </a:lnTo>
                <a:lnTo>
                  <a:pt x="5711" y="340579"/>
                </a:lnTo>
                <a:lnTo>
                  <a:pt x="7615" y="328200"/>
                </a:lnTo>
                <a:lnTo>
                  <a:pt x="10153" y="316138"/>
                </a:lnTo>
                <a:lnTo>
                  <a:pt x="12374" y="303759"/>
                </a:lnTo>
                <a:lnTo>
                  <a:pt x="15230" y="292015"/>
                </a:lnTo>
                <a:lnTo>
                  <a:pt x="18086" y="279319"/>
                </a:lnTo>
                <a:lnTo>
                  <a:pt x="21576" y="267575"/>
                </a:lnTo>
                <a:lnTo>
                  <a:pt x="25066" y="255513"/>
                </a:lnTo>
                <a:lnTo>
                  <a:pt x="28556" y="243452"/>
                </a:lnTo>
                <a:lnTo>
                  <a:pt x="32998" y="231390"/>
                </a:lnTo>
                <a:lnTo>
                  <a:pt x="36806" y="219646"/>
                </a:lnTo>
                <a:lnTo>
                  <a:pt x="41565" y="208220"/>
                </a:lnTo>
                <a:lnTo>
                  <a:pt x="46007" y="196475"/>
                </a:lnTo>
                <a:lnTo>
                  <a:pt x="50767" y="185049"/>
                </a:lnTo>
                <a:lnTo>
                  <a:pt x="55843" y="173622"/>
                </a:lnTo>
                <a:lnTo>
                  <a:pt x="60920" y="162830"/>
                </a:lnTo>
                <a:lnTo>
                  <a:pt x="66314" y="152038"/>
                </a:lnTo>
                <a:lnTo>
                  <a:pt x="72026" y="141246"/>
                </a:lnTo>
                <a:lnTo>
                  <a:pt x="77737" y="130772"/>
                </a:lnTo>
                <a:lnTo>
                  <a:pt x="83765" y="120615"/>
                </a:lnTo>
                <a:lnTo>
                  <a:pt x="89477" y="110775"/>
                </a:lnTo>
                <a:lnTo>
                  <a:pt x="96140" y="101253"/>
                </a:lnTo>
                <a:lnTo>
                  <a:pt x="102168" y="92048"/>
                </a:lnTo>
                <a:lnTo>
                  <a:pt x="108832" y="83161"/>
                </a:lnTo>
                <a:lnTo>
                  <a:pt x="115495" y="74591"/>
                </a:lnTo>
                <a:lnTo>
                  <a:pt x="122475" y="66021"/>
                </a:lnTo>
                <a:lnTo>
                  <a:pt x="129456" y="58086"/>
                </a:lnTo>
                <a:lnTo>
                  <a:pt x="136436" y="50468"/>
                </a:lnTo>
                <a:lnTo>
                  <a:pt x="143417" y="43485"/>
                </a:lnTo>
                <a:lnTo>
                  <a:pt x="150714" y="36819"/>
                </a:lnTo>
                <a:lnTo>
                  <a:pt x="158012" y="30471"/>
                </a:lnTo>
                <a:lnTo>
                  <a:pt x="165310" y="24440"/>
                </a:lnTo>
                <a:lnTo>
                  <a:pt x="173242" y="19044"/>
                </a:lnTo>
                <a:lnTo>
                  <a:pt x="180540" y="14283"/>
                </a:lnTo>
                <a:lnTo>
                  <a:pt x="188155" y="10157"/>
                </a:lnTo>
                <a:lnTo>
                  <a:pt x="196087" y="6348"/>
                </a:lnTo>
                <a:lnTo>
                  <a:pt x="204020" y="2857"/>
                </a:lnTo>
                <a:lnTo>
                  <a:pt x="21195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8" name="公文包"/>
          <p:cNvSpPr>
            <a:spLocks noChangeArrowheads="1"/>
          </p:cNvSpPr>
          <p:nvPr/>
        </p:nvSpPr>
        <p:spPr bwMode="auto">
          <a:xfrm>
            <a:off x="6920404" y="5088108"/>
            <a:ext cx="457835" cy="457835"/>
          </a:xfrm>
          <a:custGeom>
            <a:avLst/>
            <a:gdLst>
              <a:gd name="T0" fmla="*/ 294416 w 1263650"/>
              <a:gd name="T1" fmla="*/ 1098599 h 1069975"/>
              <a:gd name="T2" fmla="*/ 1320142 w 1263650"/>
              <a:gd name="T3" fmla="*/ 878240 h 1069975"/>
              <a:gd name="T4" fmla="*/ 1613379 w 1263650"/>
              <a:gd name="T5" fmla="*/ 878240 h 1069975"/>
              <a:gd name="T6" fmla="*/ 74190 w 1263650"/>
              <a:gd name="T7" fmla="*/ 1612900 h 1069975"/>
              <a:gd name="T8" fmla="*/ 1538839 w 1263650"/>
              <a:gd name="T9" fmla="*/ 732266 h 1069975"/>
              <a:gd name="T10" fmla="*/ 1392852 w 1263650"/>
              <a:gd name="T11" fmla="*/ 732266 h 1069975"/>
              <a:gd name="T12" fmla="*/ 514542 w 1263650"/>
              <a:gd name="T13" fmla="*/ 1026609 h 1069975"/>
              <a:gd name="T14" fmla="*/ 725543 w 1263650"/>
              <a:gd name="T15" fmla="*/ 146518 h 1069975"/>
              <a:gd name="T16" fmla="*/ 708392 w 1263650"/>
              <a:gd name="T17" fmla="*/ 149712 h 1069975"/>
              <a:gd name="T18" fmla="*/ 694033 w 1263650"/>
              <a:gd name="T19" fmla="*/ 155302 h 1069975"/>
              <a:gd name="T20" fmla="*/ 683263 w 1263650"/>
              <a:gd name="T21" fmla="*/ 163287 h 1069975"/>
              <a:gd name="T22" fmla="*/ 674487 w 1263650"/>
              <a:gd name="T23" fmla="*/ 172868 h 1069975"/>
              <a:gd name="T24" fmla="*/ 665314 w 1263650"/>
              <a:gd name="T25" fmla="*/ 189636 h 1069975"/>
              <a:gd name="T26" fmla="*/ 660528 w 1263650"/>
              <a:gd name="T27" fmla="*/ 208399 h 1069975"/>
              <a:gd name="T28" fmla="*/ 659331 w 1263650"/>
              <a:gd name="T29" fmla="*/ 293036 h 1069975"/>
              <a:gd name="T30" fmla="*/ 1245270 w 1263650"/>
              <a:gd name="T31" fmla="*/ 213190 h 1069975"/>
              <a:gd name="T32" fmla="*/ 1242078 w 1263650"/>
              <a:gd name="T33" fmla="*/ 195624 h 1069975"/>
              <a:gd name="T34" fmla="*/ 1236494 w 1263650"/>
              <a:gd name="T35" fmla="*/ 181252 h 1069975"/>
              <a:gd name="T36" fmla="*/ 1228517 w 1263650"/>
              <a:gd name="T37" fmla="*/ 170472 h 1069975"/>
              <a:gd name="T38" fmla="*/ 1219343 w 1263650"/>
              <a:gd name="T39" fmla="*/ 161689 h 1069975"/>
              <a:gd name="T40" fmla="*/ 1201792 w 1263650"/>
              <a:gd name="T41" fmla="*/ 152507 h 1069975"/>
              <a:gd name="T42" fmla="*/ 1183446 w 1263650"/>
              <a:gd name="T43" fmla="*/ 147716 h 1069975"/>
              <a:gd name="T44" fmla="*/ 732324 w 1263650"/>
              <a:gd name="T45" fmla="*/ 146518 h 1069975"/>
              <a:gd name="T46" fmla="*/ 1172276 w 1263650"/>
              <a:gd name="T47" fmla="*/ 0 h 1069975"/>
              <a:gd name="T48" fmla="*/ 1202192 w 1263650"/>
              <a:gd name="T49" fmla="*/ 1996 h 1069975"/>
              <a:gd name="T50" fmla="*/ 1232108 w 1263650"/>
              <a:gd name="T51" fmla="*/ 7985 h 1069975"/>
              <a:gd name="T52" fmla="*/ 1260826 w 1263650"/>
              <a:gd name="T53" fmla="*/ 17566 h 1069975"/>
              <a:gd name="T54" fmla="*/ 1288348 w 1263650"/>
              <a:gd name="T55" fmla="*/ 31939 h 1069975"/>
              <a:gd name="T56" fmla="*/ 1313875 w 1263650"/>
              <a:gd name="T57" fmla="*/ 49106 h 1069975"/>
              <a:gd name="T58" fmla="*/ 1337010 w 1263650"/>
              <a:gd name="T59" fmla="*/ 70665 h 1069975"/>
              <a:gd name="T60" fmla="*/ 1356953 w 1263650"/>
              <a:gd name="T61" fmla="*/ 96216 h 1069975"/>
              <a:gd name="T62" fmla="*/ 1372509 w 1263650"/>
              <a:gd name="T63" fmla="*/ 124960 h 1069975"/>
              <a:gd name="T64" fmla="*/ 1384076 w 1263650"/>
              <a:gd name="T65" fmla="*/ 157697 h 1069975"/>
              <a:gd name="T66" fmla="*/ 1390857 w 1263650"/>
              <a:gd name="T67" fmla="*/ 194027 h 1069975"/>
              <a:gd name="T68" fmla="*/ 1392054 w 1263650"/>
              <a:gd name="T69" fmla="*/ 283854 h 1069975"/>
              <a:gd name="T70" fmla="*/ 1905000 w 1263650"/>
              <a:gd name="T71" fmla="*/ 806451 h 1069975"/>
              <a:gd name="T72" fmla="*/ 1318661 w 1263650"/>
              <a:gd name="T73" fmla="*/ 659931 h 1069975"/>
              <a:gd name="T74" fmla="*/ 585939 w 1263650"/>
              <a:gd name="T75" fmla="*/ 659931 h 1069975"/>
              <a:gd name="T76" fmla="*/ 0 w 1263650"/>
              <a:gd name="T77" fmla="*/ 806451 h 1069975"/>
              <a:gd name="T78" fmla="*/ 512946 w 1263650"/>
              <a:gd name="T79" fmla="*/ 219578 h 1069975"/>
              <a:gd name="T80" fmla="*/ 514940 w 1263650"/>
              <a:gd name="T81" fmla="*/ 189636 h 1069975"/>
              <a:gd name="T82" fmla="*/ 520924 w 1263650"/>
              <a:gd name="T83" fmla="*/ 159693 h 1069975"/>
              <a:gd name="T84" fmla="*/ 530496 w 1263650"/>
              <a:gd name="T85" fmla="*/ 130548 h 1069975"/>
              <a:gd name="T86" fmla="*/ 544856 w 1263650"/>
              <a:gd name="T87" fmla="*/ 103002 h 1069975"/>
              <a:gd name="T88" fmla="*/ 562007 w 1263650"/>
              <a:gd name="T89" fmla="*/ 77451 h 1069975"/>
              <a:gd name="T90" fmla="*/ 583545 w 1263650"/>
              <a:gd name="T91" fmla="*/ 55095 h 1069975"/>
              <a:gd name="T92" fmla="*/ 609074 w 1263650"/>
              <a:gd name="T93" fmla="*/ 35132 h 1069975"/>
              <a:gd name="T94" fmla="*/ 637792 w 1263650"/>
              <a:gd name="T95" fmla="*/ 19162 h 1069975"/>
              <a:gd name="T96" fmla="*/ 670498 w 1263650"/>
              <a:gd name="T97" fmla="*/ 7585 h 1069975"/>
              <a:gd name="T98" fmla="*/ 706795 w 1263650"/>
              <a:gd name="T99" fmla="*/ 1197 h 10699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63650" h="1069975">
                <a:moveTo>
                  <a:pt x="49213" y="582612"/>
                </a:moveTo>
                <a:lnTo>
                  <a:pt x="195296" y="582612"/>
                </a:lnTo>
                <a:lnTo>
                  <a:pt x="195296" y="728795"/>
                </a:lnTo>
                <a:lnTo>
                  <a:pt x="389544" y="728795"/>
                </a:lnTo>
                <a:lnTo>
                  <a:pt x="389544" y="582612"/>
                </a:lnTo>
                <a:lnTo>
                  <a:pt x="875694" y="582612"/>
                </a:lnTo>
                <a:lnTo>
                  <a:pt x="875694" y="728795"/>
                </a:lnTo>
                <a:lnTo>
                  <a:pt x="1070208" y="728795"/>
                </a:lnTo>
                <a:lnTo>
                  <a:pt x="1070208" y="582612"/>
                </a:lnTo>
                <a:lnTo>
                  <a:pt x="1216026" y="582612"/>
                </a:lnTo>
                <a:lnTo>
                  <a:pt x="1216026" y="1069975"/>
                </a:lnTo>
                <a:lnTo>
                  <a:pt x="49213" y="1069975"/>
                </a:lnTo>
                <a:lnTo>
                  <a:pt x="49213" y="582612"/>
                </a:lnTo>
                <a:close/>
                <a:moveTo>
                  <a:pt x="923925" y="485775"/>
                </a:moveTo>
                <a:lnTo>
                  <a:pt x="1020763" y="485775"/>
                </a:lnTo>
                <a:lnTo>
                  <a:pt x="1020763" y="681038"/>
                </a:lnTo>
                <a:lnTo>
                  <a:pt x="923925" y="681038"/>
                </a:lnTo>
                <a:lnTo>
                  <a:pt x="923925" y="485775"/>
                </a:lnTo>
                <a:close/>
                <a:moveTo>
                  <a:pt x="244475" y="485775"/>
                </a:moveTo>
                <a:lnTo>
                  <a:pt x="341313" y="485775"/>
                </a:lnTo>
                <a:lnTo>
                  <a:pt x="341313" y="681038"/>
                </a:lnTo>
                <a:lnTo>
                  <a:pt x="244475" y="681038"/>
                </a:lnTo>
                <a:lnTo>
                  <a:pt x="244475" y="485775"/>
                </a:lnTo>
                <a:close/>
                <a:moveTo>
                  <a:pt x="481277" y="97198"/>
                </a:moveTo>
                <a:lnTo>
                  <a:pt x="477308" y="97728"/>
                </a:lnTo>
                <a:lnTo>
                  <a:pt x="473604" y="98258"/>
                </a:lnTo>
                <a:lnTo>
                  <a:pt x="469900" y="99317"/>
                </a:lnTo>
                <a:lnTo>
                  <a:pt x="466460" y="100376"/>
                </a:lnTo>
                <a:lnTo>
                  <a:pt x="463285" y="101701"/>
                </a:lnTo>
                <a:lnTo>
                  <a:pt x="460375" y="103025"/>
                </a:lnTo>
                <a:lnTo>
                  <a:pt x="457729" y="104614"/>
                </a:lnTo>
                <a:lnTo>
                  <a:pt x="455348" y="106468"/>
                </a:lnTo>
                <a:lnTo>
                  <a:pt x="453231" y="108322"/>
                </a:lnTo>
                <a:lnTo>
                  <a:pt x="451114" y="110440"/>
                </a:lnTo>
                <a:lnTo>
                  <a:pt x="448998" y="112559"/>
                </a:lnTo>
                <a:lnTo>
                  <a:pt x="447410" y="114678"/>
                </a:lnTo>
                <a:lnTo>
                  <a:pt x="445823" y="117062"/>
                </a:lnTo>
                <a:lnTo>
                  <a:pt x="443441" y="121299"/>
                </a:lnTo>
                <a:lnTo>
                  <a:pt x="441325" y="125802"/>
                </a:lnTo>
                <a:lnTo>
                  <a:pt x="439737" y="130569"/>
                </a:lnTo>
                <a:lnTo>
                  <a:pt x="438679" y="134541"/>
                </a:lnTo>
                <a:lnTo>
                  <a:pt x="438150" y="138249"/>
                </a:lnTo>
                <a:lnTo>
                  <a:pt x="437356" y="143546"/>
                </a:lnTo>
                <a:lnTo>
                  <a:pt x="437356" y="145665"/>
                </a:lnTo>
                <a:lnTo>
                  <a:pt x="437356" y="194396"/>
                </a:lnTo>
                <a:lnTo>
                  <a:pt x="826294" y="194396"/>
                </a:lnTo>
                <a:lnTo>
                  <a:pt x="826294" y="145665"/>
                </a:lnTo>
                <a:lnTo>
                  <a:pt x="826029" y="141427"/>
                </a:lnTo>
                <a:lnTo>
                  <a:pt x="825764" y="137190"/>
                </a:lnTo>
                <a:lnTo>
                  <a:pt x="824706" y="133482"/>
                </a:lnTo>
                <a:lnTo>
                  <a:pt x="823912" y="129774"/>
                </a:lnTo>
                <a:lnTo>
                  <a:pt x="822854" y="126331"/>
                </a:lnTo>
                <a:lnTo>
                  <a:pt x="821531" y="123153"/>
                </a:lnTo>
                <a:lnTo>
                  <a:pt x="820208" y="120240"/>
                </a:lnTo>
                <a:lnTo>
                  <a:pt x="818621" y="117591"/>
                </a:lnTo>
                <a:lnTo>
                  <a:pt x="816769" y="115208"/>
                </a:lnTo>
                <a:lnTo>
                  <a:pt x="814916" y="113089"/>
                </a:lnTo>
                <a:lnTo>
                  <a:pt x="812800" y="110970"/>
                </a:lnTo>
                <a:lnTo>
                  <a:pt x="810948" y="108851"/>
                </a:lnTo>
                <a:lnTo>
                  <a:pt x="808831" y="107262"/>
                </a:lnTo>
                <a:lnTo>
                  <a:pt x="806450" y="105673"/>
                </a:lnTo>
                <a:lnTo>
                  <a:pt x="801687" y="103290"/>
                </a:lnTo>
                <a:lnTo>
                  <a:pt x="797189" y="101171"/>
                </a:lnTo>
                <a:lnTo>
                  <a:pt x="792956" y="99582"/>
                </a:lnTo>
                <a:lnTo>
                  <a:pt x="788987" y="98522"/>
                </a:lnTo>
                <a:lnTo>
                  <a:pt x="785019" y="97993"/>
                </a:lnTo>
                <a:lnTo>
                  <a:pt x="779727" y="97198"/>
                </a:lnTo>
                <a:lnTo>
                  <a:pt x="777610" y="97198"/>
                </a:lnTo>
                <a:lnTo>
                  <a:pt x="485775" y="97198"/>
                </a:lnTo>
                <a:lnTo>
                  <a:pt x="481277" y="97198"/>
                </a:lnTo>
                <a:close/>
                <a:moveTo>
                  <a:pt x="485775" y="0"/>
                </a:moveTo>
                <a:lnTo>
                  <a:pt x="777610" y="0"/>
                </a:lnTo>
                <a:lnTo>
                  <a:pt x="784225" y="0"/>
                </a:lnTo>
                <a:lnTo>
                  <a:pt x="790839" y="530"/>
                </a:lnTo>
                <a:lnTo>
                  <a:pt x="797454" y="1324"/>
                </a:lnTo>
                <a:lnTo>
                  <a:pt x="804069" y="2383"/>
                </a:lnTo>
                <a:lnTo>
                  <a:pt x="810683" y="3708"/>
                </a:lnTo>
                <a:lnTo>
                  <a:pt x="817298" y="5297"/>
                </a:lnTo>
                <a:lnTo>
                  <a:pt x="823648" y="7151"/>
                </a:lnTo>
                <a:lnTo>
                  <a:pt x="830262" y="9269"/>
                </a:lnTo>
                <a:lnTo>
                  <a:pt x="836348" y="11653"/>
                </a:lnTo>
                <a:lnTo>
                  <a:pt x="842433" y="14566"/>
                </a:lnTo>
                <a:lnTo>
                  <a:pt x="848783" y="17745"/>
                </a:lnTo>
                <a:lnTo>
                  <a:pt x="854604" y="21188"/>
                </a:lnTo>
                <a:lnTo>
                  <a:pt x="860425" y="24631"/>
                </a:lnTo>
                <a:lnTo>
                  <a:pt x="866246" y="28603"/>
                </a:lnTo>
                <a:lnTo>
                  <a:pt x="871537" y="32576"/>
                </a:lnTo>
                <a:lnTo>
                  <a:pt x="876829" y="37343"/>
                </a:lnTo>
                <a:lnTo>
                  <a:pt x="882121" y="42110"/>
                </a:lnTo>
                <a:lnTo>
                  <a:pt x="886883" y="46878"/>
                </a:lnTo>
                <a:lnTo>
                  <a:pt x="891381" y="52174"/>
                </a:lnTo>
                <a:lnTo>
                  <a:pt x="895879" y="58001"/>
                </a:lnTo>
                <a:lnTo>
                  <a:pt x="900112" y="63828"/>
                </a:lnTo>
                <a:lnTo>
                  <a:pt x="903816" y="69919"/>
                </a:lnTo>
                <a:lnTo>
                  <a:pt x="907256" y="76275"/>
                </a:lnTo>
                <a:lnTo>
                  <a:pt x="910431" y="82897"/>
                </a:lnTo>
                <a:lnTo>
                  <a:pt x="913341" y="89783"/>
                </a:lnTo>
                <a:lnTo>
                  <a:pt x="915987" y="97198"/>
                </a:lnTo>
                <a:lnTo>
                  <a:pt x="918104" y="104614"/>
                </a:lnTo>
                <a:lnTo>
                  <a:pt x="920221" y="112294"/>
                </a:lnTo>
                <a:lnTo>
                  <a:pt x="921544" y="120240"/>
                </a:lnTo>
                <a:lnTo>
                  <a:pt x="922602" y="128715"/>
                </a:lnTo>
                <a:lnTo>
                  <a:pt x="923131" y="136925"/>
                </a:lnTo>
                <a:lnTo>
                  <a:pt x="923396" y="145665"/>
                </a:lnTo>
                <a:lnTo>
                  <a:pt x="923396" y="188305"/>
                </a:lnTo>
                <a:lnTo>
                  <a:pt x="923396" y="194396"/>
                </a:lnTo>
                <a:lnTo>
                  <a:pt x="1263650" y="194396"/>
                </a:lnTo>
                <a:lnTo>
                  <a:pt x="1263650" y="534988"/>
                </a:lnTo>
                <a:lnTo>
                  <a:pt x="1069181" y="534988"/>
                </a:lnTo>
                <a:lnTo>
                  <a:pt x="1069181" y="437789"/>
                </a:lnTo>
                <a:lnTo>
                  <a:pt x="874712" y="437789"/>
                </a:lnTo>
                <a:lnTo>
                  <a:pt x="874712" y="534988"/>
                </a:lnTo>
                <a:lnTo>
                  <a:pt x="388673" y="534988"/>
                </a:lnTo>
                <a:lnTo>
                  <a:pt x="388673" y="437789"/>
                </a:lnTo>
                <a:lnTo>
                  <a:pt x="194469" y="437789"/>
                </a:lnTo>
                <a:lnTo>
                  <a:pt x="194469" y="534988"/>
                </a:lnTo>
                <a:lnTo>
                  <a:pt x="0" y="534988"/>
                </a:lnTo>
                <a:lnTo>
                  <a:pt x="0" y="194396"/>
                </a:lnTo>
                <a:lnTo>
                  <a:pt x="340254" y="194396"/>
                </a:lnTo>
                <a:lnTo>
                  <a:pt x="340254" y="145665"/>
                </a:lnTo>
                <a:lnTo>
                  <a:pt x="340254" y="139044"/>
                </a:lnTo>
                <a:lnTo>
                  <a:pt x="340783" y="132687"/>
                </a:lnTo>
                <a:lnTo>
                  <a:pt x="341577" y="125802"/>
                </a:lnTo>
                <a:lnTo>
                  <a:pt x="342635" y="119180"/>
                </a:lnTo>
                <a:lnTo>
                  <a:pt x="343958" y="112559"/>
                </a:lnTo>
                <a:lnTo>
                  <a:pt x="345546" y="105938"/>
                </a:lnTo>
                <a:lnTo>
                  <a:pt x="347398" y="99582"/>
                </a:lnTo>
                <a:lnTo>
                  <a:pt x="349514" y="93226"/>
                </a:lnTo>
                <a:lnTo>
                  <a:pt x="351896" y="86604"/>
                </a:lnTo>
                <a:lnTo>
                  <a:pt x="354806" y="80513"/>
                </a:lnTo>
                <a:lnTo>
                  <a:pt x="357981" y="74686"/>
                </a:lnTo>
                <a:lnTo>
                  <a:pt x="361421" y="68330"/>
                </a:lnTo>
                <a:lnTo>
                  <a:pt x="364860" y="62768"/>
                </a:lnTo>
                <a:lnTo>
                  <a:pt x="368829" y="57207"/>
                </a:lnTo>
                <a:lnTo>
                  <a:pt x="372798" y="51380"/>
                </a:lnTo>
                <a:lnTo>
                  <a:pt x="377560" y="46348"/>
                </a:lnTo>
                <a:lnTo>
                  <a:pt x="382323" y="41316"/>
                </a:lnTo>
                <a:lnTo>
                  <a:pt x="387085" y="36549"/>
                </a:lnTo>
                <a:lnTo>
                  <a:pt x="392377" y="31516"/>
                </a:lnTo>
                <a:lnTo>
                  <a:pt x="398198" y="27279"/>
                </a:lnTo>
                <a:lnTo>
                  <a:pt x="404019" y="23306"/>
                </a:lnTo>
                <a:lnTo>
                  <a:pt x="410104" y="19598"/>
                </a:lnTo>
                <a:lnTo>
                  <a:pt x="416454" y="16155"/>
                </a:lnTo>
                <a:lnTo>
                  <a:pt x="423069" y="12712"/>
                </a:lnTo>
                <a:lnTo>
                  <a:pt x="429948" y="9799"/>
                </a:lnTo>
                <a:lnTo>
                  <a:pt x="437356" y="7151"/>
                </a:lnTo>
                <a:lnTo>
                  <a:pt x="444764" y="5032"/>
                </a:lnTo>
                <a:lnTo>
                  <a:pt x="452437" y="3178"/>
                </a:lnTo>
                <a:lnTo>
                  <a:pt x="460375" y="1854"/>
                </a:lnTo>
                <a:lnTo>
                  <a:pt x="468841" y="794"/>
                </a:lnTo>
                <a:lnTo>
                  <a:pt x="477044" y="265"/>
                </a:lnTo>
                <a:lnTo>
                  <a:pt x="48577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2" name="Rectangle 19"/>
          <p:cNvSpPr/>
          <p:nvPr/>
        </p:nvSpPr>
        <p:spPr>
          <a:xfrm>
            <a:off x="6920404" y="1799099"/>
            <a:ext cx="4441825" cy="108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标题内容</a:t>
            </a:r>
            <a:r>
              <a:rPr lang="id-ID" altLang="zh-CN" sz="24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 </a:t>
            </a:r>
            <a:endParaRPr lang="en-US" altLang="zh-CN" sz="24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Open Sans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Rectangle 19"/>
          <p:cNvSpPr/>
          <p:nvPr/>
        </p:nvSpPr>
        <p:spPr>
          <a:xfrm>
            <a:off x="7836360" y="3285666"/>
            <a:ext cx="3525869" cy="108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标题内容</a:t>
            </a:r>
            <a:r>
              <a:rPr lang="id-ID" altLang="zh-CN" sz="2400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 </a:t>
            </a:r>
            <a:endParaRPr lang="en-US" altLang="zh-CN" sz="2400" dirty="0">
              <a:solidFill>
                <a:schemeClr val="accent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Open Sans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Rectangle 19"/>
          <p:cNvSpPr/>
          <p:nvPr/>
        </p:nvSpPr>
        <p:spPr>
          <a:xfrm>
            <a:off x="7836359" y="4616626"/>
            <a:ext cx="3525869" cy="108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标题内容</a:t>
            </a:r>
            <a:r>
              <a:rPr lang="id-ID" altLang="zh-CN" sz="2400" dirty="0">
                <a:solidFill>
                  <a:schemeClr val="accent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itchFamily="34" charset="0"/>
              </a:rPr>
              <a:t> </a:t>
            </a:r>
            <a:endParaRPr lang="en-US" altLang="zh-CN" sz="2400" dirty="0">
              <a:solidFill>
                <a:schemeClr val="accent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Open Sans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6836" y="1782617"/>
            <a:ext cx="5181600" cy="3860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5" grpId="0" animBg="1"/>
      <p:bldP spid="15" grpId="1" bldLvl="0" animBg="1"/>
      <p:bldP spid="16" grpId="0" animBg="1"/>
      <p:bldP spid="16" grpId="1" bldLvl="0" animBg="1"/>
      <p:bldP spid="17" grpId="0" bldLvl="0" animBg="1"/>
      <p:bldP spid="18" grpId="0" bldLvl="0" animBg="1"/>
      <p:bldP spid="12" grpId="0"/>
      <p:bldP spid="14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/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03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  <a:endParaRPr lang="en-US" altLang="zh-CN" sz="1315" spc="30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/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/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活动内容构成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5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  <a:endParaRPr lang="zh-CN" altLang="en-US" sz="1315" spc="788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  <a:endParaRPr lang="en-US" altLang="zh-CN" sz="131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103336" y="2139575"/>
            <a:ext cx="576619" cy="57665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1</a:t>
            </a:r>
            <a:endParaRPr lang="zh-CN" altLang="en-US" sz="24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67770" y="2406244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5103336" y="3071311"/>
            <a:ext cx="576619" cy="5766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</a:t>
            </a:r>
            <a:endParaRPr lang="zh-CN" altLang="en-US" sz="24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667772" y="3337979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5103336" y="3986397"/>
            <a:ext cx="576619" cy="5766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3</a:t>
            </a:r>
            <a:endParaRPr lang="zh-CN" altLang="en-US" sz="24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667772" y="4253066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5103338" y="4884687"/>
            <a:ext cx="576619" cy="57665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altLang="zh-CN" sz="2400" dirty="0"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4</a:t>
            </a:r>
            <a:endParaRPr lang="zh-CN" altLang="en-US" sz="2400" dirty="0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667773" y="5151355"/>
            <a:ext cx="1007035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9"/>
          <p:cNvGrpSpPr/>
          <p:nvPr/>
        </p:nvGrpSpPr>
        <p:grpSpPr>
          <a:xfrm>
            <a:off x="670463" y="1998050"/>
            <a:ext cx="3757923" cy="3767865"/>
            <a:chOff x="9047294" y="2420132"/>
            <a:chExt cx="3920868" cy="3932135"/>
          </a:xfrm>
        </p:grpSpPr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9047294" y="2420132"/>
              <a:ext cx="3920868" cy="3932135"/>
            </a:xfrm>
            <a:prstGeom prst="ellipse">
              <a:avLst/>
            </a:prstGeom>
            <a:noFill/>
            <a:ln w="9525" cap="flat">
              <a:solidFill>
                <a:schemeClr val="bg1">
                  <a:lumMod val="65000"/>
                </a:schemeClr>
              </a:solidFill>
              <a:prstDash val="sys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770" tIns="60887" rIns="121770" bIns="60887" numCol="1" anchor="t" anchorCtr="0" compatLnSpc="1"/>
            <a:lstStyle/>
            <a:p>
              <a:endParaRPr lang="zh-CN" altLang="en-US" sz="1865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2" name="Freeform 34"/>
            <p:cNvSpPr/>
            <p:nvPr/>
          </p:nvSpPr>
          <p:spPr bwMode="auto">
            <a:xfrm>
              <a:off x="9521570" y="2931414"/>
              <a:ext cx="1362315" cy="1372639"/>
            </a:xfrm>
            <a:custGeom>
              <a:avLst/>
              <a:gdLst>
                <a:gd name="T0" fmla="*/ 33 w 66"/>
                <a:gd name="T1" fmla="*/ 0 h 66"/>
                <a:gd name="T2" fmla="*/ 66 w 66"/>
                <a:gd name="T3" fmla="*/ 33 h 66"/>
                <a:gd name="T4" fmla="*/ 64 w 66"/>
                <a:gd name="T5" fmla="*/ 46 h 66"/>
                <a:gd name="T6" fmla="*/ 50 w 66"/>
                <a:gd name="T7" fmla="*/ 36 h 66"/>
                <a:gd name="T8" fmla="*/ 50 w 66"/>
                <a:gd name="T9" fmla="*/ 33 h 66"/>
                <a:gd name="T10" fmla="*/ 33 w 66"/>
                <a:gd name="T11" fmla="*/ 16 h 66"/>
                <a:gd name="T12" fmla="*/ 16 w 66"/>
                <a:gd name="T13" fmla="*/ 33 h 66"/>
                <a:gd name="T14" fmla="*/ 33 w 66"/>
                <a:gd name="T15" fmla="*/ 50 h 66"/>
                <a:gd name="T16" fmla="*/ 34 w 66"/>
                <a:gd name="T17" fmla="*/ 50 h 66"/>
                <a:gd name="T18" fmla="*/ 34 w 66"/>
                <a:gd name="T19" fmla="*/ 51 h 66"/>
                <a:gd name="T20" fmla="*/ 42 w 66"/>
                <a:gd name="T21" fmla="*/ 65 h 66"/>
                <a:gd name="T22" fmla="*/ 33 w 66"/>
                <a:gd name="T23" fmla="*/ 66 h 66"/>
                <a:gd name="T24" fmla="*/ 0 w 66"/>
                <a:gd name="T25" fmla="*/ 33 h 66"/>
                <a:gd name="T26" fmla="*/ 33 w 66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51" y="0"/>
                    <a:pt x="66" y="15"/>
                    <a:pt x="66" y="33"/>
                  </a:cubicBezTo>
                  <a:cubicBezTo>
                    <a:pt x="66" y="38"/>
                    <a:pt x="66" y="42"/>
                    <a:pt x="64" y="46"/>
                  </a:cubicBezTo>
                  <a:cubicBezTo>
                    <a:pt x="62" y="40"/>
                    <a:pt x="56" y="36"/>
                    <a:pt x="50" y="36"/>
                  </a:cubicBezTo>
                  <a:cubicBezTo>
                    <a:pt x="50" y="35"/>
                    <a:pt x="50" y="34"/>
                    <a:pt x="50" y="33"/>
                  </a:cubicBezTo>
                  <a:cubicBezTo>
                    <a:pt x="50" y="24"/>
                    <a:pt x="42" y="16"/>
                    <a:pt x="33" y="16"/>
                  </a:cubicBezTo>
                  <a:cubicBezTo>
                    <a:pt x="24" y="16"/>
                    <a:pt x="16" y="24"/>
                    <a:pt x="16" y="33"/>
                  </a:cubicBezTo>
                  <a:cubicBezTo>
                    <a:pt x="16" y="42"/>
                    <a:pt x="24" y="50"/>
                    <a:pt x="33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4" y="50"/>
                    <a:pt x="34" y="51"/>
                    <a:pt x="34" y="51"/>
                  </a:cubicBezTo>
                  <a:cubicBezTo>
                    <a:pt x="34" y="57"/>
                    <a:pt x="37" y="63"/>
                    <a:pt x="42" y="65"/>
                  </a:cubicBezTo>
                  <a:cubicBezTo>
                    <a:pt x="39" y="66"/>
                    <a:pt x="36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lose/>
                </a:path>
              </a:pathLst>
            </a:custGeom>
            <a:solidFill>
              <a:schemeClr val="accent4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770" tIns="60887" rIns="121770" bIns="60887" numCol="1" anchor="t" anchorCtr="0" compatLnSpc="1"/>
            <a:lstStyle/>
            <a:p>
              <a:endParaRPr lang="zh-CN" altLang="en-US" sz="1865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3" name="Freeform 35"/>
            <p:cNvSpPr/>
            <p:nvPr/>
          </p:nvSpPr>
          <p:spPr bwMode="auto">
            <a:xfrm>
              <a:off x="9521570" y="4469169"/>
              <a:ext cx="1362315" cy="1382956"/>
            </a:xfrm>
            <a:custGeom>
              <a:avLst/>
              <a:gdLst>
                <a:gd name="T0" fmla="*/ 33 w 66"/>
                <a:gd name="T1" fmla="*/ 67 h 67"/>
                <a:gd name="T2" fmla="*/ 66 w 66"/>
                <a:gd name="T3" fmla="*/ 33 h 67"/>
                <a:gd name="T4" fmla="*/ 64 w 66"/>
                <a:gd name="T5" fmla="*/ 20 h 67"/>
                <a:gd name="T6" fmla="*/ 50 w 66"/>
                <a:gd name="T7" fmla="*/ 30 h 67"/>
                <a:gd name="T8" fmla="*/ 50 w 66"/>
                <a:gd name="T9" fmla="*/ 33 h 67"/>
                <a:gd name="T10" fmla="*/ 33 w 66"/>
                <a:gd name="T11" fmla="*/ 50 h 67"/>
                <a:gd name="T12" fmla="*/ 16 w 66"/>
                <a:gd name="T13" fmla="*/ 33 h 67"/>
                <a:gd name="T14" fmla="*/ 33 w 66"/>
                <a:gd name="T15" fmla="*/ 17 h 67"/>
                <a:gd name="T16" fmla="*/ 34 w 66"/>
                <a:gd name="T17" fmla="*/ 17 h 67"/>
                <a:gd name="T18" fmla="*/ 34 w 66"/>
                <a:gd name="T19" fmla="*/ 15 h 67"/>
                <a:gd name="T20" fmla="*/ 42 w 66"/>
                <a:gd name="T21" fmla="*/ 1 h 67"/>
                <a:gd name="T22" fmla="*/ 33 w 66"/>
                <a:gd name="T23" fmla="*/ 0 h 67"/>
                <a:gd name="T24" fmla="*/ 0 w 66"/>
                <a:gd name="T25" fmla="*/ 33 h 67"/>
                <a:gd name="T26" fmla="*/ 33 w 66"/>
                <a:gd name="T2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51" y="67"/>
                    <a:pt x="66" y="52"/>
                    <a:pt x="66" y="33"/>
                  </a:cubicBezTo>
                  <a:cubicBezTo>
                    <a:pt x="66" y="29"/>
                    <a:pt x="66" y="24"/>
                    <a:pt x="64" y="20"/>
                  </a:cubicBezTo>
                  <a:cubicBezTo>
                    <a:pt x="62" y="26"/>
                    <a:pt x="56" y="30"/>
                    <a:pt x="50" y="30"/>
                  </a:cubicBezTo>
                  <a:cubicBezTo>
                    <a:pt x="50" y="31"/>
                    <a:pt x="50" y="32"/>
                    <a:pt x="50" y="33"/>
                  </a:cubicBezTo>
                  <a:cubicBezTo>
                    <a:pt x="50" y="43"/>
                    <a:pt x="42" y="50"/>
                    <a:pt x="33" y="50"/>
                  </a:cubicBezTo>
                  <a:cubicBezTo>
                    <a:pt x="24" y="50"/>
                    <a:pt x="16" y="43"/>
                    <a:pt x="16" y="33"/>
                  </a:cubicBezTo>
                  <a:cubicBezTo>
                    <a:pt x="16" y="24"/>
                    <a:pt x="24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6"/>
                    <a:pt x="34" y="16"/>
                    <a:pt x="34" y="15"/>
                  </a:cubicBezTo>
                  <a:cubicBezTo>
                    <a:pt x="34" y="9"/>
                    <a:pt x="37" y="4"/>
                    <a:pt x="42" y="1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52"/>
                    <a:pt x="15" y="67"/>
                    <a:pt x="33" y="67"/>
                  </a:cubicBezTo>
                  <a:close/>
                </a:path>
              </a:pathLst>
            </a:custGeom>
            <a:solidFill>
              <a:schemeClr val="accent3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770" tIns="60887" rIns="121770" bIns="60887" numCol="1" anchor="t" anchorCtr="0" compatLnSpc="1"/>
            <a:lstStyle/>
            <a:p>
              <a:endParaRPr lang="zh-CN" altLang="en-US" sz="1865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4" name="Freeform 37"/>
            <p:cNvSpPr/>
            <p:nvPr/>
          </p:nvSpPr>
          <p:spPr bwMode="auto">
            <a:xfrm>
              <a:off x="11110936" y="2931414"/>
              <a:ext cx="1382957" cy="1372639"/>
            </a:xfrm>
            <a:custGeom>
              <a:avLst/>
              <a:gdLst>
                <a:gd name="T0" fmla="*/ 34 w 67"/>
                <a:gd name="T1" fmla="*/ 0 h 66"/>
                <a:gd name="T2" fmla="*/ 0 w 67"/>
                <a:gd name="T3" fmla="*/ 33 h 66"/>
                <a:gd name="T4" fmla="*/ 3 w 67"/>
                <a:gd name="T5" fmla="*/ 46 h 66"/>
                <a:gd name="T6" fmla="*/ 17 w 67"/>
                <a:gd name="T7" fmla="*/ 36 h 66"/>
                <a:gd name="T8" fmla="*/ 17 w 67"/>
                <a:gd name="T9" fmla="*/ 33 h 66"/>
                <a:gd name="T10" fmla="*/ 34 w 67"/>
                <a:gd name="T11" fmla="*/ 16 h 66"/>
                <a:gd name="T12" fmla="*/ 51 w 67"/>
                <a:gd name="T13" fmla="*/ 33 h 66"/>
                <a:gd name="T14" fmla="*/ 34 w 67"/>
                <a:gd name="T15" fmla="*/ 50 h 66"/>
                <a:gd name="T16" fmla="*/ 33 w 67"/>
                <a:gd name="T17" fmla="*/ 50 h 66"/>
                <a:gd name="T18" fmla="*/ 33 w 67"/>
                <a:gd name="T19" fmla="*/ 51 h 66"/>
                <a:gd name="T20" fmla="*/ 24 w 67"/>
                <a:gd name="T21" fmla="*/ 65 h 66"/>
                <a:gd name="T22" fmla="*/ 34 w 67"/>
                <a:gd name="T23" fmla="*/ 66 h 66"/>
                <a:gd name="T24" fmla="*/ 67 w 67"/>
                <a:gd name="T25" fmla="*/ 33 h 66"/>
                <a:gd name="T26" fmla="*/ 34 w 67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66">
                  <a:moveTo>
                    <a:pt x="34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38"/>
                    <a:pt x="1" y="42"/>
                    <a:pt x="3" y="46"/>
                  </a:cubicBezTo>
                  <a:cubicBezTo>
                    <a:pt x="5" y="40"/>
                    <a:pt x="11" y="36"/>
                    <a:pt x="17" y="36"/>
                  </a:cubicBezTo>
                  <a:cubicBezTo>
                    <a:pt x="17" y="35"/>
                    <a:pt x="17" y="34"/>
                    <a:pt x="17" y="33"/>
                  </a:cubicBezTo>
                  <a:cubicBezTo>
                    <a:pt x="17" y="24"/>
                    <a:pt x="24" y="16"/>
                    <a:pt x="34" y="16"/>
                  </a:cubicBezTo>
                  <a:cubicBezTo>
                    <a:pt x="43" y="16"/>
                    <a:pt x="51" y="24"/>
                    <a:pt x="51" y="33"/>
                  </a:cubicBezTo>
                  <a:cubicBezTo>
                    <a:pt x="51" y="42"/>
                    <a:pt x="43" y="50"/>
                    <a:pt x="34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50"/>
                    <a:pt x="33" y="51"/>
                    <a:pt x="33" y="51"/>
                  </a:cubicBezTo>
                  <a:cubicBezTo>
                    <a:pt x="33" y="57"/>
                    <a:pt x="29" y="63"/>
                    <a:pt x="24" y="65"/>
                  </a:cubicBezTo>
                  <a:cubicBezTo>
                    <a:pt x="27" y="66"/>
                    <a:pt x="30" y="66"/>
                    <a:pt x="34" y="66"/>
                  </a:cubicBezTo>
                  <a:cubicBezTo>
                    <a:pt x="52" y="66"/>
                    <a:pt x="67" y="51"/>
                    <a:pt x="67" y="33"/>
                  </a:cubicBezTo>
                  <a:cubicBezTo>
                    <a:pt x="67" y="15"/>
                    <a:pt x="52" y="0"/>
                    <a:pt x="34" y="0"/>
                  </a:cubicBezTo>
                  <a:close/>
                </a:path>
              </a:pathLst>
            </a:custGeom>
            <a:solidFill>
              <a:schemeClr val="accent1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770" tIns="60887" rIns="121770" bIns="60887" numCol="1" anchor="t" anchorCtr="0" compatLnSpc="1"/>
            <a:lstStyle/>
            <a:p>
              <a:endParaRPr lang="zh-CN" altLang="en-US" sz="1865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5" name="Freeform 39"/>
            <p:cNvSpPr/>
            <p:nvPr/>
          </p:nvSpPr>
          <p:spPr bwMode="auto">
            <a:xfrm>
              <a:off x="11110936" y="4469169"/>
              <a:ext cx="1382957" cy="1382956"/>
            </a:xfrm>
            <a:custGeom>
              <a:avLst/>
              <a:gdLst>
                <a:gd name="T0" fmla="*/ 34 w 67"/>
                <a:gd name="T1" fmla="*/ 67 h 67"/>
                <a:gd name="T2" fmla="*/ 0 w 67"/>
                <a:gd name="T3" fmla="*/ 33 h 67"/>
                <a:gd name="T4" fmla="*/ 3 w 67"/>
                <a:gd name="T5" fmla="*/ 20 h 67"/>
                <a:gd name="T6" fmla="*/ 17 w 67"/>
                <a:gd name="T7" fmla="*/ 30 h 67"/>
                <a:gd name="T8" fmla="*/ 17 w 67"/>
                <a:gd name="T9" fmla="*/ 33 h 67"/>
                <a:gd name="T10" fmla="*/ 34 w 67"/>
                <a:gd name="T11" fmla="*/ 50 h 67"/>
                <a:gd name="T12" fmla="*/ 51 w 67"/>
                <a:gd name="T13" fmla="*/ 33 h 67"/>
                <a:gd name="T14" fmla="*/ 34 w 67"/>
                <a:gd name="T15" fmla="*/ 17 h 67"/>
                <a:gd name="T16" fmla="*/ 33 w 67"/>
                <a:gd name="T17" fmla="*/ 17 h 67"/>
                <a:gd name="T18" fmla="*/ 33 w 67"/>
                <a:gd name="T19" fmla="*/ 15 h 67"/>
                <a:gd name="T20" fmla="*/ 24 w 67"/>
                <a:gd name="T21" fmla="*/ 1 h 67"/>
                <a:gd name="T22" fmla="*/ 34 w 67"/>
                <a:gd name="T23" fmla="*/ 0 h 67"/>
                <a:gd name="T24" fmla="*/ 67 w 67"/>
                <a:gd name="T25" fmla="*/ 33 h 67"/>
                <a:gd name="T26" fmla="*/ 34 w 67"/>
                <a:gd name="T2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67">
                  <a:moveTo>
                    <a:pt x="34" y="67"/>
                  </a:moveTo>
                  <a:cubicBezTo>
                    <a:pt x="15" y="67"/>
                    <a:pt x="0" y="52"/>
                    <a:pt x="0" y="33"/>
                  </a:cubicBezTo>
                  <a:cubicBezTo>
                    <a:pt x="0" y="29"/>
                    <a:pt x="1" y="24"/>
                    <a:pt x="3" y="20"/>
                  </a:cubicBezTo>
                  <a:cubicBezTo>
                    <a:pt x="5" y="26"/>
                    <a:pt x="11" y="30"/>
                    <a:pt x="17" y="30"/>
                  </a:cubicBezTo>
                  <a:cubicBezTo>
                    <a:pt x="17" y="31"/>
                    <a:pt x="17" y="32"/>
                    <a:pt x="17" y="33"/>
                  </a:cubicBezTo>
                  <a:cubicBezTo>
                    <a:pt x="17" y="43"/>
                    <a:pt x="24" y="50"/>
                    <a:pt x="34" y="50"/>
                  </a:cubicBezTo>
                  <a:cubicBezTo>
                    <a:pt x="43" y="50"/>
                    <a:pt x="51" y="43"/>
                    <a:pt x="51" y="33"/>
                  </a:cubicBezTo>
                  <a:cubicBezTo>
                    <a:pt x="51" y="24"/>
                    <a:pt x="43" y="17"/>
                    <a:pt x="34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6"/>
                    <a:pt x="33" y="16"/>
                    <a:pt x="33" y="15"/>
                  </a:cubicBezTo>
                  <a:cubicBezTo>
                    <a:pt x="33" y="9"/>
                    <a:pt x="29" y="4"/>
                    <a:pt x="24" y="1"/>
                  </a:cubicBezTo>
                  <a:cubicBezTo>
                    <a:pt x="27" y="0"/>
                    <a:pt x="30" y="0"/>
                    <a:pt x="34" y="0"/>
                  </a:cubicBezTo>
                  <a:cubicBezTo>
                    <a:pt x="52" y="0"/>
                    <a:pt x="67" y="15"/>
                    <a:pt x="67" y="33"/>
                  </a:cubicBezTo>
                  <a:cubicBezTo>
                    <a:pt x="67" y="52"/>
                    <a:pt x="52" y="67"/>
                    <a:pt x="34" y="67"/>
                  </a:cubicBezTo>
                  <a:close/>
                </a:path>
              </a:pathLst>
            </a:custGeom>
            <a:solidFill>
              <a:schemeClr val="accent2"/>
            </a:solidFill>
            <a:ln w="4" cap="flat">
              <a:noFill/>
              <a:prstDash val="solid"/>
              <a:miter lim="800000"/>
            </a:ln>
          </p:spPr>
          <p:txBody>
            <a:bodyPr vert="horz" wrap="square" lIns="121770" tIns="60887" rIns="121770" bIns="60887" numCol="1" anchor="t" anchorCtr="0" compatLnSpc="1"/>
            <a:lstStyle/>
            <a:p>
              <a:endParaRPr lang="zh-CN" altLang="en-US" sz="1865" b="1" dirty="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grpSp>
          <p:nvGrpSpPr>
            <p:cNvPr id="3" name="组合 25"/>
            <p:cNvGrpSpPr/>
            <p:nvPr/>
          </p:nvGrpSpPr>
          <p:grpSpPr>
            <a:xfrm>
              <a:off x="10264647" y="3726102"/>
              <a:ext cx="617239" cy="536670"/>
              <a:chOff x="5481877" y="3723806"/>
              <a:chExt cx="617239" cy="536669"/>
            </a:xfrm>
            <a:solidFill>
              <a:srgbClr val="7C3D67"/>
            </a:solidFill>
          </p:grpSpPr>
          <p:sp>
            <p:nvSpPr>
              <p:cNvPr id="36" name="Oval 32"/>
              <p:cNvSpPr>
                <a:spLocks noChangeArrowheads="1"/>
              </p:cNvSpPr>
              <p:nvPr/>
            </p:nvSpPr>
            <p:spPr bwMode="auto">
              <a:xfrm>
                <a:off x="5481877" y="3723806"/>
                <a:ext cx="536669" cy="536669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1865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7" name="Oval 33"/>
              <p:cNvSpPr>
                <a:spLocks noChangeArrowheads="1"/>
              </p:cNvSpPr>
              <p:nvPr/>
            </p:nvSpPr>
            <p:spPr bwMode="auto">
              <a:xfrm>
                <a:off x="5481877" y="3723806"/>
                <a:ext cx="536669" cy="536669"/>
              </a:xfrm>
              <a:prstGeom prst="ellipse">
                <a:avLst/>
              </a:prstGeom>
              <a:solidFill>
                <a:schemeClr val="accent4"/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1865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8" name="TextBox 20"/>
              <p:cNvSpPr txBox="1"/>
              <p:nvPr/>
            </p:nvSpPr>
            <p:spPr>
              <a:xfrm>
                <a:off x="5516319" y="3774001"/>
                <a:ext cx="582797" cy="438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5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01</a:t>
                </a:r>
                <a:endParaRPr lang="zh-CN" altLang="en-US" sz="2135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  <p:grpSp>
          <p:nvGrpSpPr>
            <p:cNvPr id="4" name="组合 26"/>
            <p:cNvGrpSpPr/>
            <p:nvPr/>
          </p:nvGrpSpPr>
          <p:grpSpPr>
            <a:xfrm>
              <a:off x="11193502" y="3726102"/>
              <a:ext cx="608913" cy="536670"/>
              <a:chOff x="6410728" y="3723806"/>
              <a:chExt cx="608913" cy="536669"/>
            </a:xfrm>
            <a:solidFill>
              <a:srgbClr val="DF6282"/>
            </a:solidFill>
          </p:grpSpPr>
          <p:sp>
            <p:nvSpPr>
              <p:cNvPr id="34" name="Oval 38"/>
              <p:cNvSpPr>
                <a:spLocks noChangeArrowheads="1"/>
              </p:cNvSpPr>
              <p:nvPr/>
            </p:nvSpPr>
            <p:spPr bwMode="auto">
              <a:xfrm>
                <a:off x="6410728" y="3723806"/>
                <a:ext cx="536669" cy="536669"/>
              </a:xfrm>
              <a:prstGeom prst="ellipse">
                <a:avLst/>
              </a:prstGeom>
              <a:solidFill>
                <a:schemeClr val="accent1"/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1865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5" name="TextBox 23"/>
              <p:cNvSpPr txBox="1"/>
              <p:nvPr/>
            </p:nvSpPr>
            <p:spPr>
              <a:xfrm>
                <a:off x="6436843" y="3774006"/>
                <a:ext cx="582798" cy="438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5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02</a:t>
                </a:r>
                <a:endParaRPr lang="zh-CN" altLang="en-US" sz="2135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  <p:grpSp>
          <p:nvGrpSpPr>
            <p:cNvPr id="5" name="组合 27"/>
            <p:cNvGrpSpPr/>
            <p:nvPr/>
          </p:nvGrpSpPr>
          <p:grpSpPr>
            <a:xfrm>
              <a:off x="11193502" y="4510459"/>
              <a:ext cx="608913" cy="536669"/>
              <a:chOff x="6410728" y="4508169"/>
              <a:chExt cx="608913" cy="536669"/>
            </a:xfrm>
            <a:solidFill>
              <a:srgbClr val="7C3D67"/>
            </a:solidFill>
          </p:grpSpPr>
          <p:sp>
            <p:nvSpPr>
              <p:cNvPr id="32" name="Oval 40"/>
              <p:cNvSpPr>
                <a:spLocks noChangeArrowheads="1"/>
              </p:cNvSpPr>
              <p:nvPr/>
            </p:nvSpPr>
            <p:spPr bwMode="auto">
              <a:xfrm>
                <a:off x="6410728" y="4508169"/>
                <a:ext cx="536669" cy="536669"/>
              </a:xfrm>
              <a:prstGeom prst="ellipse">
                <a:avLst/>
              </a:prstGeom>
              <a:solidFill>
                <a:schemeClr val="accent2"/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1865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3" name="TextBox 26"/>
              <p:cNvSpPr txBox="1"/>
              <p:nvPr/>
            </p:nvSpPr>
            <p:spPr>
              <a:xfrm>
                <a:off x="6436843" y="4545670"/>
                <a:ext cx="582798" cy="43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5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03</a:t>
                </a:r>
                <a:endParaRPr lang="zh-CN" altLang="en-US" sz="2135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  <p:grpSp>
          <p:nvGrpSpPr>
            <p:cNvPr id="8" name="组合 28"/>
            <p:cNvGrpSpPr/>
            <p:nvPr/>
          </p:nvGrpSpPr>
          <p:grpSpPr>
            <a:xfrm>
              <a:off x="10264651" y="4510459"/>
              <a:ext cx="607823" cy="536669"/>
              <a:chOff x="5481877" y="4508169"/>
              <a:chExt cx="607824" cy="536669"/>
            </a:xfrm>
            <a:solidFill>
              <a:srgbClr val="DF6282"/>
            </a:solidFill>
          </p:grpSpPr>
          <p:sp>
            <p:nvSpPr>
              <p:cNvPr id="30" name="Oval 36"/>
              <p:cNvSpPr>
                <a:spLocks noChangeArrowheads="1"/>
              </p:cNvSpPr>
              <p:nvPr/>
            </p:nvSpPr>
            <p:spPr bwMode="auto">
              <a:xfrm>
                <a:off x="5481877" y="4508169"/>
                <a:ext cx="536669" cy="536669"/>
              </a:xfrm>
              <a:prstGeom prst="ellipse">
                <a:avLst/>
              </a:prstGeom>
              <a:solidFill>
                <a:schemeClr val="accent3"/>
              </a:solidFill>
              <a:ln w="4" cap="flat">
                <a:noFill/>
                <a:prstDash val="solid"/>
                <a:miter lim="800000"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endParaRPr lang="zh-CN" altLang="en-US" sz="1865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  <p:sp>
            <p:nvSpPr>
              <p:cNvPr id="31" name="TextBox 29"/>
              <p:cNvSpPr txBox="1"/>
              <p:nvPr/>
            </p:nvSpPr>
            <p:spPr>
              <a:xfrm>
                <a:off x="5506902" y="4545670"/>
                <a:ext cx="582799" cy="438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35" spc="-151" dirty="0">
                    <a:solidFill>
                      <a:schemeClr val="bg1"/>
                    </a:solidFill>
                    <a:latin typeface="Noto Sans S Chinese Thin" panose="020B0200000000000000" pitchFamily="34" charset="-122"/>
                    <a:ea typeface="Noto Sans S Chinese Thin" panose="020B0200000000000000" pitchFamily="34" charset="-122"/>
                  </a:rPr>
                  <a:t>04</a:t>
                </a:r>
                <a:endParaRPr lang="zh-CN" altLang="en-US" sz="2135" spc="-15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endParaRPr>
              </a:p>
            </p:txBody>
          </p:sp>
        </p:grpSp>
      </p:grpSp>
      <p:sp>
        <p:nvSpPr>
          <p:cNvPr id="39" name="išľíďè"/>
          <p:cNvSpPr/>
          <p:nvPr/>
        </p:nvSpPr>
        <p:spPr bwMode="auto">
          <a:xfrm>
            <a:off x="6811400" y="2528840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0" name="iSlíďè"/>
          <p:cNvSpPr txBox="1"/>
          <p:nvPr/>
        </p:nvSpPr>
        <p:spPr bwMode="auto">
          <a:xfrm>
            <a:off x="6814240" y="223920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1" name="išľíďè"/>
          <p:cNvSpPr/>
          <p:nvPr/>
        </p:nvSpPr>
        <p:spPr bwMode="auto">
          <a:xfrm>
            <a:off x="6811400" y="3428908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2" name="iSlíďè"/>
          <p:cNvSpPr txBox="1"/>
          <p:nvPr/>
        </p:nvSpPr>
        <p:spPr bwMode="auto">
          <a:xfrm>
            <a:off x="6814240" y="313927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3" name="išľíďè"/>
          <p:cNvSpPr/>
          <p:nvPr/>
        </p:nvSpPr>
        <p:spPr bwMode="auto">
          <a:xfrm>
            <a:off x="6796071" y="4318872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4" name="iSlíďè"/>
          <p:cNvSpPr txBox="1"/>
          <p:nvPr/>
        </p:nvSpPr>
        <p:spPr bwMode="auto">
          <a:xfrm>
            <a:off x="6798911" y="402924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5" name="išľíďè"/>
          <p:cNvSpPr/>
          <p:nvPr/>
        </p:nvSpPr>
        <p:spPr bwMode="auto">
          <a:xfrm>
            <a:off x="6796071" y="5151355"/>
            <a:ext cx="538060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6" name="iSlíďè"/>
          <p:cNvSpPr txBox="1"/>
          <p:nvPr/>
        </p:nvSpPr>
        <p:spPr bwMode="auto">
          <a:xfrm>
            <a:off x="6798911" y="486172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17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47726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6936" y="1910936"/>
            <a:ext cx="2065363" cy="1062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7933" y="2164994"/>
            <a:ext cx="1606696" cy="55399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/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Dedicated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  <a:p>
            <a:pPr lvl="0"/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Support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999710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898921" y="1910936"/>
            <a:ext cx="2065363" cy="1062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60765" y="2174518"/>
            <a:ext cx="17999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en-IN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Advertisement</a:t>
            </a:r>
            <a:endParaRPr lang="en-IN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  <a:p>
            <a:pPr lvl="0"/>
            <a:r>
              <a:rPr lang="en-IN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Support</a:t>
            </a:r>
            <a:endParaRPr lang="en-IN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51695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050905" y="1910936"/>
            <a:ext cx="2065363" cy="1062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307778" y="2164994"/>
            <a:ext cx="1590823" cy="553999"/>
          </a:xfrm>
          <a:prstGeom prst="rect">
            <a:avLst/>
          </a:prstGeom>
          <a:noFill/>
        </p:spPr>
        <p:txBody>
          <a:bodyPr wrap="none" lIns="0" tIns="0" rIns="0" bIns="0" rtlCol="0">
            <a:normAutofit fontScale="92500" lnSpcReduction="20000"/>
          </a:bodyPr>
          <a:lstStyle/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Product 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Launch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303681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202891" y="1910936"/>
            <a:ext cx="2065363" cy="1062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91092" y="2164994"/>
            <a:ext cx="1559493" cy="553999"/>
          </a:xfrm>
          <a:prstGeom prst="rect">
            <a:avLst/>
          </a:prstGeom>
          <a:noFill/>
        </p:spPr>
        <p:txBody>
          <a:bodyPr wrap="none" lIns="0" tIns="0" rIns="0" bIns="0" rtlCol="0">
            <a:normAutofit fontScale="92500" lnSpcReduction="20000"/>
          </a:bodyPr>
          <a:lstStyle/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Multi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Color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9455666" y="1637543"/>
            <a:ext cx="2079103" cy="3509892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254000" dist="38100" dir="5400000" algn="t" rotWithShape="0">
              <a:schemeClr val="bg1">
                <a:lumMod val="6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9354876" y="1910936"/>
            <a:ext cx="2065363" cy="1062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N" sz="3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668996" y="2164994"/>
            <a:ext cx="1533573" cy="553999"/>
          </a:xfrm>
          <a:prstGeom prst="rect">
            <a:avLst/>
          </a:prstGeom>
          <a:noFill/>
        </p:spPr>
        <p:txBody>
          <a:bodyPr wrap="none" lIns="0" tIns="0" rIns="0" bIns="0" rtlCol="0">
            <a:normAutofit fontScale="92500" lnSpcReduction="20000"/>
          </a:bodyPr>
          <a:lstStyle/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Eco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  <a:p>
            <a:pPr lvl="0">
              <a:lnSpc>
                <a:spcPct val="110000"/>
              </a:lnSpc>
            </a:pPr>
            <a:r>
              <a:rPr lang="en-IN" sz="20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Friendly</a:t>
            </a:r>
            <a:endParaRPr lang="en-IN" sz="20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962024" y="5518967"/>
            <a:ext cx="1026795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Contrary to popular belief, Lorem Ipsum is not simply random text. It has roots in a piece of classical Latin literature from 45 BC, making it over 2000 years old. Richard McClintock, a Latin professor at Hampden-Sydney </a:t>
            </a:r>
            <a:r>
              <a:rPr lang="en-IN" sz="1400" b="1" dirty="0">
                <a:solidFill>
                  <a:schemeClr val="bg1">
                    <a:lumMod val="5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College</a:t>
            </a:r>
            <a:r>
              <a:rPr lang="en-IN" sz="1400" dirty="0">
                <a:solidFill>
                  <a:schemeClr val="bg1">
                    <a:lumMod val="5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rPr>
              <a:t> in Virginia, looked up one of the more obscure Latin words</a:t>
            </a:r>
            <a:endParaRPr lang="en-IN" sz="1400" dirty="0">
              <a:solidFill>
                <a:schemeClr val="bg1">
                  <a:lumMod val="5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/>
            </a:endParaRPr>
          </a:p>
        </p:txBody>
      </p:sp>
      <p:sp>
        <p:nvSpPr>
          <p:cNvPr id="35" name="išľíďè"/>
          <p:cNvSpPr/>
          <p:nvPr/>
        </p:nvSpPr>
        <p:spPr bwMode="auto">
          <a:xfrm>
            <a:off x="1051459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7" name="išľíďè"/>
          <p:cNvSpPr/>
          <p:nvPr/>
        </p:nvSpPr>
        <p:spPr bwMode="auto">
          <a:xfrm>
            <a:off x="3187123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8" name="išľíďè"/>
          <p:cNvSpPr/>
          <p:nvPr/>
        </p:nvSpPr>
        <p:spPr bwMode="auto">
          <a:xfrm>
            <a:off x="5339109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9" name="išľíďè"/>
          <p:cNvSpPr/>
          <p:nvPr/>
        </p:nvSpPr>
        <p:spPr bwMode="auto">
          <a:xfrm>
            <a:off x="7474773" y="3392489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0" name="išľíďè"/>
          <p:cNvSpPr/>
          <p:nvPr/>
        </p:nvSpPr>
        <p:spPr bwMode="auto">
          <a:xfrm>
            <a:off x="9570079" y="3392488"/>
            <a:ext cx="185027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" grpId="0" animBg="1"/>
      <p:bldP spid="8" grpId="0"/>
      <p:bldP spid="62" grpId="0" animBg="1"/>
      <p:bldP spid="63" grpId="0" animBg="1"/>
      <p:bldP spid="65" grpId="0"/>
      <p:bldP spid="69" grpId="0" animBg="1"/>
      <p:bldP spid="70" grpId="0" animBg="1"/>
      <p:bldP spid="72" grpId="0"/>
      <p:bldP spid="76" grpId="0" animBg="1"/>
      <p:bldP spid="77" grpId="0" animBg="1"/>
      <p:bldP spid="79" grpId="0"/>
      <p:bldP spid="83" grpId="0" animBg="1"/>
      <p:bldP spid="84" grpId="0" animBg="1"/>
      <p:bldP spid="86" grpId="0"/>
      <p:bldP spid="90" grpId="0"/>
      <p:bldP spid="35" grpId="0"/>
      <p:bldP spid="37" grpId="0"/>
      <p:bldP spid="38" grpId="0"/>
      <p:bldP spid="39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>
            <a:off x="4744981" y="1946111"/>
            <a:ext cx="3492500" cy="4059767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21908" tIns="60953" rIns="121908" bIns="60953"/>
          <a:lstStyle/>
          <a:p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" name="橢圓 4"/>
          <p:cNvSpPr/>
          <p:nvPr/>
        </p:nvSpPr>
        <p:spPr>
          <a:xfrm>
            <a:off x="4131149" y="2443525"/>
            <a:ext cx="950383" cy="948267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lIns="121908" tIns="60953" rIns="121908" bIns="60953"/>
          <a:lstStyle/>
          <a:p>
            <a:pPr marL="311785" indent="-311785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4265" kern="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" name="橢圓 6"/>
          <p:cNvSpPr/>
          <p:nvPr/>
        </p:nvSpPr>
        <p:spPr>
          <a:xfrm>
            <a:off x="6014982" y="1156592"/>
            <a:ext cx="950383" cy="950384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lIns="121908" tIns="60953" rIns="121908" bIns="60953"/>
          <a:lstStyle/>
          <a:p>
            <a:pPr marL="311785" indent="-311785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4265" kern="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" name="橢圓 8"/>
          <p:cNvSpPr/>
          <p:nvPr/>
        </p:nvSpPr>
        <p:spPr>
          <a:xfrm>
            <a:off x="7761229" y="2767376"/>
            <a:ext cx="950384" cy="948267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lIns="121908" tIns="60953" rIns="121908" bIns="60953"/>
          <a:lstStyle/>
          <a:p>
            <a:pPr marL="311785" indent="-311785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FontTx/>
              <a:buChar char="•"/>
              <a:defRPr/>
            </a:pPr>
            <a:endParaRPr lang="zh-TW" altLang="en-US" sz="4265" kern="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70796" y="3728345"/>
            <a:ext cx="948267" cy="950383"/>
            <a:chOff x="2903097" y="2796257"/>
            <a:chExt cx="711200" cy="712787"/>
          </a:xfrm>
        </p:grpSpPr>
        <p:sp>
          <p:nvSpPr>
            <p:cNvPr id="7" name="橢圓 3"/>
            <p:cNvSpPr/>
            <p:nvPr/>
          </p:nvSpPr>
          <p:spPr>
            <a:xfrm>
              <a:off x="2903097" y="2796257"/>
              <a:ext cx="711200" cy="7127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785" indent="-31178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5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8" name="KSO_Shape"/>
            <p:cNvSpPr/>
            <p:nvPr/>
          </p:nvSpPr>
          <p:spPr bwMode="auto">
            <a:xfrm>
              <a:off x="3028510" y="2959769"/>
              <a:ext cx="458787" cy="385763"/>
            </a:xfrm>
            <a:custGeom>
              <a:avLst/>
              <a:gdLst>
                <a:gd name="T0" fmla="*/ 1134092 w 2300288"/>
                <a:gd name="T1" fmla="*/ 968860 h 1936750"/>
                <a:gd name="T2" fmla="*/ 1214775 w 2300288"/>
                <a:gd name="T3" fmla="*/ 1049028 h 1936750"/>
                <a:gd name="T4" fmla="*/ 1216884 w 2300288"/>
                <a:gd name="T5" fmla="*/ 1064537 h 1936750"/>
                <a:gd name="T6" fmla="*/ 1151230 w 2300288"/>
                <a:gd name="T7" fmla="*/ 1136031 h 1936750"/>
                <a:gd name="T8" fmla="*/ 1182871 w 2300288"/>
                <a:gd name="T9" fmla="*/ 1247216 h 1936750"/>
                <a:gd name="T10" fmla="*/ 1204228 w 2300288"/>
                <a:gd name="T11" fmla="*/ 1413599 h 1936750"/>
                <a:gd name="T12" fmla="*/ 1046025 w 2300288"/>
                <a:gd name="T13" fmla="*/ 1361555 h 1936750"/>
                <a:gd name="T14" fmla="*/ 1071074 w 2300288"/>
                <a:gd name="T15" fmla="*/ 1209103 h 1936750"/>
                <a:gd name="T16" fmla="*/ 1033632 w 2300288"/>
                <a:gd name="T17" fmla="*/ 1075313 h 1936750"/>
                <a:gd name="T18" fmla="*/ 1028095 w 2300288"/>
                <a:gd name="T19" fmla="*/ 1060068 h 1936750"/>
                <a:gd name="T20" fmla="*/ 1033632 w 2300288"/>
                <a:gd name="T21" fmla="*/ 1045086 h 1936750"/>
                <a:gd name="T22" fmla="*/ 1116162 w 2300288"/>
                <a:gd name="T23" fmla="*/ 967020 h 1936750"/>
                <a:gd name="T24" fmla="*/ 1415999 w 2300288"/>
                <a:gd name="T25" fmla="*/ 862909 h 1936750"/>
                <a:gd name="T26" fmla="*/ 1591713 w 2300288"/>
                <a:gd name="T27" fmla="*/ 924102 h 1936750"/>
                <a:gd name="T28" fmla="*/ 1763745 w 2300288"/>
                <a:gd name="T29" fmla="*/ 983456 h 1936750"/>
                <a:gd name="T30" fmla="*/ 1808726 w 2300288"/>
                <a:gd name="T31" fmla="*/ 1009194 h 1936750"/>
                <a:gd name="T32" fmla="*/ 1836345 w 2300288"/>
                <a:gd name="T33" fmla="*/ 1041235 h 1936750"/>
                <a:gd name="T34" fmla="*/ 1870541 w 2300288"/>
                <a:gd name="T35" fmla="*/ 1114771 h 1936750"/>
                <a:gd name="T36" fmla="*/ 1893952 w 2300288"/>
                <a:gd name="T37" fmla="*/ 1212469 h 1936750"/>
                <a:gd name="T38" fmla="*/ 1905000 w 2300288"/>
                <a:gd name="T39" fmla="*/ 1335643 h 1936750"/>
                <a:gd name="T40" fmla="*/ 1899740 w 2300288"/>
                <a:gd name="T41" fmla="*/ 1362957 h 1936750"/>
                <a:gd name="T42" fmla="*/ 1874487 w 2300288"/>
                <a:gd name="T43" fmla="*/ 1383704 h 1936750"/>
                <a:gd name="T44" fmla="*/ 1781895 w 2300288"/>
                <a:gd name="T45" fmla="*/ 1418897 h 1936750"/>
                <a:gd name="T46" fmla="*/ 1625909 w 2300288"/>
                <a:gd name="T47" fmla="*/ 1447524 h 1936750"/>
                <a:gd name="T48" fmla="*/ 1404950 w 2300288"/>
                <a:gd name="T49" fmla="*/ 1464857 h 1936750"/>
                <a:gd name="T50" fmla="*/ 948915 w 2300288"/>
                <a:gd name="T51" fmla="*/ 1532887 h 1936750"/>
                <a:gd name="T52" fmla="*/ 96732 w 2300288"/>
                <a:gd name="T53" fmla="*/ 835367 h 1936750"/>
                <a:gd name="T54" fmla="*/ 1152637 w 2300288"/>
                <a:gd name="T55" fmla="*/ 1576 h 1936750"/>
                <a:gd name="T56" fmla="*/ 1203190 w 2300288"/>
                <a:gd name="T57" fmla="*/ 12613 h 1936750"/>
                <a:gd name="T58" fmla="*/ 1249793 w 2300288"/>
                <a:gd name="T59" fmla="*/ 32847 h 1936750"/>
                <a:gd name="T60" fmla="*/ 1292446 w 2300288"/>
                <a:gd name="T61" fmla="*/ 62015 h 1936750"/>
                <a:gd name="T62" fmla="*/ 1357480 w 2300288"/>
                <a:gd name="T63" fmla="*/ 134804 h 1936750"/>
                <a:gd name="T64" fmla="*/ 1402767 w 2300288"/>
                <a:gd name="T65" fmla="*/ 235972 h 1936750"/>
                <a:gd name="T66" fmla="*/ 1414352 w 2300288"/>
                <a:gd name="T67" fmla="*/ 301403 h 1936750"/>
                <a:gd name="T68" fmla="*/ 1414615 w 2300288"/>
                <a:gd name="T69" fmla="*/ 367360 h 1936750"/>
                <a:gd name="T70" fmla="*/ 1402767 w 2300288"/>
                <a:gd name="T71" fmla="*/ 444090 h 1936750"/>
                <a:gd name="T72" fmla="*/ 1379596 w 2300288"/>
                <a:gd name="T73" fmla="*/ 521346 h 1936750"/>
                <a:gd name="T74" fmla="*/ 1346158 w 2300288"/>
                <a:gd name="T75" fmla="*/ 595186 h 1936750"/>
                <a:gd name="T76" fmla="*/ 1304295 w 2300288"/>
                <a:gd name="T77" fmla="*/ 661143 h 1936750"/>
                <a:gd name="T78" fmla="*/ 1223990 w 2300288"/>
                <a:gd name="T79" fmla="*/ 866108 h 1936750"/>
                <a:gd name="T80" fmla="*/ 1146318 w 2300288"/>
                <a:gd name="T81" fmla="*/ 934430 h 1936750"/>
                <a:gd name="T82" fmla="*/ 1120778 w 2300288"/>
                <a:gd name="T83" fmla="*/ 944678 h 1936750"/>
                <a:gd name="T84" fmla="*/ 1086550 w 2300288"/>
                <a:gd name="T85" fmla="*/ 925758 h 1936750"/>
                <a:gd name="T86" fmla="*/ 993607 w 2300288"/>
                <a:gd name="T87" fmla="*/ 837202 h 1936750"/>
                <a:gd name="T88" fmla="*/ 928310 w 2300288"/>
                <a:gd name="T89" fmla="*/ 643274 h 1936750"/>
                <a:gd name="T90" fmla="*/ 888553 w 2300288"/>
                <a:gd name="T91" fmla="*/ 574427 h 1936750"/>
                <a:gd name="T92" fmla="*/ 858011 w 2300288"/>
                <a:gd name="T93" fmla="*/ 499273 h 1936750"/>
                <a:gd name="T94" fmla="*/ 837737 w 2300288"/>
                <a:gd name="T95" fmla="*/ 421754 h 1936750"/>
                <a:gd name="T96" fmla="*/ 829575 w 2300288"/>
                <a:gd name="T97" fmla="*/ 346075 h 1936750"/>
                <a:gd name="T98" fmla="*/ 832734 w 2300288"/>
                <a:gd name="T99" fmla="*/ 284848 h 1936750"/>
                <a:gd name="T100" fmla="*/ 852482 w 2300288"/>
                <a:gd name="T101" fmla="*/ 204965 h 1936750"/>
                <a:gd name="T102" fmla="*/ 905667 w 2300288"/>
                <a:gd name="T103" fmla="*/ 109840 h 1936750"/>
                <a:gd name="T104" fmla="*/ 964645 w 2300288"/>
                <a:gd name="T105" fmla="*/ 52818 h 1936750"/>
                <a:gd name="T106" fmla="*/ 1008615 w 2300288"/>
                <a:gd name="T107" fmla="*/ 26277 h 1936750"/>
                <a:gd name="T108" fmla="*/ 1056535 w 2300288"/>
                <a:gd name="T109" fmla="*/ 8671 h 1936750"/>
                <a:gd name="T110" fmla="*/ 1107614 w 2300288"/>
                <a:gd name="T111" fmla="*/ 262 h 193675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300288" h="1936750">
                  <a:moveTo>
                    <a:pt x="1352860" y="1166813"/>
                  </a:moveTo>
                  <a:lnTo>
                    <a:pt x="1355725" y="1166813"/>
                  </a:lnTo>
                  <a:lnTo>
                    <a:pt x="1358272" y="1166813"/>
                  </a:lnTo>
                  <a:lnTo>
                    <a:pt x="1361456" y="1167131"/>
                  </a:lnTo>
                  <a:lnTo>
                    <a:pt x="1364003" y="1168083"/>
                  </a:lnTo>
                  <a:lnTo>
                    <a:pt x="1366869" y="1168718"/>
                  </a:lnTo>
                  <a:lnTo>
                    <a:pt x="1369416" y="1170306"/>
                  </a:lnTo>
                  <a:lnTo>
                    <a:pt x="1371644" y="1171258"/>
                  </a:lnTo>
                  <a:lnTo>
                    <a:pt x="1374192" y="1173163"/>
                  </a:lnTo>
                  <a:lnTo>
                    <a:pt x="1376420" y="1175386"/>
                  </a:lnTo>
                  <a:lnTo>
                    <a:pt x="1461429" y="1260158"/>
                  </a:lnTo>
                  <a:lnTo>
                    <a:pt x="1463339" y="1262381"/>
                  </a:lnTo>
                  <a:lnTo>
                    <a:pt x="1465249" y="1264603"/>
                  </a:lnTo>
                  <a:lnTo>
                    <a:pt x="1466841" y="1267143"/>
                  </a:lnTo>
                  <a:lnTo>
                    <a:pt x="1467797" y="1269683"/>
                  </a:lnTo>
                  <a:lnTo>
                    <a:pt x="1469070" y="1272223"/>
                  </a:lnTo>
                  <a:lnTo>
                    <a:pt x="1469388" y="1275081"/>
                  </a:lnTo>
                  <a:lnTo>
                    <a:pt x="1469707" y="1277938"/>
                  </a:lnTo>
                  <a:lnTo>
                    <a:pt x="1470025" y="1280478"/>
                  </a:lnTo>
                  <a:lnTo>
                    <a:pt x="1469707" y="1283336"/>
                  </a:lnTo>
                  <a:lnTo>
                    <a:pt x="1469388" y="1285876"/>
                  </a:lnTo>
                  <a:lnTo>
                    <a:pt x="1469070" y="1289051"/>
                  </a:lnTo>
                  <a:lnTo>
                    <a:pt x="1467797" y="1291591"/>
                  </a:lnTo>
                  <a:lnTo>
                    <a:pt x="1466841" y="1294131"/>
                  </a:lnTo>
                  <a:lnTo>
                    <a:pt x="1465249" y="1296671"/>
                  </a:lnTo>
                  <a:lnTo>
                    <a:pt x="1463339" y="1298893"/>
                  </a:lnTo>
                  <a:lnTo>
                    <a:pt x="1461429" y="1301116"/>
                  </a:lnTo>
                  <a:lnTo>
                    <a:pt x="1390111" y="1372236"/>
                  </a:lnTo>
                  <a:lnTo>
                    <a:pt x="1396160" y="1386206"/>
                  </a:lnTo>
                  <a:lnTo>
                    <a:pt x="1401573" y="1402081"/>
                  </a:lnTo>
                  <a:lnTo>
                    <a:pt x="1407304" y="1420178"/>
                  </a:lnTo>
                  <a:lnTo>
                    <a:pt x="1412716" y="1439228"/>
                  </a:lnTo>
                  <a:lnTo>
                    <a:pt x="1418447" y="1460501"/>
                  </a:lnTo>
                  <a:lnTo>
                    <a:pt x="1423541" y="1483043"/>
                  </a:lnTo>
                  <a:lnTo>
                    <a:pt x="1428317" y="1506538"/>
                  </a:lnTo>
                  <a:lnTo>
                    <a:pt x="1433093" y="1531938"/>
                  </a:lnTo>
                  <a:lnTo>
                    <a:pt x="1437550" y="1558608"/>
                  </a:lnTo>
                  <a:lnTo>
                    <a:pt x="1441689" y="1586231"/>
                  </a:lnTo>
                  <a:lnTo>
                    <a:pt x="1445191" y="1614806"/>
                  </a:lnTo>
                  <a:lnTo>
                    <a:pt x="1448693" y="1644651"/>
                  </a:lnTo>
                  <a:lnTo>
                    <a:pt x="1451559" y="1675448"/>
                  </a:lnTo>
                  <a:lnTo>
                    <a:pt x="1454106" y="1707516"/>
                  </a:lnTo>
                  <a:lnTo>
                    <a:pt x="1456016" y="1739901"/>
                  </a:lnTo>
                  <a:lnTo>
                    <a:pt x="1457608" y="1773238"/>
                  </a:lnTo>
                  <a:lnTo>
                    <a:pt x="1254161" y="1773238"/>
                  </a:lnTo>
                  <a:lnTo>
                    <a:pt x="1255753" y="1739901"/>
                  </a:lnTo>
                  <a:lnTo>
                    <a:pt x="1257344" y="1707516"/>
                  </a:lnTo>
                  <a:lnTo>
                    <a:pt x="1260210" y="1675448"/>
                  </a:lnTo>
                  <a:lnTo>
                    <a:pt x="1263075" y="1644651"/>
                  </a:lnTo>
                  <a:lnTo>
                    <a:pt x="1266259" y="1614806"/>
                  </a:lnTo>
                  <a:lnTo>
                    <a:pt x="1270080" y="1586231"/>
                  </a:lnTo>
                  <a:lnTo>
                    <a:pt x="1274219" y="1558608"/>
                  </a:lnTo>
                  <a:lnTo>
                    <a:pt x="1278676" y="1531938"/>
                  </a:lnTo>
                  <a:lnTo>
                    <a:pt x="1283452" y="1506538"/>
                  </a:lnTo>
                  <a:lnTo>
                    <a:pt x="1288228" y="1483043"/>
                  </a:lnTo>
                  <a:lnTo>
                    <a:pt x="1293322" y="1460501"/>
                  </a:lnTo>
                  <a:lnTo>
                    <a:pt x="1298734" y="1439228"/>
                  </a:lnTo>
                  <a:lnTo>
                    <a:pt x="1304465" y="1419861"/>
                  </a:lnTo>
                  <a:lnTo>
                    <a:pt x="1309878" y="1402081"/>
                  </a:lnTo>
                  <a:lnTo>
                    <a:pt x="1315609" y="1386206"/>
                  </a:lnTo>
                  <a:lnTo>
                    <a:pt x="1321340" y="1371918"/>
                  </a:lnTo>
                  <a:lnTo>
                    <a:pt x="1250022" y="1301116"/>
                  </a:lnTo>
                  <a:lnTo>
                    <a:pt x="1248111" y="1298893"/>
                  </a:lnTo>
                  <a:lnTo>
                    <a:pt x="1246519" y="1296671"/>
                  </a:lnTo>
                  <a:lnTo>
                    <a:pt x="1244927" y="1294131"/>
                  </a:lnTo>
                  <a:lnTo>
                    <a:pt x="1243654" y="1291591"/>
                  </a:lnTo>
                  <a:lnTo>
                    <a:pt x="1242699" y="1289051"/>
                  </a:lnTo>
                  <a:lnTo>
                    <a:pt x="1242380" y="1285876"/>
                  </a:lnTo>
                  <a:lnTo>
                    <a:pt x="1242062" y="1283336"/>
                  </a:lnTo>
                  <a:lnTo>
                    <a:pt x="1241425" y="1280478"/>
                  </a:lnTo>
                  <a:lnTo>
                    <a:pt x="1242062" y="1277938"/>
                  </a:lnTo>
                  <a:lnTo>
                    <a:pt x="1242380" y="1275081"/>
                  </a:lnTo>
                  <a:lnTo>
                    <a:pt x="1243017" y="1272223"/>
                  </a:lnTo>
                  <a:lnTo>
                    <a:pt x="1243654" y="1269683"/>
                  </a:lnTo>
                  <a:lnTo>
                    <a:pt x="1244927" y="1267143"/>
                  </a:lnTo>
                  <a:lnTo>
                    <a:pt x="1246519" y="1264603"/>
                  </a:lnTo>
                  <a:lnTo>
                    <a:pt x="1248111" y="1262381"/>
                  </a:lnTo>
                  <a:lnTo>
                    <a:pt x="1250340" y="1260158"/>
                  </a:lnTo>
                  <a:lnTo>
                    <a:pt x="1335030" y="1175386"/>
                  </a:lnTo>
                  <a:lnTo>
                    <a:pt x="1337259" y="1173163"/>
                  </a:lnTo>
                  <a:lnTo>
                    <a:pt x="1339806" y="1171258"/>
                  </a:lnTo>
                  <a:lnTo>
                    <a:pt x="1342035" y="1170306"/>
                  </a:lnTo>
                  <a:lnTo>
                    <a:pt x="1344582" y="1168718"/>
                  </a:lnTo>
                  <a:lnTo>
                    <a:pt x="1347766" y="1168083"/>
                  </a:lnTo>
                  <a:lnTo>
                    <a:pt x="1350313" y="1167131"/>
                  </a:lnTo>
                  <a:lnTo>
                    <a:pt x="1352860" y="1166813"/>
                  </a:lnTo>
                  <a:close/>
                  <a:moveTo>
                    <a:pt x="1634223" y="1009650"/>
                  </a:moveTo>
                  <a:lnTo>
                    <a:pt x="1652963" y="1018533"/>
                  </a:lnTo>
                  <a:lnTo>
                    <a:pt x="1672339" y="1027098"/>
                  </a:lnTo>
                  <a:lnTo>
                    <a:pt x="1691079" y="1034712"/>
                  </a:lnTo>
                  <a:lnTo>
                    <a:pt x="1709819" y="1042326"/>
                  </a:lnTo>
                  <a:lnTo>
                    <a:pt x="1728241" y="1049939"/>
                  </a:lnTo>
                  <a:lnTo>
                    <a:pt x="1746663" y="1057236"/>
                  </a:lnTo>
                  <a:lnTo>
                    <a:pt x="1783191" y="1070560"/>
                  </a:lnTo>
                  <a:lnTo>
                    <a:pt x="1819083" y="1082932"/>
                  </a:lnTo>
                  <a:lnTo>
                    <a:pt x="1854022" y="1094670"/>
                  </a:lnTo>
                  <a:lnTo>
                    <a:pt x="1888325" y="1105773"/>
                  </a:lnTo>
                  <a:lnTo>
                    <a:pt x="1921994" y="1116242"/>
                  </a:lnTo>
                  <a:lnTo>
                    <a:pt x="1986155" y="1136545"/>
                  </a:lnTo>
                  <a:lnTo>
                    <a:pt x="2017282" y="1146379"/>
                  </a:lnTo>
                  <a:lnTo>
                    <a:pt x="2046821" y="1156213"/>
                  </a:lnTo>
                  <a:lnTo>
                    <a:pt x="2075408" y="1166682"/>
                  </a:lnTo>
                  <a:lnTo>
                    <a:pt x="2103042" y="1176834"/>
                  </a:lnTo>
                  <a:lnTo>
                    <a:pt x="2116700" y="1182544"/>
                  </a:lnTo>
                  <a:lnTo>
                    <a:pt x="2129722" y="1187937"/>
                  </a:lnTo>
                  <a:lnTo>
                    <a:pt x="2142427" y="1193965"/>
                  </a:lnTo>
                  <a:lnTo>
                    <a:pt x="2155132" y="1199675"/>
                  </a:lnTo>
                  <a:lnTo>
                    <a:pt x="2161167" y="1203164"/>
                  </a:lnTo>
                  <a:lnTo>
                    <a:pt x="2166885" y="1206337"/>
                  </a:lnTo>
                  <a:lnTo>
                    <a:pt x="2172920" y="1210461"/>
                  </a:lnTo>
                  <a:lnTo>
                    <a:pt x="2178319" y="1214585"/>
                  </a:lnTo>
                  <a:lnTo>
                    <a:pt x="2184037" y="1219026"/>
                  </a:lnTo>
                  <a:lnTo>
                    <a:pt x="2189119" y="1223785"/>
                  </a:lnTo>
                  <a:lnTo>
                    <a:pt x="2194201" y="1228861"/>
                  </a:lnTo>
                  <a:lnTo>
                    <a:pt x="2198965" y="1233936"/>
                  </a:lnTo>
                  <a:lnTo>
                    <a:pt x="2203729" y="1239647"/>
                  </a:lnTo>
                  <a:lnTo>
                    <a:pt x="2208494" y="1245357"/>
                  </a:lnTo>
                  <a:lnTo>
                    <a:pt x="2212941" y="1251384"/>
                  </a:lnTo>
                  <a:lnTo>
                    <a:pt x="2217387" y="1257729"/>
                  </a:lnTo>
                  <a:lnTo>
                    <a:pt x="2221517" y="1264391"/>
                  </a:lnTo>
                  <a:lnTo>
                    <a:pt x="2225646" y="1271053"/>
                  </a:lnTo>
                  <a:lnTo>
                    <a:pt x="2233269" y="1285011"/>
                  </a:lnTo>
                  <a:lnTo>
                    <a:pt x="2240257" y="1299287"/>
                  </a:lnTo>
                  <a:lnTo>
                    <a:pt x="2246927" y="1314832"/>
                  </a:lnTo>
                  <a:lnTo>
                    <a:pt x="2253279" y="1330693"/>
                  </a:lnTo>
                  <a:lnTo>
                    <a:pt x="2258679" y="1346555"/>
                  </a:lnTo>
                  <a:lnTo>
                    <a:pt x="2264079" y="1363052"/>
                  </a:lnTo>
                  <a:lnTo>
                    <a:pt x="2268843" y="1379865"/>
                  </a:lnTo>
                  <a:lnTo>
                    <a:pt x="2273290" y="1396996"/>
                  </a:lnTo>
                  <a:lnTo>
                    <a:pt x="2277101" y="1413809"/>
                  </a:lnTo>
                  <a:lnTo>
                    <a:pt x="2280595" y="1430940"/>
                  </a:lnTo>
                  <a:lnTo>
                    <a:pt x="2283772" y="1447754"/>
                  </a:lnTo>
                  <a:lnTo>
                    <a:pt x="2286948" y="1464567"/>
                  </a:lnTo>
                  <a:lnTo>
                    <a:pt x="2288854" y="1481381"/>
                  </a:lnTo>
                  <a:lnTo>
                    <a:pt x="2291077" y="1497243"/>
                  </a:lnTo>
                  <a:lnTo>
                    <a:pt x="2293300" y="1513104"/>
                  </a:lnTo>
                  <a:lnTo>
                    <a:pt x="2296477" y="1542925"/>
                  </a:lnTo>
                  <a:lnTo>
                    <a:pt x="2298382" y="1570207"/>
                  </a:lnTo>
                  <a:lnTo>
                    <a:pt x="2299653" y="1593682"/>
                  </a:lnTo>
                  <a:lnTo>
                    <a:pt x="2300288" y="1613351"/>
                  </a:lnTo>
                  <a:lnTo>
                    <a:pt x="2300288" y="1627944"/>
                  </a:lnTo>
                  <a:lnTo>
                    <a:pt x="2300288" y="1630799"/>
                  </a:lnTo>
                  <a:lnTo>
                    <a:pt x="2299653" y="1633971"/>
                  </a:lnTo>
                  <a:lnTo>
                    <a:pt x="2299018" y="1636827"/>
                  </a:lnTo>
                  <a:lnTo>
                    <a:pt x="2297430" y="1639999"/>
                  </a:lnTo>
                  <a:lnTo>
                    <a:pt x="2296159" y="1643171"/>
                  </a:lnTo>
                  <a:lnTo>
                    <a:pt x="2293936" y="1646344"/>
                  </a:lnTo>
                  <a:lnTo>
                    <a:pt x="2291077" y="1649199"/>
                  </a:lnTo>
                  <a:lnTo>
                    <a:pt x="2288536" y="1652688"/>
                  </a:lnTo>
                  <a:lnTo>
                    <a:pt x="2285360" y="1655544"/>
                  </a:lnTo>
                  <a:lnTo>
                    <a:pt x="2281548" y="1659033"/>
                  </a:lnTo>
                  <a:lnTo>
                    <a:pt x="2278054" y="1661888"/>
                  </a:lnTo>
                  <a:lnTo>
                    <a:pt x="2273608" y="1665061"/>
                  </a:lnTo>
                  <a:lnTo>
                    <a:pt x="2263443" y="1671405"/>
                  </a:lnTo>
                  <a:lnTo>
                    <a:pt x="2252644" y="1677750"/>
                  </a:lnTo>
                  <a:lnTo>
                    <a:pt x="2239621" y="1684095"/>
                  </a:lnTo>
                  <a:lnTo>
                    <a:pt x="2225328" y="1690122"/>
                  </a:lnTo>
                  <a:lnTo>
                    <a:pt x="2208811" y="1696150"/>
                  </a:lnTo>
                  <a:lnTo>
                    <a:pt x="2191660" y="1701860"/>
                  </a:lnTo>
                  <a:lnTo>
                    <a:pt x="2172602" y="1707888"/>
                  </a:lnTo>
                  <a:lnTo>
                    <a:pt x="2151639" y="1713915"/>
                  </a:lnTo>
                  <a:lnTo>
                    <a:pt x="2129722" y="1719308"/>
                  </a:lnTo>
                  <a:lnTo>
                    <a:pt x="2105900" y="1724384"/>
                  </a:lnTo>
                  <a:lnTo>
                    <a:pt x="2080490" y="1730094"/>
                  </a:lnTo>
                  <a:lnTo>
                    <a:pt x="2053809" y="1734853"/>
                  </a:lnTo>
                  <a:lnTo>
                    <a:pt x="2025223" y="1739611"/>
                  </a:lnTo>
                  <a:lnTo>
                    <a:pt x="1995048" y="1744052"/>
                  </a:lnTo>
                  <a:lnTo>
                    <a:pt x="1963285" y="1748494"/>
                  </a:lnTo>
                  <a:lnTo>
                    <a:pt x="1930252" y="1752618"/>
                  </a:lnTo>
                  <a:lnTo>
                    <a:pt x="1895313" y="1756107"/>
                  </a:lnTo>
                  <a:lnTo>
                    <a:pt x="1858786" y="1759597"/>
                  </a:lnTo>
                  <a:lnTo>
                    <a:pt x="1820671" y="1762452"/>
                  </a:lnTo>
                  <a:lnTo>
                    <a:pt x="1780967" y="1765307"/>
                  </a:lnTo>
                  <a:lnTo>
                    <a:pt x="1739676" y="1767528"/>
                  </a:lnTo>
                  <a:lnTo>
                    <a:pt x="1696478" y="1769431"/>
                  </a:lnTo>
                  <a:lnTo>
                    <a:pt x="1652011" y="1771335"/>
                  </a:lnTo>
                  <a:lnTo>
                    <a:pt x="1605955" y="1772287"/>
                  </a:lnTo>
                  <a:lnTo>
                    <a:pt x="1557993" y="1773238"/>
                  </a:lnTo>
                  <a:lnTo>
                    <a:pt x="1508125" y="1773238"/>
                  </a:lnTo>
                  <a:lnTo>
                    <a:pt x="1634223" y="1009650"/>
                  </a:lnTo>
                  <a:close/>
                  <a:moveTo>
                    <a:pt x="969658" y="942975"/>
                  </a:moveTo>
                  <a:lnTo>
                    <a:pt x="1145815" y="1851606"/>
                  </a:lnTo>
                  <a:lnTo>
                    <a:pt x="1263254" y="1851606"/>
                  </a:lnTo>
                  <a:lnTo>
                    <a:pt x="2020888" y="1851606"/>
                  </a:lnTo>
                  <a:lnTo>
                    <a:pt x="2020888" y="1936750"/>
                  </a:lnTo>
                  <a:lnTo>
                    <a:pt x="1163907" y="1936750"/>
                  </a:lnTo>
                  <a:lnTo>
                    <a:pt x="194249" y="1936750"/>
                  </a:lnTo>
                  <a:lnTo>
                    <a:pt x="0" y="1009057"/>
                  </a:lnTo>
                  <a:lnTo>
                    <a:pt x="116804" y="1009057"/>
                  </a:lnTo>
                  <a:lnTo>
                    <a:pt x="969658" y="942975"/>
                  </a:lnTo>
                  <a:close/>
                  <a:moveTo>
                    <a:pt x="1346346" y="0"/>
                  </a:moveTo>
                  <a:lnTo>
                    <a:pt x="1355566" y="0"/>
                  </a:lnTo>
                  <a:lnTo>
                    <a:pt x="1364786" y="0"/>
                  </a:lnTo>
                  <a:lnTo>
                    <a:pt x="1373688" y="317"/>
                  </a:lnTo>
                  <a:lnTo>
                    <a:pt x="1382908" y="952"/>
                  </a:lnTo>
                  <a:lnTo>
                    <a:pt x="1391810" y="1904"/>
                  </a:lnTo>
                  <a:lnTo>
                    <a:pt x="1400712" y="3174"/>
                  </a:lnTo>
                  <a:lnTo>
                    <a:pt x="1409613" y="4444"/>
                  </a:lnTo>
                  <a:lnTo>
                    <a:pt x="1418515" y="6348"/>
                  </a:lnTo>
                  <a:lnTo>
                    <a:pt x="1426782" y="8252"/>
                  </a:lnTo>
                  <a:lnTo>
                    <a:pt x="1435684" y="10474"/>
                  </a:lnTo>
                  <a:lnTo>
                    <a:pt x="1444268" y="12379"/>
                  </a:lnTo>
                  <a:lnTo>
                    <a:pt x="1452852" y="15236"/>
                  </a:lnTo>
                  <a:lnTo>
                    <a:pt x="1460800" y="18092"/>
                  </a:lnTo>
                  <a:lnTo>
                    <a:pt x="1469384" y="21266"/>
                  </a:lnTo>
                  <a:lnTo>
                    <a:pt x="1477650" y="24758"/>
                  </a:lnTo>
                  <a:lnTo>
                    <a:pt x="1485598" y="27932"/>
                  </a:lnTo>
                  <a:lnTo>
                    <a:pt x="1493228" y="31741"/>
                  </a:lnTo>
                  <a:lnTo>
                    <a:pt x="1501495" y="35867"/>
                  </a:lnTo>
                  <a:lnTo>
                    <a:pt x="1509125" y="39676"/>
                  </a:lnTo>
                  <a:lnTo>
                    <a:pt x="1517073" y="44120"/>
                  </a:lnTo>
                  <a:lnTo>
                    <a:pt x="1524385" y="48881"/>
                  </a:lnTo>
                  <a:lnTo>
                    <a:pt x="1531698" y="53960"/>
                  </a:lnTo>
                  <a:lnTo>
                    <a:pt x="1539010" y="58721"/>
                  </a:lnTo>
                  <a:lnTo>
                    <a:pt x="1546640" y="63800"/>
                  </a:lnTo>
                  <a:lnTo>
                    <a:pt x="1553635" y="69196"/>
                  </a:lnTo>
                  <a:lnTo>
                    <a:pt x="1560629" y="74909"/>
                  </a:lnTo>
                  <a:lnTo>
                    <a:pt x="1567624" y="80305"/>
                  </a:lnTo>
                  <a:lnTo>
                    <a:pt x="1580976" y="92684"/>
                  </a:lnTo>
                  <a:lnTo>
                    <a:pt x="1593694" y="105380"/>
                  </a:lnTo>
                  <a:lnTo>
                    <a:pt x="1606093" y="118712"/>
                  </a:lnTo>
                  <a:lnTo>
                    <a:pt x="1617856" y="132678"/>
                  </a:lnTo>
                  <a:lnTo>
                    <a:pt x="1628984" y="147596"/>
                  </a:lnTo>
                  <a:lnTo>
                    <a:pt x="1639157" y="162832"/>
                  </a:lnTo>
                  <a:lnTo>
                    <a:pt x="1649331" y="178703"/>
                  </a:lnTo>
                  <a:lnTo>
                    <a:pt x="1658551" y="195525"/>
                  </a:lnTo>
                  <a:lnTo>
                    <a:pt x="1666817" y="212348"/>
                  </a:lnTo>
                  <a:lnTo>
                    <a:pt x="1674765" y="229806"/>
                  </a:lnTo>
                  <a:lnTo>
                    <a:pt x="1682078" y="247581"/>
                  </a:lnTo>
                  <a:lnTo>
                    <a:pt x="1688436" y="266308"/>
                  </a:lnTo>
                  <a:lnTo>
                    <a:pt x="1693841" y="285036"/>
                  </a:lnTo>
                  <a:lnTo>
                    <a:pt x="1698610" y="304080"/>
                  </a:lnTo>
                  <a:lnTo>
                    <a:pt x="1700517" y="314237"/>
                  </a:lnTo>
                  <a:lnTo>
                    <a:pt x="1702743" y="324077"/>
                  </a:lnTo>
                  <a:lnTo>
                    <a:pt x="1704332" y="333917"/>
                  </a:lnTo>
                  <a:lnTo>
                    <a:pt x="1705604" y="344074"/>
                  </a:lnTo>
                  <a:lnTo>
                    <a:pt x="1706876" y="353914"/>
                  </a:lnTo>
                  <a:lnTo>
                    <a:pt x="1707830" y="364071"/>
                  </a:lnTo>
                  <a:lnTo>
                    <a:pt x="1708466" y="374546"/>
                  </a:lnTo>
                  <a:lnTo>
                    <a:pt x="1709419" y="385020"/>
                  </a:lnTo>
                  <a:lnTo>
                    <a:pt x="1709737" y="395178"/>
                  </a:lnTo>
                  <a:lnTo>
                    <a:pt x="1709737" y="405652"/>
                  </a:lnTo>
                  <a:lnTo>
                    <a:pt x="1709737" y="418031"/>
                  </a:lnTo>
                  <a:lnTo>
                    <a:pt x="1709101" y="431045"/>
                  </a:lnTo>
                  <a:lnTo>
                    <a:pt x="1708148" y="443742"/>
                  </a:lnTo>
                  <a:lnTo>
                    <a:pt x="1707194" y="456755"/>
                  </a:lnTo>
                  <a:lnTo>
                    <a:pt x="1705604" y="470087"/>
                  </a:lnTo>
                  <a:lnTo>
                    <a:pt x="1703697" y="482783"/>
                  </a:lnTo>
                  <a:lnTo>
                    <a:pt x="1702107" y="496114"/>
                  </a:lnTo>
                  <a:lnTo>
                    <a:pt x="1699881" y="509446"/>
                  </a:lnTo>
                  <a:lnTo>
                    <a:pt x="1696702" y="522777"/>
                  </a:lnTo>
                  <a:lnTo>
                    <a:pt x="1693841" y="536426"/>
                  </a:lnTo>
                  <a:lnTo>
                    <a:pt x="1690979" y="549757"/>
                  </a:lnTo>
                  <a:lnTo>
                    <a:pt x="1687164" y="562771"/>
                  </a:lnTo>
                  <a:lnTo>
                    <a:pt x="1683667" y="576420"/>
                  </a:lnTo>
                  <a:lnTo>
                    <a:pt x="1679534" y="589751"/>
                  </a:lnTo>
                  <a:lnTo>
                    <a:pt x="1675401" y="603082"/>
                  </a:lnTo>
                  <a:lnTo>
                    <a:pt x="1670632" y="616414"/>
                  </a:lnTo>
                  <a:lnTo>
                    <a:pt x="1665863" y="629745"/>
                  </a:lnTo>
                  <a:lnTo>
                    <a:pt x="1661094" y="642441"/>
                  </a:lnTo>
                  <a:lnTo>
                    <a:pt x="1655372" y="655773"/>
                  </a:lnTo>
                  <a:lnTo>
                    <a:pt x="1650285" y="668787"/>
                  </a:lnTo>
                  <a:lnTo>
                    <a:pt x="1644244" y="681166"/>
                  </a:lnTo>
                  <a:lnTo>
                    <a:pt x="1638521" y="693862"/>
                  </a:lnTo>
                  <a:lnTo>
                    <a:pt x="1632163" y="706241"/>
                  </a:lnTo>
                  <a:lnTo>
                    <a:pt x="1625486" y="718938"/>
                  </a:lnTo>
                  <a:lnTo>
                    <a:pt x="1618810" y="730682"/>
                  </a:lnTo>
                  <a:lnTo>
                    <a:pt x="1612133" y="742744"/>
                  </a:lnTo>
                  <a:lnTo>
                    <a:pt x="1605139" y="754170"/>
                  </a:lnTo>
                  <a:lnTo>
                    <a:pt x="1597827" y="765597"/>
                  </a:lnTo>
                  <a:lnTo>
                    <a:pt x="1590514" y="777024"/>
                  </a:lnTo>
                  <a:lnTo>
                    <a:pt x="1582566" y="787816"/>
                  </a:lnTo>
                  <a:lnTo>
                    <a:pt x="1574936" y="798608"/>
                  </a:lnTo>
                  <a:lnTo>
                    <a:pt x="1566988" y="808765"/>
                  </a:lnTo>
                  <a:lnTo>
                    <a:pt x="1566988" y="950966"/>
                  </a:lnTo>
                  <a:lnTo>
                    <a:pt x="1559357" y="959219"/>
                  </a:lnTo>
                  <a:lnTo>
                    <a:pt x="1539964" y="980485"/>
                  </a:lnTo>
                  <a:lnTo>
                    <a:pt x="1511350" y="1011274"/>
                  </a:lnTo>
                  <a:lnTo>
                    <a:pt x="1495136" y="1028415"/>
                  </a:lnTo>
                  <a:lnTo>
                    <a:pt x="1477968" y="1046190"/>
                  </a:lnTo>
                  <a:lnTo>
                    <a:pt x="1459846" y="1063965"/>
                  </a:lnTo>
                  <a:lnTo>
                    <a:pt x="1441724" y="1081105"/>
                  </a:lnTo>
                  <a:lnTo>
                    <a:pt x="1423920" y="1096976"/>
                  </a:lnTo>
                  <a:lnTo>
                    <a:pt x="1407388" y="1111576"/>
                  </a:lnTo>
                  <a:lnTo>
                    <a:pt x="1399122" y="1118242"/>
                  </a:lnTo>
                  <a:lnTo>
                    <a:pt x="1391492" y="1123638"/>
                  </a:lnTo>
                  <a:lnTo>
                    <a:pt x="1384179" y="1128717"/>
                  </a:lnTo>
                  <a:lnTo>
                    <a:pt x="1377503" y="1133160"/>
                  </a:lnTo>
                  <a:lnTo>
                    <a:pt x="1371144" y="1136652"/>
                  </a:lnTo>
                  <a:lnTo>
                    <a:pt x="1365104" y="1139191"/>
                  </a:lnTo>
                  <a:lnTo>
                    <a:pt x="1360017" y="1140461"/>
                  </a:lnTo>
                  <a:lnTo>
                    <a:pt x="1357791" y="1141096"/>
                  </a:lnTo>
                  <a:lnTo>
                    <a:pt x="1355566" y="1141413"/>
                  </a:lnTo>
                  <a:lnTo>
                    <a:pt x="1353340" y="1141096"/>
                  </a:lnTo>
                  <a:lnTo>
                    <a:pt x="1351115" y="1140461"/>
                  </a:lnTo>
                  <a:lnTo>
                    <a:pt x="1346028" y="1139191"/>
                  </a:lnTo>
                  <a:lnTo>
                    <a:pt x="1340305" y="1136652"/>
                  </a:lnTo>
                  <a:lnTo>
                    <a:pt x="1333947" y="1133160"/>
                  </a:lnTo>
                  <a:lnTo>
                    <a:pt x="1327270" y="1128717"/>
                  </a:lnTo>
                  <a:lnTo>
                    <a:pt x="1319958" y="1123638"/>
                  </a:lnTo>
                  <a:lnTo>
                    <a:pt x="1312010" y="1118242"/>
                  </a:lnTo>
                  <a:lnTo>
                    <a:pt x="1304061" y="1111576"/>
                  </a:lnTo>
                  <a:lnTo>
                    <a:pt x="1287211" y="1096976"/>
                  </a:lnTo>
                  <a:lnTo>
                    <a:pt x="1269725" y="1081105"/>
                  </a:lnTo>
                  <a:lnTo>
                    <a:pt x="1251603" y="1063965"/>
                  </a:lnTo>
                  <a:lnTo>
                    <a:pt x="1233482" y="1046190"/>
                  </a:lnTo>
                  <a:lnTo>
                    <a:pt x="1215996" y="1028415"/>
                  </a:lnTo>
                  <a:lnTo>
                    <a:pt x="1199781" y="1011274"/>
                  </a:lnTo>
                  <a:lnTo>
                    <a:pt x="1171486" y="980485"/>
                  </a:lnTo>
                  <a:lnTo>
                    <a:pt x="1151774" y="959219"/>
                  </a:lnTo>
                  <a:lnTo>
                    <a:pt x="1144462" y="950966"/>
                  </a:lnTo>
                  <a:lnTo>
                    <a:pt x="1144462" y="808765"/>
                  </a:lnTo>
                  <a:lnTo>
                    <a:pt x="1136196" y="798608"/>
                  </a:lnTo>
                  <a:lnTo>
                    <a:pt x="1128565" y="787816"/>
                  </a:lnTo>
                  <a:lnTo>
                    <a:pt x="1120935" y="777024"/>
                  </a:lnTo>
                  <a:lnTo>
                    <a:pt x="1113305" y="765597"/>
                  </a:lnTo>
                  <a:lnTo>
                    <a:pt x="1105993" y="754170"/>
                  </a:lnTo>
                  <a:lnTo>
                    <a:pt x="1098998" y="742744"/>
                  </a:lnTo>
                  <a:lnTo>
                    <a:pt x="1092322" y="730682"/>
                  </a:lnTo>
                  <a:lnTo>
                    <a:pt x="1085645" y="718938"/>
                  </a:lnTo>
                  <a:lnTo>
                    <a:pt x="1078969" y="706241"/>
                  </a:lnTo>
                  <a:lnTo>
                    <a:pt x="1072928" y="693862"/>
                  </a:lnTo>
                  <a:lnTo>
                    <a:pt x="1066887" y="681166"/>
                  </a:lnTo>
                  <a:lnTo>
                    <a:pt x="1061165" y="668787"/>
                  </a:lnTo>
                  <a:lnTo>
                    <a:pt x="1055442" y="655773"/>
                  </a:lnTo>
                  <a:lnTo>
                    <a:pt x="1050355" y="642441"/>
                  </a:lnTo>
                  <a:lnTo>
                    <a:pt x="1045268" y="629745"/>
                  </a:lnTo>
                  <a:lnTo>
                    <a:pt x="1040499" y="616414"/>
                  </a:lnTo>
                  <a:lnTo>
                    <a:pt x="1036048" y="603082"/>
                  </a:lnTo>
                  <a:lnTo>
                    <a:pt x="1031915" y="589751"/>
                  </a:lnTo>
                  <a:lnTo>
                    <a:pt x="1027782" y="576420"/>
                  </a:lnTo>
                  <a:lnTo>
                    <a:pt x="1023967" y="562771"/>
                  </a:lnTo>
                  <a:lnTo>
                    <a:pt x="1020470" y="549757"/>
                  </a:lnTo>
                  <a:lnTo>
                    <a:pt x="1016973" y="536426"/>
                  </a:lnTo>
                  <a:lnTo>
                    <a:pt x="1014429" y="522777"/>
                  </a:lnTo>
                  <a:lnTo>
                    <a:pt x="1011568" y="509446"/>
                  </a:lnTo>
                  <a:lnTo>
                    <a:pt x="1009343" y="496114"/>
                  </a:lnTo>
                  <a:lnTo>
                    <a:pt x="1007435" y="482783"/>
                  </a:lnTo>
                  <a:lnTo>
                    <a:pt x="1005527" y="470087"/>
                  </a:lnTo>
                  <a:lnTo>
                    <a:pt x="1004256" y="456755"/>
                  </a:lnTo>
                  <a:lnTo>
                    <a:pt x="1002984" y="443742"/>
                  </a:lnTo>
                  <a:lnTo>
                    <a:pt x="1002348" y="431045"/>
                  </a:lnTo>
                  <a:lnTo>
                    <a:pt x="1001712" y="418031"/>
                  </a:lnTo>
                  <a:lnTo>
                    <a:pt x="1001712" y="405652"/>
                  </a:lnTo>
                  <a:lnTo>
                    <a:pt x="1001712" y="395178"/>
                  </a:lnTo>
                  <a:lnTo>
                    <a:pt x="1002030" y="385020"/>
                  </a:lnTo>
                  <a:lnTo>
                    <a:pt x="1002666" y="374546"/>
                  </a:lnTo>
                  <a:lnTo>
                    <a:pt x="1003302" y="364071"/>
                  </a:lnTo>
                  <a:lnTo>
                    <a:pt x="1004574" y="353914"/>
                  </a:lnTo>
                  <a:lnTo>
                    <a:pt x="1005527" y="344074"/>
                  </a:lnTo>
                  <a:lnTo>
                    <a:pt x="1007117" y="333917"/>
                  </a:lnTo>
                  <a:lnTo>
                    <a:pt x="1008707" y="324077"/>
                  </a:lnTo>
                  <a:lnTo>
                    <a:pt x="1010296" y="314237"/>
                  </a:lnTo>
                  <a:lnTo>
                    <a:pt x="1012522" y="304080"/>
                  </a:lnTo>
                  <a:lnTo>
                    <a:pt x="1017609" y="285036"/>
                  </a:lnTo>
                  <a:lnTo>
                    <a:pt x="1023013" y="266308"/>
                  </a:lnTo>
                  <a:lnTo>
                    <a:pt x="1029372" y="247581"/>
                  </a:lnTo>
                  <a:lnTo>
                    <a:pt x="1036366" y="229806"/>
                  </a:lnTo>
                  <a:lnTo>
                    <a:pt x="1044315" y="212348"/>
                  </a:lnTo>
                  <a:lnTo>
                    <a:pt x="1052899" y="195525"/>
                  </a:lnTo>
                  <a:lnTo>
                    <a:pt x="1062119" y="178703"/>
                  </a:lnTo>
                  <a:lnTo>
                    <a:pt x="1071656" y="162832"/>
                  </a:lnTo>
                  <a:lnTo>
                    <a:pt x="1082466" y="147596"/>
                  </a:lnTo>
                  <a:lnTo>
                    <a:pt x="1093593" y="132678"/>
                  </a:lnTo>
                  <a:lnTo>
                    <a:pt x="1105357" y="118712"/>
                  </a:lnTo>
                  <a:lnTo>
                    <a:pt x="1117438" y="105380"/>
                  </a:lnTo>
                  <a:lnTo>
                    <a:pt x="1130473" y="92684"/>
                  </a:lnTo>
                  <a:lnTo>
                    <a:pt x="1143826" y="80305"/>
                  </a:lnTo>
                  <a:lnTo>
                    <a:pt x="1150820" y="74909"/>
                  </a:lnTo>
                  <a:lnTo>
                    <a:pt x="1157815" y="69196"/>
                  </a:lnTo>
                  <a:lnTo>
                    <a:pt x="1164809" y="63800"/>
                  </a:lnTo>
                  <a:lnTo>
                    <a:pt x="1172121" y="58721"/>
                  </a:lnTo>
                  <a:lnTo>
                    <a:pt x="1179434" y="53960"/>
                  </a:lnTo>
                  <a:lnTo>
                    <a:pt x="1187064" y="48881"/>
                  </a:lnTo>
                  <a:lnTo>
                    <a:pt x="1194376" y="44120"/>
                  </a:lnTo>
                  <a:lnTo>
                    <a:pt x="1202007" y="39676"/>
                  </a:lnTo>
                  <a:lnTo>
                    <a:pt x="1209955" y="35867"/>
                  </a:lnTo>
                  <a:lnTo>
                    <a:pt x="1217903" y="31741"/>
                  </a:lnTo>
                  <a:lnTo>
                    <a:pt x="1225851" y="27932"/>
                  </a:lnTo>
                  <a:lnTo>
                    <a:pt x="1233799" y="24758"/>
                  </a:lnTo>
                  <a:lnTo>
                    <a:pt x="1242066" y="21266"/>
                  </a:lnTo>
                  <a:lnTo>
                    <a:pt x="1250332" y="18092"/>
                  </a:lnTo>
                  <a:lnTo>
                    <a:pt x="1258916" y="15236"/>
                  </a:lnTo>
                  <a:lnTo>
                    <a:pt x="1267182" y="12379"/>
                  </a:lnTo>
                  <a:lnTo>
                    <a:pt x="1275766" y="10474"/>
                  </a:lnTo>
                  <a:lnTo>
                    <a:pt x="1284350" y="8252"/>
                  </a:lnTo>
                  <a:lnTo>
                    <a:pt x="1292934" y="6348"/>
                  </a:lnTo>
                  <a:lnTo>
                    <a:pt x="1301836" y="4444"/>
                  </a:lnTo>
                  <a:lnTo>
                    <a:pt x="1310738" y="3174"/>
                  </a:lnTo>
                  <a:lnTo>
                    <a:pt x="1319322" y="1904"/>
                  </a:lnTo>
                  <a:lnTo>
                    <a:pt x="1328224" y="952"/>
                  </a:lnTo>
                  <a:lnTo>
                    <a:pt x="1337444" y="317"/>
                  </a:lnTo>
                  <a:lnTo>
                    <a:pt x="13463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58763" y="1738676"/>
            <a:ext cx="950384" cy="948267"/>
            <a:chOff x="3719072" y="1304007"/>
            <a:chExt cx="712788" cy="711200"/>
          </a:xfrm>
        </p:grpSpPr>
        <p:sp>
          <p:nvSpPr>
            <p:cNvPr id="10" name="橢圓 5"/>
            <p:cNvSpPr/>
            <p:nvPr/>
          </p:nvSpPr>
          <p:spPr>
            <a:xfrm>
              <a:off x="3719072" y="1304007"/>
              <a:ext cx="712788" cy="7112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785" indent="-31178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5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1" name="KSO_Shape"/>
            <p:cNvSpPr/>
            <p:nvPr/>
          </p:nvSpPr>
          <p:spPr bwMode="auto">
            <a:xfrm>
              <a:off x="3930210" y="1497682"/>
              <a:ext cx="288925" cy="323850"/>
            </a:xfrm>
            <a:custGeom>
              <a:avLst/>
              <a:gdLst>
                <a:gd name="T0" fmla="*/ 248428 w 2033587"/>
                <a:gd name="T1" fmla="*/ 944529 h 2276475"/>
                <a:gd name="T2" fmla="*/ 1175716 w 2033587"/>
                <a:gd name="T3" fmla="*/ 709393 h 2276475"/>
                <a:gd name="T4" fmla="*/ 1178374 w 2033587"/>
                <a:gd name="T5" fmla="*/ 591162 h 2276475"/>
                <a:gd name="T6" fmla="*/ 1585424 w 2033587"/>
                <a:gd name="T7" fmla="*/ 232745 h 2276475"/>
                <a:gd name="T8" fmla="*/ 1623685 w 2033587"/>
                <a:gd name="T9" fmla="*/ 244701 h 2276475"/>
                <a:gd name="T10" fmla="*/ 1656631 w 2033587"/>
                <a:gd name="T11" fmla="*/ 266753 h 2276475"/>
                <a:gd name="T12" fmla="*/ 1682138 w 2033587"/>
                <a:gd name="T13" fmla="*/ 297308 h 2276475"/>
                <a:gd name="T14" fmla="*/ 1697549 w 2033587"/>
                <a:gd name="T15" fmla="*/ 334505 h 2276475"/>
                <a:gd name="T16" fmla="*/ 1701800 w 2033587"/>
                <a:gd name="T17" fmla="*/ 1767638 h 2276475"/>
                <a:gd name="T18" fmla="*/ 1695689 w 2033587"/>
                <a:gd name="T19" fmla="*/ 1808289 h 2276475"/>
                <a:gd name="T20" fmla="*/ 1678419 w 2033587"/>
                <a:gd name="T21" fmla="*/ 1844423 h 2276475"/>
                <a:gd name="T22" fmla="*/ 1651849 w 2033587"/>
                <a:gd name="T23" fmla="*/ 1873649 h 2276475"/>
                <a:gd name="T24" fmla="*/ 1617839 w 2033587"/>
                <a:gd name="T25" fmla="*/ 1894372 h 2276475"/>
                <a:gd name="T26" fmla="*/ 1578251 w 2033587"/>
                <a:gd name="T27" fmla="*/ 1904469 h 2276475"/>
                <a:gd name="T28" fmla="*/ 381012 w 2033587"/>
                <a:gd name="T29" fmla="*/ 1903672 h 2276475"/>
                <a:gd name="T30" fmla="*/ 342220 w 2033587"/>
                <a:gd name="T31" fmla="*/ 1891715 h 2276475"/>
                <a:gd name="T32" fmla="*/ 309539 w 2033587"/>
                <a:gd name="T33" fmla="*/ 1869397 h 2276475"/>
                <a:gd name="T34" fmla="*/ 284298 w 2033587"/>
                <a:gd name="T35" fmla="*/ 1838844 h 2276475"/>
                <a:gd name="T36" fmla="*/ 268621 w 2033587"/>
                <a:gd name="T37" fmla="*/ 1801912 h 2276475"/>
                <a:gd name="T38" fmla="*/ 382075 w 2033587"/>
                <a:gd name="T39" fmla="*/ 1767638 h 2276475"/>
                <a:gd name="T40" fmla="*/ 385528 w 2033587"/>
                <a:gd name="T41" fmla="*/ 1778531 h 2276475"/>
                <a:gd name="T42" fmla="*/ 398017 w 2033587"/>
                <a:gd name="T43" fmla="*/ 1786768 h 2276475"/>
                <a:gd name="T44" fmla="*/ 1570013 w 2033587"/>
                <a:gd name="T45" fmla="*/ 1786502 h 2276475"/>
                <a:gd name="T46" fmla="*/ 1581704 w 2033587"/>
                <a:gd name="T47" fmla="*/ 1776937 h 2276475"/>
                <a:gd name="T48" fmla="*/ 1583830 w 2033587"/>
                <a:gd name="T49" fmla="*/ 368513 h 2276475"/>
                <a:gd name="T50" fmla="*/ 1580376 w 2033587"/>
                <a:gd name="T51" fmla="*/ 357619 h 2276475"/>
                <a:gd name="T52" fmla="*/ 1568419 w 2033587"/>
                <a:gd name="T53" fmla="*/ 349383 h 2276475"/>
                <a:gd name="T54" fmla="*/ 492697 w 2033587"/>
                <a:gd name="T55" fmla="*/ 362402 h 2276475"/>
                <a:gd name="T56" fmla="*/ 484724 w 2033587"/>
                <a:gd name="T57" fmla="*/ 402787 h 2276475"/>
                <a:gd name="T58" fmla="*/ 465590 w 2033587"/>
                <a:gd name="T59" fmla="*/ 437592 h 2276475"/>
                <a:gd name="T60" fmla="*/ 437421 w 2033587"/>
                <a:gd name="T61" fmla="*/ 465490 h 2276475"/>
                <a:gd name="T62" fmla="*/ 402608 w 2033587"/>
                <a:gd name="T63" fmla="*/ 484619 h 2276475"/>
                <a:gd name="T64" fmla="*/ 362480 w 2033587"/>
                <a:gd name="T65" fmla="*/ 492856 h 2276475"/>
                <a:gd name="T66" fmla="*/ 118789 w 2033587"/>
                <a:gd name="T67" fmla="*/ 1542067 h 2276475"/>
                <a:gd name="T68" fmla="*/ 128090 w 2033587"/>
                <a:gd name="T69" fmla="*/ 1553757 h 2276475"/>
                <a:gd name="T70" fmla="*/ 1299773 w 2033587"/>
                <a:gd name="T71" fmla="*/ 1556149 h 2276475"/>
                <a:gd name="T72" fmla="*/ 1310934 w 2033587"/>
                <a:gd name="T73" fmla="*/ 1552695 h 2276475"/>
                <a:gd name="T74" fmla="*/ 1319438 w 2033587"/>
                <a:gd name="T75" fmla="*/ 1540208 h 2276475"/>
                <a:gd name="T76" fmla="*/ 1318907 w 2033587"/>
                <a:gd name="T77" fmla="*/ 131782 h 2276475"/>
                <a:gd name="T78" fmla="*/ 1309340 w 2033587"/>
                <a:gd name="T79" fmla="*/ 120357 h 2276475"/>
                <a:gd name="T80" fmla="*/ 492963 w 2033587"/>
                <a:gd name="T81" fmla="*/ 117967 h 2276475"/>
                <a:gd name="T82" fmla="*/ 1327676 w 2033587"/>
                <a:gd name="T83" fmla="*/ 2922 h 2276475"/>
                <a:gd name="T84" fmla="*/ 1365413 w 2033587"/>
                <a:gd name="T85" fmla="*/ 16738 h 2276475"/>
                <a:gd name="T86" fmla="*/ 1397303 w 2033587"/>
                <a:gd name="T87" fmla="*/ 40385 h 2276475"/>
                <a:gd name="T88" fmla="*/ 1420954 w 2033587"/>
                <a:gd name="T89" fmla="*/ 72268 h 2276475"/>
                <a:gd name="T90" fmla="*/ 1434773 w 2033587"/>
                <a:gd name="T91" fmla="*/ 109996 h 2276475"/>
                <a:gd name="T92" fmla="*/ 1437430 w 2033587"/>
                <a:gd name="T93" fmla="*/ 1543396 h 2276475"/>
                <a:gd name="T94" fmla="*/ 1429192 w 2033587"/>
                <a:gd name="T95" fmla="*/ 1583515 h 2276475"/>
                <a:gd name="T96" fmla="*/ 1410324 w 2033587"/>
                <a:gd name="T97" fmla="*/ 1618586 h 2276475"/>
                <a:gd name="T98" fmla="*/ 1382155 w 2033587"/>
                <a:gd name="T99" fmla="*/ 1646749 h 2276475"/>
                <a:gd name="T100" fmla="*/ 1347076 w 2033587"/>
                <a:gd name="T101" fmla="*/ 1665613 h 2276475"/>
                <a:gd name="T102" fmla="*/ 1307214 w 2033587"/>
                <a:gd name="T103" fmla="*/ 1673849 h 2276475"/>
                <a:gd name="T104" fmla="*/ 109754 w 2033587"/>
                <a:gd name="T105" fmla="*/ 1671192 h 2276475"/>
                <a:gd name="T106" fmla="*/ 72017 w 2033587"/>
                <a:gd name="T107" fmla="*/ 1657377 h 2276475"/>
                <a:gd name="T108" fmla="*/ 40394 w 2033587"/>
                <a:gd name="T109" fmla="*/ 1633731 h 2276475"/>
                <a:gd name="T110" fmla="*/ 16476 w 2033587"/>
                <a:gd name="T111" fmla="*/ 1601848 h 2276475"/>
                <a:gd name="T112" fmla="*/ 2657 w 2033587"/>
                <a:gd name="T113" fmla="*/ 1564120 h 2276475"/>
                <a:gd name="T114" fmla="*/ 409517 w 2033587"/>
                <a:gd name="T115" fmla="*/ 0 h 22764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33587" h="2276475">
                  <a:moveTo>
                    <a:pt x="312737" y="1411287"/>
                  </a:moveTo>
                  <a:lnTo>
                    <a:pt x="1422400" y="1411287"/>
                  </a:lnTo>
                  <a:lnTo>
                    <a:pt x="1422400" y="1552575"/>
                  </a:lnTo>
                  <a:lnTo>
                    <a:pt x="312737" y="1552575"/>
                  </a:lnTo>
                  <a:lnTo>
                    <a:pt x="312737" y="1411287"/>
                  </a:lnTo>
                  <a:close/>
                  <a:moveTo>
                    <a:pt x="296862" y="1128712"/>
                  </a:moveTo>
                  <a:lnTo>
                    <a:pt x="1404937" y="1128712"/>
                  </a:lnTo>
                  <a:lnTo>
                    <a:pt x="1404937" y="1270000"/>
                  </a:lnTo>
                  <a:lnTo>
                    <a:pt x="296862" y="1270000"/>
                  </a:lnTo>
                  <a:lnTo>
                    <a:pt x="296862" y="1128712"/>
                  </a:lnTo>
                  <a:close/>
                  <a:moveTo>
                    <a:pt x="296862" y="847725"/>
                  </a:moveTo>
                  <a:lnTo>
                    <a:pt x="1404937" y="847725"/>
                  </a:lnTo>
                  <a:lnTo>
                    <a:pt x="1404937" y="987425"/>
                  </a:lnTo>
                  <a:lnTo>
                    <a:pt x="296862" y="987425"/>
                  </a:lnTo>
                  <a:lnTo>
                    <a:pt x="296862" y="847725"/>
                  </a:lnTo>
                  <a:close/>
                  <a:moveTo>
                    <a:pt x="869950" y="565150"/>
                  </a:moveTo>
                  <a:lnTo>
                    <a:pt x="1408113" y="565150"/>
                  </a:lnTo>
                  <a:lnTo>
                    <a:pt x="1408113" y="706438"/>
                  </a:lnTo>
                  <a:lnTo>
                    <a:pt x="869950" y="706438"/>
                  </a:lnTo>
                  <a:lnTo>
                    <a:pt x="869950" y="565150"/>
                  </a:lnTo>
                  <a:close/>
                  <a:moveTo>
                    <a:pt x="1869440" y="276225"/>
                  </a:moveTo>
                  <a:lnTo>
                    <a:pt x="1877695" y="276543"/>
                  </a:lnTo>
                  <a:lnTo>
                    <a:pt x="1885950" y="276860"/>
                  </a:lnTo>
                  <a:lnTo>
                    <a:pt x="1894522" y="278130"/>
                  </a:lnTo>
                  <a:lnTo>
                    <a:pt x="1902460" y="279400"/>
                  </a:lnTo>
                  <a:lnTo>
                    <a:pt x="1910080" y="281305"/>
                  </a:lnTo>
                  <a:lnTo>
                    <a:pt x="1918017" y="283528"/>
                  </a:lnTo>
                  <a:lnTo>
                    <a:pt x="1925955" y="286068"/>
                  </a:lnTo>
                  <a:lnTo>
                    <a:pt x="1933257" y="288925"/>
                  </a:lnTo>
                  <a:lnTo>
                    <a:pt x="1940242" y="292418"/>
                  </a:lnTo>
                  <a:lnTo>
                    <a:pt x="1947545" y="296228"/>
                  </a:lnTo>
                  <a:lnTo>
                    <a:pt x="1954530" y="299720"/>
                  </a:lnTo>
                  <a:lnTo>
                    <a:pt x="1961197" y="304165"/>
                  </a:lnTo>
                  <a:lnTo>
                    <a:pt x="1967865" y="308928"/>
                  </a:lnTo>
                  <a:lnTo>
                    <a:pt x="1973897" y="313690"/>
                  </a:lnTo>
                  <a:lnTo>
                    <a:pt x="1979612" y="318770"/>
                  </a:lnTo>
                  <a:lnTo>
                    <a:pt x="1985645" y="324168"/>
                  </a:lnTo>
                  <a:lnTo>
                    <a:pt x="1991042" y="330200"/>
                  </a:lnTo>
                  <a:lnTo>
                    <a:pt x="1996122" y="335915"/>
                  </a:lnTo>
                  <a:lnTo>
                    <a:pt x="2000885" y="342265"/>
                  </a:lnTo>
                  <a:lnTo>
                    <a:pt x="2005647" y="348615"/>
                  </a:lnTo>
                  <a:lnTo>
                    <a:pt x="2010092" y="355283"/>
                  </a:lnTo>
                  <a:lnTo>
                    <a:pt x="2013585" y="362268"/>
                  </a:lnTo>
                  <a:lnTo>
                    <a:pt x="2017395" y="369570"/>
                  </a:lnTo>
                  <a:lnTo>
                    <a:pt x="2020570" y="376873"/>
                  </a:lnTo>
                  <a:lnTo>
                    <a:pt x="2023745" y="384175"/>
                  </a:lnTo>
                  <a:lnTo>
                    <a:pt x="2026285" y="391795"/>
                  </a:lnTo>
                  <a:lnTo>
                    <a:pt x="2028507" y="399733"/>
                  </a:lnTo>
                  <a:lnTo>
                    <a:pt x="2030412" y="407670"/>
                  </a:lnTo>
                  <a:lnTo>
                    <a:pt x="2032000" y="415608"/>
                  </a:lnTo>
                  <a:lnTo>
                    <a:pt x="2032952" y="423863"/>
                  </a:lnTo>
                  <a:lnTo>
                    <a:pt x="2033270" y="432118"/>
                  </a:lnTo>
                  <a:lnTo>
                    <a:pt x="2033587" y="440373"/>
                  </a:lnTo>
                  <a:lnTo>
                    <a:pt x="2033587" y="2112328"/>
                  </a:lnTo>
                  <a:lnTo>
                    <a:pt x="2033270" y="2120583"/>
                  </a:lnTo>
                  <a:lnTo>
                    <a:pt x="2032952" y="2128838"/>
                  </a:lnTo>
                  <a:lnTo>
                    <a:pt x="2032000" y="2137410"/>
                  </a:lnTo>
                  <a:lnTo>
                    <a:pt x="2030412" y="2145348"/>
                  </a:lnTo>
                  <a:lnTo>
                    <a:pt x="2028507" y="2153285"/>
                  </a:lnTo>
                  <a:lnTo>
                    <a:pt x="2026285" y="2160905"/>
                  </a:lnTo>
                  <a:lnTo>
                    <a:pt x="2023745" y="2168525"/>
                  </a:lnTo>
                  <a:lnTo>
                    <a:pt x="2020570" y="2175828"/>
                  </a:lnTo>
                  <a:lnTo>
                    <a:pt x="2017395" y="2183130"/>
                  </a:lnTo>
                  <a:lnTo>
                    <a:pt x="2013585" y="2190433"/>
                  </a:lnTo>
                  <a:lnTo>
                    <a:pt x="2010092" y="2197418"/>
                  </a:lnTo>
                  <a:lnTo>
                    <a:pt x="2005647" y="2204085"/>
                  </a:lnTo>
                  <a:lnTo>
                    <a:pt x="2000885" y="2210435"/>
                  </a:lnTo>
                  <a:lnTo>
                    <a:pt x="1996122" y="2216785"/>
                  </a:lnTo>
                  <a:lnTo>
                    <a:pt x="1991042" y="2222500"/>
                  </a:lnTo>
                  <a:lnTo>
                    <a:pt x="1985645" y="2228533"/>
                  </a:lnTo>
                  <a:lnTo>
                    <a:pt x="1979612" y="2233930"/>
                  </a:lnTo>
                  <a:lnTo>
                    <a:pt x="1973897" y="2239010"/>
                  </a:lnTo>
                  <a:lnTo>
                    <a:pt x="1967865" y="2243773"/>
                  </a:lnTo>
                  <a:lnTo>
                    <a:pt x="1961197" y="2248535"/>
                  </a:lnTo>
                  <a:lnTo>
                    <a:pt x="1954530" y="2252980"/>
                  </a:lnTo>
                  <a:lnTo>
                    <a:pt x="1947545" y="2256790"/>
                  </a:lnTo>
                  <a:lnTo>
                    <a:pt x="1940242" y="2260600"/>
                  </a:lnTo>
                  <a:lnTo>
                    <a:pt x="1933257" y="2263775"/>
                  </a:lnTo>
                  <a:lnTo>
                    <a:pt x="1925955" y="2266633"/>
                  </a:lnTo>
                  <a:lnTo>
                    <a:pt x="1918017" y="2269173"/>
                  </a:lnTo>
                  <a:lnTo>
                    <a:pt x="1910080" y="2271395"/>
                  </a:lnTo>
                  <a:lnTo>
                    <a:pt x="1902460" y="2273300"/>
                  </a:lnTo>
                  <a:lnTo>
                    <a:pt x="1894522" y="2274888"/>
                  </a:lnTo>
                  <a:lnTo>
                    <a:pt x="1885950" y="2275840"/>
                  </a:lnTo>
                  <a:lnTo>
                    <a:pt x="1877695" y="2276475"/>
                  </a:lnTo>
                  <a:lnTo>
                    <a:pt x="1869440" y="2276475"/>
                  </a:lnTo>
                  <a:lnTo>
                    <a:pt x="480377" y="2276475"/>
                  </a:lnTo>
                  <a:lnTo>
                    <a:pt x="471805" y="2276475"/>
                  </a:lnTo>
                  <a:lnTo>
                    <a:pt x="463550" y="2275840"/>
                  </a:lnTo>
                  <a:lnTo>
                    <a:pt x="455295" y="2274888"/>
                  </a:lnTo>
                  <a:lnTo>
                    <a:pt x="447040" y="2273300"/>
                  </a:lnTo>
                  <a:lnTo>
                    <a:pt x="439102" y="2271395"/>
                  </a:lnTo>
                  <a:lnTo>
                    <a:pt x="431482" y="2269173"/>
                  </a:lnTo>
                  <a:lnTo>
                    <a:pt x="423862" y="2266633"/>
                  </a:lnTo>
                  <a:lnTo>
                    <a:pt x="416242" y="2263775"/>
                  </a:lnTo>
                  <a:lnTo>
                    <a:pt x="408940" y="2260600"/>
                  </a:lnTo>
                  <a:lnTo>
                    <a:pt x="401955" y="2256790"/>
                  </a:lnTo>
                  <a:lnTo>
                    <a:pt x="394970" y="2252980"/>
                  </a:lnTo>
                  <a:lnTo>
                    <a:pt x="388620" y="2248535"/>
                  </a:lnTo>
                  <a:lnTo>
                    <a:pt x="381952" y="2243773"/>
                  </a:lnTo>
                  <a:lnTo>
                    <a:pt x="375602" y="2239010"/>
                  </a:lnTo>
                  <a:lnTo>
                    <a:pt x="369887" y="2233930"/>
                  </a:lnTo>
                  <a:lnTo>
                    <a:pt x="364172" y="2228533"/>
                  </a:lnTo>
                  <a:lnTo>
                    <a:pt x="358457" y="2222500"/>
                  </a:lnTo>
                  <a:lnTo>
                    <a:pt x="353377" y="2216785"/>
                  </a:lnTo>
                  <a:lnTo>
                    <a:pt x="348297" y="2210435"/>
                  </a:lnTo>
                  <a:lnTo>
                    <a:pt x="343852" y="2204085"/>
                  </a:lnTo>
                  <a:lnTo>
                    <a:pt x="339725" y="2197418"/>
                  </a:lnTo>
                  <a:lnTo>
                    <a:pt x="335597" y="2190433"/>
                  </a:lnTo>
                  <a:lnTo>
                    <a:pt x="332105" y="2183130"/>
                  </a:lnTo>
                  <a:lnTo>
                    <a:pt x="328612" y="2175828"/>
                  </a:lnTo>
                  <a:lnTo>
                    <a:pt x="325755" y="2168525"/>
                  </a:lnTo>
                  <a:lnTo>
                    <a:pt x="323215" y="2160905"/>
                  </a:lnTo>
                  <a:lnTo>
                    <a:pt x="320992" y="2153285"/>
                  </a:lnTo>
                  <a:lnTo>
                    <a:pt x="319087" y="2145348"/>
                  </a:lnTo>
                  <a:lnTo>
                    <a:pt x="317817" y="2137410"/>
                  </a:lnTo>
                  <a:lnTo>
                    <a:pt x="316547" y="2128838"/>
                  </a:lnTo>
                  <a:lnTo>
                    <a:pt x="315912" y="2120583"/>
                  </a:lnTo>
                  <a:lnTo>
                    <a:pt x="315912" y="2112328"/>
                  </a:lnTo>
                  <a:lnTo>
                    <a:pt x="456565" y="2112328"/>
                  </a:lnTo>
                  <a:lnTo>
                    <a:pt x="456882" y="2114868"/>
                  </a:lnTo>
                  <a:lnTo>
                    <a:pt x="457200" y="2116773"/>
                  </a:lnTo>
                  <a:lnTo>
                    <a:pt x="457835" y="2118995"/>
                  </a:lnTo>
                  <a:lnTo>
                    <a:pt x="458470" y="2121218"/>
                  </a:lnTo>
                  <a:lnTo>
                    <a:pt x="459422" y="2123440"/>
                  </a:lnTo>
                  <a:lnTo>
                    <a:pt x="460692" y="2125345"/>
                  </a:lnTo>
                  <a:lnTo>
                    <a:pt x="463550" y="2128838"/>
                  </a:lnTo>
                  <a:lnTo>
                    <a:pt x="467042" y="2132013"/>
                  </a:lnTo>
                  <a:lnTo>
                    <a:pt x="468947" y="2132965"/>
                  </a:lnTo>
                  <a:lnTo>
                    <a:pt x="471170" y="2133918"/>
                  </a:lnTo>
                  <a:lnTo>
                    <a:pt x="473392" y="2134870"/>
                  </a:lnTo>
                  <a:lnTo>
                    <a:pt x="475615" y="2135188"/>
                  </a:lnTo>
                  <a:lnTo>
                    <a:pt x="477837" y="2135505"/>
                  </a:lnTo>
                  <a:lnTo>
                    <a:pt x="480377" y="2135823"/>
                  </a:lnTo>
                  <a:lnTo>
                    <a:pt x="1869440" y="2135823"/>
                  </a:lnTo>
                  <a:lnTo>
                    <a:pt x="1871980" y="2135505"/>
                  </a:lnTo>
                  <a:lnTo>
                    <a:pt x="1874202" y="2135188"/>
                  </a:lnTo>
                  <a:lnTo>
                    <a:pt x="1876107" y="2134870"/>
                  </a:lnTo>
                  <a:lnTo>
                    <a:pt x="1878330" y="2133918"/>
                  </a:lnTo>
                  <a:lnTo>
                    <a:pt x="1880552" y="2132965"/>
                  </a:lnTo>
                  <a:lnTo>
                    <a:pt x="1882457" y="2132013"/>
                  </a:lnTo>
                  <a:lnTo>
                    <a:pt x="1885950" y="2128838"/>
                  </a:lnTo>
                  <a:lnTo>
                    <a:pt x="1888490" y="2125345"/>
                  </a:lnTo>
                  <a:lnTo>
                    <a:pt x="1890077" y="2123440"/>
                  </a:lnTo>
                  <a:lnTo>
                    <a:pt x="1890712" y="2121218"/>
                  </a:lnTo>
                  <a:lnTo>
                    <a:pt x="1891982" y="2118995"/>
                  </a:lnTo>
                  <a:lnTo>
                    <a:pt x="1892300" y="2116773"/>
                  </a:lnTo>
                  <a:lnTo>
                    <a:pt x="1892617" y="2114868"/>
                  </a:lnTo>
                  <a:lnTo>
                    <a:pt x="1892617" y="2112328"/>
                  </a:lnTo>
                  <a:lnTo>
                    <a:pt x="1892617" y="440373"/>
                  </a:lnTo>
                  <a:lnTo>
                    <a:pt x="1892617" y="438468"/>
                  </a:lnTo>
                  <a:lnTo>
                    <a:pt x="1892300" y="435928"/>
                  </a:lnTo>
                  <a:lnTo>
                    <a:pt x="1891982" y="433705"/>
                  </a:lnTo>
                  <a:lnTo>
                    <a:pt x="1890712" y="431483"/>
                  </a:lnTo>
                  <a:lnTo>
                    <a:pt x="1890077" y="429578"/>
                  </a:lnTo>
                  <a:lnTo>
                    <a:pt x="1888490" y="427355"/>
                  </a:lnTo>
                  <a:lnTo>
                    <a:pt x="1885950" y="424180"/>
                  </a:lnTo>
                  <a:lnTo>
                    <a:pt x="1882457" y="421323"/>
                  </a:lnTo>
                  <a:lnTo>
                    <a:pt x="1880552" y="420053"/>
                  </a:lnTo>
                  <a:lnTo>
                    <a:pt x="1878330" y="419100"/>
                  </a:lnTo>
                  <a:lnTo>
                    <a:pt x="1876107" y="418148"/>
                  </a:lnTo>
                  <a:lnTo>
                    <a:pt x="1874202" y="417513"/>
                  </a:lnTo>
                  <a:lnTo>
                    <a:pt x="1871980" y="417195"/>
                  </a:lnTo>
                  <a:lnTo>
                    <a:pt x="1869440" y="417195"/>
                  </a:lnTo>
                  <a:lnTo>
                    <a:pt x="1869440" y="276225"/>
                  </a:lnTo>
                  <a:close/>
                  <a:moveTo>
                    <a:pt x="589072" y="140970"/>
                  </a:moveTo>
                  <a:lnTo>
                    <a:pt x="589072" y="424815"/>
                  </a:lnTo>
                  <a:lnTo>
                    <a:pt x="588754" y="433070"/>
                  </a:lnTo>
                  <a:lnTo>
                    <a:pt x="588436" y="441643"/>
                  </a:lnTo>
                  <a:lnTo>
                    <a:pt x="587166" y="449580"/>
                  </a:lnTo>
                  <a:lnTo>
                    <a:pt x="585896" y="458153"/>
                  </a:lnTo>
                  <a:lnTo>
                    <a:pt x="583991" y="465773"/>
                  </a:lnTo>
                  <a:lnTo>
                    <a:pt x="581768" y="473710"/>
                  </a:lnTo>
                  <a:lnTo>
                    <a:pt x="579227" y="481330"/>
                  </a:lnTo>
                  <a:lnTo>
                    <a:pt x="576052" y="488633"/>
                  </a:lnTo>
                  <a:lnTo>
                    <a:pt x="572876" y="495935"/>
                  </a:lnTo>
                  <a:lnTo>
                    <a:pt x="569065" y="503238"/>
                  </a:lnTo>
                  <a:lnTo>
                    <a:pt x="565572" y="509905"/>
                  </a:lnTo>
                  <a:lnTo>
                    <a:pt x="561126" y="516573"/>
                  </a:lnTo>
                  <a:lnTo>
                    <a:pt x="556363" y="522923"/>
                  </a:lnTo>
                  <a:lnTo>
                    <a:pt x="551600" y="528955"/>
                  </a:lnTo>
                  <a:lnTo>
                    <a:pt x="546519" y="535305"/>
                  </a:lnTo>
                  <a:lnTo>
                    <a:pt x="541120" y="541020"/>
                  </a:lnTo>
                  <a:lnTo>
                    <a:pt x="535087" y="546100"/>
                  </a:lnTo>
                  <a:lnTo>
                    <a:pt x="529371" y="551815"/>
                  </a:lnTo>
                  <a:lnTo>
                    <a:pt x="522702" y="556260"/>
                  </a:lnTo>
                  <a:lnTo>
                    <a:pt x="516668" y="561023"/>
                  </a:lnTo>
                  <a:lnTo>
                    <a:pt x="509682" y="565150"/>
                  </a:lnTo>
                  <a:lnTo>
                    <a:pt x="503013" y="569278"/>
                  </a:lnTo>
                  <a:lnTo>
                    <a:pt x="495709" y="572770"/>
                  </a:lnTo>
                  <a:lnTo>
                    <a:pt x="488406" y="575945"/>
                  </a:lnTo>
                  <a:lnTo>
                    <a:pt x="481102" y="579120"/>
                  </a:lnTo>
                  <a:lnTo>
                    <a:pt x="473480" y="581978"/>
                  </a:lnTo>
                  <a:lnTo>
                    <a:pt x="465541" y="584200"/>
                  </a:lnTo>
                  <a:lnTo>
                    <a:pt x="457602" y="585788"/>
                  </a:lnTo>
                  <a:lnTo>
                    <a:pt x="449663" y="587375"/>
                  </a:lnTo>
                  <a:lnTo>
                    <a:pt x="441407" y="588328"/>
                  </a:lnTo>
                  <a:lnTo>
                    <a:pt x="433150" y="588963"/>
                  </a:lnTo>
                  <a:lnTo>
                    <a:pt x="424576" y="589280"/>
                  </a:lnTo>
                  <a:lnTo>
                    <a:pt x="140678" y="589280"/>
                  </a:lnTo>
                  <a:lnTo>
                    <a:pt x="140678" y="1836103"/>
                  </a:lnTo>
                  <a:lnTo>
                    <a:pt x="140678" y="1838643"/>
                  </a:lnTo>
                  <a:lnTo>
                    <a:pt x="140996" y="1840548"/>
                  </a:lnTo>
                  <a:lnTo>
                    <a:pt x="141948" y="1842770"/>
                  </a:lnTo>
                  <a:lnTo>
                    <a:pt x="142584" y="1844993"/>
                  </a:lnTo>
                  <a:lnTo>
                    <a:pt x="143536" y="1847215"/>
                  </a:lnTo>
                  <a:lnTo>
                    <a:pt x="144807" y="1849120"/>
                  </a:lnTo>
                  <a:lnTo>
                    <a:pt x="147665" y="1852613"/>
                  </a:lnTo>
                  <a:lnTo>
                    <a:pt x="151475" y="1855470"/>
                  </a:lnTo>
                  <a:lnTo>
                    <a:pt x="153063" y="1856740"/>
                  </a:lnTo>
                  <a:lnTo>
                    <a:pt x="155286" y="1857693"/>
                  </a:lnTo>
                  <a:lnTo>
                    <a:pt x="157191" y="1858645"/>
                  </a:lnTo>
                  <a:lnTo>
                    <a:pt x="159732" y="1858963"/>
                  </a:lnTo>
                  <a:lnTo>
                    <a:pt x="161955" y="1859280"/>
                  </a:lnTo>
                  <a:lnTo>
                    <a:pt x="164495" y="1859598"/>
                  </a:lnTo>
                  <a:lnTo>
                    <a:pt x="1553180" y="1859598"/>
                  </a:lnTo>
                  <a:lnTo>
                    <a:pt x="1556038" y="1859280"/>
                  </a:lnTo>
                  <a:lnTo>
                    <a:pt x="1557943" y="1858963"/>
                  </a:lnTo>
                  <a:lnTo>
                    <a:pt x="1560484" y="1858645"/>
                  </a:lnTo>
                  <a:lnTo>
                    <a:pt x="1562389" y="1857693"/>
                  </a:lnTo>
                  <a:lnTo>
                    <a:pt x="1564612" y="1856740"/>
                  </a:lnTo>
                  <a:lnTo>
                    <a:pt x="1566517" y="1855470"/>
                  </a:lnTo>
                  <a:lnTo>
                    <a:pt x="1570010" y="1852613"/>
                  </a:lnTo>
                  <a:lnTo>
                    <a:pt x="1572868" y="1849120"/>
                  </a:lnTo>
                  <a:lnTo>
                    <a:pt x="1574139" y="1847215"/>
                  </a:lnTo>
                  <a:lnTo>
                    <a:pt x="1575091" y="1844993"/>
                  </a:lnTo>
                  <a:lnTo>
                    <a:pt x="1576044" y="1842770"/>
                  </a:lnTo>
                  <a:lnTo>
                    <a:pt x="1576679" y="1840548"/>
                  </a:lnTo>
                  <a:lnTo>
                    <a:pt x="1576997" y="1838643"/>
                  </a:lnTo>
                  <a:lnTo>
                    <a:pt x="1576997" y="1836103"/>
                  </a:lnTo>
                  <a:lnTo>
                    <a:pt x="1576997" y="164782"/>
                  </a:lnTo>
                  <a:lnTo>
                    <a:pt x="1576997" y="161925"/>
                  </a:lnTo>
                  <a:lnTo>
                    <a:pt x="1576679" y="160020"/>
                  </a:lnTo>
                  <a:lnTo>
                    <a:pt x="1576044" y="157480"/>
                  </a:lnTo>
                  <a:lnTo>
                    <a:pt x="1575091" y="155257"/>
                  </a:lnTo>
                  <a:lnTo>
                    <a:pt x="1574139" y="153352"/>
                  </a:lnTo>
                  <a:lnTo>
                    <a:pt x="1572868" y="151447"/>
                  </a:lnTo>
                  <a:lnTo>
                    <a:pt x="1570010" y="147955"/>
                  </a:lnTo>
                  <a:lnTo>
                    <a:pt x="1566517" y="145097"/>
                  </a:lnTo>
                  <a:lnTo>
                    <a:pt x="1564612" y="143827"/>
                  </a:lnTo>
                  <a:lnTo>
                    <a:pt x="1562389" y="142875"/>
                  </a:lnTo>
                  <a:lnTo>
                    <a:pt x="1560484" y="141922"/>
                  </a:lnTo>
                  <a:lnTo>
                    <a:pt x="1557943" y="141287"/>
                  </a:lnTo>
                  <a:lnTo>
                    <a:pt x="1556038" y="140970"/>
                  </a:lnTo>
                  <a:lnTo>
                    <a:pt x="1553180" y="140970"/>
                  </a:lnTo>
                  <a:lnTo>
                    <a:pt x="589072" y="140970"/>
                  </a:lnTo>
                  <a:close/>
                  <a:moveTo>
                    <a:pt x="489358" y="0"/>
                  </a:moveTo>
                  <a:lnTo>
                    <a:pt x="1553180" y="0"/>
                  </a:lnTo>
                  <a:lnTo>
                    <a:pt x="1562071" y="317"/>
                  </a:lnTo>
                  <a:lnTo>
                    <a:pt x="1570010" y="952"/>
                  </a:lnTo>
                  <a:lnTo>
                    <a:pt x="1578584" y="2222"/>
                  </a:lnTo>
                  <a:lnTo>
                    <a:pt x="1586523" y="3492"/>
                  </a:lnTo>
                  <a:lnTo>
                    <a:pt x="1594462" y="5397"/>
                  </a:lnTo>
                  <a:lnTo>
                    <a:pt x="1602084" y="7620"/>
                  </a:lnTo>
                  <a:lnTo>
                    <a:pt x="1609705" y="10160"/>
                  </a:lnTo>
                  <a:lnTo>
                    <a:pt x="1617644" y="13017"/>
                  </a:lnTo>
                  <a:lnTo>
                    <a:pt x="1624630" y="16192"/>
                  </a:lnTo>
                  <a:lnTo>
                    <a:pt x="1631617" y="20002"/>
                  </a:lnTo>
                  <a:lnTo>
                    <a:pt x="1638603" y="23812"/>
                  </a:lnTo>
                  <a:lnTo>
                    <a:pt x="1645589" y="28257"/>
                  </a:lnTo>
                  <a:lnTo>
                    <a:pt x="1651623" y="32702"/>
                  </a:lnTo>
                  <a:lnTo>
                    <a:pt x="1657974" y="37782"/>
                  </a:lnTo>
                  <a:lnTo>
                    <a:pt x="1664008" y="42862"/>
                  </a:lnTo>
                  <a:lnTo>
                    <a:pt x="1669724" y="48260"/>
                  </a:lnTo>
                  <a:lnTo>
                    <a:pt x="1675122" y="53975"/>
                  </a:lnTo>
                  <a:lnTo>
                    <a:pt x="1680203" y="60007"/>
                  </a:lnTo>
                  <a:lnTo>
                    <a:pt x="1685284" y="66357"/>
                  </a:lnTo>
                  <a:lnTo>
                    <a:pt x="1689730" y="72390"/>
                  </a:lnTo>
                  <a:lnTo>
                    <a:pt x="1694176" y="79375"/>
                  </a:lnTo>
                  <a:lnTo>
                    <a:pt x="1697987" y="86360"/>
                  </a:lnTo>
                  <a:lnTo>
                    <a:pt x="1701797" y="93345"/>
                  </a:lnTo>
                  <a:lnTo>
                    <a:pt x="1704973" y="100647"/>
                  </a:lnTo>
                  <a:lnTo>
                    <a:pt x="1707831" y="108267"/>
                  </a:lnTo>
                  <a:lnTo>
                    <a:pt x="1710371" y="115570"/>
                  </a:lnTo>
                  <a:lnTo>
                    <a:pt x="1712594" y="123507"/>
                  </a:lnTo>
                  <a:lnTo>
                    <a:pt x="1714500" y="131445"/>
                  </a:lnTo>
                  <a:lnTo>
                    <a:pt x="1715770" y="139382"/>
                  </a:lnTo>
                  <a:lnTo>
                    <a:pt x="1717040" y="147637"/>
                  </a:lnTo>
                  <a:lnTo>
                    <a:pt x="1717675" y="155892"/>
                  </a:lnTo>
                  <a:lnTo>
                    <a:pt x="1717675" y="164782"/>
                  </a:lnTo>
                  <a:lnTo>
                    <a:pt x="1717675" y="1836103"/>
                  </a:lnTo>
                  <a:lnTo>
                    <a:pt x="1717675" y="1844358"/>
                  </a:lnTo>
                  <a:lnTo>
                    <a:pt x="1717040" y="1852613"/>
                  </a:lnTo>
                  <a:lnTo>
                    <a:pt x="1715770" y="1861185"/>
                  </a:lnTo>
                  <a:lnTo>
                    <a:pt x="1714500" y="1869123"/>
                  </a:lnTo>
                  <a:lnTo>
                    <a:pt x="1712594" y="1877060"/>
                  </a:lnTo>
                  <a:lnTo>
                    <a:pt x="1710371" y="1884680"/>
                  </a:lnTo>
                  <a:lnTo>
                    <a:pt x="1707831" y="1892300"/>
                  </a:lnTo>
                  <a:lnTo>
                    <a:pt x="1704973" y="1900238"/>
                  </a:lnTo>
                  <a:lnTo>
                    <a:pt x="1701797" y="1907223"/>
                  </a:lnTo>
                  <a:lnTo>
                    <a:pt x="1697987" y="1914208"/>
                  </a:lnTo>
                  <a:lnTo>
                    <a:pt x="1694176" y="1921193"/>
                  </a:lnTo>
                  <a:lnTo>
                    <a:pt x="1689730" y="1927860"/>
                  </a:lnTo>
                  <a:lnTo>
                    <a:pt x="1685284" y="1934210"/>
                  </a:lnTo>
                  <a:lnTo>
                    <a:pt x="1680203" y="1940560"/>
                  </a:lnTo>
                  <a:lnTo>
                    <a:pt x="1675122" y="1946275"/>
                  </a:lnTo>
                  <a:lnTo>
                    <a:pt x="1669724" y="1952308"/>
                  </a:lnTo>
                  <a:lnTo>
                    <a:pt x="1664008" y="1957705"/>
                  </a:lnTo>
                  <a:lnTo>
                    <a:pt x="1657974" y="1962785"/>
                  </a:lnTo>
                  <a:lnTo>
                    <a:pt x="1651623" y="1967865"/>
                  </a:lnTo>
                  <a:lnTo>
                    <a:pt x="1645589" y="1972310"/>
                  </a:lnTo>
                  <a:lnTo>
                    <a:pt x="1638603" y="1976755"/>
                  </a:lnTo>
                  <a:lnTo>
                    <a:pt x="1631617" y="1980565"/>
                  </a:lnTo>
                  <a:lnTo>
                    <a:pt x="1624630" y="1984375"/>
                  </a:lnTo>
                  <a:lnTo>
                    <a:pt x="1617644" y="1987550"/>
                  </a:lnTo>
                  <a:lnTo>
                    <a:pt x="1609705" y="1990408"/>
                  </a:lnTo>
                  <a:lnTo>
                    <a:pt x="1602084" y="1992948"/>
                  </a:lnTo>
                  <a:lnTo>
                    <a:pt x="1594462" y="1995170"/>
                  </a:lnTo>
                  <a:lnTo>
                    <a:pt x="1586523" y="1997075"/>
                  </a:lnTo>
                  <a:lnTo>
                    <a:pt x="1578584" y="1998345"/>
                  </a:lnTo>
                  <a:lnTo>
                    <a:pt x="1570010" y="1999615"/>
                  </a:lnTo>
                  <a:lnTo>
                    <a:pt x="1562071" y="2000250"/>
                  </a:lnTo>
                  <a:lnTo>
                    <a:pt x="1553180" y="2000250"/>
                  </a:lnTo>
                  <a:lnTo>
                    <a:pt x="164495" y="2000250"/>
                  </a:lnTo>
                  <a:lnTo>
                    <a:pt x="155604" y="2000250"/>
                  </a:lnTo>
                  <a:lnTo>
                    <a:pt x="147665" y="1999615"/>
                  </a:lnTo>
                  <a:lnTo>
                    <a:pt x="139408" y="1998345"/>
                  </a:lnTo>
                  <a:lnTo>
                    <a:pt x="131152" y="1997075"/>
                  </a:lnTo>
                  <a:lnTo>
                    <a:pt x="123213" y="1995170"/>
                  </a:lnTo>
                  <a:lnTo>
                    <a:pt x="115591" y="1992948"/>
                  </a:lnTo>
                  <a:lnTo>
                    <a:pt x="107970" y="1990408"/>
                  </a:lnTo>
                  <a:lnTo>
                    <a:pt x="100348" y="1987550"/>
                  </a:lnTo>
                  <a:lnTo>
                    <a:pt x="93044" y="1984375"/>
                  </a:lnTo>
                  <a:lnTo>
                    <a:pt x="86058" y="1980565"/>
                  </a:lnTo>
                  <a:lnTo>
                    <a:pt x="79072" y="1976755"/>
                  </a:lnTo>
                  <a:lnTo>
                    <a:pt x="72721" y="1972310"/>
                  </a:lnTo>
                  <a:lnTo>
                    <a:pt x="66052" y="1967865"/>
                  </a:lnTo>
                  <a:lnTo>
                    <a:pt x="59701" y="1962785"/>
                  </a:lnTo>
                  <a:lnTo>
                    <a:pt x="53667" y="1957705"/>
                  </a:lnTo>
                  <a:lnTo>
                    <a:pt x="48269" y="1952308"/>
                  </a:lnTo>
                  <a:lnTo>
                    <a:pt x="42553" y="1946275"/>
                  </a:lnTo>
                  <a:lnTo>
                    <a:pt x="37472" y="1940560"/>
                  </a:lnTo>
                  <a:lnTo>
                    <a:pt x="32391" y="1934210"/>
                  </a:lnTo>
                  <a:lnTo>
                    <a:pt x="27945" y="1927860"/>
                  </a:lnTo>
                  <a:lnTo>
                    <a:pt x="23817" y="1921193"/>
                  </a:lnTo>
                  <a:lnTo>
                    <a:pt x="19688" y="1914208"/>
                  </a:lnTo>
                  <a:lnTo>
                    <a:pt x="16195" y="1907223"/>
                  </a:lnTo>
                  <a:lnTo>
                    <a:pt x="12702" y="1900238"/>
                  </a:lnTo>
                  <a:lnTo>
                    <a:pt x="9844" y="1892300"/>
                  </a:lnTo>
                  <a:lnTo>
                    <a:pt x="7304" y="1884680"/>
                  </a:lnTo>
                  <a:lnTo>
                    <a:pt x="5081" y="1877060"/>
                  </a:lnTo>
                  <a:lnTo>
                    <a:pt x="3175" y="1869123"/>
                  </a:lnTo>
                  <a:lnTo>
                    <a:pt x="1905" y="1861185"/>
                  </a:lnTo>
                  <a:lnTo>
                    <a:pt x="635" y="1852613"/>
                  </a:lnTo>
                  <a:lnTo>
                    <a:pt x="0" y="1844358"/>
                  </a:lnTo>
                  <a:lnTo>
                    <a:pt x="0" y="1836103"/>
                  </a:lnTo>
                  <a:lnTo>
                    <a:pt x="0" y="489585"/>
                  </a:lnTo>
                  <a:lnTo>
                    <a:pt x="4893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65363" y="1941878"/>
            <a:ext cx="950384" cy="950383"/>
            <a:chOff x="5224022" y="1456407"/>
            <a:chExt cx="712788" cy="712787"/>
          </a:xfrm>
        </p:grpSpPr>
        <p:sp>
          <p:nvSpPr>
            <p:cNvPr id="13" name="橢圓 7"/>
            <p:cNvSpPr/>
            <p:nvPr/>
          </p:nvSpPr>
          <p:spPr>
            <a:xfrm>
              <a:off x="5224022" y="1456407"/>
              <a:ext cx="712788" cy="7127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785" indent="-31178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5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5390710" y="1619919"/>
              <a:ext cx="414337" cy="35242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15747" y="3975992"/>
            <a:ext cx="948267" cy="948267"/>
            <a:chOff x="5936810" y="2981994"/>
            <a:chExt cx="711200" cy="711200"/>
          </a:xfrm>
        </p:grpSpPr>
        <p:sp>
          <p:nvSpPr>
            <p:cNvPr id="16" name="橢圓 9"/>
            <p:cNvSpPr/>
            <p:nvPr/>
          </p:nvSpPr>
          <p:spPr>
            <a:xfrm>
              <a:off x="5936810" y="2981994"/>
              <a:ext cx="711200" cy="7112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11785" indent="-311785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  <a:defRPr/>
              </a:pPr>
              <a:endParaRPr lang="zh-TW" altLang="en-US" sz="4265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7" name="KSO_Shape"/>
            <p:cNvSpPr>
              <a:spLocks noChangeArrowheads="1"/>
            </p:cNvSpPr>
            <p:nvPr/>
          </p:nvSpPr>
          <p:spPr bwMode="auto">
            <a:xfrm>
              <a:off x="6090797" y="3175669"/>
              <a:ext cx="403225" cy="323850"/>
            </a:xfrm>
            <a:custGeom>
              <a:avLst/>
              <a:gdLst>
                <a:gd name="T0" fmla="*/ 552105 w 2874963"/>
                <a:gd name="T1" fmla="*/ 1256550 h 2311400"/>
                <a:gd name="T2" fmla="*/ 814407 w 2874963"/>
                <a:gd name="T3" fmla="*/ 1166381 h 2311400"/>
                <a:gd name="T4" fmla="*/ 861857 w 2874963"/>
                <a:gd name="T5" fmla="*/ 1221938 h 2311400"/>
                <a:gd name="T6" fmla="*/ 529108 w 2874963"/>
                <a:gd name="T7" fmla="*/ 1452571 h 2311400"/>
                <a:gd name="T8" fmla="*/ 122756 w 2874963"/>
                <a:gd name="T9" fmla="*/ 1358877 h 2311400"/>
                <a:gd name="T10" fmla="*/ 175912 w 2874963"/>
                <a:gd name="T11" fmla="*/ 1192357 h 2311400"/>
                <a:gd name="T12" fmla="*/ 277118 w 2874963"/>
                <a:gd name="T13" fmla="*/ 1128994 h 2311400"/>
                <a:gd name="T14" fmla="*/ 305052 w 2874963"/>
                <a:gd name="T15" fmla="*/ 1242809 h 2311400"/>
                <a:gd name="T16" fmla="*/ 994050 w 2874963"/>
                <a:gd name="T17" fmla="*/ 853464 h 2311400"/>
                <a:gd name="T18" fmla="*/ 644668 w 2874963"/>
                <a:gd name="T19" fmla="*/ 666225 h 2311400"/>
                <a:gd name="T20" fmla="*/ 675774 w 2874963"/>
                <a:gd name="T21" fmla="*/ 776137 h 2311400"/>
                <a:gd name="T22" fmla="*/ 719353 w 2874963"/>
                <a:gd name="T23" fmla="*/ 821032 h 2311400"/>
                <a:gd name="T24" fmla="*/ 694258 w 2874963"/>
                <a:gd name="T25" fmla="*/ 885897 h 2311400"/>
                <a:gd name="T26" fmla="*/ 639408 w 2874963"/>
                <a:gd name="T27" fmla="*/ 997010 h 2311400"/>
                <a:gd name="T28" fmla="*/ 561868 w 2874963"/>
                <a:gd name="T29" fmla="*/ 1068783 h 2311400"/>
                <a:gd name="T30" fmla="*/ 506117 w 2874963"/>
                <a:gd name="T31" fmla="*/ 1079143 h 2311400"/>
                <a:gd name="T32" fmla="*/ 449013 w 2874963"/>
                <a:gd name="T33" fmla="*/ 1059924 h 2311400"/>
                <a:gd name="T34" fmla="*/ 372374 w 2874963"/>
                <a:gd name="T35" fmla="*/ 966830 h 2311400"/>
                <a:gd name="T36" fmla="*/ 317074 w 2874963"/>
                <a:gd name="T37" fmla="*/ 867429 h 2311400"/>
                <a:gd name="T38" fmla="*/ 315722 w 2874963"/>
                <a:gd name="T39" fmla="*/ 807819 h 2311400"/>
                <a:gd name="T40" fmla="*/ 360804 w 2874963"/>
                <a:gd name="T41" fmla="*/ 726436 h 2311400"/>
                <a:gd name="T42" fmla="*/ 420311 w 2874963"/>
                <a:gd name="T43" fmla="*/ 688148 h 2311400"/>
                <a:gd name="T44" fmla="*/ 541281 w 2874963"/>
                <a:gd name="T45" fmla="*/ 679889 h 2311400"/>
                <a:gd name="T46" fmla="*/ 615816 w 2874963"/>
                <a:gd name="T47" fmla="*/ 642201 h 2311400"/>
                <a:gd name="T48" fmla="*/ 607328 w 2874963"/>
                <a:gd name="T49" fmla="*/ 550770 h 2311400"/>
                <a:gd name="T50" fmla="*/ 652075 w 2874963"/>
                <a:gd name="T51" fmla="*/ 576010 h 2311400"/>
                <a:gd name="T52" fmla="*/ 690816 w 2874963"/>
                <a:gd name="T53" fmla="*/ 613419 h 2311400"/>
                <a:gd name="T54" fmla="*/ 708834 w 2874963"/>
                <a:gd name="T55" fmla="*/ 715281 h 2311400"/>
                <a:gd name="T56" fmla="*/ 684809 w 2874963"/>
                <a:gd name="T57" fmla="*/ 784841 h 2311400"/>
                <a:gd name="T58" fmla="*/ 653727 w 2874963"/>
                <a:gd name="T59" fmla="*/ 664651 h 2311400"/>
                <a:gd name="T60" fmla="*/ 590811 w 2874963"/>
                <a:gd name="T61" fmla="*/ 648726 h 2311400"/>
                <a:gd name="T62" fmla="*/ 495911 w 2874963"/>
                <a:gd name="T63" fmla="*/ 681177 h 2311400"/>
                <a:gd name="T64" fmla="*/ 382693 w 2874963"/>
                <a:gd name="T65" fmla="*/ 672613 h 2311400"/>
                <a:gd name="T66" fmla="*/ 342000 w 2874963"/>
                <a:gd name="T67" fmla="*/ 784841 h 2311400"/>
                <a:gd name="T68" fmla="*/ 316624 w 2874963"/>
                <a:gd name="T69" fmla="*/ 733159 h 2311400"/>
                <a:gd name="T70" fmla="*/ 334342 w 2874963"/>
                <a:gd name="T71" fmla="*/ 634002 h 2311400"/>
                <a:gd name="T72" fmla="*/ 392753 w 2874963"/>
                <a:gd name="T73" fmla="*/ 561737 h 2311400"/>
                <a:gd name="T74" fmla="*/ 513330 w 2874963"/>
                <a:gd name="T75" fmla="*/ 530788 h 2311400"/>
                <a:gd name="T76" fmla="*/ 816493 w 2874963"/>
                <a:gd name="T77" fmla="*/ 367350 h 2311400"/>
                <a:gd name="T78" fmla="*/ 816493 w 2874963"/>
                <a:gd name="T79" fmla="*/ 418842 h 2311400"/>
                <a:gd name="T80" fmla="*/ 1079641 w 2874963"/>
                <a:gd name="T81" fmla="*/ 426048 h 2311400"/>
                <a:gd name="T82" fmla="*/ 1093467 w 2874963"/>
                <a:gd name="T83" fmla="*/ 377108 h 2311400"/>
                <a:gd name="T84" fmla="*/ 1049584 w 2874963"/>
                <a:gd name="T85" fmla="*/ 364048 h 2311400"/>
                <a:gd name="T86" fmla="*/ 1023434 w 2874963"/>
                <a:gd name="T87" fmla="*/ 392871 h 2311400"/>
                <a:gd name="T88" fmla="*/ 856619 w 2874963"/>
                <a:gd name="T89" fmla="*/ 372605 h 2311400"/>
                <a:gd name="T90" fmla="*/ 927854 w 2874963"/>
                <a:gd name="T91" fmla="*/ 64403 h 2311400"/>
                <a:gd name="T92" fmla="*/ 904258 w 2874963"/>
                <a:gd name="T93" fmla="*/ 91875 h 2311400"/>
                <a:gd name="T94" fmla="*/ 905010 w 2874963"/>
                <a:gd name="T95" fmla="*/ 129406 h 2311400"/>
                <a:gd name="T96" fmla="*/ 930108 w 2874963"/>
                <a:gd name="T97" fmla="*/ 155677 h 2311400"/>
                <a:gd name="T98" fmla="*/ 967829 w 2874963"/>
                <a:gd name="T99" fmla="*/ 158379 h 2311400"/>
                <a:gd name="T100" fmla="*/ 996233 w 2874963"/>
                <a:gd name="T101" fmla="*/ 136162 h 2311400"/>
                <a:gd name="T102" fmla="*/ 1002845 w 2874963"/>
                <a:gd name="T103" fmla="*/ 99081 h 2311400"/>
                <a:gd name="T104" fmla="*/ 983158 w 2874963"/>
                <a:gd name="T105" fmla="*/ 68306 h 2311400"/>
                <a:gd name="T106" fmla="*/ 881566 w 2874963"/>
                <a:gd name="T107" fmla="*/ 0 h 2311400"/>
                <a:gd name="T108" fmla="*/ 1048381 w 2874963"/>
                <a:gd name="T109" fmla="*/ 20417 h 2311400"/>
                <a:gd name="T110" fmla="*/ 1859163 w 2874963"/>
                <a:gd name="T111" fmla="*/ 308953 h 2311400"/>
                <a:gd name="T112" fmla="*/ 1899590 w 2874963"/>
                <a:gd name="T113" fmla="*/ 355791 h 2311400"/>
                <a:gd name="T114" fmla="*/ 2705 w 2874963"/>
                <a:gd name="T115" fmla="*/ 364048 h 2311400"/>
                <a:gd name="T116" fmla="*/ 38623 w 2874963"/>
                <a:gd name="T117" fmla="*/ 313456 h 2311400"/>
                <a:gd name="T118" fmla="*/ 855416 w 2874963"/>
                <a:gd name="T119" fmla="*/ 26121 h 23114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874963" h="2311400">
                  <a:moveTo>
                    <a:pt x="1500188" y="1927225"/>
                  </a:moveTo>
                  <a:lnTo>
                    <a:pt x="2676526" y="1927225"/>
                  </a:lnTo>
                  <a:lnTo>
                    <a:pt x="2676526" y="1949450"/>
                  </a:lnTo>
                  <a:lnTo>
                    <a:pt x="1500188" y="1949450"/>
                  </a:lnTo>
                  <a:lnTo>
                    <a:pt x="1500188" y="1927225"/>
                  </a:lnTo>
                  <a:close/>
                  <a:moveTo>
                    <a:pt x="1500188" y="1706563"/>
                  </a:moveTo>
                  <a:lnTo>
                    <a:pt x="2676526" y="1706563"/>
                  </a:lnTo>
                  <a:lnTo>
                    <a:pt x="2676526" y="1728788"/>
                  </a:lnTo>
                  <a:lnTo>
                    <a:pt x="1500188" y="1728788"/>
                  </a:lnTo>
                  <a:lnTo>
                    <a:pt x="1500188" y="1706563"/>
                  </a:lnTo>
                  <a:close/>
                  <a:moveTo>
                    <a:pt x="741023" y="1676400"/>
                  </a:moveTo>
                  <a:lnTo>
                    <a:pt x="803616" y="1676400"/>
                  </a:lnTo>
                  <a:lnTo>
                    <a:pt x="835026" y="1736633"/>
                  </a:lnTo>
                  <a:lnTo>
                    <a:pt x="813107" y="1759278"/>
                  </a:lnTo>
                  <a:lnTo>
                    <a:pt x="833218" y="1897860"/>
                  </a:lnTo>
                  <a:lnTo>
                    <a:pt x="772432" y="2124075"/>
                  </a:lnTo>
                  <a:lnTo>
                    <a:pt x="711647" y="1897860"/>
                  </a:lnTo>
                  <a:lnTo>
                    <a:pt x="731532" y="1759278"/>
                  </a:lnTo>
                  <a:lnTo>
                    <a:pt x="709613" y="1736633"/>
                  </a:lnTo>
                  <a:lnTo>
                    <a:pt x="741023" y="1676400"/>
                  </a:lnTo>
                  <a:close/>
                  <a:moveTo>
                    <a:pt x="1033510" y="1660525"/>
                  </a:moveTo>
                  <a:lnTo>
                    <a:pt x="1069768" y="1677761"/>
                  </a:lnTo>
                  <a:lnTo>
                    <a:pt x="1107612" y="1695904"/>
                  </a:lnTo>
                  <a:lnTo>
                    <a:pt x="1126421" y="1705202"/>
                  </a:lnTo>
                  <a:lnTo>
                    <a:pt x="1145003" y="1714727"/>
                  </a:lnTo>
                  <a:lnTo>
                    <a:pt x="1163585" y="1724252"/>
                  </a:lnTo>
                  <a:lnTo>
                    <a:pt x="1181261" y="1734004"/>
                  </a:lnTo>
                  <a:lnTo>
                    <a:pt x="1198257" y="1743302"/>
                  </a:lnTo>
                  <a:lnTo>
                    <a:pt x="1214346" y="1752600"/>
                  </a:lnTo>
                  <a:lnTo>
                    <a:pt x="1229076" y="1761671"/>
                  </a:lnTo>
                  <a:lnTo>
                    <a:pt x="1242673" y="1770289"/>
                  </a:lnTo>
                  <a:lnTo>
                    <a:pt x="1248792" y="1774598"/>
                  </a:lnTo>
                  <a:lnTo>
                    <a:pt x="1254683" y="1778680"/>
                  </a:lnTo>
                  <a:lnTo>
                    <a:pt x="1259896" y="1782762"/>
                  </a:lnTo>
                  <a:lnTo>
                    <a:pt x="1264881" y="1786618"/>
                  </a:lnTo>
                  <a:lnTo>
                    <a:pt x="1269187" y="1790473"/>
                  </a:lnTo>
                  <a:lnTo>
                    <a:pt x="1273039" y="1794102"/>
                  </a:lnTo>
                  <a:lnTo>
                    <a:pt x="1276438" y="1797504"/>
                  </a:lnTo>
                  <a:lnTo>
                    <a:pt x="1278931" y="1800905"/>
                  </a:lnTo>
                  <a:lnTo>
                    <a:pt x="1281197" y="1803627"/>
                  </a:lnTo>
                  <a:lnTo>
                    <a:pt x="1283237" y="1807029"/>
                  </a:lnTo>
                  <a:lnTo>
                    <a:pt x="1287542" y="1814739"/>
                  </a:lnTo>
                  <a:lnTo>
                    <a:pt x="1291621" y="1823811"/>
                  </a:lnTo>
                  <a:lnTo>
                    <a:pt x="1296380" y="1834016"/>
                  </a:lnTo>
                  <a:lnTo>
                    <a:pt x="1300686" y="1845582"/>
                  </a:lnTo>
                  <a:lnTo>
                    <a:pt x="1305445" y="1858282"/>
                  </a:lnTo>
                  <a:lnTo>
                    <a:pt x="1310203" y="1871889"/>
                  </a:lnTo>
                  <a:lnTo>
                    <a:pt x="1314736" y="1886404"/>
                  </a:lnTo>
                  <a:lnTo>
                    <a:pt x="1319495" y="1901371"/>
                  </a:lnTo>
                  <a:lnTo>
                    <a:pt x="1324027" y="1917246"/>
                  </a:lnTo>
                  <a:lnTo>
                    <a:pt x="1333318" y="1950130"/>
                  </a:lnTo>
                  <a:lnTo>
                    <a:pt x="1342382" y="1984375"/>
                  </a:lnTo>
                  <a:lnTo>
                    <a:pt x="1350994" y="2018620"/>
                  </a:lnTo>
                  <a:lnTo>
                    <a:pt x="1359378" y="2052411"/>
                  </a:lnTo>
                  <a:lnTo>
                    <a:pt x="1366857" y="2084388"/>
                  </a:lnTo>
                  <a:lnTo>
                    <a:pt x="1373655" y="2114097"/>
                  </a:lnTo>
                  <a:lnTo>
                    <a:pt x="1379320" y="2140404"/>
                  </a:lnTo>
                  <a:lnTo>
                    <a:pt x="1387478" y="2179184"/>
                  </a:lnTo>
                  <a:lnTo>
                    <a:pt x="1390651" y="2193925"/>
                  </a:lnTo>
                  <a:lnTo>
                    <a:pt x="798513" y="2193925"/>
                  </a:lnTo>
                  <a:lnTo>
                    <a:pt x="1111918" y="1875064"/>
                  </a:lnTo>
                  <a:lnTo>
                    <a:pt x="1011755" y="1800905"/>
                  </a:lnTo>
                  <a:lnTo>
                    <a:pt x="1094922" y="1766661"/>
                  </a:lnTo>
                  <a:lnTo>
                    <a:pt x="1033510" y="1660525"/>
                  </a:lnTo>
                  <a:close/>
                  <a:moveTo>
                    <a:pt x="511355" y="1660525"/>
                  </a:moveTo>
                  <a:lnTo>
                    <a:pt x="449944" y="1766661"/>
                  </a:lnTo>
                  <a:lnTo>
                    <a:pt x="532657" y="1800905"/>
                  </a:lnTo>
                  <a:lnTo>
                    <a:pt x="432494" y="1875064"/>
                  </a:lnTo>
                  <a:lnTo>
                    <a:pt x="746126" y="2193925"/>
                  </a:lnTo>
                  <a:lnTo>
                    <a:pt x="153988" y="2193925"/>
                  </a:lnTo>
                  <a:lnTo>
                    <a:pt x="157160" y="2179184"/>
                  </a:lnTo>
                  <a:lnTo>
                    <a:pt x="165318" y="2140404"/>
                  </a:lnTo>
                  <a:lnTo>
                    <a:pt x="171210" y="2114097"/>
                  </a:lnTo>
                  <a:lnTo>
                    <a:pt x="177782" y="2084388"/>
                  </a:lnTo>
                  <a:lnTo>
                    <a:pt x="185260" y="2052411"/>
                  </a:lnTo>
                  <a:lnTo>
                    <a:pt x="193418" y="2018620"/>
                  </a:lnTo>
                  <a:lnTo>
                    <a:pt x="202256" y="1984375"/>
                  </a:lnTo>
                  <a:lnTo>
                    <a:pt x="211321" y="1950130"/>
                  </a:lnTo>
                  <a:lnTo>
                    <a:pt x="220385" y="1917246"/>
                  </a:lnTo>
                  <a:lnTo>
                    <a:pt x="224918" y="1901371"/>
                  </a:lnTo>
                  <a:lnTo>
                    <a:pt x="229676" y="1886404"/>
                  </a:lnTo>
                  <a:lnTo>
                    <a:pt x="234209" y="1871889"/>
                  </a:lnTo>
                  <a:lnTo>
                    <a:pt x="238967" y="1858282"/>
                  </a:lnTo>
                  <a:lnTo>
                    <a:pt x="243726" y="1845582"/>
                  </a:lnTo>
                  <a:lnTo>
                    <a:pt x="248259" y="1834016"/>
                  </a:lnTo>
                  <a:lnTo>
                    <a:pt x="252791" y="1823811"/>
                  </a:lnTo>
                  <a:lnTo>
                    <a:pt x="257096" y="1814739"/>
                  </a:lnTo>
                  <a:lnTo>
                    <a:pt x="261175" y="1807029"/>
                  </a:lnTo>
                  <a:lnTo>
                    <a:pt x="263442" y="1803627"/>
                  </a:lnTo>
                  <a:lnTo>
                    <a:pt x="265481" y="1800905"/>
                  </a:lnTo>
                  <a:lnTo>
                    <a:pt x="268200" y="1797504"/>
                  </a:lnTo>
                  <a:lnTo>
                    <a:pt x="271600" y="1794102"/>
                  </a:lnTo>
                  <a:lnTo>
                    <a:pt x="275452" y="1790473"/>
                  </a:lnTo>
                  <a:lnTo>
                    <a:pt x="279984" y="1786618"/>
                  </a:lnTo>
                  <a:lnTo>
                    <a:pt x="284517" y="1782762"/>
                  </a:lnTo>
                  <a:lnTo>
                    <a:pt x="289955" y="1778680"/>
                  </a:lnTo>
                  <a:lnTo>
                    <a:pt x="295621" y="1774598"/>
                  </a:lnTo>
                  <a:lnTo>
                    <a:pt x="301966" y="1770289"/>
                  </a:lnTo>
                  <a:lnTo>
                    <a:pt x="315336" y="1761671"/>
                  </a:lnTo>
                  <a:lnTo>
                    <a:pt x="330066" y="1752600"/>
                  </a:lnTo>
                  <a:lnTo>
                    <a:pt x="346155" y="1743302"/>
                  </a:lnTo>
                  <a:lnTo>
                    <a:pt x="363378" y="1734004"/>
                  </a:lnTo>
                  <a:lnTo>
                    <a:pt x="381053" y="1724252"/>
                  </a:lnTo>
                  <a:lnTo>
                    <a:pt x="399409" y="1714727"/>
                  </a:lnTo>
                  <a:lnTo>
                    <a:pt x="418218" y="1705202"/>
                  </a:lnTo>
                  <a:lnTo>
                    <a:pt x="437253" y="1695904"/>
                  </a:lnTo>
                  <a:lnTo>
                    <a:pt x="475098" y="1677761"/>
                  </a:lnTo>
                  <a:lnTo>
                    <a:pt x="511355" y="1660525"/>
                  </a:lnTo>
                  <a:close/>
                  <a:moveTo>
                    <a:pt x="929254" y="1614488"/>
                  </a:moveTo>
                  <a:lnTo>
                    <a:pt x="950557" y="1623559"/>
                  </a:lnTo>
                  <a:lnTo>
                    <a:pt x="974579" y="1633992"/>
                  </a:lnTo>
                  <a:lnTo>
                    <a:pt x="1004946" y="1647599"/>
                  </a:lnTo>
                  <a:lnTo>
                    <a:pt x="1068853" y="1757817"/>
                  </a:lnTo>
                  <a:lnTo>
                    <a:pt x="975258" y="1796370"/>
                  </a:lnTo>
                  <a:lnTo>
                    <a:pt x="1084263" y="1877106"/>
                  </a:lnTo>
                  <a:lnTo>
                    <a:pt x="773113" y="2193926"/>
                  </a:lnTo>
                  <a:lnTo>
                    <a:pt x="929254" y="1614488"/>
                  </a:lnTo>
                  <a:close/>
                  <a:moveTo>
                    <a:pt x="615947" y="1614488"/>
                  </a:moveTo>
                  <a:lnTo>
                    <a:pt x="773113" y="2193926"/>
                  </a:lnTo>
                  <a:lnTo>
                    <a:pt x="460375" y="1877106"/>
                  </a:lnTo>
                  <a:lnTo>
                    <a:pt x="569936" y="1796370"/>
                  </a:lnTo>
                  <a:lnTo>
                    <a:pt x="475636" y="1757817"/>
                  </a:lnTo>
                  <a:lnTo>
                    <a:pt x="539869" y="1647599"/>
                  </a:lnTo>
                  <a:lnTo>
                    <a:pt x="570619" y="1633992"/>
                  </a:lnTo>
                  <a:lnTo>
                    <a:pt x="594536" y="1623559"/>
                  </a:lnTo>
                  <a:lnTo>
                    <a:pt x="615947" y="1614488"/>
                  </a:lnTo>
                  <a:close/>
                  <a:moveTo>
                    <a:pt x="1500188" y="1487488"/>
                  </a:moveTo>
                  <a:lnTo>
                    <a:pt x="2676526" y="1487488"/>
                  </a:lnTo>
                  <a:lnTo>
                    <a:pt x="2676526" y="1509713"/>
                  </a:lnTo>
                  <a:lnTo>
                    <a:pt x="1500188" y="1509713"/>
                  </a:lnTo>
                  <a:lnTo>
                    <a:pt x="1500188" y="1487488"/>
                  </a:lnTo>
                  <a:close/>
                  <a:moveTo>
                    <a:pt x="1500188" y="1266825"/>
                  </a:moveTo>
                  <a:lnTo>
                    <a:pt x="2676526" y="1266825"/>
                  </a:lnTo>
                  <a:lnTo>
                    <a:pt x="2676526" y="1289050"/>
                  </a:lnTo>
                  <a:lnTo>
                    <a:pt x="1500188" y="1289050"/>
                  </a:lnTo>
                  <a:lnTo>
                    <a:pt x="1500188" y="1266825"/>
                  </a:lnTo>
                  <a:close/>
                  <a:moveTo>
                    <a:pt x="1500188" y="1047750"/>
                  </a:moveTo>
                  <a:lnTo>
                    <a:pt x="2676526" y="1047750"/>
                  </a:lnTo>
                  <a:lnTo>
                    <a:pt x="2676526" y="1068388"/>
                  </a:lnTo>
                  <a:lnTo>
                    <a:pt x="1500188" y="1068388"/>
                  </a:lnTo>
                  <a:lnTo>
                    <a:pt x="1500188" y="1047750"/>
                  </a:lnTo>
                  <a:close/>
                  <a:moveTo>
                    <a:pt x="929369" y="969963"/>
                  </a:moveTo>
                  <a:lnTo>
                    <a:pt x="936399" y="973819"/>
                  </a:lnTo>
                  <a:lnTo>
                    <a:pt x="942522" y="977674"/>
                  </a:lnTo>
                  <a:lnTo>
                    <a:pt x="948872" y="981756"/>
                  </a:lnTo>
                  <a:lnTo>
                    <a:pt x="954315" y="986519"/>
                  </a:lnTo>
                  <a:lnTo>
                    <a:pt x="959531" y="991281"/>
                  </a:lnTo>
                  <a:lnTo>
                    <a:pt x="964294" y="995817"/>
                  </a:lnTo>
                  <a:lnTo>
                    <a:pt x="968829" y="1001033"/>
                  </a:lnTo>
                  <a:lnTo>
                    <a:pt x="972911" y="1006249"/>
                  </a:lnTo>
                  <a:lnTo>
                    <a:pt x="976767" y="1011919"/>
                  </a:lnTo>
                  <a:lnTo>
                    <a:pt x="980395" y="1017588"/>
                  </a:lnTo>
                  <a:lnTo>
                    <a:pt x="983797" y="1023485"/>
                  </a:lnTo>
                  <a:lnTo>
                    <a:pt x="986745" y="1029835"/>
                  </a:lnTo>
                  <a:lnTo>
                    <a:pt x="989467" y="1035958"/>
                  </a:lnTo>
                  <a:lnTo>
                    <a:pt x="992188" y="1042535"/>
                  </a:lnTo>
                  <a:lnTo>
                    <a:pt x="994683" y="1049338"/>
                  </a:lnTo>
                  <a:lnTo>
                    <a:pt x="996724" y="1056368"/>
                  </a:lnTo>
                  <a:lnTo>
                    <a:pt x="998765" y="1063172"/>
                  </a:lnTo>
                  <a:lnTo>
                    <a:pt x="1001033" y="1070883"/>
                  </a:lnTo>
                  <a:lnTo>
                    <a:pt x="1004208" y="1085850"/>
                  </a:lnTo>
                  <a:lnTo>
                    <a:pt x="1007383" y="1101725"/>
                  </a:lnTo>
                  <a:lnTo>
                    <a:pt x="1010558" y="1118508"/>
                  </a:lnTo>
                  <a:lnTo>
                    <a:pt x="1016454" y="1153433"/>
                  </a:lnTo>
                  <a:lnTo>
                    <a:pt x="1019856" y="1172256"/>
                  </a:lnTo>
                  <a:lnTo>
                    <a:pt x="1023712" y="1191306"/>
                  </a:lnTo>
                  <a:lnTo>
                    <a:pt x="1029608" y="1192667"/>
                  </a:lnTo>
                  <a:lnTo>
                    <a:pt x="1035958" y="1194254"/>
                  </a:lnTo>
                  <a:lnTo>
                    <a:pt x="1041628" y="1196295"/>
                  </a:lnTo>
                  <a:lnTo>
                    <a:pt x="1047297" y="1198790"/>
                  </a:lnTo>
                  <a:lnTo>
                    <a:pt x="1052513" y="1201511"/>
                  </a:lnTo>
                  <a:lnTo>
                    <a:pt x="1057729" y="1204459"/>
                  </a:lnTo>
                  <a:lnTo>
                    <a:pt x="1062492" y="1208088"/>
                  </a:lnTo>
                  <a:lnTo>
                    <a:pt x="1066801" y="1211943"/>
                  </a:lnTo>
                  <a:lnTo>
                    <a:pt x="1070883" y="1216025"/>
                  </a:lnTo>
                  <a:lnTo>
                    <a:pt x="1074738" y="1220108"/>
                  </a:lnTo>
                  <a:lnTo>
                    <a:pt x="1078140" y="1224870"/>
                  </a:lnTo>
                  <a:lnTo>
                    <a:pt x="1081088" y="1229633"/>
                  </a:lnTo>
                  <a:lnTo>
                    <a:pt x="1083583" y="1234849"/>
                  </a:lnTo>
                  <a:lnTo>
                    <a:pt x="1085624" y="1240065"/>
                  </a:lnTo>
                  <a:lnTo>
                    <a:pt x="1087212" y="1245734"/>
                  </a:lnTo>
                  <a:lnTo>
                    <a:pt x="1088345" y="1251404"/>
                  </a:lnTo>
                  <a:lnTo>
                    <a:pt x="1089026" y="1257527"/>
                  </a:lnTo>
                  <a:lnTo>
                    <a:pt x="1089026" y="1263424"/>
                  </a:lnTo>
                  <a:lnTo>
                    <a:pt x="1088572" y="1270000"/>
                  </a:lnTo>
                  <a:lnTo>
                    <a:pt x="1087438" y="1276124"/>
                  </a:lnTo>
                  <a:lnTo>
                    <a:pt x="1085624" y="1282927"/>
                  </a:lnTo>
                  <a:lnTo>
                    <a:pt x="1083356" y="1289277"/>
                  </a:lnTo>
                  <a:lnTo>
                    <a:pt x="1080635" y="1296081"/>
                  </a:lnTo>
                  <a:lnTo>
                    <a:pt x="1077006" y="1303111"/>
                  </a:lnTo>
                  <a:lnTo>
                    <a:pt x="1072470" y="1310141"/>
                  </a:lnTo>
                  <a:lnTo>
                    <a:pt x="1067481" y="1317172"/>
                  </a:lnTo>
                  <a:lnTo>
                    <a:pt x="1061585" y="1324202"/>
                  </a:lnTo>
                  <a:lnTo>
                    <a:pt x="1055235" y="1331006"/>
                  </a:lnTo>
                  <a:lnTo>
                    <a:pt x="1047751" y="1338036"/>
                  </a:lnTo>
                  <a:lnTo>
                    <a:pt x="1039587" y="1345293"/>
                  </a:lnTo>
                  <a:lnTo>
                    <a:pt x="1030742" y="1352324"/>
                  </a:lnTo>
                  <a:lnTo>
                    <a:pt x="1020990" y="1359354"/>
                  </a:lnTo>
                  <a:lnTo>
                    <a:pt x="1018269" y="1372281"/>
                  </a:lnTo>
                  <a:lnTo>
                    <a:pt x="1015094" y="1385208"/>
                  </a:lnTo>
                  <a:lnTo>
                    <a:pt x="1011919" y="1398361"/>
                  </a:lnTo>
                  <a:lnTo>
                    <a:pt x="1007836" y="1411061"/>
                  </a:lnTo>
                  <a:lnTo>
                    <a:pt x="1003754" y="1423761"/>
                  </a:lnTo>
                  <a:lnTo>
                    <a:pt x="999445" y="1436008"/>
                  </a:lnTo>
                  <a:lnTo>
                    <a:pt x="994456" y="1448254"/>
                  </a:lnTo>
                  <a:lnTo>
                    <a:pt x="989240" y="1460274"/>
                  </a:lnTo>
                  <a:lnTo>
                    <a:pt x="983570" y="1472066"/>
                  </a:lnTo>
                  <a:lnTo>
                    <a:pt x="977901" y="1483633"/>
                  </a:lnTo>
                  <a:lnTo>
                    <a:pt x="971551" y="1494745"/>
                  </a:lnTo>
                  <a:lnTo>
                    <a:pt x="964974" y="1505858"/>
                  </a:lnTo>
                  <a:lnTo>
                    <a:pt x="958170" y="1516516"/>
                  </a:lnTo>
                  <a:lnTo>
                    <a:pt x="950913" y="1526722"/>
                  </a:lnTo>
                  <a:lnTo>
                    <a:pt x="943429" y="1536700"/>
                  </a:lnTo>
                  <a:lnTo>
                    <a:pt x="935492" y="1546225"/>
                  </a:lnTo>
                  <a:lnTo>
                    <a:pt x="927554" y="1555297"/>
                  </a:lnTo>
                  <a:lnTo>
                    <a:pt x="919163" y="1564141"/>
                  </a:lnTo>
                  <a:lnTo>
                    <a:pt x="910772" y="1572533"/>
                  </a:lnTo>
                  <a:lnTo>
                    <a:pt x="901701" y="1580243"/>
                  </a:lnTo>
                  <a:lnTo>
                    <a:pt x="892629" y="1587500"/>
                  </a:lnTo>
                  <a:lnTo>
                    <a:pt x="883331" y="1594531"/>
                  </a:lnTo>
                  <a:lnTo>
                    <a:pt x="873352" y="1600881"/>
                  </a:lnTo>
                  <a:lnTo>
                    <a:pt x="863601" y="1606550"/>
                  </a:lnTo>
                  <a:lnTo>
                    <a:pt x="858385" y="1609272"/>
                  </a:lnTo>
                  <a:lnTo>
                    <a:pt x="853169" y="1611766"/>
                  </a:lnTo>
                  <a:lnTo>
                    <a:pt x="847952" y="1614261"/>
                  </a:lnTo>
                  <a:lnTo>
                    <a:pt x="842736" y="1616302"/>
                  </a:lnTo>
                  <a:lnTo>
                    <a:pt x="837520" y="1618343"/>
                  </a:lnTo>
                  <a:lnTo>
                    <a:pt x="832077" y="1620384"/>
                  </a:lnTo>
                  <a:lnTo>
                    <a:pt x="826635" y="1621972"/>
                  </a:lnTo>
                  <a:lnTo>
                    <a:pt x="821192" y="1623786"/>
                  </a:lnTo>
                  <a:lnTo>
                    <a:pt x="815749" y="1625147"/>
                  </a:lnTo>
                  <a:lnTo>
                    <a:pt x="810079" y="1626508"/>
                  </a:lnTo>
                  <a:lnTo>
                    <a:pt x="804410" y="1627415"/>
                  </a:lnTo>
                  <a:lnTo>
                    <a:pt x="798740" y="1628549"/>
                  </a:lnTo>
                  <a:lnTo>
                    <a:pt x="793070" y="1629229"/>
                  </a:lnTo>
                  <a:lnTo>
                    <a:pt x="787401" y="1629909"/>
                  </a:lnTo>
                  <a:lnTo>
                    <a:pt x="781277" y="1630363"/>
                  </a:lnTo>
                  <a:lnTo>
                    <a:pt x="775381" y="1630363"/>
                  </a:lnTo>
                  <a:lnTo>
                    <a:pt x="769711" y="1630363"/>
                  </a:lnTo>
                  <a:lnTo>
                    <a:pt x="763815" y="1629909"/>
                  </a:lnTo>
                  <a:lnTo>
                    <a:pt x="757918" y="1629229"/>
                  </a:lnTo>
                  <a:lnTo>
                    <a:pt x="752249" y="1628549"/>
                  </a:lnTo>
                  <a:lnTo>
                    <a:pt x="746579" y="1627415"/>
                  </a:lnTo>
                  <a:lnTo>
                    <a:pt x="740910" y="1626508"/>
                  </a:lnTo>
                  <a:lnTo>
                    <a:pt x="735240" y="1625147"/>
                  </a:lnTo>
                  <a:lnTo>
                    <a:pt x="729797" y="1623786"/>
                  </a:lnTo>
                  <a:lnTo>
                    <a:pt x="724354" y="1621972"/>
                  </a:lnTo>
                  <a:lnTo>
                    <a:pt x="718911" y="1620384"/>
                  </a:lnTo>
                  <a:lnTo>
                    <a:pt x="713468" y="1618343"/>
                  </a:lnTo>
                  <a:lnTo>
                    <a:pt x="708252" y="1616302"/>
                  </a:lnTo>
                  <a:lnTo>
                    <a:pt x="703036" y="1614261"/>
                  </a:lnTo>
                  <a:lnTo>
                    <a:pt x="697820" y="1611766"/>
                  </a:lnTo>
                  <a:lnTo>
                    <a:pt x="692604" y="1609272"/>
                  </a:lnTo>
                  <a:lnTo>
                    <a:pt x="687388" y="1606550"/>
                  </a:lnTo>
                  <a:lnTo>
                    <a:pt x="677636" y="1600881"/>
                  </a:lnTo>
                  <a:lnTo>
                    <a:pt x="668111" y="1594531"/>
                  </a:lnTo>
                  <a:lnTo>
                    <a:pt x="658359" y="1587500"/>
                  </a:lnTo>
                  <a:lnTo>
                    <a:pt x="649288" y="1580243"/>
                  </a:lnTo>
                  <a:lnTo>
                    <a:pt x="640217" y="1572533"/>
                  </a:lnTo>
                  <a:lnTo>
                    <a:pt x="631826" y="1564141"/>
                  </a:lnTo>
                  <a:lnTo>
                    <a:pt x="623434" y="1555297"/>
                  </a:lnTo>
                  <a:lnTo>
                    <a:pt x="615497" y="1546225"/>
                  </a:lnTo>
                  <a:lnTo>
                    <a:pt x="607559" y="1536700"/>
                  </a:lnTo>
                  <a:lnTo>
                    <a:pt x="600075" y="1526722"/>
                  </a:lnTo>
                  <a:lnTo>
                    <a:pt x="592818" y="1516516"/>
                  </a:lnTo>
                  <a:lnTo>
                    <a:pt x="586015" y="1505858"/>
                  </a:lnTo>
                  <a:lnTo>
                    <a:pt x="579665" y="1494745"/>
                  </a:lnTo>
                  <a:lnTo>
                    <a:pt x="573315" y="1483633"/>
                  </a:lnTo>
                  <a:lnTo>
                    <a:pt x="567418" y="1472066"/>
                  </a:lnTo>
                  <a:lnTo>
                    <a:pt x="561975" y="1460274"/>
                  </a:lnTo>
                  <a:lnTo>
                    <a:pt x="556533" y="1448254"/>
                  </a:lnTo>
                  <a:lnTo>
                    <a:pt x="551997" y="1436008"/>
                  </a:lnTo>
                  <a:lnTo>
                    <a:pt x="547234" y="1423761"/>
                  </a:lnTo>
                  <a:lnTo>
                    <a:pt x="543152" y="1411061"/>
                  </a:lnTo>
                  <a:lnTo>
                    <a:pt x="539524" y="1398361"/>
                  </a:lnTo>
                  <a:lnTo>
                    <a:pt x="535895" y="1385208"/>
                  </a:lnTo>
                  <a:lnTo>
                    <a:pt x="532947" y="1372281"/>
                  </a:lnTo>
                  <a:lnTo>
                    <a:pt x="529999" y="1359354"/>
                  </a:lnTo>
                  <a:lnTo>
                    <a:pt x="520247" y="1352324"/>
                  </a:lnTo>
                  <a:lnTo>
                    <a:pt x="511402" y="1345293"/>
                  </a:lnTo>
                  <a:lnTo>
                    <a:pt x="503238" y="1338036"/>
                  </a:lnTo>
                  <a:lnTo>
                    <a:pt x="495981" y="1331006"/>
                  </a:lnTo>
                  <a:lnTo>
                    <a:pt x="489404" y="1324202"/>
                  </a:lnTo>
                  <a:lnTo>
                    <a:pt x="483734" y="1317172"/>
                  </a:lnTo>
                  <a:lnTo>
                    <a:pt x="478518" y="1310141"/>
                  </a:lnTo>
                  <a:lnTo>
                    <a:pt x="474209" y="1303111"/>
                  </a:lnTo>
                  <a:lnTo>
                    <a:pt x="470581" y="1296081"/>
                  </a:lnTo>
                  <a:lnTo>
                    <a:pt x="467633" y="1289277"/>
                  </a:lnTo>
                  <a:lnTo>
                    <a:pt x="465365" y="1282927"/>
                  </a:lnTo>
                  <a:lnTo>
                    <a:pt x="463550" y="1276124"/>
                  </a:lnTo>
                  <a:lnTo>
                    <a:pt x="462416" y="1270000"/>
                  </a:lnTo>
                  <a:lnTo>
                    <a:pt x="461963" y="1263424"/>
                  </a:lnTo>
                  <a:lnTo>
                    <a:pt x="462190" y="1257527"/>
                  </a:lnTo>
                  <a:lnTo>
                    <a:pt x="462643" y="1251404"/>
                  </a:lnTo>
                  <a:lnTo>
                    <a:pt x="463777" y="1245734"/>
                  </a:lnTo>
                  <a:lnTo>
                    <a:pt x="465591" y="1240065"/>
                  </a:lnTo>
                  <a:lnTo>
                    <a:pt x="467633" y="1234849"/>
                  </a:lnTo>
                  <a:lnTo>
                    <a:pt x="469900" y="1229633"/>
                  </a:lnTo>
                  <a:lnTo>
                    <a:pt x="473075" y="1224870"/>
                  </a:lnTo>
                  <a:lnTo>
                    <a:pt x="476477" y="1220108"/>
                  </a:lnTo>
                  <a:lnTo>
                    <a:pt x="480106" y="1216025"/>
                  </a:lnTo>
                  <a:lnTo>
                    <a:pt x="484188" y="1211943"/>
                  </a:lnTo>
                  <a:lnTo>
                    <a:pt x="488724" y="1208088"/>
                  </a:lnTo>
                  <a:lnTo>
                    <a:pt x="493486" y="1204459"/>
                  </a:lnTo>
                  <a:lnTo>
                    <a:pt x="498475" y="1201511"/>
                  </a:lnTo>
                  <a:lnTo>
                    <a:pt x="503918" y="1198790"/>
                  </a:lnTo>
                  <a:lnTo>
                    <a:pt x="509361" y="1196295"/>
                  </a:lnTo>
                  <a:lnTo>
                    <a:pt x="515258" y="1194254"/>
                  </a:lnTo>
                  <a:lnTo>
                    <a:pt x="521381" y="1192667"/>
                  </a:lnTo>
                  <a:lnTo>
                    <a:pt x="527504" y="1191306"/>
                  </a:lnTo>
                  <a:lnTo>
                    <a:pt x="529999" y="1178606"/>
                  </a:lnTo>
                  <a:lnTo>
                    <a:pt x="532493" y="1166133"/>
                  </a:lnTo>
                  <a:lnTo>
                    <a:pt x="536575" y="1142093"/>
                  </a:lnTo>
                  <a:lnTo>
                    <a:pt x="540431" y="1118961"/>
                  </a:lnTo>
                  <a:lnTo>
                    <a:pt x="544513" y="1097190"/>
                  </a:lnTo>
                  <a:lnTo>
                    <a:pt x="546781" y="1086531"/>
                  </a:lnTo>
                  <a:lnTo>
                    <a:pt x="548822" y="1076552"/>
                  </a:lnTo>
                  <a:lnTo>
                    <a:pt x="551317" y="1066574"/>
                  </a:lnTo>
                  <a:lnTo>
                    <a:pt x="554038" y="1057275"/>
                  </a:lnTo>
                  <a:lnTo>
                    <a:pt x="556759" y="1048204"/>
                  </a:lnTo>
                  <a:lnTo>
                    <a:pt x="560161" y="1039360"/>
                  </a:lnTo>
                  <a:lnTo>
                    <a:pt x="563790" y="1030742"/>
                  </a:lnTo>
                  <a:lnTo>
                    <a:pt x="567645" y="1022804"/>
                  </a:lnTo>
                  <a:lnTo>
                    <a:pt x="575809" y="1025299"/>
                  </a:lnTo>
                  <a:lnTo>
                    <a:pt x="586695" y="1028701"/>
                  </a:lnTo>
                  <a:lnTo>
                    <a:pt x="600075" y="1032330"/>
                  </a:lnTo>
                  <a:lnTo>
                    <a:pt x="607786" y="1034144"/>
                  </a:lnTo>
                  <a:lnTo>
                    <a:pt x="615950" y="1035958"/>
                  </a:lnTo>
                  <a:lnTo>
                    <a:pt x="625022" y="1037772"/>
                  </a:lnTo>
                  <a:lnTo>
                    <a:pt x="634320" y="1039360"/>
                  </a:lnTo>
                  <a:lnTo>
                    <a:pt x="644072" y="1040947"/>
                  </a:lnTo>
                  <a:lnTo>
                    <a:pt x="654731" y="1042308"/>
                  </a:lnTo>
                  <a:lnTo>
                    <a:pt x="665617" y="1043215"/>
                  </a:lnTo>
                  <a:lnTo>
                    <a:pt x="676956" y="1044122"/>
                  </a:lnTo>
                  <a:lnTo>
                    <a:pt x="688749" y="1044576"/>
                  </a:lnTo>
                  <a:lnTo>
                    <a:pt x="700995" y="1044576"/>
                  </a:lnTo>
                  <a:lnTo>
                    <a:pt x="713468" y="1044576"/>
                  </a:lnTo>
                  <a:lnTo>
                    <a:pt x="726395" y="1043896"/>
                  </a:lnTo>
                  <a:lnTo>
                    <a:pt x="739549" y="1042762"/>
                  </a:lnTo>
                  <a:lnTo>
                    <a:pt x="753156" y="1041174"/>
                  </a:lnTo>
                  <a:lnTo>
                    <a:pt x="766763" y="1039133"/>
                  </a:lnTo>
                  <a:lnTo>
                    <a:pt x="780824" y="1036185"/>
                  </a:lnTo>
                  <a:lnTo>
                    <a:pt x="795111" y="1033010"/>
                  </a:lnTo>
                  <a:lnTo>
                    <a:pt x="809626" y="1028928"/>
                  </a:lnTo>
                  <a:lnTo>
                    <a:pt x="816883" y="1026887"/>
                  </a:lnTo>
                  <a:lnTo>
                    <a:pt x="824140" y="1024619"/>
                  </a:lnTo>
                  <a:lnTo>
                    <a:pt x="831624" y="1022124"/>
                  </a:lnTo>
                  <a:lnTo>
                    <a:pt x="838881" y="1019176"/>
                  </a:lnTo>
                  <a:lnTo>
                    <a:pt x="846365" y="1016228"/>
                  </a:lnTo>
                  <a:lnTo>
                    <a:pt x="853849" y="1013280"/>
                  </a:lnTo>
                  <a:lnTo>
                    <a:pt x="861560" y="1009878"/>
                  </a:lnTo>
                  <a:lnTo>
                    <a:pt x="869044" y="1006249"/>
                  </a:lnTo>
                  <a:lnTo>
                    <a:pt x="876527" y="1002621"/>
                  </a:lnTo>
                  <a:lnTo>
                    <a:pt x="884011" y="998538"/>
                  </a:lnTo>
                  <a:lnTo>
                    <a:pt x="891495" y="994230"/>
                  </a:lnTo>
                  <a:lnTo>
                    <a:pt x="898979" y="989921"/>
                  </a:lnTo>
                  <a:lnTo>
                    <a:pt x="906463" y="985158"/>
                  </a:lnTo>
                  <a:lnTo>
                    <a:pt x="914401" y="980622"/>
                  </a:lnTo>
                  <a:lnTo>
                    <a:pt x="921885" y="975406"/>
                  </a:lnTo>
                  <a:lnTo>
                    <a:pt x="929369" y="969963"/>
                  </a:lnTo>
                  <a:close/>
                  <a:moveTo>
                    <a:pt x="774700" y="801688"/>
                  </a:moveTo>
                  <a:lnTo>
                    <a:pt x="790563" y="802369"/>
                  </a:lnTo>
                  <a:lnTo>
                    <a:pt x="805746" y="803050"/>
                  </a:lnTo>
                  <a:lnTo>
                    <a:pt x="820702" y="804638"/>
                  </a:lnTo>
                  <a:lnTo>
                    <a:pt x="835205" y="806681"/>
                  </a:lnTo>
                  <a:lnTo>
                    <a:pt x="849255" y="809177"/>
                  </a:lnTo>
                  <a:lnTo>
                    <a:pt x="863079" y="812353"/>
                  </a:lnTo>
                  <a:lnTo>
                    <a:pt x="875996" y="815757"/>
                  </a:lnTo>
                  <a:lnTo>
                    <a:pt x="882567" y="817799"/>
                  </a:lnTo>
                  <a:lnTo>
                    <a:pt x="888459" y="819842"/>
                  </a:lnTo>
                  <a:lnTo>
                    <a:pt x="894578" y="822111"/>
                  </a:lnTo>
                  <a:lnTo>
                    <a:pt x="900243" y="824380"/>
                  </a:lnTo>
                  <a:lnTo>
                    <a:pt x="906135" y="826649"/>
                  </a:lnTo>
                  <a:lnTo>
                    <a:pt x="911574" y="829372"/>
                  </a:lnTo>
                  <a:lnTo>
                    <a:pt x="916559" y="831868"/>
                  </a:lnTo>
                  <a:lnTo>
                    <a:pt x="921771" y="834818"/>
                  </a:lnTo>
                  <a:lnTo>
                    <a:pt x="926757" y="837314"/>
                  </a:lnTo>
                  <a:lnTo>
                    <a:pt x="931516" y="840491"/>
                  </a:lnTo>
                  <a:lnTo>
                    <a:pt x="935821" y="843214"/>
                  </a:lnTo>
                  <a:lnTo>
                    <a:pt x="940127" y="846391"/>
                  </a:lnTo>
                  <a:lnTo>
                    <a:pt x="944206" y="849568"/>
                  </a:lnTo>
                  <a:lnTo>
                    <a:pt x="948058" y="852518"/>
                  </a:lnTo>
                  <a:lnTo>
                    <a:pt x="951684" y="855921"/>
                  </a:lnTo>
                  <a:lnTo>
                    <a:pt x="955083" y="859325"/>
                  </a:lnTo>
                  <a:lnTo>
                    <a:pt x="958029" y="862956"/>
                  </a:lnTo>
                  <a:lnTo>
                    <a:pt x="960975" y="866359"/>
                  </a:lnTo>
                  <a:lnTo>
                    <a:pt x="966867" y="866586"/>
                  </a:lnTo>
                  <a:lnTo>
                    <a:pt x="972986" y="867494"/>
                  </a:lnTo>
                  <a:lnTo>
                    <a:pt x="978651" y="868402"/>
                  </a:lnTo>
                  <a:lnTo>
                    <a:pt x="984090" y="869990"/>
                  </a:lnTo>
                  <a:lnTo>
                    <a:pt x="989302" y="871579"/>
                  </a:lnTo>
                  <a:lnTo>
                    <a:pt x="994287" y="873621"/>
                  </a:lnTo>
                  <a:lnTo>
                    <a:pt x="999273" y="876117"/>
                  </a:lnTo>
                  <a:lnTo>
                    <a:pt x="1003805" y="878840"/>
                  </a:lnTo>
                  <a:lnTo>
                    <a:pt x="1008337" y="882017"/>
                  </a:lnTo>
                  <a:lnTo>
                    <a:pt x="1012416" y="885194"/>
                  </a:lnTo>
                  <a:lnTo>
                    <a:pt x="1016722" y="888824"/>
                  </a:lnTo>
                  <a:lnTo>
                    <a:pt x="1020574" y="892909"/>
                  </a:lnTo>
                  <a:lnTo>
                    <a:pt x="1024200" y="896993"/>
                  </a:lnTo>
                  <a:lnTo>
                    <a:pt x="1027599" y="901078"/>
                  </a:lnTo>
                  <a:lnTo>
                    <a:pt x="1030999" y="905843"/>
                  </a:lnTo>
                  <a:lnTo>
                    <a:pt x="1034171" y="910835"/>
                  </a:lnTo>
                  <a:lnTo>
                    <a:pt x="1037117" y="915600"/>
                  </a:lnTo>
                  <a:lnTo>
                    <a:pt x="1040063" y="921046"/>
                  </a:lnTo>
                  <a:lnTo>
                    <a:pt x="1042556" y="926492"/>
                  </a:lnTo>
                  <a:lnTo>
                    <a:pt x="1045048" y="931938"/>
                  </a:lnTo>
                  <a:lnTo>
                    <a:pt x="1047541" y="938065"/>
                  </a:lnTo>
                  <a:lnTo>
                    <a:pt x="1049807" y="943965"/>
                  </a:lnTo>
                  <a:lnTo>
                    <a:pt x="1051847" y="949865"/>
                  </a:lnTo>
                  <a:lnTo>
                    <a:pt x="1053886" y="956218"/>
                  </a:lnTo>
                  <a:lnTo>
                    <a:pt x="1055699" y="962572"/>
                  </a:lnTo>
                  <a:lnTo>
                    <a:pt x="1057286" y="969153"/>
                  </a:lnTo>
                  <a:lnTo>
                    <a:pt x="1060458" y="982314"/>
                  </a:lnTo>
                  <a:lnTo>
                    <a:pt x="1062724" y="996156"/>
                  </a:lnTo>
                  <a:lnTo>
                    <a:pt x="1064764" y="1009997"/>
                  </a:lnTo>
                  <a:lnTo>
                    <a:pt x="1066577" y="1024066"/>
                  </a:lnTo>
                  <a:lnTo>
                    <a:pt x="1067936" y="1038362"/>
                  </a:lnTo>
                  <a:lnTo>
                    <a:pt x="1069069" y="1052430"/>
                  </a:lnTo>
                  <a:lnTo>
                    <a:pt x="1069523" y="1066499"/>
                  </a:lnTo>
                  <a:lnTo>
                    <a:pt x="1069749" y="1080341"/>
                  </a:lnTo>
                  <a:lnTo>
                    <a:pt x="1069976" y="1093956"/>
                  </a:lnTo>
                  <a:lnTo>
                    <a:pt x="1069749" y="1107117"/>
                  </a:lnTo>
                  <a:lnTo>
                    <a:pt x="1069523" y="1120051"/>
                  </a:lnTo>
                  <a:lnTo>
                    <a:pt x="1069069" y="1132305"/>
                  </a:lnTo>
                  <a:lnTo>
                    <a:pt x="1068390" y="1143878"/>
                  </a:lnTo>
                  <a:lnTo>
                    <a:pt x="1067030" y="1165208"/>
                  </a:lnTo>
                  <a:lnTo>
                    <a:pt x="1065444" y="1182907"/>
                  </a:lnTo>
                  <a:lnTo>
                    <a:pt x="1064084" y="1196295"/>
                  </a:lnTo>
                  <a:lnTo>
                    <a:pt x="1056832" y="1192665"/>
                  </a:lnTo>
                  <a:lnTo>
                    <a:pt x="1053207" y="1191076"/>
                  </a:lnTo>
                  <a:lnTo>
                    <a:pt x="1049581" y="1189715"/>
                  </a:lnTo>
                  <a:lnTo>
                    <a:pt x="1045728" y="1188353"/>
                  </a:lnTo>
                  <a:lnTo>
                    <a:pt x="1041876" y="1187219"/>
                  </a:lnTo>
                  <a:lnTo>
                    <a:pt x="1037570" y="1186311"/>
                  </a:lnTo>
                  <a:lnTo>
                    <a:pt x="1033491" y="1185403"/>
                  </a:lnTo>
                  <a:lnTo>
                    <a:pt x="1027826" y="1146147"/>
                  </a:lnTo>
                  <a:lnTo>
                    <a:pt x="1024880" y="1127086"/>
                  </a:lnTo>
                  <a:lnTo>
                    <a:pt x="1021934" y="1109159"/>
                  </a:lnTo>
                  <a:lnTo>
                    <a:pt x="1018761" y="1091914"/>
                  </a:lnTo>
                  <a:lnTo>
                    <a:pt x="1015136" y="1075122"/>
                  </a:lnTo>
                  <a:lnTo>
                    <a:pt x="1013096" y="1067180"/>
                  </a:lnTo>
                  <a:lnTo>
                    <a:pt x="1010603" y="1059465"/>
                  </a:lnTo>
                  <a:lnTo>
                    <a:pt x="1008337" y="1051523"/>
                  </a:lnTo>
                  <a:lnTo>
                    <a:pt x="1006071" y="1044262"/>
                  </a:lnTo>
                  <a:lnTo>
                    <a:pt x="1003125" y="1037000"/>
                  </a:lnTo>
                  <a:lnTo>
                    <a:pt x="1000406" y="1029966"/>
                  </a:lnTo>
                  <a:lnTo>
                    <a:pt x="997233" y="1023159"/>
                  </a:lnTo>
                  <a:lnTo>
                    <a:pt x="994061" y="1016578"/>
                  </a:lnTo>
                  <a:lnTo>
                    <a:pt x="990435" y="1009997"/>
                  </a:lnTo>
                  <a:lnTo>
                    <a:pt x="986583" y="1003871"/>
                  </a:lnTo>
                  <a:lnTo>
                    <a:pt x="982504" y="997971"/>
                  </a:lnTo>
                  <a:lnTo>
                    <a:pt x="977971" y="992298"/>
                  </a:lnTo>
                  <a:lnTo>
                    <a:pt x="973439" y="986852"/>
                  </a:lnTo>
                  <a:lnTo>
                    <a:pt x="968454" y="981406"/>
                  </a:lnTo>
                  <a:lnTo>
                    <a:pt x="963241" y="976414"/>
                  </a:lnTo>
                  <a:lnTo>
                    <a:pt x="957576" y="971422"/>
                  </a:lnTo>
                  <a:lnTo>
                    <a:pt x="951458" y="966657"/>
                  </a:lnTo>
                  <a:lnTo>
                    <a:pt x="945112" y="962345"/>
                  </a:lnTo>
                  <a:lnTo>
                    <a:pt x="938087" y="958261"/>
                  </a:lnTo>
                  <a:lnTo>
                    <a:pt x="931063" y="954403"/>
                  </a:lnTo>
                  <a:lnTo>
                    <a:pt x="923131" y="960076"/>
                  </a:lnTo>
                  <a:lnTo>
                    <a:pt x="915426" y="965295"/>
                  </a:lnTo>
                  <a:lnTo>
                    <a:pt x="907268" y="970287"/>
                  </a:lnTo>
                  <a:lnTo>
                    <a:pt x="899563" y="975052"/>
                  </a:lnTo>
                  <a:lnTo>
                    <a:pt x="891632" y="979818"/>
                  </a:lnTo>
                  <a:lnTo>
                    <a:pt x="883701" y="984129"/>
                  </a:lnTo>
                  <a:lnTo>
                    <a:pt x="875996" y="988213"/>
                  </a:lnTo>
                  <a:lnTo>
                    <a:pt x="868291" y="992298"/>
                  </a:lnTo>
                  <a:lnTo>
                    <a:pt x="860359" y="995929"/>
                  </a:lnTo>
                  <a:lnTo>
                    <a:pt x="852655" y="999559"/>
                  </a:lnTo>
                  <a:lnTo>
                    <a:pt x="844950" y="1002509"/>
                  </a:lnTo>
                  <a:lnTo>
                    <a:pt x="837018" y="1005686"/>
                  </a:lnTo>
                  <a:lnTo>
                    <a:pt x="829314" y="1008636"/>
                  </a:lnTo>
                  <a:lnTo>
                    <a:pt x="821835" y="1011359"/>
                  </a:lnTo>
                  <a:lnTo>
                    <a:pt x="814357" y="1013628"/>
                  </a:lnTo>
                  <a:lnTo>
                    <a:pt x="806879" y="1016124"/>
                  </a:lnTo>
                  <a:lnTo>
                    <a:pt x="791696" y="1020209"/>
                  </a:lnTo>
                  <a:lnTo>
                    <a:pt x="776966" y="1023612"/>
                  </a:lnTo>
                  <a:lnTo>
                    <a:pt x="762690" y="1026335"/>
                  </a:lnTo>
                  <a:lnTo>
                    <a:pt x="748413" y="1028832"/>
                  </a:lnTo>
                  <a:lnTo>
                    <a:pt x="734590" y="1030420"/>
                  </a:lnTo>
                  <a:lnTo>
                    <a:pt x="720993" y="1031328"/>
                  </a:lnTo>
                  <a:lnTo>
                    <a:pt x="707849" y="1032235"/>
                  </a:lnTo>
                  <a:lnTo>
                    <a:pt x="694932" y="1032462"/>
                  </a:lnTo>
                  <a:lnTo>
                    <a:pt x="682469" y="1032235"/>
                  </a:lnTo>
                  <a:lnTo>
                    <a:pt x="670232" y="1031555"/>
                  </a:lnTo>
                  <a:lnTo>
                    <a:pt x="658675" y="1030874"/>
                  </a:lnTo>
                  <a:lnTo>
                    <a:pt x="647570" y="1029739"/>
                  </a:lnTo>
                  <a:lnTo>
                    <a:pt x="636920" y="1028605"/>
                  </a:lnTo>
                  <a:lnTo>
                    <a:pt x="626496" y="1027016"/>
                  </a:lnTo>
                  <a:lnTo>
                    <a:pt x="616978" y="1025201"/>
                  </a:lnTo>
                  <a:lnTo>
                    <a:pt x="607913" y="1023385"/>
                  </a:lnTo>
                  <a:lnTo>
                    <a:pt x="599302" y="1021570"/>
                  </a:lnTo>
                  <a:lnTo>
                    <a:pt x="591597" y="1019755"/>
                  </a:lnTo>
                  <a:lnTo>
                    <a:pt x="577547" y="1015897"/>
                  </a:lnTo>
                  <a:lnTo>
                    <a:pt x="566443" y="1012267"/>
                  </a:lnTo>
                  <a:lnTo>
                    <a:pt x="558059" y="1009317"/>
                  </a:lnTo>
                  <a:lnTo>
                    <a:pt x="553980" y="1017940"/>
                  </a:lnTo>
                  <a:lnTo>
                    <a:pt x="550127" y="1026789"/>
                  </a:lnTo>
                  <a:lnTo>
                    <a:pt x="546728" y="1035866"/>
                  </a:lnTo>
                  <a:lnTo>
                    <a:pt x="543782" y="1045396"/>
                  </a:lnTo>
                  <a:lnTo>
                    <a:pt x="541063" y="1055607"/>
                  </a:lnTo>
                  <a:lnTo>
                    <a:pt x="538343" y="1065591"/>
                  </a:lnTo>
                  <a:lnTo>
                    <a:pt x="536077" y="1076257"/>
                  </a:lnTo>
                  <a:lnTo>
                    <a:pt x="533811" y="1087148"/>
                  </a:lnTo>
                  <a:lnTo>
                    <a:pt x="529505" y="1110067"/>
                  </a:lnTo>
                  <a:lnTo>
                    <a:pt x="525653" y="1133893"/>
                  </a:lnTo>
                  <a:lnTo>
                    <a:pt x="521347" y="1159081"/>
                  </a:lnTo>
                  <a:lnTo>
                    <a:pt x="518628" y="1172242"/>
                  </a:lnTo>
                  <a:lnTo>
                    <a:pt x="516135" y="1185403"/>
                  </a:lnTo>
                  <a:lnTo>
                    <a:pt x="512056" y="1186311"/>
                  </a:lnTo>
                  <a:lnTo>
                    <a:pt x="507751" y="1187219"/>
                  </a:lnTo>
                  <a:lnTo>
                    <a:pt x="503672" y="1188580"/>
                  </a:lnTo>
                  <a:lnTo>
                    <a:pt x="499819" y="1189942"/>
                  </a:lnTo>
                  <a:lnTo>
                    <a:pt x="495967" y="1191530"/>
                  </a:lnTo>
                  <a:lnTo>
                    <a:pt x="492341" y="1192891"/>
                  </a:lnTo>
                  <a:lnTo>
                    <a:pt x="488715" y="1195161"/>
                  </a:lnTo>
                  <a:lnTo>
                    <a:pt x="485089" y="1196976"/>
                  </a:lnTo>
                  <a:lnTo>
                    <a:pt x="482823" y="1181546"/>
                  </a:lnTo>
                  <a:lnTo>
                    <a:pt x="481464" y="1172015"/>
                  </a:lnTo>
                  <a:lnTo>
                    <a:pt x="480331" y="1161123"/>
                  </a:lnTo>
                  <a:lnTo>
                    <a:pt x="479424" y="1148870"/>
                  </a:lnTo>
                  <a:lnTo>
                    <a:pt x="478518" y="1135935"/>
                  </a:lnTo>
                  <a:lnTo>
                    <a:pt x="478064" y="1121867"/>
                  </a:lnTo>
                  <a:lnTo>
                    <a:pt x="477838" y="1107344"/>
                  </a:lnTo>
                  <a:lnTo>
                    <a:pt x="478064" y="1092141"/>
                  </a:lnTo>
                  <a:lnTo>
                    <a:pt x="478744" y="1076030"/>
                  </a:lnTo>
                  <a:lnTo>
                    <a:pt x="480104" y="1059692"/>
                  </a:lnTo>
                  <a:lnTo>
                    <a:pt x="481237" y="1051296"/>
                  </a:lnTo>
                  <a:lnTo>
                    <a:pt x="482144" y="1043127"/>
                  </a:lnTo>
                  <a:lnTo>
                    <a:pt x="483503" y="1034504"/>
                  </a:lnTo>
                  <a:lnTo>
                    <a:pt x="484863" y="1025882"/>
                  </a:lnTo>
                  <a:lnTo>
                    <a:pt x="486676" y="1017259"/>
                  </a:lnTo>
                  <a:lnTo>
                    <a:pt x="488489" y="1008863"/>
                  </a:lnTo>
                  <a:lnTo>
                    <a:pt x="490528" y="1000240"/>
                  </a:lnTo>
                  <a:lnTo>
                    <a:pt x="492794" y="991617"/>
                  </a:lnTo>
                  <a:lnTo>
                    <a:pt x="495514" y="983221"/>
                  </a:lnTo>
                  <a:lnTo>
                    <a:pt x="498233" y="974599"/>
                  </a:lnTo>
                  <a:lnTo>
                    <a:pt x="501406" y="966203"/>
                  </a:lnTo>
                  <a:lnTo>
                    <a:pt x="504578" y="957580"/>
                  </a:lnTo>
                  <a:lnTo>
                    <a:pt x="508204" y="949411"/>
                  </a:lnTo>
                  <a:lnTo>
                    <a:pt x="512056" y="941242"/>
                  </a:lnTo>
                  <a:lnTo>
                    <a:pt x="516362" y="933073"/>
                  </a:lnTo>
                  <a:lnTo>
                    <a:pt x="520894" y="924904"/>
                  </a:lnTo>
                  <a:lnTo>
                    <a:pt x="525653" y="917189"/>
                  </a:lnTo>
                  <a:lnTo>
                    <a:pt x="530639" y="909474"/>
                  </a:lnTo>
                  <a:lnTo>
                    <a:pt x="536077" y="901985"/>
                  </a:lnTo>
                  <a:lnTo>
                    <a:pt x="541969" y="894270"/>
                  </a:lnTo>
                  <a:lnTo>
                    <a:pt x="548314" y="887009"/>
                  </a:lnTo>
                  <a:lnTo>
                    <a:pt x="554659" y="880201"/>
                  </a:lnTo>
                  <a:lnTo>
                    <a:pt x="561458" y="873394"/>
                  </a:lnTo>
                  <a:lnTo>
                    <a:pt x="568709" y="866813"/>
                  </a:lnTo>
                  <a:lnTo>
                    <a:pt x="576414" y="860460"/>
                  </a:lnTo>
                  <a:lnTo>
                    <a:pt x="584572" y="854333"/>
                  </a:lnTo>
                  <a:lnTo>
                    <a:pt x="592730" y="848433"/>
                  </a:lnTo>
                  <a:lnTo>
                    <a:pt x="601795" y="842987"/>
                  </a:lnTo>
                  <a:lnTo>
                    <a:pt x="611313" y="837541"/>
                  </a:lnTo>
                  <a:lnTo>
                    <a:pt x="620830" y="832549"/>
                  </a:lnTo>
                  <a:lnTo>
                    <a:pt x="630801" y="828011"/>
                  </a:lnTo>
                  <a:lnTo>
                    <a:pt x="641452" y="823926"/>
                  </a:lnTo>
                  <a:lnTo>
                    <a:pt x="652783" y="819615"/>
                  </a:lnTo>
                  <a:lnTo>
                    <a:pt x="664340" y="815984"/>
                  </a:lnTo>
                  <a:lnTo>
                    <a:pt x="676350" y="812807"/>
                  </a:lnTo>
                  <a:lnTo>
                    <a:pt x="689041" y="810084"/>
                  </a:lnTo>
                  <a:lnTo>
                    <a:pt x="701957" y="807815"/>
                  </a:lnTo>
                  <a:lnTo>
                    <a:pt x="715328" y="805546"/>
                  </a:lnTo>
                  <a:lnTo>
                    <a:pt x="729378" y="804184"/>
                  </a:lnTo>
                  <a:lnTo>
                    <a:pt x="744107" y="802823"/>
                  </a:lnTo>
                  <a:lnTo>
                    <a:pt x="759064" y="801915"/>
                  </a:lnTo>
                  <a:lnTo>
                    <a:pt x="774700" y="801688"/>
                  </a:lnTo>
                  <a:close/>
                  <a:moveTo>
                    <a:pt x="44000" y="736683"/>
                  </a:moveTo>
                  <a:lnTo>
                    <a:pt x="44000" y="2267412"/>
                  </a:lnTo>
                  <a:lnTo>
                    <a:pt x="2830736" y="2267412"/>
                  </a:lnTo>
                  <a:lnTo>
                    <a:pt x="2830736" y="736683"/>
                  </a:lnTo>
                  <a:lnTo>
                    <a:pt x="44000" y="736683"/>
                  </a:lnTo>
                  <a:close/>
                  <a:moveTo>
                    <a:pt x="1266245" y="538738"/>
                  </a:moveTo>
                  <a:lnTo>
                    <a:pt x="1261935" y="538964"/>
                  </a:lnTo>
                  <a:lnTo>
                    <a:pt x="1257399" y="539645"/>
                  </a:lnTo>
                  <a:lnTo>
                    <a:pt x="1253317" y="540778"/>
                  </a:lnTo>
                  <a:lnTo>
                    <a:pt x="1249234" y="542365"/>
                  </a:lnTo>
                  <a:lnTo>
                    <a:pt x="1245605" y="544179"/>
                  </a:lnTo>
                  <a:lnTo>
                    <a:pt x="1241977" y="546220"/>
                  </a:lnTo>
                  <a:lnTo>
                    <a:pt x="1238348" y="548714"/>
                  </a:lnTo>
                  <a:lnTo>
                    <a:pt x="1235172" y="551662"/>
                  </a:lnTo>
                  <a:lnTo>
                    <a:pt x="1232224" y="554836"/>
                  </a:lnTo>
                  <a:lnTo>
                    <a:pt x="1229956" y="558237"/>
                  </a:lnTo>
                  <a:lnTo>
                    <a:pt x="1227688" y="561865"/>
                  </a:lnTo>
                  <a:lnTo>
                    <a:pt x="1225874" y="565720"/>
                  </a:lnTo>
                  <a:lnTo>
                    <a:pt x="1224286" y="569574"/>
                  </a:lnTo>
                  <a:lnTo>
                    <a:pt x="1223152" y="573883"/>
                  </a:lnTo>
                  <a:lnTo>
                    <a:pt x="1222471" y="578191"/>
                  </a:lnTo>
                  <a:lnTo>
                    <a:pt x="1222471" y="582725"/>
                  </a:lnTo>
                  <a:lnTo>
                    <a:pt x="1222471" y="604719"/>
                  </a:lnTo>
                  <a:lnTo>
                    <a:pt x="1222471" y="609254"/>
                  </a:lnTo>
                  <a:lnTo>
                    <a:pt x="1223152" y="613562"/>
                  </a:lnTo>
                  <a:lnTo>
                    <a:pt x="1224286" y="617870"/>
                  </a:lnTo>
                  <a:lnTo>
                    <a:pt x="1225874" y="621725"/>
                  </a:lnTo>
                  <a:lnTo>
                    <a:pt x="1227688" y="625579"/>
                  </a:lnTo>
                  <a:lnTo>
                    <a:pt x="1229956" y="629207"/>
                  </a:lnTo>
                  <a:lnTo>
                    <a:pt x="1232224" y="632608"/>
                  </a:lnTo>
                  <a:lnTo>
                    <a:pt x="1235172" y="635556"/>
                  </a:lnTo>
                  <a:lnTo>
                    <a:pt x="1238348" y="638504"/>
                  </a:lnTo>
                  <a:lnTo>
                    <a:pt x="1241977" y="640998"/>
                  </a:lnTo>
                  <a:lnTo>
                    <a:pt x="1245605" y="643492"/>
                  </a:lnTo>
                  <a:lnTo>
                    <a:pt x="1249234" y="645306"/>
                  </a:lnTo>
                  <a:lnTo>
                    <a:pt x="1253317" y="646893"/>
                  </a:lnTo>
                  <a:lnTo>
                    <a:pt x="1257399" y="647800"/>
                  </a:lnTo>
                  <a:lnTo>
                    <a:pt x="1261935" y="648254"/>
                  </a:lnTo>
                  <a:lnTo>
                    <a:pt x="1266245" y="648707"/>
                  </a:lnTo>
                  <a:lnTo>
                    <a:pt x="1608265" y="648707"/>
                  </a:lnTo>
                  <a:lnTo>
                    <a:pt x="1613028" y="648254"/>
                  </a:lnTo>
                  <a:lnTo>
                    <a:pt x="1617337" y="647800"/>
                  </a:lnTo>
                  <a:lnTo>
                    <a:pt x="1621419" y="646893"/>
                  </a:lnTo>
                  <a:lnTo>
                    <a:pt x="1625502" y="645306"/>
                  </a:lnTo>
                  <a:lnTo>
                    <a:pt x="1629358" y="643492"/>
                  </a:lnTo>
                  <a:lnTo>
                    <a:pt x="1632986" y="640998"/>
                  </a:lnTo>
                  <a:lnTo>
                    <a:pt x="1636388" y="638504"/>
                  </a:lnTo>
                  <a:lnTo>
                    <a:pt x="1639337" y="635556"/>
                  </a:lnTo>
                  <a:lnTo>
                    <a:pt x="1642285" y="632608"/>
                  </a:lnTo>
                  <a:lnTo>
                    <a:pt x="1644780" y="629207"/>
                  </a:lnTo>
                  <a:lnTo>
                    <a:pt x="1647275" y="625579"/>
                  </a:lnTo>
                  <a:lnTo>
                    <a:pt x="1649089" y="621725"/>
                  </a:lnTo>
                  <a:lnTo>
                    <a:pt x="1650224" y="617870"/>
                  </a:lnTo>
                  <a:lnTo>
                    <a:pt x="1651584" y="613562"/>
                  </a:lnTo>
                  <a:lnTo>
                    <a:pt x="1652038" y="609254"/>
                  </a:lnTo>
                  <a:lnTo>
                    <a:pt x="1652492" y="604719"/>
                  </a:lnTo>
                  <a:lnTo>
                    <a:pt x="1652492" y="582725"/>
                  </a:lnTo>
                  <a:lnTo>
                    <a:pt x="1652038" y="578191"/>
                  </a:lnTo>
                  <a:lnTo>
                    <a:pt x="1651584" y="573883"/>
                  </a:lnTo>
                  <a:lnTo>
                    <a:pt x="1650224" y="569574"/>
                  </a:lnTo>
                  <a:lnTo>
                    <a:pt x="1649089" y="565720"/>
                  </a:lnTo>
                  <a:lnTo>
                    <a:pt x="1647275" y="561865"/>
                  </a:lnTo>
                  <a:lnTo>
                    <a:pt x="1644780" y="558237"/>
                  </a:lnTo>
                  <a:lnTo>
                    <a:pt x="1642285" y="554836"/>
                  </a:lnTo>
                  <a:lnTo>
                    <a:pt x="1639337" y="551662"/>
                  </a:lnTo>
                  <a:lnTo>
                    <a:pt x="1636388" y="548714"/>
                  </a:lnTo>
                  <a:lnTo>
                    <a:pt x="1632986" y="546220"/>
                  </a:lnTo>
                  <a:lnTo>
                    <a:pt x="1629358" y="544179"/>
                  </a:lnTo>
                  <a:lnTo>
                    <a:pt x="1625502" y="542365"/>
                  </a:lnTo>
                  <a:lnTo>
                    <a:pt x="1621419" y="540778"/>
                  </a:lnTo>
                  <a:lnTo>
                    <a:pt x="1617337" y="539645"/>
                  </a:lnTo>
                  <a:lnTo>
                    <a:pt x="1613028" y="538964"/>
                  </a:lnTo>
                  <a:lnTo>
                    <a:pt x="1608265" y="538738"/>
                  </a:lnTo>
                  <a:lnTo>
                    <a:pt x="1583997" y="538738"/>
                  </a:lnTo>
                  <a:lnTo>
                    <a:pt x="1583997" y="549848"/>
                  </a:lnTo>
                  <a:lnTo>
                    <a:pt x="1583997" y="554156"/>
                  </a:lnTo>
                  <a:lnTo>
                    <a:pt x="1583090" y="558691"/>
                  </a:lnTo>
                  <a:lnTo>
                    <a:pt x="1582182" y="562772"/>
                  </a:lnTo>
                  <a:lnTo>
                    <a:pt x="1580595" y="566627"/>
                  </a:lnTo>
                  <a:lnTo>
                    <a:pt x="1578780" y="570481"/>
                  </a:lnTo>
                  <a:lnTo>
                    <a:pt x="1576512" y="574109"/>
                  </a:lnTo>
                  <a:lnTo>
                    <a:pt x="1574017" y="577510"/>
                  </a:lnTo>
                  <a:lnTo>
                    <a:pt x="1571296" y="580685"/>
                  </a:lnTo>
                  <a:lnTo>
                    <a:pt x="1568121" y="583632"/>
                  </a:lnTo>
                  <a:lnTo>
                    <a:pt x="1564492" y="586126"/>
                  </a:lnTo>
                  <a:lnTo>
                    <a:pt x="1560863" y="588394"/>
                  </a:lnTo>
                  <a:lnTo>
                    <a:pt x="1557234" y="590208"/>
                  </a:lnTo>
                  <a:lnTo>
                    <a:pt x="1553152" y="591795"/>
                  </a:lnTo>
                  <a:lnTo>
                    <a:pt x="1548842" y="592929"/>
                  </a:lnTo>
                  <a:lnTo>
                    <a:pt x="1544533" y="593382"/>
                  </a:lnTo>
                  <a:lnTo>
                    <a:pt x="1539997" y="593609"/>
                  </a:lnTo>
                  <a:lnTo>
                    <a:pt x="1334739" y="593609"/>
                  </a:lnTo>
                  <a:lnTo>
                    <a:pt x="1330430" y="593382"/>
                  </a:lnTo>
                  <a:lnTo>
                    <a:pt x="1325894" y="592929"/>
                  </a:lnTo>
                  <a:lnTo>
                    <a:pt x="1321811" y="591795"/>
                  </a:lnTo>
                  <a:lnTo>
                    <a:pt x="1317729" y="590208"/>
                  </a:lnTo>
                  <a:lnTo>
                    <a:pt x="1313647" y="588394"/>
                  </a:lnTo>
                  <a:lnTo>
                    <a:pt x="1310018" y="586126"/>
                  </a:lnTo>
                  <a:lnTo>
                    <a:pt x="1306842" y="583632"/>
                  </a:lnTo>
                  <a:lnTo>
                    <a:pt x="1303667" y="580685"/>
                  </a:lnTo>
                  <a:lnTo>
                    <a:pt x="1300719" y="577510"/>
                  </a:lnTo>
                  <a:lnTo>
                    <a:pt x="1298224" y="574109"/>
                  </a:lnTo>
                  <a:lnTo>
                    <a:pt x="1296183" y="570481"/>
                  </a:lnTo>
                  <a:lnTo>
                    <a:pt x="1294368" y="566627"/>
                  </a:lnTo>
                  <a:lnTo>
                    <a:pt x="1292781" y="562772"/>
                  </a:lnTo>
                  <a:lnTo>
                    <a:pt x="1291647" y="558691"/>
                  </a:lnTo>
                  <a:lnTo>
                    <a:pt x="1290966" y="554156"/>
                  </a:lnTo>
                  <a:lnTo>
                    <a:pt x="1290739" y="549848"/>
                  </a:lnTo>
                  <a:lnTo>
                    <a:pt x="1290739" y="538738"/>
                  </a:lnTo>
                  <a:lnTo>
                    <a:pt x="1266245" y="538738"/>
                  </a:lnTo>
                  <a:close/>
                  <a:moveTo>
                    <a:pt x="1433626" y="87976"/>
                  </a:moveTo>
                  <a:lnTo>
                    <a:pt x="1429316" y="88203"/>
                  </a:lnTo>
                  <a:lnTo>
                    <a:pt x="1425688" y="88656"/>
                  </a:lnTo>
                  <a:lnTo>
                    <a:pt x="1421832" y="89336"/>
                  </a:lnTo>
                  <a:lnTo>
                    <a:pt x="1417976" y="90243"/>
                  </a:lnTo>
                  <a:lnTo>
                    <a:pt x="1414347" y="91150"/>
                  </a:lnTo>
                  <a:lnTo>
                    <a:pt x="1410718" y="92511"/>
                  </a:lnTo>
                  <a:lnTo>
                    <a:pt x="1407316" y="93871"/>
                  </a:lnTo>
                  <a:lnTo>
                    <a:pt x="1403688" y="95458"/>
                  </a:lnTo>
                  <a:lnTo>
                    <a:pt x="1400286" y="97272"/>
                  </a:lnTo>
                  <a:lnTo>
                    <a:pt x="1397337" y="99086"/>
                  </a:lnTo>
                  <a:lnTo>
                    <a:pt x="1394162" y="101127"/>
                  </a:lnTo>
                  <a:lnTo>
                    <a:pt x="1390987" y="103168"/>
                  </a:lnTo>
                  <a:lnTo>
                    <a:pt x="1388265" y="105435"/>
                  </a:lnTo>
                  <a:lnTo>
                    <a:pt x="1385316" y="107929"/>
                  </a:lnTo>
                  <a:lnTo>
                    <a:pt x="1382822" y="110423"/>
                  </a:lnTo>
                  <a:lnTo>
                    <a:pt x="1380100" y="113371"/>
                  </a:lnTo>
                  <a:lnTo>
                    <a:pt x="1377605" y="116092"/>
                  </a:lnTo>
                  <a:lnTo>
                    <a:pt x="1375110" y="119039"/>
                  </a:lnTo>
                  <a:lnTo>
                    <a:pt x="1373069" y="122214"/>
                  </a:lnTo>
                  <a:lnTo>
                    <a:pt x="1371028" y="125161"/>
                  </a:lnTo>
                  <a:lnTo>
                    <a:pt x="1369213" y="128336"/>
                  </a:lnTo>
                  <a:lnTo>
                    <a:pt x="1367399" y="131737"/>
                  </a:lnTo>
                  <a:lnTo>
                    <a:pt x="1365811" y="135138"/>
                  </a:lnTo>
                  <a:lnTo>
                    <a:pt x="1364677" y="138766"/>
                  </a:lnTo>
                  <a:lnTo>
                    <a:pt x="1363317" y="142394"/>
                  </a:lnTo>
                  <a:lnTo>
                    <a:pt x="1362183" y="146022"/>
                  </a:lnTo>
                  <a:lnTo>
                    <a:pt x="1361502" y="149650"/>
                  </a:lnTo>
                  <a:lnTo>
                    <a:pt x="1360595" y="153504"/>
                  </a:lnTo>
                  <a:lnTo>
                    <a:pt x="1360141" y="157359"/>
                  </a:lnTo>
                  <a:lnTo>
                    <a:pt x="1359914" y="161213"/>
                  </a:lnTo>
                  <a:lnTo>
                    <a:pt x="1359914" y="165295"/>
                  </a:lnTo>
                  <a:lnTo>
                    <a:pt x="1359914" y="169376"/>
                  </a:lnTo>
                  <a:lnTo>
                    <a:pt x="1360141" y="173231"/>
                  </a:lnTo>
                  <a:lnTo>
                    <a:pt x="1360595" y="177085"/>
                  </a:lnTo>
                  <a:lnTo>
                    <a:pt x="1361502" y="180940"/>
                  </a:lnTo>
                  <a:lnTo>
                    <a:pt x="1362183" y="184568"/>
                  </a:lnTo>
                  <a:lnTo>
                    <a:pt x="1363317" y="188422"/>
                  </a:lnTo>
                  <a:lnTo>
                    <a:pt x="1364677" y="192050"/>
                  </a:lnTo>
                  <a:lnTo>
                    <a:pt x="1365811" y="195451"/>
                  </a:lnTo>
                  <a:lnTo>
                    <a:pt x="1367399" y="198852"/>
                  </a:lnTo>
                  <a:lnTo>
                    <a:pt x="1369213" y="202253"/>
                  </a:lnTo>
                  <a:lnTo>
                    <a:pt x="1371028" y="205655"/>
                  </a:lnTo>
                  <a:lnTo>
                    <a:pt x="1373069" y="208602"/>
                  </a:lnTo>
                  <a:lnTo>
                    <a:pt x="1375110" y="211777"/>
                  </a:lnTo>
                  <a:lnTo>
                    <a:pt x="1377605" y="214724"/>
                  </a:lnTo>
                  <a:lnTo>
                    <a:pt x="1380100" y="217445"/>
                  </a:lnTo>
                  <a:lnTo>
                    <a:pt x="1382822" y="220166"/>
                  </a:lnTo>
                  <a:lnTo>
                    <a:pt x="1385316" y="222660"/>
                  </a:lnTo>
                  <a:lnTo>
                    <a:pt x="1388265" y="225381"/>
                  </a:lnTo>
                  <a:lnTo>
                    <a:pt x="1390987" y="227422"/>
                  </a:lnTo>
                  <a:lnTo>
                    <a:pt x="1394162" y="229689"/>
                  </a:lnTo>
                  <a:lnTo>
                    <a:pt x="1397337" y="231730"/>
                  </a:lnTo>
                  <a:lnTo>
                    <a:pt x="1400286" y="233544"/>
                  </a:lnTo>
                  <a:lnTo>
                    <a:pt x="1403688" y="235131"/>
                  </a:lnTo>
                  <a:lnTo>
                    <a:pt x="1407316" y="236718"/>
                  </a:lnTo>
                  <a:lnTo>
                    <a:pt x="1410718" y="238305"/>
                  </a:lnTo>
                  <a:lnTo>
                    <a:pt x="1414347" y="239212"/>
                  </a:lnTo>
                  <a:lnTo>
                    <a:pt x="1417976" y="240346"/>
                  </a:lnTo>
                  <a:lnTo>
                    <a:pt x="1421832" y="241253"/>
                  </a:lnTo>
                  <a:lnTo>
                    <a:pt x="1425688" y="241933"/>
                  </a:lnTo>
                  <a:lnTo>
                    <a:pt x="1429316" y="242387"/>
                  </a:lnTo>
                  <a:lnTo>
                    <a:pt x="1433626" y="242613"/>
                  </a:lnTo>
                  <a:lnTo>
                    <a:pt x="1437481" y="242840"/>
                  </a:lnTo>
                  <a:lnTo>
                    <a:pt x="1441337" y="242613"/>
                  </a:lnTo>
                  <a:lnTo>
                    <a:pt x="1445419" y="242387"/>
                  </a:lnTo>
                  <a:lnTo>
                    <a:pt x="1449275" y="241933"/>
                  </a:lnTo>
                  <a:lnTo>
                    <a:pt x="1452904" y="241253"/>
                  </a:lnTo>
                  <a:lnTo>
                    <a:pt x="1456986" y="240346"/>
                  </a:lnTo>
                  <a:lnTo>
                    <a:pt x="1460615" y="239212"/>
                  </a:lnTo>
                  <a:lnTo>
                    <a:pt x="1464244" y="238305"/>
                  </a:lnTo>
                  <a:lnTo>
                    <a:pt x="1467419" y="236718"/>
                  </a:lnTo>
                  <a:lnTo>
                    <a:pt x="1471048" y="235131"/>
                  </a:lnTo>
                  <a:lnTo>
                    <a:pt x="1474224" y="233544"/>
                  </a:lnTo>
                  <a:lnTo>
                    <a:pt x="1477626" y="231730"/>
                  </a:lnTo>
                  <a:lnTo>
                    <a:pt x="1480801" y="229689"/>
                  </a:lnTo>
                  <a:lnTo>
                    <a:pt x="1483749" y="227422"/>
                  </a:lnTo>
                  <a:lnTo>
                    <a:pt x="1486698" y="225381"/>
                  </a:lnTo>
                  <a:lnTo>
                    <a:pt x="1489646" y="222660"/>
                  </a:lnTo>
                  <a:lnTo>
                    <a:pt x="1492141" y="220166"/>
                  </a:lnTo>
                  <a:lnTo>
                    <a:pt x="1494636" y="217445"/>
                  </a:lnTo>
                  <a:lnTo>
                    <a:pt x="1497131" y="214724"/>
                  </a:lnTo>
                  <a:lnTo>
                    <a:pt x="1499399" y="211777"/>
                  </a:lnTo>
                  <a:lnTo>
                    <a:pt x="1501667" y="208602"/>
                  </a:lnTo>
                  <a:lnTo>
                    <a:pt x="1503482" y="205655"/>
                  </a:lnTo>
                  <a:lnTo>
                    <a:pt x="1505523" y="202253"/>
                  </a:lnTo>
                  <a:lnTo>
                    <a:pt x="1507110" y="198852"/>
                  </a:lnTo>
                  <a:lnTo>
                    <a:pt x="1508698" y="195451"/>
                  </a:lnTo>
                  <a:lnTo>
                    <a:pt x="1510286" y="192050"/>
                  </a:lnTo>
                  <a:lnTo>
                    <a:pt x="1511420" y="188422"/>
                  </a:lnTo>
                  <a:lnTo>
                    <a:pt x="1512327" y="184568"/>
                  </a:lnTo>
                  <a:lnTo>
                    <a:pt x="1513461" y="180940"/>
                  </a:lnTo>
                  <a:lnTo>
                    <a:pt x="1513915" y="177085"/>
                  </a:lnTo>
                  <a:lnTo>
                    <a:pt x="1514368" y="173231"/>
                  </a:lnTo>
                  <a:lnTo>
                    <a:pt x="1514595" y="169376"/>
                  </a:lnTo>
                  <a:lnTo>
                    <a:pt x="1515049" y="165295"/>
                  </a:lnTo>
                  <a:lnTo>
                    <a:pt x="1514595" y="161213"/>
                  </a:lnTo>
                  <a:lnTo>
                    <a:pt x="1514368" y="157359"/>
                  </a:lnTo>
                  <a:lnTo>
                    <a:pt x="1513915" y="153504"/>
                  </a:lnTo>
                  <a:lnTo>
                    <a:pt x="1513461" y="149650"/>
                  </a:lnTo>
                  <a:lnTo>
                    <a:pt x="1512327" y="146022"/>
                  </a:lnTo>
                  <a:lnTo>
                    <a:pt x="1511420" y="142394"/>
                  </a:lnTo>
                  <a:lnTo>
                    <a:pt x="1510286" y="138766"/>
                  </a:lnTo>
                  <a:lnTo>
                    <a:pt x="1508698" y="135138"/>
                  </a:lnTo>
                  <a:lnTo>
                    <a:pt x="1507110" y="131737"/>
                  </a:lnTo>
                  <a:lnTo>
                    <a:pt x="1505523" y="128336"/>
                  </a:lnTo>
                  <a:lnTo>
                    <a:pt x="1503482" y="125161"/>
                  </a:lnTo>
                  <a:lnTo>
                    <a:pt x="1501667" y="122214"/>
                  </a:lnTo>
                  <a:lnTo>
                    <a:pt x="1499399" y="119039"/>
                  </a:lnTo>
                  <a:lnTo>
                    <a:pt x="1497131" y="116092"/>
                  </a:lnTo>
                  <a:lnTo>
                    <a:pt x="1494636" y="113371"/>
                  </a:lnTo>
                  <a:lnTo>
                    <a:pt x="1492141" y="110423"/>
                  </a:lnTo>
                  <a:lnTo>
                    <a:pt x="1489646" y="107929"/>
                  </a:lnTo>
                  <a:lnTo>
                    <a:pt x="1486698" y="105435"/>
                  </a:lnTo>
                  <a:lnTo>
                    <a:pt x="1483749" y="103168"/>
                  </a:lnTo>
                  <a:lnTo>
                    <a:pt x="1480801" y="101127"/>
                  </a:lnTo>
                  <a:lnTo>
                    <a:pt x="1477626" y="99086"/>
                  </a:lnTo>
                  <a:lnTo>
                    <a:pt x="1474224" y="97272"/>
                  </a:lnTo>
                  <a:lnTo>
                    <a:pt x="1471048" y="95458"/>
                  </a:lnTo>
                  <a:lnTo>
                    <a:pt x="1467419" y="93871"/>
                  </a:lnTo>
                  <a:lnTo>
                    <a:pt x="1464244" y="92511"/>
                  </a:lnTo>
                  <a:lnTo>
                    <a:pt x="1460615" y="91150"/>
                  </a:lnTo>
                  <a:lnTo>
                    <a:pt x="1456986" y="90243"/>
                  </a:lnTo>
                  <a:lnTo>
                    <a:pt x="1452904" y="89336"/>
                  </a:lnTo>
                  <a:lnTo>
                    <a:pt x="1449275" y="88656"/>
                  </a:lnTo>
                  <a:lnTo>
                    <a:pt x="1445419" y="88203"/>
                  </a:lnTo>
                  <a:lnTo>
                    <a:pt x="1441337" y="87976"/>
                  </a:lnTo>
                  <a:lnTo>
                    <a:pt x="1437481" y="87976"/>
                  </a:lnTo>
                  <a:lnTo>
                    <a:pt x="1433626" y="87976"/>
                  </a:lnTo>
                  <a:close/>
                  <a:moveTo>
                    <a:pt x="1330430" y="0"/>
                  </a:moveTo>
                  <a:lnTo>
                    <a:pt x="1334739" y="0"/>
                  </a:lnTo>
                  <a:lnTo>
                    <a:pt x="1539997" y="0"/>
                  </a:lnTo>
                  <a:lnTo>
                    <a:pt x="1544533" y="0"/>
                  </a:lnTo>
                  <a:lnTo>
                    <a:pt x="1548842" y="681"/>
                  </a:lnTo>
                  <a:lnTo>
                    <a:pt x="1553152" y="1814"/>
                  </a:lnTo>
                  <a:lnTo>
                    <a:pt x="1557234" y="3401"/>
                  </a:lnTo>
                  <a:lnTo>
                    <a:pt x="1560863" y="5215"/>
                  </a:lnTo>
                  <a:lnTo>
                    <a:pt x="1564492" y="7483"/>
                  </a:lnTo>
                  <a:lnTo>
                    <a:pt x="1568121" y="9750"/>
                  </a:lnTo>
                  <a:lnTo>
                    <a:pt x="1571296" y="12698"/>
                  </a:lnTo>
                  <a:lnTo>
                    <a:pt x="1574017" y="15872"/>
                  </a:lnTo>
                  <a:lnTo>
                    <a:pt x="1576512" y="19273"/>
                  </a:lnTo>
                  <a:lnTo>
                    <a:pt x="1578780" y="22901"/>
                  </a:lnTo>
                  <a:lnTo>
                    <a:pt x="1580595" y="26756"/>
                  </a:lnTo>
                  <a:lnTo>
                    <a:pt x="1582182" y="30837"/>
                  </a:lnTo>
                  <a:lnTo>
                    <a:pt x="1583090" y="34919"/>
                  </a:lnTo>
                  <a:lnTo>
                    <a:pt x="1583997" y="39453"/>
                  </a:lnTo>
                  <a:lnTo>
                    <a:pt x="1583997" y="43761"/>
                  </a:lnTo>
                  <a:lnTo>
                    <a:pt x="1583997" y="450762"/>
                  </a:lnTo>
                  <a:lnTo>
                    <a:pt x="2742963" y="450762"/>
                  </a:lnTo>
                  <a:lnTo>
                    <a:pt x="2749768" y="450762"/>
                  </a:lnTo>
                  <a:lnTo>
                    <a:pt x="2756345" y="451442"/>
                  </a:lnTo>
                  <a:lnTo>
                    <a:pt x="2762922" y="452349"/>
                  </a:lnTo>
                  <a:lnTo>
                    <a:pt x="2769499" y="453483"/>
                  </a:lnTo>
                  <a:lnTo>
                    <a:pt x="2775623" y="455070"/>
                  </a:lnTo>
                  <a:lnTo>
                    <a:pt x="2782200" y="456884"/>
                  </a:lnTo>
                  <a:lnTo>
                    <a:pt x="2788097" y="458925"/>
                  </a:lnTo>
                  <a:lnTo>
                    <a:pt x="2793994" y="461192"/>
                  </a:lnTo>
                  <a:lnTo>
                    <a:pt x="2799891" y="463686"/>
                  </a:lnTo>
                  <a:lnTo>
                    <a:pt x="2805788" y="466634"/>
                  </a:lnTo>
                  <a:lnTo>
                    <a:pt x="2811231" y="470035"/>
                  </a:lnTo>
                  <a:lnTo>
                    <a:pt x="2816675" y="473436"/>
                  </a:lnTo>
                  <a:lnTo>
                    <a:pt x="2821664" y="477064"/>
                  </a:lnTo>
                  <a:lnTo>
                    <a:pt x="2826654" y="480919"/>
                  </a:lnTo>
                  <a:lnTo>
                    <a:pt x="2831417" y="485000"/>
                  </a:lnTo>
                  <a:lnTo>
                    <a:pt x="2835953" y="489535"/>
                  </a:lnTo>
                  <a:lnTo>
                    <a:pt x="2840489" y="494070"/>
                  </a:lnTo>
                  <a:lnTo>
                    <a:pt x="2844571" y="498831"/>
                  </a:lnTo>
                  <a:lnTo>
                    <a:pt x="2848427" y="504046"/>
                  </a:lnTo>
                  <a:lnTo>
                    <a:pt x="2852056" y="509261"/>
                  </a:lnTo>
                  <a:lnTo>
                    <a:pt x="2855685" y="514249"/>
                  </a:lnTo>
                  <a:lnTo>
                    <a:pt x="2858860" y="520145"/>
                  </a:lnTo>
                  <a:lnTo>
                    <a:pt x="2861809" y="525813"/>
                  </a:lnTo>
                  <a:lnTo>
                    <a:pt x="2864530" y="531482"/>
                  </a:lnTo>
                  <a:lnTo>
                    <a:pt x="2866798" y="537377"/>
                  </a:lnTo>
                  <a:lnTo>
                    <a:pt x="2869066" y="543726"/>
                  </a:lnTo>
                  <a:lnTo>
                    <a:pt x="2870881" y="549848"/>
                  </a:lnTo>
                  <a:lnTo>
                    <a:pt x="2872015" y="556423"/>
                  </a:lnTo>
                  <a:lnTo>
                    <a:pt x="2873375" y="562772"/>
                  </a:lnTo>
                  <a:lnTo>
                    <a:pt x="2874056" y="569348"/>
                  </a:lnTo>
                  <a:lnTo>
                    <a:pt x="2874736" y="575923"/>
                  </a:lnTo>
                  <a:lnTo>
                    <a:pt x="2874963" y="582725"/>
                  </a:lnTo>
                  <a:lnTo>
                    <a:pt x="2874963" y="2311400"/>
                  </a:lnTo>
                  <a:lnTo>
                    <a:pt x="0" y="2311400"/>
                  </a:lnTo>
                  <a:lnTo>
                    <a:pt x="0" y="582725"/>
                  </a:lnTo>
                  <a:lnTo>
                    <a:pt x="227" y="575923"/>
                  </a:lnTo>
                  <a:lnTo>
                    <a:pt x="680" y="569348"/>
                  </a:lnTo>
                  <a:lnTo>
                    <a:pt x="1588" y="562772"/>
                  </a:lnTo>
                  <a:lnTo>
                    <a:pt x="2722" y="556423"/>
                  </a:lnTo>
                  <a:lnTo>
                    <a:pt x="4082" y="549848"/>
                  </a:lnTo>
                  <a:lnTo>
                    <a:pt x="5897" y="543726"/>
                  </a:lnTo>
                  <a:lnTo>
                    <a:pt x="7938" y="537377"/>
                  </a:lnTo>
                  <a:lnTo>
                    <a:pt x="10206" y="531482"/>
                  </a:lnTo>
                  <a:lnTo>
                    <a:pt x="13154" y="525813"/>
                  </a:lnTo>
                  <a:lnTo>
                    <a:pt x="16103" y="520145"/>
                  </a:lnTo>
                  <a:lnTo>
                    <a:pt x="19051" y="514249"/>
                  </a:lnTo>
                  <a:lnTo>
                    <a:pt x="22453" y="509261"/>
                  </a:lnTo>
                  <a:lnTo>
                    <a:pt x="26309" y="504046"/>
                  </a:lnTo>
                  <a:lnTo>
                    <a:pt x="30165" y="498831"/>
                  </a:lnTo>
                  <a:lnTo>
                    <a:pt x="34474" y="494070"/>
                  </a:lnTo>
                  <a:lnTo>
                    <a:pt x="38783" y="489535"/>
                  </a:lnTo>
                  <a:lnTo>
                    <a:pt x="43319" y="485000"/>
                  </a:lnTo>
                  <a:lnTo>
                    <a:pt x="48082" y="480919"/>
                  </a:lnTo>
                  <a:lnTo>
                    <a:pt x="53072" y="477064"/>
                  </a:lnTo>
                  <a:lnTo>
                    <a:pt x="58288" y="473436"/>
                  </a:lnTo>
                  <a:lnTo>
                    <a:pt x="63732" y="470035"/>
                  </a:lnTo>
                  <a:lnTo>
                    <a:pt x="69175" y="466634"/>
                  </a:lnTo>
                  <a:lnTo>
                    <a:pt x="74845" y="463686"/>
                  </a:lnTo>
                  <a:lnTo>
                    <a:pt x="80742" y="461192"/>
                  </a:lnTo>
                  <a:lnTo>
                    <a:pt x="86866" y="458925"/>
                  </a:lnTo>
                  <a:lnTo>
                    <a:pt x="92763" y="456884"/>
                  </a:lnTo>
                  <a:lnTo>
                    <a:pt x="99340" y="455070"/>
                  </a:lnTo>
                  <a:lnTo>
                    <a:pt x="105464" y="453483"/>
                  </a:lnTo>
                  <a:lnTo>
                    <a:pt x="112041" y="452349"/>
                  </a:lnTo>
                  <a:lnTo>
                    <a:pt x="118618" y="451442"/>
                  </a:lnTo>
                  <a:lnTo>
                    <a:pt x="125195" y="450762"/>
                  </a:lnTo>
                  <a:lnTo>
                    <a:pt x="132000" y="450762"/>
                  </a:lnTo>
                  <a:lnTo>
                    <a:pt x="1290739" y="450762"/>
                  </a:lnTo>
                  <a:lnTo>
                    <a:pt x="1290739" y="43761"/>
                  </a:lnTo>
                  <a:lnTo>
                    <a:pt x="1290966" y="39453"/>
                  </a:lnTo>
                  <a:lnTo>
                    <a:pt x="1291647" y="34919"/>
                  </a:lnTo>
                  <a:lnTo>
                    <a:pt x="1292781" y="30837"/>
                  </a:lnTo>
                  <a:lnTo>
                    <a:pt x="1294368" y="26756"/>
                  </a:lnTo>
                  <a:lnTo>
                    <a:pt x="1296183" y="22901"/>
                  </a:lnTo>
                  <a:lnTo>
                    <a:pt x="1298224" y="19273"/>
                  </a:lnTo>
                  <a:lnTo>
                    <a:pt x="1300719" y="15872"/>
                  </a:lnTo>
                  <a:lnTo>
                    <a:pt x="1303667" y="12698"/>
                  </a:lnTo>
                  <a:lnTo>
                    <a:pt x="1306842" y="9750"/>
                  </a:lnTo>
                  <a:lnTo>
                    <a:pt x="1310018" y="7483"/>
                  </a:lnTo>
                  <a:lnTo>
                    <a:pt x="1313647" y="5215"/>
                  </a:lnTo>
                  <a:lnTo>
                    <a:pt x="1317729" y="3401"/>
                  </a:lnTo>
                  <a:lnTo>
                    <a:pt x="1321811" y="1814"/>
                  </a:lnTo>
                  <a:lnTo>
                    <a:pt x="1325894" y="681"/>
                  </a:lnTo>
                  <a:lnTo>
                    <a:pt x="13304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121908" tIns="60953" rIns="121908" bIns="60953" rtlCol="0" anchor="ctr"/>
          <a:lstStyle/>
          <a:p>
            <a:fld id="{E050F338-EFDA-4F8E-882C-DA95E7E9D7D9}" type="slidenum">
              <a:rPr lang="zh-CN" altLang="en-US" smtClean="0"/>
            </a:fld>
            <a:endParaRPr lang="zh-CN" altLang="en-US"/>
          </a:p>
        </p:txBody>
      </p:sp>
      <p:sp>
        <p:nvSpPr>
          <p:cNvPr id="23" name="išľíďè"/>
          <p:cNvSpPr/>
          <p:nvPr/>
        </p:nvSpPr>
        <p:spPr bwMode="auto">
          <a:xfrm>
            <a:off x="1581096" y="2844315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4" name="iSlíďè"/>
          <p:cNvSpPr txBox="1"/>
          <p:nvPr/>
        </p:nvSpPr>
        <p:spPr bwMode="auto">
          <a:xfrm>
            <a:off x="1617445" y="242475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5" name="išľíďè"/>
          <p:cNvSpPr/>
          <p:nvPr/>
        </p:nvSpPr>
        <p:spPr bwMode="auto">
          <a:xfrm>
            <a:off x="1153616" y="4234225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6" name="iSlíďè"/>
          <p:cNvSpPr txBox="1"/>
          <p:nvPr/>
        </p:nvSpPr>
        <p:spPr bwMode="auto">
          <a:xfrm>
            <a:off x="1189965" y="381466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7" name="išľíďè"/>
          <p:cNvSpPr/>
          <p:nvPr/>
        </p:nvSpPr>
        <p:spPr bwMode="auto">
          <a:xfrm>
            <a:off x="7187614" y="1180019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8" name="iSlíďè"/>
          <p:cNvSpPr txBox="1"/>
          <p:nvPr/>
        </p:nvSpPr>
        <p:spPr bwMode="auto">
          <a:xfrm>
            <a:off x="7197773" y="78908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29" name="išľíďè"/>
          <p:cNvSpPr/>
          <p:nvPr/>
        </p:nvSpPr>
        <p:spPr bwMode="auto">
          <a:xfrm>
            <a:off x="8864014" y="3093108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30" name="iSlíďè"/>
          <p:cNvSpPr txBox="1"/>
          <p:nvPr/>
        </p:nvSpPr>
        <p:spPr bwMode="auto">
          <a:xfrm>
            <a:off x="8864014" y="2673546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31" name="išľíďè"/>
          <p:cNvSpPr/>
          <p:nvPr/>
        </p:nvSpPr>
        <p:spPr bwMode="auto">
          <a:xfrm>
            <a:off x="8897824" y="4333018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32" name="iSlíďè"/>
          <p:cNvSpPr txBox="1"/>
          <p:nvPr/>
        </p:nvSpPr>
        <p:spPr bwMode="auto">
          <a:xfrm>
            <a:off x="8897824" y="3913456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92983" y="1742279"/>
            <a:ext cx="5346284" cy="3682004"/>
            <a:chOff x="3033218" y="1945814"/>
            <a:chExt cx="6139039" cy="4227977"/>
          </a:xfrm>
        </p:grpSpPr>
        <p:grpSp>
          <p:nvGrpSpPr>
            <p:cNvPr id="2" name="组合 1"/>
            <p:cNvGrpSpPr/>
            <p:nvPr/>
          </p:nvGrpSpPr>
          <p:grpSpPr>
            <a:xfrm>
              <a:off x="4159780" y="1945814"/>
              <a:ext cx="3851024" cy="4227977"/>
              <a:chOff x="3119835" y="1459360"/>
              <a:chExt cx="2888268" cy="3170983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708758" y="1971672"/>
                <a:ext cx="1731780" cy="2658671"/>
                <a:chOff x="2043906" y="2184400"/>
                <a:chExt cx="2185988" cy="3355982"/>
              </a:xfrm>
            </p:grpSpPr>
            <p:grpSp>
              <p:nvGrpSpPr>
                <p:cNvPr id="30" name="组合 29"/>
                <p:cNvGrpSpPr>
                  <a:grpSpLocks noChangeAspect="1"/>
                </p:cNvGrpSpPr>
                <p:nvPr/>
              </p:nvGrpSpPr>
              <p:grpSpPr bwMode="auto">
                <a:xfrm>
                  <a:off x="2043906" y="2184400"/>
                  <a:ext cx="2185988" cy="2435225"/>
                  <a:chOff x="1068" y="723"/>
                  <a:chExt cx="1377" cy="1534"/>
                </a:xfrm>
              </p:grpSpPr>
              <p:sp>
                <p:nvSpPr>
                  <p:cNvPr id="48" name="任意多边形: 形状 47"/>
                  <p:cNvSpPr/>
                  <p:nvPr/>
                </p:nvSpPr>
                <p:spPr bwMode="auto">
                  <a:xfrm>
                    <a:off x="1068" y="723"/>
                    <a:ext cx="1377" cy="1534"/>
                  </a:xfrm>
                  <a:custGeom>
                    <a:avLst/>
                    <a:gdLst>
                      <a:gd name="T0" fmla="*/ 290 w 580"/>
                      <a:gd name="T1" fmla="*/ 0 h 646"/>
                      <a:gd name="T2" fmla="*/ 290 w 580"/>
                      <a:gd name="T3" fmla="*/ 0 h 646"/>
                      <a:gd name="T4" fmla="*/ 290 w 580"/>
                      <a:gd name="T5" fmla="*/ 0 h 646"/>
                      <a:gd name="T6" fmla="*/ 289 w 580"/>
                      <a:gd name="T7" fmla="*/ 0 h 646"/>
                      <a:gd name="T8" fmla="*/ 289 w 580"/>
                      <a:gd name="T9" fmla="*/ 0 h 646"/>
                      <a:gd name="T10" fmla="*/ 0 w 580"/>
                      <a:gd name="T11" fmla="*/ 290 h 646"/>
                      <a:gd name="T12" fmla="*/ 58 w 580"/>
                      <a:gd name="T13" fmla="*/ 464 h 646"/>
                      <a:gd name="T14" fmla="*/ 175 w 580"/>
                      <a:gd name="T15" fmla="*/ 646 h 646"/>
                      <a:gd name="T16" fmla="*/ 405 w 580"/>
                      <a:gd name="T17" fmla="*/ 646 h 646"/>
                      <a:gd name="T18" fmla="*/ 521 w 580"/>
                      <a:gd name="T19" fmla="*/ 464 h 646"/>
                      <a:gd name="T20" fmla="*/ 580 w 580"/>
                      <a:gd name="T21" fmla="*/ 290 h 646"/>
                      <a:gd name="T22" fmla="*/ 290 w 580"/>
                      <a:gd name="T23" fmla="*/ 0 h 6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80" h="646">
                        <a:moveTo>
                          <a:pt x="290" y="0"/>
                        </a:move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89" y="0"/>
                        </a:cubicBezTo>
                        <a:cubicBezTo>
                          <a:pt x="289" y="0"/>
                          <a:pt x="289" y="0"/>
                          <a:pt x="289" y="0"/>
                        </a:cubicBezTo>
                        <a:cubicBezTo>
                          <a:pt x="129" y="0"/>
                          <a:pt x="0" y="130"/>
                          <a:pt x="0" y="290"/>
                        </a:cubicBezTo>
                        <a:cubicBezTo>
                          <a:pt x="0" y="355"/>
                          <a:pt x="21" y="416"/>
                          <a:pt x="58" y="464"/>
                        </a:cubicBezTo>
                        <a:cubicBezTo>
                          <a:pt x="84" y="499"/>
                          <a:pt x="164" y="583"/>
                          <a:pt x="175" y="646"/>
                        </a:cubicBezTo>
                        <a:cubicBezTo>
                          <a:pt x="405" y="646"/>
                          <a:pt x="405" y="646"/>
                          <a:pt x="405" y="646"/>
                        </a:cubicBezTo>
                        <a:cubicBezTo>
                          <a:pt x="415" y="583"/>
                          <a:pt x="495" y="499"/>
                          <a:pt x="521" y="464"/>
                        </a:cubicBezTo>
                        <a:cubicBezTo>
                          <a:pt x="558" y="416"/>
                          <a:pt x="580" y="355"/>
                          <a:pt x="580" y="290"/>
                        </a:cubicBezTo>
                        <a:cubicBezTo>
                          <a:pt x="580" y="130"/>
                          <a:pt x="450" y="0"/>
                          <a:pt x="290" y="0"/>
                        </a:cubicBez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9" name="任意多边形: 形状 48"/>
                  <p:cNvSpPr/>
                  <p:nvPr/>
                </p:nvSpPr>
                <p:spPr bwMode="auto">
                  <a:xfrm>
                    <a:off x="1555" y="1599"/>
                    <a:ext cx="401" cy="658"/>
                  </a:xfrm>
                  <a:custGeom>
                    <a:avLst/>
                    <a:gdLst>
                      <a:gd name="T0" fmla="*/ 165 w 169"/>
                      <a:gd name="T1" fmla="*/ 0 h 277"/>
                      <a:gd name="T2" fmla="*/ 161 w 169"/>
                      <a:gd name="T3" fmla="*/ 3 h 277"/>
                      <a:gd name="T4" fmla="*/ 159 w 169"/>
                      <a:gd name="T5" fmla="*/ 10 h 277"/>
                      <a:gd name="T6" fmla="*/ 129 w 169"/>
                      <a:gd name="T7" fmla="*/ 10 h 277"/>
                      <a:gd name="T8" fmla="*/ 123 w 169"/>
                      <a:gd name="T9" fmla="*/ 6 h 277"/>
                      <a:gd name="T10" fmla="*/ 46 w 169"/>
                      <a:gd name="T11" fmla="*/ 6 h 277"/>
                      <a:gd name="T12" fmla="*/ 41 w 169"/>
                      <a:gd name="T13" fmla="*/ 10 h 277"/>
                      <a:gd name="T14" fmla="*/ 10 w 169"/>
                      <a:gd name="T15" fmla="*/ 10 h 277"/>
                      <a:gd name="T16" fmla="*/ 9 w 169"/>
                      <a:gd name="T17" fmla="*/ 3 h 277"/>
                      <a:gd name="T18" fmla="*/ 4 w 169"/>
                      <a:gd name="T19" fmla="*/ 0 h 277"/>
                      <a:gd name="T20" fmla="*/ 1 w 169"/>
                      <a:gd name="T21" fmla="*/ 5 h 277"/>
                      <a:gd name="T22" fmla="*/ 47 w 169"/>
                      <a:gd name="T23" fmla="*/ 201 h 277"/>
                      <a:gd name="T24" fmla="*/ 41 w 169"/>
                      <a:gd name="T25" fmla="*/ 277 h 277"/>
                      <a:gd name="T26" fmla="*/ 128 w 169"/>
                      <a:gd name="T27" fmla="*/ 277 h 277"/>
                      <a:gd name="T28" fmla="*/ 122 w 169"/>
                      <a:gd name="T29" fmla="*/ 201 h 277"/>
                      <a:gd name="T30" fmla="*/ 168 w 169"/>
                      <a:gd name="T31" fmla="*/ 5 h 277"/>
                      <a:gd name="T32" fmla="*/ 165 w 169"/>
                      <a:gd name="T33" fmla="*/ 0 h 277"/>
                      <a:gd name="T34" fmla="*/ 101 w 169"/>
                      <a:gd name="T35" fmla="*/ 180 h 277"/>
                      <a:gd name="T36" fmla="*/ 69 w 169"/>
                      <a:gd name="T37" fmla="*/ 180 h 277"/>
                      <a:gd name="T38" fmla="*/ 69 w 169"/>
                      <a:gd name="T39" fmla="*/ 112 h 277"/>
                      <a:gd name="T40" fmla="*/ 101 w 169"/>
                      <a:gd name="T41" fmla="*/ 112 h 277"/>
                      <a:gd name="T42" fmla="*/ 101 w 169"/>
                      <a:gd name="T43" fmla="*/ 180 h 277"/>
                      <a:gd name="T44" fmla="*/ 119 w 169"/>
                      <a:gd name="T45" fmla="*/ 180 h 277"/>
                      <a:gd name="T46" fmla="*/ 113 w 169"/>
                      <a:gd name="T47" fmla="*/ 180 h 277"/>
                      <a:gd name="T48" fmla="*/ 113 w 169"/>
                      <a:gd name="T49" fmla="*/ 100 h 277"/>
                      <a:gd name="T50" fmla="*/ 107 w 169"/>
                      <a:gd name="T51" fmla="*/ 94 h 277"/>
                      <a:gd name="T52" fmla="*/ 101 w 169"/>
                      <a:gd name="T53" fmla="*/ 100 h 277"/>
                      <a:gd name="T54" fmla="*/ 101 w 169"/>
                      <a:gd name="T55" fmla="*/ 104 h 277"/>
                      <a:gd name="T56" fmla="*/ 69 w 169"/>
                      <a:gd name="T57" fmla="*/ 104 h 277"/>
                      <a:gd name="T58" fmla="*/ 69 w 169"/>
                      <a:gd name="T59" fmla="*/ 100 h 277"/>
                      <a:gd name="T60" fmla="*/ 63 w 169"/>
                      <a:gd name="T61" fmla="*/ 94 h 277"/>
                      <a:gd name="T62" fmla="*/ 57 w 169"/>
                      <a:gd name="T63" fmla="*/ 100 h 277"/>
                      <a:gd name="T64" fmla="*/ 57 w 169"/>
                      <a:gd name="T65" fmla="*/ 180 h 277"/>
                      <a:gd name="T66" fmla="*/ 50 w 169"/>
                      <a:gd name="T67" fmla="*/ 180 h 277"/>
                      <a:gd name="T68" fmla="*/ 11 w 169"/>
                      <a:gd name="T69" fmla="*/ 14 h 277"/>
                      <a:gd name="T70" fmla="*/ 41 w 169"/>
                      <a:gd name="T71" fmla="*/ 14 h 277"/>
                      <a:gd name="T72" fmla="*/ 46 w 169"/>
                      <a:gd name="T73" fmla="*/ 18 h 277"/>
                      <a:gd name="T74" fmla="*/ 123 w 169"/>
                      <a:gd name="T75" fmla="*/ 18 h 277"/>
                      <a:gd name="T76" fmla="*/ 129 w 169"/>
                      <a:gd name="T77" fmla="*/ 14 h 277"/>
                      <a:gd name="T78" fmla="*/ 158 w 169"/>
                      <a:gd name="T79" fmla="*/ 14 h 277"/>
                      <a:gd name="T80" fmla="*/ 119 w 169"/>
                      <a:gd name="T81" fmla="*/ 180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69" h="277">
                        <a:moveTo>
                          <a:pt x="165" y="0"/>
                        </a:moveTo>
                        <a:cubicBezTo>
                          <a:pt x="163" y="0"/>
                          <a:pt x="161" y="1"/>
                          <a:pt x="161" y="3"/>
                        </a:cubicBezTo>
                        <a:cubicBezTo>
                          <a:pt x="159" y="10"/>
                          <a:pt x="159" y="10"/>
                          <a:pt x="159" y="10"/>
                        </a:cubicBezTo>
                        <a:cubicBezTo>
                          <a:pt x="129" y="10"/>
                          <a:pt x="129" y="10"/>
                          <a:pt x="129" y="10"/>
                        </a:cubicBezTo>
                        <a:cubicBezTo>
                          <a:pt x="128" y="8"/>
                          <a:pt x="126" y="6"/>
                          <a:pt x="123" y="6"/>
                        </a:cubicBezTo>
                        <a:cubicBezTo>
                          <a:pt x="46" y="6"/>
                          <a:pt x="46" y="6"/>
                          <a:pt x="46" y="6"/>
                        </a:cubicBezTo>
                        <a:cubicBezTo>
                          <a:pt x="44" y="6"/>
                          <a:pt x="41" y="8"/>
                          <a:pt x="41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8" y="1"/>
                          <a:pt x="6" y="0"/>
                          <a:pt x="4" y="0"/>
                        </a:cubicBezTo>
                        <a:cubicBezTo>
                          <a:pt x="2" y="1"/>
                          <a:pt x="0" y="3"/>
                          <a:pt x="1" y="5"/>
                        </a:cubicBezTo>
                        <a:cubicBezTo>
                          <a:pt x="47" y="201"/>
                          <a:pt x="47" y="201"/>
                          <a:pt x="47" y="201"/>
                        </a:cubicBezTo>
                        <a:cubicBezTo>
                          <a:pt x="41" y="277"/>
                          <a:pt x="41" y="277"/>
                          <a:pt x="41" y="277"/>
                        </a:cubicBezTo>
                        <a:cubicBezTo>
                          <a:pt x="128" y="277"/>
                          <a:pt x="128" y="277"/>
                          <a:pt x="128" y="277"/>
                        </a:cubicBezTo>
                        <a:cubicBezTo>
                          <a:pt x="122" y="201"/>
                          <a:pt x="122" y="201"/>
                          <a:pt x="122" y="201"/>
                        </a:cubicBezTo>
                        <a:cubicBezTo>
                          <a:pt x="168" y="5"/>
                          <a:pt x="168" y="5"/>
                          <a:pt x="168" y="5"/>
                        </a:cubicBezTo>
                        <a:cubicBezTo>
                          <a:pt x="169" y="3"/>
                          <a:pt x="168" y="1"/>
                          <a:pt x="165" y="0"/>
                        </a:cubicBezTo>
                        <a:close/>
                        <a:moveTo>
                          <a:pt x="101" y="180"/>
                        </a:moveTo>
                        <a:cubicBezTo>
                          <a:pt x="69" y="180"/>
                          <a:pt x="69" y="180"/>
                          <a:pt x="69" y="180"/>
                        </a:cubicBezTo>
                        <a:cubicBezTo>
                          <a:pt x="69" y="112"/>
                          <a:pt x="69" y="112"/>
                          <a:pt x="69" y="112"/>
                        </a:cubicBezTo>
                        <a:cubicBezTo>
                          <a:pt x="101" y="112"/>
                          <a:pt x="101" y="112"/>
                          <a:pt x="101" y="112"/>
                        </a:cubicBezTo>
                        <a:lnTo>
                          <a:pt x="101" y="180"/>
                        </a:lnTo>
                        <a:close/>
                        <a:moveTo>
                          <a:pt x="119" y="180"/>
                        </a:moveTo>
                        <a:cubicBezTo>
                          <a:pt x="113" y="180"/>
                          <a:pt x="113" y="180"/>
                          <a:pt x="113" y="180"/>
                        </a:cubicBezTo>
                        <a:cubicBezTo>
                          <a:pt x="113" y="100"/>
                          <a:pt x="113" y="100"/>
                          <a:pt x="113" y="100"/>
                        </a:cubicBezTo>
                        <a:cubicBezTo>
                          <a:pt x="113" y="97"/>
                          <a:pt x="110" y="94"/>
                          <a:pt x="107" y="94"/>
                        </a:cubicBezTo>
                        <a:cubicBezTo>
                          <a:pt x="103" y="94"/>
                          <a:pt x="101" y="97"/>
                          <a:pt x="101" y="100"/>
                        </a:cubicBezTo>
                        <a:cubicBezTo>
                          <a:pt x="101" y="104"/>
                          <a:pt x="101" y="104"/>
                          <a:pt x="101" y="104"/>
                        </a:cubicBezTo>
                        <a:cubicBezTo>
                          <a:pt x="69" y="104"/>
                          <a:pt x="69" y="104"/>
                          <a:pt x="69" y="104"/>
                        </a:cubicBezTo>
                        <a:cubicBezTo>
                          <a:pt x="69" y="100"/>
                          <a:pt x="69" y="100"/>
                          <a:pt x="69" y="100"/>
                        </a:cubicBezTo>
                        <a:cubicBezTo>
                          <a:pt x="69" y="97"/>
                          <a:pt x="66" y="94"/>
                          <a:pt x="63" y="94"/>
                        </a:cubicBezTo>
                        <a:cubicBezTo>
                          <a:pt x="59" y="94"/>
                          <a:pt x="57" y="97"/>
                          <a:pt x="57" y="100"/>
                        </a:cubicBezTo>
                        <a:cubicBezTo>
                          <a:pt x="57" y="180"/>
                          <a:pt x="57" y="180"/>
                          <a:pt x="57" y="180"/>
                        </a:cubicBezTo>
                        <a:cubicBezTo>
                          <a:pt x="50" y="180"/>
                          <a:pt x="50" y="180"/>
                          <a:pt x="50" y="180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41" y="14"/>
                          <a:pt x="41" y="14"/>
                          <a:pt x="41" y="14"/>
                        </a:cubicBezTo>
                        <a:cubicBezTo>
                          <a:pt x="41" y="16"/>
                          <a:pt x="44" y="18"/>
                          <a:pt x="46" y="18"/>
                        </a:cubicBezTo>
                        <a:cubicBezTo>
                          <a:pt x="123" y="18"/>
                          <a:pt x="123" y="18"/>
                          <a:pt x="123" y="18"/>
                        </a:cubicBezTo>
                        <a:cubicBezTo>
                          <a:pt x="126" y="18"/>
                          <a:pt x="128" y="16"/>
                          <a:pt x="129" y="14"/>
                        </a:cubicBezTo>
                        <a:cubicBezTo>
                          <a:pt x="158" y="14"/>
                          <a:pt x="158" y="14"/>
                          <a:pt x="158" y="14"/>
                        </a:cubicBezTo>
                        <a:lnTo>
                          <a:pt x="119" y="180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  <a:alpha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</p:grpSp>
            <p:grpSp>
              <p:nvGrpSpPr>
                <p:cNvPr id="31" name="组合 30"/>
                <p:cNvGrpSpPr>
                  <a:grpSpLocks noChangeAspect="1"/>
                </p:cNvGrpSpPr>
                <p:nvPr/>
              </p:nvGrpSpPr>
              <p:grpSpPr bwMode="auto">
                <a:xfrm>
                  <a:off x="2590801" y="4610106"/>
                  <a:ext cx="1092200" cy="930276"/>
                  <a:chOff x="3594" y="2904"/>
                  <a:chExt cx="688" cy="586"/>
                </a:xfrm>
              </p:grpSpPr>
              <p:sp>
                <p:nvSpPr>
                  <p:cNvPr id="32" name="矩形 31"/>
                  <p:cNvSpPr/>
                  <p:nvPr/>
                </p:nvSpPr>
                <p:spPr bwMode="auto">
                  <a:xfrm>
                    <a:off x="3653" y="2907"/>
                    <a:ext cx="570" cy="497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33" name="任意多边形: 形状 32"/>
                  <p:cNvSpPr/>
                  <p:nvPr/>
                </p:nvSpPr>
                <p:spPr bwMode="auto">
                  <a:xfrm>
                    <a:off x="3653" y="3404"/>
                    <a:ext cx="570" cy="62"/>
                  </a:xfrm>
                  <a:custGeom>
                    <a:avLst/>
                    <a:gdLst>
                      <a:gd name="T0" fmla="*/ 0 w 570"/>
                      <a:gd name="T1" fmla="*/ 0 h 62"/>
                      <a:gd name="T2" fmla="*/ 570 w 570"/>
                      <a:gd name="T3" fmla="*/ 0 h 62"/>
                      <a:gd name="T4" fmla="*/ 527 w 570"/>
                      <a:gd name="T5" fmla="*/ 62 h 62"/>
                      <a:gd name="T6" fmla="*/ 43 w 570"/>
                      <a:gd name="T7" fmla="*/ 62 h 62"/>
                      <a:gd name="T8" fmla="*/ 0 w 570"/>
                      <a:gd name="T9" fmla="*/ 0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0" h="62">
                        <a:moveTo>
                          <a:pt x="0" y="0"/>
                        </a:moveTo>
                        <a:lnTo>
                          <a:pt x="570" y="0"/>
                        </a:lnTo>
                        <a:lnTo>
                          <a:pt x="527" y="62"/>
                        </a:lnTo>
                        <a:lnTo>
                          <a:pt x="43" y="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 bwMode="auto">
                  <a:xfrm>
                    <a:off x="3594" y="2904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 bwMode="auto">
                  <a:xfrm>
                    <a:off x="3594" y="3030"/>
                    <a:ext cx="688" cy="123"/>
                  </a:xfrm>
                  <a:custGeom>
                    <a:avLst/>
                    <a:gdLst>
                      <a:gd name="T0" fmla="*/ 290 w 290"/>
                      <a:gd name="T1" fmla="*/ 19 h 52"/>
                      <a:gd name="T2" fmla="*/ 267 w 290"/>
                      <a:gd name="T3" fmla="*/ 40 h 52"/>
                      <a:gd name="T4" fmla="*/ 23 w 290"/>
                      <a:gd name="T5" fmla="*/ 52 h 52"/>
                      <a:gd name="T6" fmla="*/ 0 w 290"/>
                      <a:gd name="T7" fmla="*/ 33 h 52"/>
                      <a:gd name="T8" fmla="*/ 0 w 290"/>
                      <a:gd name="T9" fmla="*/ 33 h 52"/>
                      <a:gd name="T10" fmla="*/ 23 w 290"/>
                      <a:gd name="T11" fmla="*/ 12 h 52"/>
                      <a:gd name="T12" fmla="*/ 267 w 290"/>
                      <a:gd name="T13" fmla="*/ 0 h 52"/>
                      <a:gd name="T14" fmla="*/ 290 w 290"/>
                      <a:gd name="T15" fmla="*/ 19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2">
                        <a:moveTo>
                          <a:pt x="290" y="19"/>
                        </a:moveTo>
                        <a:cubicBezTo>
                          <a:pt x="290" y="30"/>
                          <a:pt x="280" y="40"/>
                          <a:pt x="267" y="40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2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2"/>
                          <a:pt x="23" y="12"/>
                        </a:cubicBezTo>
                        <a:cubicBezTo>
                          <a:pt x="267" y="0"/>
                          <a:pt x="267" y="0"/>
                          <a:pt x="267" y="0"/>
                        </a:cubicBezTo>
                        <a:cubicBezTo>
                          <a:pt x="280" y="0"/>
                          <a:pt x="290" y="8"/>
                          <a:pt x="290" y="1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 bwMode="auto">
                  <a:xfrm>
                    <a:off x="3594" y="3153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37" name="任意多边形: 形状 36"/>
                  <p:cNvSpPr/>
                  <p:nvPr/>
                </p:nvSpPr>
                <p:spPr bwMode="auto">
                  <a:xfrm>
                    <a:off x="3594" y="3279"/>
                    <a:ext cx="688" cy="125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38" name="任意多边形: 形状 37"/>
                  <p:cNvSpPr/>
                  <p:nvPr/>
                </p:nvSpPr>
                <p:spPr bwMode="auto">
                  <a:xfrm>
                    <a:off x="3902" y="2904"/>
                    <a:ext cx="380" cy="112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39" name="任意多边形: 形状 38"/>
                  <p:cNvSpPr/>
                  <p:nvPr/>
                </p:nvSpPr>
                <p:spPr bwMode="auto">
                  <a:xfrm>
                    <a:off x="3902" y="3030"/>
                    <a:ext cx="380" cy="111"/>
                  </a:xfrm>
                  <a:custGeom>
                    <a:avLst/>
                    <a:gdLst>
                      <a:gd name="T0" fmla="*/ 137 w 160"/>
                      <a:gd name="T1" fmla="*/ 0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0 h 47"/>
                      <a:gd name="T10" fmla="*/ 160 w 160"/>
                      <a:gd name="T11" fmla="*/ 19 h 47"/>
                      <a:gd name="T12" fmla="*/ 137 w 160"/>
                      <a:gd name="T13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0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6"/>
                          <a:pt x="15" y="15"/>
                          <a:pt x="15" y="26"/>
                        </a:cubicBezTo>
                        <a:cubicBezTo>
                          <a:pt x="15" y="37"/>
                          <a:pt x="8" y="46"/>
                          <a:pt x="0" y="47"/>
                        </a:cubicBezTo>
                        <a:cubicBezTo>
                          <a:pt x="137" y="40"/>
                          <a:pt x="137" y="40"/>
                          <a:pt x="137" y="40"/>
                        </a:cubicBezTo>
                        <a:cubicBezTo>
                          <a:pt x="150" y="40"/>
                          <a:pt x="160" y="30"/>
                          <a:pt x="160" y="19"/>
                        </a:cubicBezTo>
                        <a:cubicBezTo>
                          <a:pt x="160" y="8"/>
                          <a:pt x="150" y="0"/>
                          <a:pt x="13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0" name="任意多边形: 形状 39"/>
                  <p:cNvSpPr/>
                  <p:nvPr/>
                </p:nvSpPr>
                <p:spPr bwMode="auto">
                  <a:xfrm>
                    <a:off x="3902" y="3153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7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6"/>
                          <a:pt x="15" y="27"/>
                        </a:cubicBezTo>
                        <a:cubicBezTo>
                          <a:pt x="15" y="38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1" name="任意多边形: 形状 40"/>
                  <p:cNvSpPr/>
                  <p:nvPr/>
                </p:nvSpPr>
                <p:spPr bwMode="auto">
                  <a:xfrm>
                    <a:off x="3902" y="3279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2" name="任意多边形: 形状 41"/>
                  <p:cNvSpPr/>
                  <p:nvPr/>
                </p:nvSpPr>
                <p:spPr bwMode="auto">
                  <a:xfrm>
                    <a:off x="3902" y="3376"/>
                    <a:ext cx="321" cy="28"/>
                  </a:xfrm>
                  <a:custGeom>
                    <a:avLst/>
                    <a:gdLst>
                      <a:gd name="T0" fmla="*/ 0 w 321"/>
                      <a:gd name="T1" fmla="*/ 28 h 28"/>
                      <a:gd name="T2" fmla="*/ 321 w 321"/>
                      <a:gd name="T3" fmla="*/ 28 h 28"/>
                      <a:gd name="T4" fmla="*/ 321 w 321"/>
                      <a:gd name="T5" fmla="*/ 0 h 28"/>
                      <a:gd name="T6" fmla="*/ 0 w 321"/>
                      <a:gd name="T7" fmla="*/ 14 h 28"/>
                      <a:gd name="T8" fmla="*/ 0 w 321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28">
                        <a:moveTo>
                          <a:pt x="0" y="28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3" name="任意多边形: 形状 42"/>
                  <p:cNvSpPr/>
                  <p:nvPr/>
                </p:nvSpPr>
                <p:spPr bwMode="auto">
                  <a:xfrm>
                    <a:off x="3902" y="3250"/>
                    <a:ext cx="321" cy="45"/>
                  </a:xfrm>
                  <a:custGeom>
                    <a:avLst/>
                    <a:gdLst>
                      <a:gd name="T0" fmla="*/ 0 w 321"/>
                      <a:gd name="T1" fmla="*/ 45 h 45"/>
                      <a:gd name="T2" fmla="*/ 321 w 321"/>
                      <a:gd name="T3" fmla="*/ 31 h 45"/>
                      <a:gd name="T4" fmla="*/ 321 w 321"/>
                      <a:gd name="T5" fmla="*/ 0 h 45"/>
                      <a:gd name="T6" fmla="*/ 0 w 321"/>
                      <a:gd name="T7" fmla="*/ 17 h 45"/>
                      <a:gd name="T8" fmla="*/ 0 w 321"/>
                      <a:gd name="T9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45"/>
                        </a:moveTo>
                        <a:lnTo>
                          <a:pt x="321" y="31"/>
                        </a:lnTo>
                        <a:lnTo>
                          <a:pt x="321" y="0"/>
                        </a:lnTo>
                        <a:lnTo>
                          <a:pt x="0" y="17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4" name="任意多边形: 形状 43"/>
                  <p:cNvSpPr/>
                  <p:nvPr/>
                </p:nvSpPr>
                <p:spPr bwMode="auto">
                  <a:xfrm>
                    <a:off x="3902" y="3001"/>
                    <a:ext cx="321" cy="45"/>
                  </a:xfrm>
                  <a:custGeom>
                    <a:avLst/>
                    <a:gdLst>
                      <a:gd name="T0" fmla="*/ 0 w 321"/>
                      <a:gd name="T1" fmla="*/ 15 h 45"/>
                      <a:gd name="T2" fmla="*/ 0 w 321"/>
                      <a:gd name="T3" fmla="*/ 45 h 45"/>
                      <a:gd name="T4" fmla="*/ 321 w 321"/>
                      <a:gd name="T5" fmla="*/ 29 h 45"/>
                      <a:gd name="T6" fmla="*/ 321 w 321"/>
                      <a:gd name="T7" fmla="*/ 0 h 45"/>
                      <a:gd name="T8" fmla="*/ 0 w 321"/>
                      <a:gd name="T9" fmla="*/ 1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15"/>
                        </a:moveTo>
                        <a:lnTo>
                          <a:pt x="0" y="45"/>
                        </a:lnTo>
                        <a:lnTo>
                          <a:pt x="321" y="29"/>
                        </a:lnTo>
                        <a:lnTo>
                          <a:pt x="321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5" name="任意多边形: 形状 44"/>
                  <p:cNvSpPr/>
                  <p:nvPr/>
                </p:nvSpPr>
                <p:spPr bwMode="auto">
                  <a:xfrm>
                    <a:off x="3902" y="3127"/>
                    <a:ext cx="321" cy="43"/>
                  </a:xfrm>
                  <a:custGeom>
                    <a:avLst/>
                    <a:gdLst>
                      <a:gd name="T0" fmla="*/ 0 w 321"/>
                      <a:gd name="T1" fmla="*/ 43 h 43"/>
                      <a:gd name="T2" fmla="*/ 321 w 321"/>
                      <a:gd name="T3" fmla="*/ 28 h 43"/>
                      <a:gd name="T4" fmla="*/ 321 w 321"/>
                      <a:gd name="T5" fmla="*/ 0 h 43"/>
                      <a:gd name="T6" fmla="*/ 0 w 321"/>
                      <a:gd name="T7" fmla="*/ 14 h 43"/>
                      <a:gd name="T8" fmla="*/ 0 w 321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3">
                        <a:moveTo>
                          <a:pt x="0" y="43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 bwMode="auto">
                  <a:xfrm>
                    <a:off x="3717" y="3466"/>
                    <a:ext cx="439" cy="24"/>
                  </a:xfrm>
                  <a:custGeom>
                    <a:avLst/>
                    <a:gdLst>
                      <a:gd name="T0" fmla="*/ 0 w 185"/>
                      <a:gd name="T1" fmla="*/ 0 h 10"/>
                      <a:gd name="T2" fmla="*/ 0 w 185"/>
                      <a:gd name="T3" fmla="*/ 0 h 10"/>
                      <a:gd name="T4" fmla="*/ 46 w 185"/>
                      <a:gd name="T5" fmla="*/ 10 h 10"/>
                      <a:gd name="T6" fmla="*/ 140 w 185"/>
                      <a:gd name="T7" fmla="*/ 10 h 10"/>
                      <a:gd name="T8" fmla="*/ 185 w 185"/>
                      <a:gd name="T9" fmla="*/ 0 h 10"/>
                      <a:gd name="T10" fmla="*/ 185 w 185"/>
                      <a:gd name="T11" fmla="*/ 0 h 10"/>
                      <a:gd name="T12" fmla="*/ 0 w 185"/>
                      <a:gd name="T1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5" h="10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21" y="10"/>
                          <a:pt x="46" y="10"/>
                        </a:cubicBezTo>
                        <a:cubicBezTo>
                          <a:pt x="140" y="10"/>
                          <a:pt x="140" y="10"/>
                          <a:pt x="140" y="10"/>
                        </a:cubicBezTo>
                        <a:cubicBezTo>
                          <a:pt x="165" y="10"/>
                          <a:pt x="185" y="5"/>
                          <a:pt x="185" y="0"/>
                        </a:cubicBezTo>
                        <a:cubicBezTo>
                          <a:pt x="185" y="0"/>
                          <a:pt x="185" y="0"/>
                          <a:pt x="185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 bwMode="auto">
                  <a:xfrm>
                    <a:off x="3902" y="3404"/>
                    <a:ext cx="321" cy="62"/>
                  </a:xfrm>
                  <a:custGeom>
                    <a:avLst/>
                    <a:gdLst>
                      <a:gd name="T0" fmla="*/ 0 w 321"/>
                      <a:gd name="T1" fmla="*/ 62 h 62"/>
                      <a:gd name="T2" fmla="*/ 278 w 321"/>
                      <a:gd name="T3" fmla="*/ 62 h 62"/>
                      <a:gd name="T4" fmla="*/ 321 w 321"/>
                      <a:gd name="T5" fmla="*/ 0 h 62"/>
                      <a:gd name="T6" fmla="*/ 0 w 321"/>
                      <a:gd name="T7" fmla="*/ 0 h 62"/>
                      <a:gd name="T8" fmla="*/ 0 w 321"/>
                      <a:gd name="T9" fmla="*/ 62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62">
                        <a:moveTo>
                          <a:pt x="0" y="62"/>
                        </a:moveTo>
                        <a:lnTo>
                          <a:pt x="278" y="62"/>
                        </a:lnTo>
                        <a:lnTo>
                          <a:pt x="321" y="0"/>
                        </a:lnTo>
                        <a:lnTo>
                          <a:pt x="0" y="0"/>
                        </a:lnTo>
                        <a:lnTo>
                          <a:pt x="0" y="62"/>
                        </a:ln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 panose="020B0604020202020204"/>
                    </a:endParaRPr>
                  </a:p>
                </p:txBody>
              </p:sp>
            </p:grpSp>
          </p:grpSp>
          <p:sp>
            <p:nvSpPr>
              <p:cNvPr id="5" name="任意多边形: 形状 4"/>
              <p:cNvSpPr/>
              <p:nvPr/>
            </p:nvSpPr>
            <p:spPr bwMode="auto">
              <a:xfrm>
                <a:off x="3313199" y="1516955"/>
                <a:ext cx="2531557" cy="2394866"/>
              </a:xfrm>
              <a:custGeom>
                <a:avLst/>
                <a:gdLst>
                  <a:gd name="T0" fmla="*/ 843 w 1158"/>
                  <a:gd name="T1" fmla="*/ 1095 h 1095"/>
                  <a:gd name="T2" fmla="*/ 1158 w 1158"/>
                  <a:gd name="T3" fmla="*/ 579 h 1095"/>
                  <a:gd name="T4" fmla="*/ 579 w 1158"/>
                  <a:gd name="T5" fmla="*/ 0 h 1095"/>
                  <a:gd name="T6" fmla="*/ 0 w 1158"/>
                  <a:gd name="T7" fmla="*/ 579 h 1095"/>
                  <a:gd name="T8" fmla="*/ 315 w 1158"/>
                  <a:gd name="T9" fmla="*/ 1095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8" h="1095">
                    <a:moveTo>
                      <a:pt x="843" y="1095"/>
                    </a:moveTo>
                    <a:cubicBezTo>
                      <a:pt x="1030" y="999"/>
                      <a:pt x="1158" y="804"/>
                      <a:pt x="1158" y="579"/>
                    </a:cubicBezTo>
                    <a:cubicBezTo>
                      <a:pt x="1158" y="260"/>
                      <a:pt x="899" y="0"/>
                      <a:pt x="579" y="0"/>
                    </a:cubicBezTo>
                    <a:cubicBezTo>
                      <a:pt x="259" y="0"/>
                      <a:pt x="0" y="260"/>
                      <a:pt x="0" y="579"/>
                    </a:cubicBezTo>
                    <a:cubicBezTo>
                      <a:pt x="0" y="804"/>
                      <a:pt x="128" y="999"/>
                      <a:pt x="315" y="1095"/>
                    </a:cubicBezTo>
                  </a:path>
                </a:pathLst>
              </a:custGeom>
              <a:noFill/>
              <a:ln w="25400" cap="flat">
                <a:solidFill>
                  <a:schemeClr val="tx2"/>
                </a:solidFill>
                <a:prstDash val="solid"/>
                <a:miter lim="800000"/>
                <a:headEnd type="oval"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8" name="椭圆 17"/>
              <p:cNvSpPr>
                <a:spLocks noChangeAspect="1"/>
              </p:cNvSpPr>
              <p:nvPr/>
            </p:nvSpPr>
            <p:spPr>
              <a:xfrm>
                <a:off x="3480497" y="3471399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 panose="020B0604020202020204"/>
                  </a:rPr>
                  <a:t>01</a:t>
                </a:r>
                <a:endParaRPr lang="en-US" sz="2400">
                  <a:solidFill>
                    <a:schemeClr val="accent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19" name="椭圆 18"/>
              <p:cNvSpPr>
                <a:spLocks noChangeAspect="1"/>
              </p:cNvSpPr>
              <p:nvPr/>
            </p:nvSpPr>
            <p:spPr>
              <a:xfrm>
                <a:off x="3119835" y="2394032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 panose="020B0604020202020204"/>
                  </a:rPr>
                  <a:t>02</a:t>
                </a:r>
                <a:endParaRPr lang="en-US" sz="2400">
                  <a:solidFill>
                    <a:schemeClr val="accent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20" name="椭圆 19"/>
              <p:cNvSpPr>
                <a:spLocks noChangeAspect="1"/>
              </p:cNvSpPr>
              <p:nvPr/>
            </p:nvSpPr>
            <p:spPr>
              <a:xfrm>
                <a:off x="3778817" y="146905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3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 panose="020B0604020202020204"/>
                  </a:rPr>
                  <a:t>03</a:t>
                </a:r>
                <a:endParaRPr lang="en-US" sz="2400">
                  <a:solidFill>
                    <a:schemeClr val="accent3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4916216" y="1459360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 panose="020B0604020202020204"/>
                  </a:rPr>
                  <a:t>04</a:t>
                </a:r>
                <a:endParaRPr lang="en-US" sz="2400">
                  <a:solidFill>
                    <a:schemeClr val="accent4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22" name="椭圆 21"/>
              <p:cNvSpPr>
                <a:spLocks noChangeAspect="1"/>
              </p:cNvSpPr>
              <p:nvPr/>
            </p:nvSpPr>
            <p:spPr>
              <a:xfrm>
                <a:off x="5590898" y="237232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 panose="020B0604020202020204"/>
                  </a:rPr>
                  <a:t>05</a:t>
                </a:r>
                <a:endParaRPr lang="en-US" sz="2400">
                  <a:solidFill>
                    <a:schemeClr val="accent5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/>
                </a:endParaRPr>
              </a:p>
            </p:txBody>
          </p:sp>
          <p:sp>
            <p:nvSpPr>
              <p:cNvPr id="23" name="椭圆 22"/>
              <p:cNvSpPr>
                <a:spLocks noChangeAspect="1"/>
              </p:cNvSpPr>
              <p:nvPr/>
            </p:nvSpPr>
            <p:spPr>
              <a:xfrm>
                <a:off x="5249170" y="3455697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6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 panose="020B0604020202020204"/>
                  </a:rPr>
                  <a:t>06</a:t>
                </a:r>
                <a:endParaRPr lang="en-US" sz="2400">
                  <a:solidFill>
                    <a:schemeClr val="accent6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/>
                </a:endParaRPr>
              </a:p>
            </p:txBody>
          </p:sp>
        </p:grpSp>
        <p:sp>
          <p:nvSpPr>
            <p:cNvPr id="24" name="任意多边形: 形状 23"/>
            <p:cNvSpPr/>
            <p:nvPr/>
          </p:nvSpPr>
          <p:spPr bwMode="auto">
            <a:xfrm>
              <a:off x="3295476" y="4995215"/>
              <a:ext cx="373763" cy="483757"/>
            </a:xfrm>
            <a:custGeom>
              <a:avLst/>
              <a:gdLst>
                <a:gd name="T0" fmla="*/ 130 w 148"/>
                <a:gd name="T1" fmla="*/ 112 h 191"/>
                <a:gd name="T2" fmla="*/ 148 w 148"/>
                <a:gd name="T3" fmla="*/ 67 h 191"/>
                <a:gd name="T4" fmla="*/ 82 w 148"/>
                <a:gd name="T5" fmla="*/ 0 h 191"/>
                <a:gd name="T6" fmla="*/ 45 w 148"/>
                <a:gd name="T7" fmla="*/ 12 h 191"/>
                <a:gd name="T8" fmla="*/ 44 w 148"/>
                <a:gd name="T9" fmla="*/ 12 h 191"/>
                <a:gd name="T10" fmla="*/ 43 w 148"/>
                <a:gd name="T11" fmla="*/ 13 h 191"/>
                <a:gd name="T12" fmla="*/ 28 w 148"/>
                <a:gd name="T13" fmla="*/ 28 h 191"/>
                <a:gd name="T14" fmla="*/ 17 w 148"/>
                <a:gd name="T15" fmla="*/ 53 h 191"/>
                <a:gd name="T16" fmla="*/ 20 w 148"/>
                <a:gd name="T17" fmla="*/ 74 h 191"/>
                <a:gd name="T18" fmla="*/ 2 w 148"/>
                <a:gd name="T19" fmla="*/ 101 h 191"/>
                <a:gd name="T20" fmla="*/ 7 w 148"/>
                <a:gd name="T21" fmla="*/ 110 h 191"/>
                <a:gd name="T22" fmla="*/ 18 w 148"/>
                <a:gd name="T23" fmla="*/ 110 h 191"/>
                <a:gd name="T24" fmla="*/ 19 w 148"/>
                <a:gd name="T25" fmla="*/ 118 h 191"/>
                <a:gd name="T26" fmla="*/ 22 w 148"/>
                <a:gd name="T27" fmla="*/ 122 h 191"/>
                <a:gd name="T28" fmla="*/ 20 w 148"/>
                <a:gd name="T29" fmla="*/ 129 h 191"/>
                <a:gd name="T30" fmla="*/ 25 w 148"/>
                <a:gd name="T31" fmla="*/ 133 h 191"/>
                <a:gd name="T32" fmla="*/ 35 w 148"/>
                <a:gd name="T33" fmla="*/ 152 h 191"/>
                <a:gd name="T34" fmla="*/ 44 w 148"/>
                <a:gd name="T35" fmla="*/ 151 h 191"/>
                <a:gd name="T36" fmla="*/ 51 w 148"/>
                <a:gd name="T37" fmla="*/ 150 h 191"/>
                <a:gd name="T38" fmla="*/ 60 w 148"/>
                <a:gd name="T39" fmla="*/ 159 h 191"/>
                <a:gd name="T40" fmla="*/ 58 w 148"/>
                <a:gd name="T41" fmla="*/ 171 h 191"/>
                <a:gd name="T42" fmla="*/ 49 w 148"/>
                <a:gd name="T43" fmla="*/ 191 h 191"/>
                <a:gd name="T44" fmla="*/ 89 w 148"/>
                <a:gd name="T45" fmla="*/ 171 h 191"/>
                <a:gd name="T46" fmla="*/ 131 w 148"/>
                <a:gd name="T47" fmla="*/ 163 h 191"/>
                <a:gd name="T48" fmla="*/ 130 w 148"/>
                <a:gd name="T49" fmla="*/ 112 h 191"/>
                <a:gd name="T50" fmla="*/ 104 w 148"/>
                <a:gd name="T51" fmla="*/ 76 h 191"/>
                <a:gd name="T52" fmla="*/ 101 w 148"/>
                <a:gd name="T53" fmla="*/ 72 h 191"/>
                <a:gd name="T54" fmla="*/ 70 w 148"/>
                <a:gd name="T55" fmla="*/ 114 h 191"/>
                <a:gd name="T56" fmla="*/ 76 w 148"/>
                <a:gd name="T57" fmla="*/ 78 h 191"/>
                <a:gd name="T58" fmla="*/ 63 w 148"/>
                <a:gd name="T59" fmla="*/ 78 h 191"/>
                <a:gd name="T60" fmla="*/ 68 w 148"/>
                <a:gd name="T61" fmla="*/ 59 h 191"/>
                <a:gd name="T62" fmla="*/ 62 w 148"/>
                <a:gd name="T63" fmla="*/ 59 h 191"/>
                <a:gd name="T64" fmla="*/ 49 w 148"/>
                <a:gd name="T65" fmla="*/ 22 h 191"/>
                <a:gd name="T66" fmla="*/ 49 w 148"/>
                <a:gd name="T67" fmla="*/ 21 h 191"/>
                <a:gd name="T68" fmla="*/ 49 w 148"/>
                <a:gd name="T69" fmla="*/ 21 h 191"/>
                <a:gd name="T70" fmla="*/ 49 w 148"/>
                <a:gd name="T71" fmla="*/ 21 h 191"/>
                <a:gd name="T72" fmla="*/ 50 w 148"/>
                <a:gd name="T73" fmla="*/ 21 h 191"/>
                <a:gd name="T74" fmla="*/ 82 w 148"/>
                <a:gd name="T75" fmla="*/ 11 h 191"/>
                <a:gd name="T76" fmla="*/ 135 w 148"/>
                <a:gd name="T77" fmla="*/ 48 h 191"/>
                <a:gd name="T78" fmla="*/ 135 w 148"/>
                <a:gd name="T79" fmla="*/ 70 h 191"/>
                <a:gd name="T80" fmla="*/ 104 w 148"/>
                <a:gd name="T81" fmla="*/ 76 h 191"/>
                <a:gd name="T82" fmla="*/ 90 w 148"/>
                <a:gd name="T83" fmla="*/ 61 h 191"/>
                <a:gd name="T84" fmla="*/ 103 w 148"/>
                <a:gd name="T85" fmla="*/ 61 h 191"/>
                <a:gd name="T86" fmla="*/ 75 w 148"/>
                <a:gd name="T87" fmla="*/ 102 h 191"/>
                <a:gd name="T88" fmla="*/ 81 w 148"/>
                <a:gd name="T89" fmla="*/ 74 h 191"/>
                <a:gd name="T90" fmla="*/ 68 w 148"/>
                <a:gd name="T91" fmla="*/ 74 h 191"/>
                <a:gd name="T92" fmla="*/ 76 w 148"/>
                <a:gd name="T93" fmla="*/ 40 h 191"/>
                <a:gd name="T94" fmla="*/ 97 w 148"/>
                <a:gd name="T95" fmla="*/ 40 h 191"/>
                <a:gd name="T96" fmla="*/ 90 w 148"/>
                <a:gd name="T97" fmla="*/ 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8" h="191">
                  <a:moveTo>
                    <a:pt x="130" y="112"/>
                  </a:moveTo>
                  <a:cubicBezTo>
                    <a:pt x="142" y="92"/>
                    <a:pt x="148" y="84"/>
                    <a:pt x="148" y="67"/>
                  </a:cubicBezTo>
                  <a:cubicBezTo>
                    <a:pt x="148" y="30"/>
                    <a:pt x="118" y="0"/>
                    <a:pt x="82" y="0"/>
                  </a:cubicBezTo>
                  <a:cubicBezTo>
                    <a:pt x="68" y="0"/>
                    <a:pt x="55" y="5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37" y="17"/>
                    <a:pt x="32" y="22"/>
                    <a:pt x="28" y="28"/>
                  </a:cubicBezTo>
                  <a:cubicBezTo>
                    <a:pt x="23" y="35"/>
                    <a:pt x="19" y="44"/>
                    <a:pt x="17" y="53"/>
                  </a:cubicBezTo>
                  <a:cubicBezTo>
                    <a:pt x="14" y="68"/>
                    <a:pt x="20" y="68"/>
                    <a:pt x="20" y="74"/>
                  </a:cubicBezTo>
                  <a:cubicBezTo>
                    <a:pt x="20" y="79"/>
                    <a:pt x="11" y="89"/>
                    <a:pt x="2" y="101"/>
                  </a:cubicBezTo>
                  <a:cubicBezTo>
                    <a:pt x="0" y="104"/>
                    <a:pt x="1" y="110"/>
                    <a:pt x="7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25" y="110"/>
                    <a:pt x="20" y="117"/>
                    <a:pt x="19" y="118"/>
                  </a:cubicBezTo>
                  <a:cubicBezTo>
                    <a:pt x="19" y="119"/>
                    <a:pt x="22" y="122"/>
                    <a:pt x="22" y="122"/>
                  </a:cubicBezTo>
                  <a:cubicBezTo>
                    <a:pt x="22" y="122"/>
                    <a:pt x="18" y="126"/>
                    <a:pt x="20" y="129"/>
                  </a:cubicBezTo>
                  <a:cubicBezTo>
                    <a:pt x="20" y="130"/>
                    <a:pt x="26" y="129"/>
                    <a:pt x="25" y="133"/>
                  </a:cubicBezTo>
                  <a:cubicBezTo>
                    <a:pt x="21" y="150"/>
                    <a:pt x="30" y="152"/>
                    <a:pt x="35" y="152"/>
                  </a:cubicBezTo>
                  <a:cubicBezTo>
                    <a:pt x="38" y="152"/>
                    <a:pt x="41" y="152"/>
                    <a:pt x="44" y="151"/>
                  </a:cubicBezTo>
                  <a:cubicBezTo>
                    <a:pt x="46" y="150"/>
                    <a:pt x="49" y="150"/>
                    <a:pt x="51" y="150"/>
                  </a:cubicBezTo>
                  <a:cubicBezTo>
                    <a:pt x="57" y="150"/>
                    <a:pt x="61" y="153"/>
                    <a:pt x="60" y="159"/>
                  </a:cubicBezTo>
                  <a:cubicBezTo>
                    <a:pt x="58" y="164"/>
                    <a:pt x="58" y="167"/>
                    <a:pt x="58" y="171"/>
                  </a:cubicBezTo>
                  <a:cubicBezTo>
                    <a:pt x="57" y="175"/>
                    <a:pt x="49" y="191"/>
                    <a:pt x="49" y="191"/>
                  </a:cubicBezTo>
                  <a:cubicBezTo>
                    <a:pt x="49" y="191"/>
                    <a:pt x="62" y="182"/>
                    <a:pt x="89" y="171"/>
                  </a:cubicBezTo>
                  <a:cubicBezTo>
                    <a:pt x="115" y="159"/>
                    <a:pt x="131" y="163"/>
                    <a:pt x="131" y="163"/>
                  </a:cubicBezTo>
                  <a:cubicBezTo>
                    <a:pt x="131" y="163"/>
                    <a:pt x="118" y="132"/>
                    <a:pt x="130" y="112"/>
                  </a:cubicBezTo>
                  <a:close/>
                  <a:moveTo>
                    <a:pt x="104" y="76"/>
                  </a:moveTo>
                  <a:cubicBezTo>
                    <a:pt x="103" y="75"/>
                    <a:pt x="102" y="73"/>
                    <a:pt x="101" y="72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59"/>
                    <a:pt x="64" y="59"/>
                    <a:pt x="62" y="59"/>
                  </a:cubicBezTo>
                  <a:cubicBezTo>
                    <a:pt x="37" y="62"/>
                    <a:pt x="30" y="36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9" y="14"/>
                    <a:pt x="70" y="11"/>
                    <a:pt x="82" y="11"/>
                  </a:cubicBezTo>
                  <a:cubicBezTo>
                    <a:pt x="106" y="11"/>
                    <a:pt x="127" y="26"/>
                    <a:pt x="135" y="48"/>
                  </a:cubicBezTo>
                  <a:cubicBezTo>
                    <a:pt x="138" y="57"/>
                    <a:pt x="138" y="63"/>
                    <a:pt x="135" y="70"/>
                  </a:cubicBezTo>
                  <a:cubicBezTo>
                    <a:pt x="130" y="82"/>
                    <a:pt x="108" y="83"/>
                    <a:pt x="104" y="76"/>
                  </a:cubicBezTo>
                  <a:close/>
                  <a:moveTo>
                    <a:pt x="90" y="61"/>
                  </a:moveTo>
                  <a:cubicBezTo>
                    <a:pt x="103" y="61"/>
                    <a:pt x="103" y="61"/>
                    <a:pt x="103" y="61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97" y="40"/>
                    <a:pt x="97" y="40"/>
                    <a:pt x="97" y="40"/>
                  </a:cubicBezTo>
                  <a:lnTo>
                    <a:pt x="90" y="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3033218" y="3694398"/>
              <a:ext cx="397299" cy="329000"/>
            </a:xfrm>
            <a:custGeom>
              <a:avLst/>
              <a:gdLst>
                <a:gd name="T0" fmla="*/ 179 w 202"/>
                <a:gd name="T1" fmla="*/ 86 h 167"/>
                <a:gd name="T2" fmla="*/ 202 w 202"/>
                <a:gd name="T3" fmla="*/ 133 h 167"/>
                <a:gd name="T4" fmla="*/ 155 w 202"/>
                <a:gd name="T5" fmla="*/ 133 h 167"/>
                <a:gd name="T6" fmla="*/ 179 w 202"/>
                <a:gd name="T7" fmla="*/ 86 h 167"/>
                <a:gd name="T8" fmla="*/ 28 w 202"/>
                <a:gd name="T9" fmla="*/ 15 h 167"/>
                <a:gd name="T10" fmla="*/ 34 w 202"/>
                <a:gd name="T11" fmla="*/ 12 h 167"/>
                <a:gd name="T12" fmla="*/ 167 w 202"/>
                <a:gd name="T13" fmla="*/ 12 h 167"/>
                <a:gd name="T14" fmla="*/ 173 w 202"/>
                <a:gd name="T15" fmla="*/ 18 h 167"/>
                <a:gd name="T16" fmla="*/ 173 w 202"/>
                <a:gd name="T17" fmla="*/ 47 h 167"/>
                <a:gd name="T18" fmla="*/ 161 w 202"/>
                <a:gd name="T19" fmla="*/ 47 h 167"/>
                <a:gd name="T20" fmla="*/ 179 w 202"/>
                <a:gd name="T21" fmla="*/ 78 h 167"/>
                <a:gd name="T22" fmla="*/ 197 w 202"/>
                <a:gd name="T23" fmla="*/ 47 h 167"/>
                <a:gd name="T24" fmla="*/ 185 w 202"/>
                <a:gd name="T25" fmla="*/ 47 h 167"/>
                <a:gd name="T26" fmla="*/ 185 w 202"/>
                <a:gd name="T27" fmla="*/ 18 h 167"/>
                <a:gd name="T28" fmla="*/ 167 w 202"/>
                <a:gd name="T29" fmla="*/ 0 h 167"/>
                <a:gd name="T30" fmla="*/ 34 w 202"/>
                <a:gd name="T31" fmla="*/ 0 h 167"/>
                <a:gd name="T32" fmla="*/ 16 w 202"/>
                <a:gd name="T33" fmla="*/ 15 h 167"/>
                <a:gd name="T34" fmla="*/ 16 w 202"/>
                <a:gd name="T35" fmla="*/ 24 h 167"/>
                <a:gd name="T36" fmla="*/ 28 w 202"/>
                <a:gd name="T37" fmla="*/ 24 h 167"/>
                <a:gd name="T38" fmla="*/ 28 w 202"/>
                <a:gd name="T39" fmla="*/ 15 h 167"/>
                <a:gd name="T40" fmla="*/ 173 w 202"/>
                <a:gd name="T41" fmla="*/ 152 h 167"/>
                <a:gd name="T42" fmla="*/ 167 w 202"/>
                <a:gd name="T43" fmla="*/ 155 h 167"/>
                <a:gd name="T44" fmla="*/ 34 w 202"/>
                <a:gd name="T45" fmla="*/ 155 h 167"/>
                <a:gd name="T46" fmla="*/ 28 w 202"/>
                <a:gd name="T47" fmla="*/ 149 h 167"/>
                <a:gd name="T48" fmla="*/ 28 w 202"/>
                <a:gd name="T49" fmla="*/ 121 h 167"/>
                <a:gd name="T50" fmla="*/ 40 w 202"/>
                <a:gd name="T51" fmla="*/ 121 h 167"/>
                <a:gd name="T52" fmla="*/ 22 w 202"/>
                <a:gd name="T53" fmla="*/ 90 h 167"/>
                <a:gd name="T54" fmla="*/ 4 w 202"/>
                <a:gd name="T55" fmla="*/ 121 h 167"/>
                <a:gd name="T56" fmla="*/ 16 w 202"/>
                <a:gd name="T57" fmla="*/ 121 h 167"/>
                <a:gd name="T58" fmla="*/ 16 w 202"/>
                <a:gd name="T59" fmla="*/ 149 h 167"/>
                <a:gd name="T60" fmla="*/ 34 w 202"/>
                <a:gd name="T61" fmla="*/ 167 h 167"/>
                <a:gd name="T62" fmla="*/ 167 w 202"/>
                <a:gd name="T63" fmla="*/ 167 h 167"/>
                <a:gd name="T64" fmla="*/ 185 w 202"/>
                <a:gd name="T65" fmla="*/ 152 h 167"/>
                <a:gd name="T66" fmla="*/ 185 w 202"/>
                <a:gd name="T67" fmla="*/ 144 h 167"/>
                <a:gd name="T68" fmla="*/ 173 w 202"/>
                <a:gd name="T69" fmla="*/ 144 h 167"/>
                <a:gd name="T70" fmla="*/ 173 w 202"/>
                <a:gd name="T71" fmla="*/ 152 h 167"/>
                <a:gd name="T72" fmla="*/ 45 w 202"/>
                <a:gd name="T73" fmla="*/ 35 h 167"/>
                <a:gd name="T74" fmla="*/ 0 w 202"/>
                <a:gd name="T75" fmla="*/ 35 h 167"/>
                <a:gd name="T76" fmla="*/ 0 w 202"/>
                <a:gd name="T77" fmla="*/ 80 h 167"/>
                <a:gd name="T78" fmla="*/ 45 w 202"/>
                <a:gd name="T79" fmla="*/ 80 h 167"/>
                <a:gd name="T80" fmla="*/ 45 w 202"/>
                <a:gd name="T81" fmla="*/ 35 h 167"/>
                <a:gd name="T82" fmla="*/ 66 w 202"/>
                <a:gd name="T83" fmla="*/ 84 h 167"/>
                <a:gd name="T84" fmla="*/ 101 w 202"/>
                <a:gd name="T85" fmla="*/ 119 h 167"/>
                <a:gd name="T86" fmla="*/ 136 w 202"/>
                <a:gd name="T87" fmla="*/ 84 h 167"/>
                <a:gd name="T88" fmla="*/ 101 w 202"/>
                <a:gd name="T89" fmla="*/ 49 h 167"/>
                <a:gd name="T90" fmla="*/ 66 w 202"/>
                <a:gd name="T91" fmla="*/ 8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2" h="167">
                  <a:moveTo>
                    <a:pt x="179" y="86"/>
                  </a:moveTo>
                  <a:cubicBezTo>
                    <a:pt x="202" y="133"/>
                    <a:pt x="202" y="133"/>
                    <a:pt x="202" y="133"/>
                  </a:cubicBezTo>
                  <a:cubicBezTo>
                    <a:pt x="155" y="133"/>
                    <a:pt x="155" y="133"/>
                    <a:pt x="155" y="133"/>
                  </a:cubicBezTo>
                  <a:lnTo>
                    <a:pt x="179" y="86"/>
                  </a:lnTo>
                  <a:close/>
                  <a:moveTo>
                    <a:pt x="28" y="15"/>
                  </a:moveTo>
                  <a:cubicBezTo>
                    <a:pt x="28" y="14"/>
                    <a:pt x="30" y="12"/>
                    <a:pt x="3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0" y="12"/>
                    <a:pt x="173" y="15"/>
                    <a:pt x="173" y="1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97" y="47"/>
                    <a:pt x="197" y="47"/>
                    <a:pt x="197" y="47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8"/>
                    <a:pt x="177" y="0"/>
                    <a:pt x="16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6" y="7"/>
                    <a:pt x="16" y="1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5"/>
                  </a:lnTo>
                  <a:close/>
                  <a:moveTo>
                    <a:pt x="173" y="152"/>
                  </a:moveTo>
                  <a:cubicBezTo>
                    <a:pt x="173" y="153"/>
                    <a:pt x="170" y="155"/>
                    <a:pt x="167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0" y="155"/>
                    <a:pt x="28" y="153"/>
                    <a:pt x="28" y="149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59"/>
                    <a:pt x="24" y="167"/>
                    <a:pt x="34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7" y="167"/>
                    <a:pt x="185" y="161"/>
                    <a:pt x="185" y="152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73" y="144"/>
                    <a:pt x="173" y="144"/>
                    <a:pt x="173" y="144"/>
                  </a:cubicBezTo>
                  <a:lnTo>
                    <a:pt x="173" y="152"/>
                  </a:lnTo>
                  <a:close/>
                  <a:moveTo>
                    <a:pt x="45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45" y="35"/>
                  </a:lnTo>
                  <a:close/>
                  <a:moveTo>
                    <a:pt x="66" y="84"/>
                  </a:moveTo>
                  <a:cubicBezTo>
                    <a:pt x="66" y="103"/>
                    <a:pt x="82" y="119"/>
                    <a:pt x="101" y="119"/>
                  </a:cubicBezTo>
                  <a:cubicBezTo>
                    <a:pt x="120" y="119"/>
                    <a:pt x="136" y="103"/>
                    <a:pt x="136" y="84"/>
                  </a:cubicBezTo>
                  <a:cubicBezTo>
                    <a:pt x="136" y="65"/>
                    <a:pt x="120" y="49"/>
                    <a:pt x="101" y="49"/>
                  </a:cubicBezTo>
                  <a:cubicBezTo>
                    <a:pt x="82" y="49"/>
                    <a:pt x="66" y="65"/>
                    <a:pt x="66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3266258" y="2291328"/>
              <a:ext cx="423577" cy="421556"/>
            </a:xfrm>
            <a:custGeom>
              <a:avLst/>
              <a:gdLst>
                <a:gd name="T0" fmla="*/ 149 w 177"/>
                <a:gd name="T1" fmla="*/ 6 h 176"/>
                <a:gd name="T2" fmla="*/ 15 w 177"/>
                <a:gd name="T3" fmla="*/ 122 h 176"/>
                <a:gd name="T4" fmla="*/ 7 w 177"/>
                <a:gd name="T5" fmla="*/ 154 h 176"/>
                <a:gd name="T6" fmla="*/ 9 w 177"/>
                <a:gd name="T7" fmla="*/ 174 h 176"/>
                <a:gd name="T8" fmla="*/ 54 w 177"/>
                <a:gd name="T9" fmla="*/ 162 h 176"/>
                <a:gd name="T10" fmla="*/ 171 w 177"/>
                <a:gd name="T11" fmla="*/ 45 h 176"/>
                <a:gd name="T12" fmla="*/ 44 w 177"/>
                <a:gd name="T13" fmla="*/ 157 h 176"/>
                <a:gd name="T14" fmla="*/ 15 w 177"/>
                <a:gd name="T15" fmla="*/ 151 h 176"/>
                <a:gd name="T16" fmla="*/ 21 w 177"/>
                <a:gd name="T17" fmla="*/ 128 h 176"/>
                <a:gd name="T18" fmla="*/ 44 w 177"/>
                <a:gd name="T19" fmla="*/ 157 h 176"/>
                <a:gd name="T20" fmla="*/ 25 w 177"/>
                <a:gd name="T21" fmla="*/ 122 h 176"/>
                <a:gd name="T22" fmla="*/ 110 w 177"/>
                <a:gd name="T23" fmla="*/ 47 h 176"/>
                <a:gd name="T24" fmla="*/ 54 w 177"/>
                <a:gd name="T25" fmla="*/ 152 h 176"/>
                <a:gd name="T26" fmla="*/ 153 w 177"/>
                <a:gd name="T27" fmla="*/ 53 h 176"/>
                <a:gd name="T28" fmla="*/ 163 w 177"/>
                <a:gd name="T29" fmla="*/ 40 h 176"/>
                <a:gd name="T30" fmla="*/ 161 w 177"/>
                <a:gd name="T31" fmla="*/ 29 h 176"/>
                <a:gd name="T32" fmla="*/ 160 w 177"/>
                <a:gd name="T33" fmla="*/ 35 h 176"/>
                <a:gd name="T34" fmla="*/ 148 w 177"/>
                <a:gd name="T35" fmla="*/ 48 h 176"/>
                <a:gd name="T36" fmla="*/ 137 w 177"/>
                <a:gd name="T37" fmla="*/ 11 h 176"/>
                <a:gd name="T38" fmla="*/ 166 w 177"/>
                <a:gd name="T39" fmla="*/ 32 h 176"/>
                <a:gd name="T40" fmla="*/ 6 w 177"/>
                <a:gd name="T41" fmla="*/ 46 h 176"/>
                <a:gd name="T42" fmla="*/ 6 w 177"/>
                <a:gd name="T43" fmla="*/ 36 h 176"/>
                <a:gd name="T44" fmla="*/ 42 w 177"/>
                <a:gd name="T45" fmla="*/ 0 h 176"/>
                <a:gd name="T46" fmla="*/ 86 w 177"/>
                <a:gd name="T47" fmla="*/ 44 h 176"/>
                <a:gd name="T48" fmla="*/ 80 w 177"/>
                <a:gd name="T49" fmla="*/ 49 h 176"/>
                <a:gd name="T50" fmla="*/ 71 w 177"/>
                <a:gd name="T51" fmla="*/ 53 h 176"/>
                <a:gd name="T52" fmla="*/ 73 w 177"/>
                <a:gd name="T53" fmla="*/ 41 h 176"/>
                <a:gd name="T54" fmla="*/ 63 w 177"/>
                <a:gd name="T55" fmla="*/ 46 h 176"/>
                <a:gd name="T56" fmla="*/ 65 w 177"/>
                <a:gd name="T57" fmla="*/ 34 h 176"/>
                <a:gd name="T58" fmla="*/ 56 w 177"/>
                <a:gd name="T59" fmla="*/ 38 h 176"/>
                <a:gd name="T60" fmla="*/ 58 w 177"/>
                <a:gd name="T61" fmla="*/ 27 h 176"/>
                <a:gd name="T62" fmla="*/ 49 w 177"/>
                <a:gd name="T63" fmla="*/ 31 h 176"/>
                <a:gd name="T64" fmla="*/ 52 w 177"/>
                <a:gd name="T65" fmla="*/ 21 h 176"/>
                <a:gd name="T66" fmla="*/ 35 w 177"/>
                <a:gd name="T67" fmla="*/ 28 h 176"/>
                <a:gd name="T68" fmla="*/ 42 w 177"/>
                <a:gd name="T69" fmla="*/ 10 h 176"/>
                <a:gd name="T70" fmla="*/ 57 w 177"/>
                <a:gd name="T71" fmla="*/ 73 h 176"/>
                <a:gd name="T72" fmla="*/ 6 w 177"/>
                <a:gd name="T73" fmla="*/ 46 h 176"/>
                <a:gd name="T74" fmla="*/ 172 w 177"/>
                <a:gd name="T75" fmla="*/ 140 h 176"/>
                <a:gd name="T76" fmla="*/ 136 w 177"/>
                <a:gd name="T77" fmla="*/ 176 h 176"/>
                <a:gd name="T78" fmla="*/ 92 w 177"/>
                <a:gd name="T79" fmla="*/ 132 h 176"/>
                <a:gd name="T80" fmla="*/ 143 w 177"/>
                <a:gd name="T81" fmla="*/ 159 h 176"/>
                <a:gd name="T82" fmla="*/ 161 w 177"/>
                <a:gd name="T83" fmla="*/ 130 h 176"/>
                <a:gd name="T84" fmla="*/ 144 w 177"/>
                <a:gd name="T85" fmla="*/ 136 h 176"/>
                <a:gd name="T86" fmla="*/ 153 w 177"/>
                <a:gd name="T87" fmla="*/ 121 h 176"/>
                <a:gd name="T88" fmla="*/ 143 w 177"/>
                <a:gd name="T89" fmla="*/ 125 h 176"/>
                <a:gd name="T90" fmla="*/ 145 w 177"/>
                <a:gd name="T91" fmla="*/ 114 h 176"/>
                <a:gd name="T92" fmla="*/ 136 w 177"/>
                <a:gd name="T93" fmla="*/ 118 h 176"/>
                <a:gd name="T94" fmla="*/ 138 w 177"/>
                <a:gd name="T95" fmla="*/ 107 h 176"/>
                <a:gd name="T96" fmla="*/ 129 w 177"/>
                <a:gd name="T97" fmla="*/ 111 h 176"/>
                <a:gd name="T98" fmla="*/ 131 w 177"/>
                <a:gd name="T99" fmla="*/ 99 h 176"/>
                <a:gd name="T100" fmla="*/ 121 w 177"/>
                <a:gd name="T101" fmla="*/ 104 h 176"/>
                <a:gd name="T102" fmla="*/ 128 w 177"/>
                <a:gd name="T103" fmla="*/ 96 h 176"/>
                <a:gd name="T104" fmla="*/ 172 w 177"/>
                <a:gd name="T105" fmla="*/ 13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176">
                  <a:moveTo>
                    <a:pt x="171" y="27"/>
                  </a:moveTo>
                  <a:cubicBezTo>
                    <a:pt x="149" y="6"/>
                    <a:pt x="149" y="6"/>
                    <a:pt x="149" y="6"/>
                  </a:cubicBezTo>
                  <a:cubicBezTo>
                    <a:pt x="145" y="1"/>
                    <a:pt x="137" y="1"/>
                    <a:pt x="132" y="6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5" y="123"/>
                    <a:pt x="7" y="154"/>
                    <a:pt x="7" y="154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2" y="173"/>
                    <a:pt x="4" y="175"/>
                    <a:pt x="9" y="174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3" y="170"/>
                    <a:pt x="54" y="162"/>
                    <a:pt x="54" y="162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6" y="40"/>
                    <a:pt x="176" y="32"/>
                    <a:pt x="171" y="27"/>
                  </a:cubicBezTo>
                  <a:close/>
                  <a:moveTo>
                    <a:pt x="44" y="157"/>
                  </a:moveTo>
                  <a:cubicBezTo>
                    <a:pt x="25" y="162"/>
                    <a:pt x="25" y="162"/>
                    <a:pt x="25" y="162"/>
                  </a:cubicBezTo>
                  <a:cubicBezTo>
                    <a:pt x="15" y="151"/>
                    <a:pt x="15" y="151"/>
                    <a:pt x="15" y="151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1"/>
                    <a:pt x="20" y="129"/>
                    <a:pt x="21" y="128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47" y="156"/>
                    <a:pt x="46" y="157"/>
                    <a:pt x="44" y="157"/>
                  </a:cubicBezTo>
                  <a:close/>
                  <a:moveTo>
                    <a:pt x="54" y="152"/>
                  </a:moveTo>
                  <a:cubicBezTo>
                    <a:pt x="25" y="122"/>
                    <a:pt x="25" y="122"/>
                    <a:pt x="25" y="12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34" y="72"/>
                    <a:pt x="134" y="72"/>
                    <a:pt x="134" y="72"/>
                  </a:cubicBezTo>
                  <a:lnTo>
                    <a:pt x="54" y="152"/>
                  </a:lnTo>
                  <a:close/>
                  <a:moveTo>
                    <a:pt x="166" y="40"/>
                  </a:moveTo>
                  <a:cubicBezTo>
                    <a:pt x="153" y="53"/>
                    <a:pt x="153" y="53"/>
                    <a:pt x="153" y="53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4" y="39"/>
                    <a:pt x="165" y="37"/>
                    <a:pt x="165" y="35"/>
                  </a:cubicBezTo>
                  <a:cubicBezTo>
                    <a:pt x="165" y="32"/>
                    <a:pt x="162" y="29"/>
                    <a:pt x="161" y="29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4"/>
                    <a:pt x="160" y="35"/>
                    <a:pt x="160" y="35"/>
                  </a:cubicBezTo>
                  <a:cubicBezTo>
                    <a:pt x="160" y="36"/>
                    <a:pt x="160" y="36"/>
                    <a:pt x="159" y="36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9" y="9"/>
                    <a:pt x="142" y="9"/>
                    <a:pt x="144" y="11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8" y="34"/>
                    <a:pt x="168" y="38"/>
                    <a:pt x="166" y="40"/>
                  </a:cubicBezTo>
                  <a:close/>
                  <a:moveTo>
                    <a:pt x="6" y="46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1" y="49"/>
                    <a:pt x="81" y="49"/>
                    <a:pt x="81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5" y="85"/>
                    <a:pt x="45" y="85"/>
                    <a:pt x="45" y="85"/>
                  </a:cubicBezTo>
                  <a:lnTo>
                    <a:pt x="6" y="46"/>
                  </a:lnTo>
                  <a:close/>
                  <a:moveTo>
                    <a:pt x="177" y="135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33" y="91"/>
                    <a:pt x="133" y="91"/>
                    <a:pt x="133" y="91"/>
                  </a:cubicBezTo>
                  <a:cubicBezTo>
                    <a:pt x="172" y="130"/>
                    <a:pt x="172" y="130"/>
                    <a:pt x="172" y="130"/>
                  </a:cubicBezTo>
                  <a:lnTo>
                    <a:pt x="177" y="1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8445746" y="2346112"/>
              <a:ext cx="454496" cy="399348"/>
            </a:xfrm>
            <a:custGeom>
              <a:avLst/>
              <a:gdLst>
                <a:gd name="T0" fmla="*/ 183 w 199"/>
                <a:gd name="T1" fmla="*/ 100 h 174"/>
                <a:gd name="T2" fmla="*/ 173 w 199"/>
                <a:gd name="T3" fmla="*/ 140 h 174"/>
                <a:gd name="T4" fmla="*/ 153 w 199"/>
                <a:gd name="T5" fmla="*/ 119 h 174"/>
                <a:gd name="T6" fmla="*/ 198 w 199"/>
                <a:gd name="T7" fmla="*/ 13 h 174"/>
                <a:gd name="T8" fmla="*/ 185 w 199"/>
                <a:gd name="T9" fmla="*/ 9 h 174"/>
                <a:gd name="T10" fmla="*/ 197 w 199"/>
                <a:gd name="T11" fmla="*/ 19 h 174"/>
                <a:gd name="T12" fmla="*/ 196 w 199"/>
                <a:gd name="T13" fmla="*/ 21 h 174"/>
                <a:gd name="T14" fmla="*/ 178 w 199"/>
                <a:gd name="T15" fmla="*/ 21 h 174"/>
                <a:gd name="T16" fmla="*/ 184 w 199"/>
                <a:gd name="T17" fmla="*/ 96 h 174"/>
                <a:gd name="T18" fmla="*/ 196 w 199"/>
                <a:gd name="T19" fmla="*/ 21 h 174"/>
                <a:gd name="T20" fmla="*/ 155 w 199"/>
                <a:gd name="T21" fmla="*/ 155 h 174"/>
                <a:gd name="T22" fmla="*/ 155 w 199"/>
                <a:gd name="T23" fmla="*/ 160 h 174"/>
                <a:gd name="T24" fmla="*/ 158 w 199"/>
                <a:gd name="T25" fmla="*/ 156 h 174"/>
                <a:gd name="T26" fmla="*/ 172 w 199"/>
                <a:gd name="T27" fmla="*/ 144 h 174"/>
                <a:gd name="T28" fmla="*/ 154 w 199"/>
                <a:gd name="T29" fmla="*/ 155 h 174"/>
                <a:gd name="T30" fmla="*/ 150 w 199"/>
                <a:gd name="T31" fmla="*/ 107 h 174"/>
                <a:gd name="T32" fmla="*/ 153 w 199"/>
                <a:gd name="T33" fmla="*/ 93 h 174"/>
                <a:gd name="T34" fmla="*/ 154 w 199"/>
                <a:gd name="T35" fmla="*/ 89 h 174"/>
                <a:gd name="T36" fmla="*/ 152 w 199"/>
                <a:gd name="T37" fmla="*/ 76 h 174"/>
                <a:gd name="T38" fmla="*/ 132 w 199"/>
                <a:gd name="T39" fmla="*/ 91 h 174"/>
                <a:gd name="T40" fmla="*/ 128 w 199"/>
                <a:gd name="T41" fmla="*/ 118 h 174"/>
                <a:gd name="T42" fmla="*/ 144 w 199"/>
                <a:gd name="T43" fmla="*/ 131 h 174"/>
                <a:gd name="T44" fmla="*/ 64 w 199"/>
                <a:gd name="T45" fmla="*/ 171 h 174"/>
                <a:gd name="T46" fmla="*/ 3 w 199"/>
                <a:gd name="T47" fmla="*/ 75 h 174"/>
                <a:gd name="T48" fmla="*/ 122 w 199"/>
                <a:gd name="T49" fmla="*/ 3 h 174"/>
                <a:gd name="T50" fmla="*/ 162 w 199"/>
                <a:gd name="T51" fmla="*/ 56 h 174"/>
                <a:gd name="T52" fmla="*/ 127 w 199"/>
                <a:gd name="T53" fmla="*/ 16 h 174"/>
                <a:gd name="T54" fmla="*/ 58 w 199"/>
                <a:gd name="T55" fmla="*/ 157 h 174"/>
                <a:gd name="T56" fmla="*/ 148 w 199"/>
                <a:gd name="T57" fmla="*/ 118 h 174"/>
                <a:gd name="T58" fmla="*/ 27 w 199"/>
                <a:gd name="T59" fmla="*/ 101 h 174"/>
                <a:gd name="T60" fmla="*/ 21 w 199"/>
                <a:gd name="T61" fmla="*/ 104 h 174"/>
                <a:gd name="T62" fmla="*/ 31 w 199"/>
                <a:gd name="T63" fmla="*/ 118 h 174"/>
                <a:gd name="T64" fmla="*/ 28 w 199"/>
                <a:gd name="T65" fmla="*/ 111 h 174"/>
                <a:gd name="T66" fmla="*/ 31 w 199"/>
                <a:gd name="T67" fmla="*/ 118 h 174"/>
                <a:gd name="T68" fmla="*/ 34 w 199"/>
                <a:gd name="T69" fmla="*/ 123 h 174"/>
                <a:gd name="T70" fmla="*/ 37 w 199"/>
                <a:gd name="T71" fmla="*/ 129 h 174"/>
                <a:gd name="T72" fmla="*/ 149 w 199"/>
                <a:gd name="T73" fmla="*/ 70 h 174"/>
                <a:gd name="T74" fmla="*/ 98 w 199"/>
                <a:gd name="T75" fmla="*/ 85 h 174"/>
                <a:gd name="T76" fmla="*/ 45 w 199"/>
                <a:gd name="T77" fmla="*/ 120 h 174"/>
                <a:gd name="T78" fmla="*/ 126 w 199"/>
                <a:gd name="T79" fmla="*/ 23 h 174"/>
                <a:gd name="T80" fmla="*/ 125 w 199"/>
                <a:gd name="T81" fmla="*/ 38 h 174"/>
                <a:gd name="T82" fmla="*/ 107 w 199"/>
                <a:gd name="T83" fmla="*/ 47 h 174"/>
                <a:gd name="T84" fmla="*/ 125 w 199"/>
                <a:gd name="T85" fmla="*/ 38 h 174"/>
                <a:gd name="T86" fmla="*/ 48 w 199"/>
                <a:gd name="T87" fmla="*/ 126 h 174"/>
                <a:gd name="T88" fmla="*/ 83 w 199"/>
                <a:gd name="T89" fmla="*/ 140 h 174"/>
                <a:gd name="T90" fmla="*/ 102 w 199"/>
                <a:gd name="T91" fmla="*/ 115 h 174"/>
                <a:gd name="T92" fmla="*/ 115 w 199"/>
                <a:gd name="T93" fmla="*/ 10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174">
                  <a:moveTo>
                    <a:pt x="159" y="94"/>
                  </a:moveTo>
                  <a:cubicBezTo>
                    <a:pt x="183" y="100"/>
                    <a:pt x="183" y="100"/>
                    <a:pt x="183" y="100"/>
                  </a:cubicBezTo>
                  <a:cubicBezTo>
                    <a:pt x="181" y="106"/>
                    <a:pt x="178" y="117"/>
                    <a:pt x="176" y="125"/>
                  </a:cubicBezTo>
                  <a:cubicBezTo>
                    <a:pt x="174" y="132"/>
                    <a:pt x="173" y="137"/>
                    <a:pt x="173" y="14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1"/>
                    <a:pt x="152" y="127"/>
                    <a:pt x="153" y="119"/>
                  </a:cubicBezTo>
                  <a:cubicBezTo>
                    <a:pt x="155" y="111"/>
                    <a:pt x="157" y="101"/>
                    <a:pt x="159" y="94"/>
                  </a:cubicBezTo>
                  <a:close/>
                  <a:moveTo>
                    <a:pt x="198" y="13"/>
                  </a:moveTo>
                  <a:cubicBezTo>
                    <a:pt x="199" y="9"/>
                    <a:pt x="197" y="5"/>
                    <a:pt x="193" y="4"/>
                  </a:cubicBezTo>
                  <a:cubicBezTo>
                    <a:pt x="189" y="3"/>
                    <a:pt x="186" y="6"/>
                    <a:pt x="185" y="9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97" y="19"/>
                    <a:pt x="197" y="19"/>
                    <a:pt x="197" y="19"/>
                  </a:cubicBezTo>
                  <a:lnTo>
                    <a:pt x="198" y="13"/>
                  </a:lnTo>
                  <a:close/>
                  <a:moveTo>
                    <a:pt x="196" y="21"/>
                  </a:moveTo>
                  <a:cubicBezTo>
                    <a:pt x="193" y="20"/>
                    <a:pt x="186" y="19"/>
                    <a:pt x="183" y="18"/>
                  </a:cubicBezTo>
                  <a:cubicBezTo>
                    <a:pt x="181" y="17"/>
                    <a:pt x="179" y="18"/>
                    <a:pt x="178" y="21"/>
                  </a:cubicBezTo>
                  <a:cubicBezTo>
                    <a:pt x="175" y="35"/>
                    <a:pt x="163" y="78"/>
                    <a:pt x="159" y="90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6" y="84"/>
                    <a:pt x="196" y="40"/>
                    <a:pt x="199" y="26"/>
                  </a:cubicBezTo>
                  <a:cubicBezTo>
                    <a:pt x="199" y="23"/>
                    <a:pt x="199" y="22"/>
                    <a:pt x="196" y="21"/>
                  </a:cubicBezTo>
                  <a:close/>
                  <a:moveTo>
                    <a:pt x="154" y="155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9"/>
                    <a:pt x="154" y="160"/>
                    <a:pt x="155" y="160"/>
                  </a:cubicBezTo>
                  <a:cubicBezTo>
                    <a:pt x="156" y="160"/>
                    <a:pt x="157" y="160"/>
                    <a:pt x="157" y="159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68" y="148"/>
                    <a:pt x="172" y="144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9" y="144"/>
                    <a:pt x="154" y="155"/>
                    <a:pt x="154" y="155"/>
                  </a:cubicBezTo>
                  <a:close/>
                  <a:moveTo>
                    <a:pt x="128" y="118"/>
                  </a:moveTo>
                  <a:cubicBezTo>
                    <a:pt x="150" y="107"/>
                    <a:pt x="150" y="107"/>
                    <a:pt x="150" y="107"/>
                  </a:cubicBezTo>
                  <a:cubicBezTo>
                    <a:pt x="150" y="104"/>
                    <a:pt x="151" y="102"/>
                    <a:pt x="151" y="99"/>
                  </a:cubicBezTo>
                  <a:cubicBezTo>
                    <a:pt x="152" y="97"/>
                    <a:pt x="152" y="95"/>
                    <a:pt x="153" y="93"/>
                  </a:cubicBezTo>
                  <a:cubicBezTo>
                    <a:pt x="153" y="92"/>
                    <a:pt x="153" y="92"/>
                    <a:pt x="153" y="91"/>
                  </a:cubicBezTo>
                  <a:cubicBezTo>
                    <a:pt x="153" y="90"/>
                    <a:pt x="153" y="90"/>
                    <a:pt x="154" y="89"/>
                  </a:cubicBezTo>
                  <a:cubicBezTo>
                    <a:pt x="154" y="87"/>
                    <a:pt x="155" y="85"/>
                    <a:pt x="155" y="83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8" y="89"/>
                    <a:pt x="130" y="90"/>
                    <a:pt x="132" y="91"/>
                  </a:cubicBezTo>
                  <a:cubicBezTo>
                    <a:pt x="139" y="96"/>
                    <a:pt x="137" y="102"/>
                    <a:pt x="130" y="110"/>
                  </a:cubicBezTo>
                  <a:cubicBezTo>
                    <a:pt x="128" y="114"/>
                    <a:pt x="128" y="116"/>
                    <a:pt x="128" y="118"/>
                  </a:cubicBezTo>
                  <a:close/>
                  <a:moveTo>
                    <a:pt x="148" y="118"/>
                  </a:moveTo>
                  <a:cubicBezTo>
                    <a:pt x="146" y="124"/>
                    <a:pt x="145" y="128"/>
                    <a:pt x="144" y="131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58" y="174"/>
                    <a:pt x="50" y="172"/>
                    <a:pt x="47" y="166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0" y="69"/>
                    <a:pt x="2" y="62"/>
                    <a:pt x="8" y="59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9" y="0"/>
                    <a:pt x="136" y="2"/>
                    <a:pt x="139" y="8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0" y="64"/>
                    <a:pt x="159" y="71"/>
                    <a:pt x="157" y="76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15"/>
                    <a:pt x="148" y="116"/>
                    <a:pt x="148" y="118"/>
                  </a:cubicBezTo>
                  <a:close/>
                  <a:moveTo>
                    <a:pt x="26" y="106"/>
                  </a:moveTo>
                  <a:cubicBezTo>
                    <a:pt x="27" y="105"/>
                    <a:pt x="28" y="103"/>
                    <a:pt x="27" y="101"/>
                  </a:cubicBezTo>
                  <a:cubicBezTo>
                    <a:pt x="26" y="99"/>
                    <a:pt x="24" y="98"/>
                    <a:pt x="22" y="99"/>
                  </a:cubicBezTo>
                  <a:cubicBezTo>
                    <a:pt x="20" y="100"/>
                    <a:pt x="20" y="102"/>
                    <a:pt x="21" y="104"/>
                  </a:cubicBezTo>
                  <a:cubicBezTo>
                    <a:pt x="21" y="106"/>
                    <a:pt x="24" y="107"/>
                    <a:pt x="26" y="106"/>
                  </a:cubicBezTo>
                  <a:close/>
                  <a:moveTo>
                    <a:pt x="31" y="118"/>
                  </a:moveTo>
                  <a:cubicBezTo>
                    <a:pt x="33" y="117"/>
                    <a:pt x="34" y="115"/>
                    <a:pt x="33" y="113"/>
                  </a:cubicBezTo>
                  <a:cubicBezTo>
                    <a:pt x="32" y="111"/>
                    <a:pt x="30" y="110"/>
                    <a:pt x="28" y="111"/>
                  </a:cubicBezTo>
                  <a:cubicBezTo>
                    <a:pt x="26" y="112"/>
                    <a:pt x="25" y="114"/>
                    <a:pt x="26" y="116"/>
                  </a:cubicBezTo>
                  <a:cubicBezTo>
                    <a:pt x="27" y="118"/>
                    <a:pt x="29" y="119"/>
                    <a:pt x="31" y="118"/>
                  </a:cubicBezTo>
                  <a:close/>
                  <a:moveTo>
                    <a:pt x="39" y="124"/>
                  </a:moveTo>
                  <a:cubicBezTo>
                    <a:pt x="38" y="123"/>
                    <a:pt x="36" y="122"/>
                    <a:pt x="34" y="123"/>
                  </a:cubicBezTo>
                  <a:cubicBezTo>
                    <a:pt x="32" y="124"/>
                    <a:pt x="31" y="126"/>
                    <a:pt x="32" y="128"/>
                  </a:cubicBezTo>
                  <a:cubicBezTo>
                    <a:pt x="33" y="130"/>
                    <a:pt x="35" y="130"/>
                    <a:pt x="37" y="129"/>
                  </a:cubicBezTo>
                  <a:cubicBezTo>
                    <a:pt x="39" y="129"/>
                    <a:pt x="40" y="126"/>
                    <a:pt x="39" y="124"/>
                  </a:cubicBezTo>
                  <a:close/>
                  <a:moveTo>
                    <a:pt x="149" y="70"/>
                  </a:moveTo>
                  <a:cubicBezTo>
                    <a:pt x="109" y="60"/>
                    <a:pt x="109" y="60"/>
                    <a:pt x="109" y="6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126" y="23"/>
                    <a:pt x="126" y="23"/>
                    <a:pt x="126" y="23"/>
                  </a:cubicBezTo>
                  <a:lnTo>
                    <a:pt x="149" y="70"/>
                  </a:lnTo>
                  <a:close/>
                  <a:moveTo>
                    <a:pt x="125" y="38"/>
                  </a:moveTo>
                  <a:cubicBezTo>
                    <a:pt x="122" y="34"/>
                    <a:pt x="116" y="32"/>
                    <a:pt x="111" y="34"/>
                  </a:cubicBezTo>
                  <a:cubicBezTo>
                    <a:pt x="107" y="36"/>
                    <a:pt x="105" y="42"/>
                    <a:pt x="107" y="47"/>
                  </a:cubicBezTo>
                  <a:cubicBezTo>
                    <a:pt x="109" y="52"/>
                    <a:pt x="115" y="54"/>
                    <a:pt x="120" y="51"/>
                  </a:cubicBezTo>
                  <a:cubicBezTo>
                    <a:pt x="125" y="49"/>
                    <a:pt x="127" y="43"/>
                    <a:pt x="125" y="38"/>
                  </a:cubicBezTo>
                  <a:close/>
                  <a:moveTo>
                    <a:pt x="102" y="100"/>
                  </a:moveTo>
                  <a:cubicBezTo>
                    <a:pt x="48" y="126"/>
                    <a:pt x="48" y="126"/>
                    <a:pt x="48" y="126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9" y="124"/>
                    <a:pt x="96" y="120"/>
                    <a:pt x="102" y="115"/>
                  </a:cubicBezTo>
                  <a:cubicBezTo>
                    <a:pt x="108" y="111"/>
                    <a:pt x="113" y="107"/>
                    <a:pt x="115" y="103"/>
                  </a:cubicBezTo>
                  <a:cubicBezTo>
                    <a:pt x="115" y="101"/>
                    <a:pt x="115" y="101"/>
                    <a:pt x="115" y="101"/>
                  </a:cubicBezTo>
                  <a:cubicBezTo>
                    <a:pt x="113" y="99"/>
                    <a:pt x="106" y="99"/>
                    <a:pt x="102" y="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8762108" y="3705658"/>
              <a:ext cx="410149" cy="301759"/>
            </a:xfrm>
            <a:custGeom>
              <a:avLst/>
              <a:gdLst>
                <a:gd name="T0" fmla="*/ 182 w 197"/>
                <a:gd name="T1" fmla="*/ 0 h 144"/>
                <a:gd name="T2" fmla="*/ 15 w 197"/>
                <a:gd name="T3" fmla="*/ 0 h 144"/>
                <a:gd name="T4" fmla="*/ 0 w 197"/>
                <a:gd name="T5" fmla="*/ 15 h 144"/>
                <a:gd name="T6" fmla="*/ 0 w 197"/>
                <a:gd name="T7" fmla="*/ 129 h 144"/>
                <a:gd name="T8" fmla="*/ 15 w 197"/>
                <a:gd name="T9" fmla="*/ 144 h 144"/>
                <a:gd name="T10" fmla="*/ 182 w 197"/>
                <a:gd name="T11" fmla="*/ 144 h 144"/>
                <a:gd name="T12" fmla="*/ 197 w 197"/>
                <a:gd name="T13" fmla="*/ 129 h 144"/>
                <a:gd name="T14" fmla="*/ 197 w 197"/>
                <a:gd name="T15" fmla="*/ 15 h 144"/>
                <a:gd name="T16" fmla="*/ 182 w 197"/>
                <a:gd name="T17" fmla="*/ 0 h 144"/>
                <a:gd name="T18" fmla="*/ 184 w 197"/>
                <a:gd name="T19" fmla="*/ 122 h 144"/>
                <a:gd name="T20" fmla="*/ 13 w 197"/>
                <a:gd name="T21" fmla="*/ 122 h 144"/>
                <a:gd name="T22" fmla="*/ 13 w 197"/>
                <a:gd name="T23" fmla="*/ 14 h 144"/>
                <a:gd name="T24" fmla="*/ 184 w 197"/>
                <a:gd name="T25" fmla="*/ 14 h 144"/>
                <a:gd name="T26" fmla="*/ 184 w 197"/>
                <a:gd name="T27" fmla="*/ 122 h 144"/>
                <a:gd name="T28" fmla="*/ 158 w 197"/>
                <a:gd name="T29" fmla="*/ 68 h 144"/>
                <a:gd name="T30" fmla="*/ 130 w 197"/>
                <a:gd name="T31" fmla="*/ 95 h 144"/>
                <a:gd name="T32" fmla="*/ 130 w 197"/>
                <a:gd name="T33" fmla="*/ 81 h 144"/>
                <a:gd name="T34" fmla="*/ 143 w 197"/>
                <a:gd name="T35" fmla="*/ 68 h 144"/>
                <a:gd name="T36" fmla="*/ 130 w 197"/>
                <a:gd name="T37" fmla="*/ 55 h 144"/>
                <a:gd name="T38" fmla="*/ 130 w 197"/>
                <a:gd name="T39" fmla="*/ 41 h 144"/>
                <a:gd name="T40" fmla="*/ 158 w 197"/>
                <a:gd name="T41" fmla="*/ 68 h 144"/>
                <a:gd name="T42" fmla="*/ 67 w 197"/>
                <a:gd name="T43" fmla="*/ 95 h 144"/>
                <a:gd name="T44" fmla="*/ 40 w 197"/>
                <a:gd name="T45" fmla="*/ 68 h 144"/>
                <a:gd name="T46" fmla="*/ 67 w 197"/>
                <a:gd name="T47" fmla="*/ 41 h 144"/>
                <a:gd name="T48" fmla="*/ 67 w 197"/>
                <a:gd name="T49" fmla="*/ 55 h 144"/>
                <a:gd name="T50" fmla="*/ 54 w 197"/>
                <a:gd name="T51" fmla="*/ 68 h 144"/>
                <a:gd name="T52" fmla="*/ 67 w 197"/>
                <a:gd name="T53" fmla="*/ 81 h 144"/>
                <a:gd name="T54" fmla="*/ 67 w 197"/>
                <a:gd name="T55" fmla="*/ 95 h 144"/>
                <a:gd name="T56" fmla="*/ 86 w 197"/>
                <a:gd name="T57" fmla="*/ 107 h 144"/>
                <a:gd name="T58" fmla="*/ 78 w 197"/>
                <a:gd name="T59" fmla="*/ 107 h 144"/>
                <a:gd name="T60" fmla="*/ 111 w 197"/>
                <a:gd name="T61" fmla="*/ 28 h 144"/>
                <a:gd name="T62" fmla="*/ 119 w 197"/>
                <a:gd name="T63" fmla="*/ 28 h 144"/>
                <a:gd name="T64" fmla="*/ 86 w 197"/>
                <a:gd name="T6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7" h="144">
                  <a:moveTo>
                    <a:pt x="18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190" y="144"/>
                    <a:pt x="197" y="137"/>
                    <a:pt x="197" y="129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7"/>
                    <a:pt x="190" y="0"/>
                    <a:pt x="182" y="0"/>
                  </a:cubicBezTo>
                  <a:close/>
                  <a:moveTo>
                    <a:pt x="184" y="122"/>
                  </a:moveTo>
                  <a:cubicBezTo>
                    <a:pt x="13" y="122"/>
                    <a:pt x="13" y="122"/>
                    <a:pt x="13" y="12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4" y="14"/>
                    <a:pt x="184" y="14"/>
                    <a:pt x="184" y="14"/>
                  </a:cubicBezTo>
                  <a:lnTo>
                    <a:pt x="184" y="122"/>
                  </a:lnTo>
                  <a:close/>
                  <a:moveTo>
                    <a:pt x="158" y="68"/>
                  </a:moveTo>
                  <a:cubicBezTo>
                    <a:pt x="130" y="95"/>
                    <a:pt x="130" y="95"/>
                    <a:pt x="130" y="95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41"/>
                    <a:pt x="130" y="41"/>
                    <a:pt x="130" y="41"/>
                  </a:cubicBezTo>
                  <a:lnTo>
                    <a:pt x="158" y="68"/>
                  </a:lnTo>
                  <a:close/>
                  <a:moveTo>
                    <a:pt x="67" y="95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67" y="81"/>
                    <a:pt x="67" y="81"/>
                    <a:pt x="67" y="81"/>
                  </a:cubicBezTo>
                  <a:lnTo>
                    <a:pt x="67" y="95"/>
                  </a:lnTo>
                  <a:close/>
                  <a:moveTo>
                    <a:pt x="86" y="107"/>
                  </a:moveTo>
                  <a:cubicBezTo>
                    <a:pt x="78" y="107"/>
                    <a:pt x="78" y="107"/>
                    <a:pt x="78" y="107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9" y="28"/>
                    <a:pt x="119" y="28"/>
                    <a:pt x="119" y="28"/>
                  </a:cubicBezTo>
                  <a:lnTo>
                    <a:pt x="86" y="1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8426783" y="4991531"/>
              <a:ext cx="489720" cy="492669"/>
            </a:xfrm>
            <a:custGeom>
              <a:avLst/>
              <a:gdLst>
                <a:gd name="T0" fmla="*/ 98 w 208"/>
                <a:gd name="T1" fmla="*/ 71 h 209"/>
                <a:gd name="T2" fmla="*/ 76 w 208"/>
                <a:gd name="T3" fmla="*/ 52 h 209"/>
                <a:gd name="T4" fmla="*/ 85 w 208"/>
                <a:gd name="T5" fmla="*/ 41 h 209"/>
                <a:gd name="T6" fmla="*/ 98 w 208"/>
                <a:gd name="T7" fmla="*/ 53 h 209"/>
                <a:gd name="T8" fmla="*/ 125 w 208"/>
                <a:gd name="T9" fmla="*/ 29 h 209"/>
                <a:gd name="T10" fmla="*/ 134 w 208"/>
                <a:gd name="T11" fmla="*/ 40 h 209"/>
                <a:gd name="T12" fmla="*/ 98 w 208"/>
                <a:gd name="T13" fmla="*/ 71 h 209"/>
                <a:gd name="T14" fmla="*/ 55 w 208"/>
                <a:gd name="T15" fmla="*/ 49 h 209"/>
                <a:gd name="T16" fmla="*/ 104 w 208"/>
                <a:gd name="T17" fmla="*/ 0 h 209"/>
                <a:gd name="T18" fmla="*/ 153 w 208"/>
                <a:gd name="T19" fmla="*/ 49 h 209"/>
                <a:gd name="T20" fmla="*/ 104 w 208"/>
                <a:gd name="T21" fmla="*/ 98 h 209"/>
                <a:gd name="T22" fmla="*/ 55 w 208"/>
                <a:gd name="T23" fmla="*/ 49 h 209"/>
                <a:gd name="T24" fmla="*/ 67 w 208"/>
                <a:gd name="T25" fmla="*/ 49 h 209"/>
                <a:gd name="T26" fmla="*/ 104 w 208"/>
                <a:gd name="T27" fmla="*/ 86 h 209"/>
                <a:gd name="T28" fmla="*/ 141 w 208"/>
                <a:gd name="T29" fmla="*/ 49 h 209"/>
                <a:gd name="T30" fmla="*/ 104 w 208"/>
                <a:gd name="T31" fmla="*/ 12 h 209"/>
                <a:gd name="T32" fmla="*/ 67 w 208"/>
                <a:gd name="T33" fmla="*/ 49 h 209"/>
                <a:gd name="T34" fmla="*/ 108 w 208"/>
                <a:gd name="T35" fmla="*/ 147 h 209"/>
                <a:gd name="T36" fmla="*/ 108 w 208"/>
                <a:gd name="T37" fmla="*/ 209 h 209"/>
                <a:gd name="T38" fmla="*/ 180 w 208"/>
                <a:gd name="T39" fmla="*/ 174 h 209"/>
                <a:gd name="T40" fmla="*/ 180 w 208"/>
                <a:gd name="T41" fmla="*/ 146 h 209"/>
                <a:gd name="T42" fmla="*/ 134 w 208"/>
                <a:gd name="T43" fmla="*/ 169 h 209"/>
                <a:gd name="T44" fmla="*/ 108 w 208"/>
                <a:gd name="T45" fmla="*/ 147 h 209"/>
                <a:gd name="T46" fmla="*/ 0 w 208"/>
                <a:gd name="T47" fmla="*/ 134 h 209"/>
                <a:gd name="T48" fmla="*/ 74 w 208"/>
                <a:gd name="T49" fmla="*/ 170 h 209"/>
                <a:gd name="T50" fmla="*/ 106 w 208"/>
                <a:gd name="T51" fmla="*/ 139 h 209"/>
                <a:gd name="T52" fmla="*/ 32 w 208"/>
                <a:gd name="T53" fmla="*/ 103 h 209"/>
                <a:gd name="T54" fmla="*/ 0 w 208"/>
                <a:gd name="T55" fmla="*/ 134 h 209"/>
                <a:gd name="T56" fmla="*/ 208 w 208"/>
                <a:gd name="T57" fmla="*/ 126 h 209"/>
                <a:gd name="T58" fmla="*/ 180 w 208"/>
                <a:gd name="T59" fmla="*/ 103 h 209"/>
                <a:gd name="T60" fmla="*/ 106 w 208"/>
                <a:gd name="T61" fmla="*/ 139 h 209"/>
                <a:gd name="T62" fmla="*/ 134 w 208"/>
                <a:gd name="T63" fmla="*/ 162 h 209"/>
                <a:gd name="T64" fmla="*/ 208 w 208"/>
                <a:gd name="T65" fmla="*/ 126 h 209"/>
                <a:gd name="T66" fmla="*/ 32 w 208"/>
                <a:gd name="T67" fmla="*/ 156 h 209"/>
                <a:gd name="T68" fmla="*/ 32 w 208"/>
                <a:gd name="T69" fmla="*/ 174 h 209"/>
                <a:gd name="T70" fmla="*/ 104 w 208"/>
                <a:gd name="T71" fmla="*/ 209 h 209"/>
                <a:gd name="T72" fmla="*/ 104 w 208"/>
                <a:gd name="T73" fmla="*/ 148 h 209"/>
                <a:gd name="T74" fmla="*/ 75 w 208"/>
                <a:gd name="T75" fmla="*/ 176 h 209"/>
                <a:gd name="T76" fmla="*/ 32 w 208"/>
                <a:gd name="T77" fmla="*/ 156 h 209"/>
                <a:gd name="T78" fmla="*/ 68 w 208"/>
                <a:gd name="T79" fmla="*/ 92 h 209"/>
                <a:gd name="T80" fmla="*/ 62 w 208"/>
                <a:gd name="T81" fmla="*/ 86 h 209"/>
                <a:gd name="T82" fmla="*/ 34 w 208"/>
                <a:gd name="T83" fmla="*/ 101 h 209"/>
                <a:gd name="T84" fmla="*/ 43 w 208"/>
                <a:gd name="T85" fmla="*/ 105 h 209"/>
                <a:gd name="T86" fmla="*/ 68 w 208"/>
                <a:gd name="T87" fmla="*/ 92 h 209"/>
                <a:gd name="T88" fmla="*/ 137 w 208"/>
                <a:gd name="T89" fmla="*/ 91 h 209"/>
                <a:gd name="T90" fmla="*/ 165 w 208"/>
                <a:gd name="T91" fmla="*/ 105 h 209"/>
                <a:gd name="T92" fmla="*/ 174 w 208"/>
                <a:gd name="T93" fmla="*/ 101 h 209"/>
                <a:gd name="T94" fmla="*/ 143 w 208"/>
                <a:gd name="T95" fmla="*/ 85 h 209"/>
                <a:gd name="T96" fmla="*/ 137 w 208"/>
                <a:gd name="T97" fmla="*/ 9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8" h="209">
                  <a:moveTo>
                    <a:pt x="98" y="71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34" y="40"/>
                    <a:pt x="134" y="40"/>
                    <a:pt x="134" y="40"/>
                  </a:cubicBezTo>
                  <a:lnTo>
                    <a:pt x="98" y="71"/>
                  </a:lnTo>
                  <a:close/>
                  <a:moveTo>
                    <a:pt x="55" y="49"/>
                  </a:moveTo>
                  <a:cubicBezTo>
                    <a:pt x="55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8"/>
                    <a:pt x="104" y="98"/>
                  </a:cubicBezTo>
                  <a:cubicBezTo>
                    <a:pt x="77" y="98"/>
                    <a:pt x="55" y="76"/>
                    <a:pt x="55" y="49"/>
                  </a:cubicBezTo>
                  <a:close/>
                  <a:moveTo>
                    <a:pt x="67" y="49"/>
                  </a:moveTo>
                  <a:cubicBezTo>
                    <a:pt x="67" y="69"/>
                    <a:pt x="84" y="86"/>
                    <a:pt x="104" y="86"/>
                  </a:cubicBezTo>
                  <a:cubicBezTo>
                    <a:pt x="124" y="86"/>
                    <a:pt x="141" y="69"/>
                    <a:pt x="141" y="49"/>
                  </a:cubicBezTo>
                  <a:cubicBezTo>
                    <a:pt x="141" y="28"/>
                    <a:pt x="124" y="12"/>
                    <a:pt x="104" y="12"/>
                  </a:cubicBezTo>
                  <a:cubicBezTo>
                    <a:pt x="84" y="12"/>
                    <a:pt x="67" y="28"/>
                    <a:pt x="67" y="49"/>
                  </a:cubicBezTo>
                  <a:close/>
                  <a:moveTo>
                    <a:pt x="108" y="147"/>
                  </a:moveTo>
                  <a:cubicBezTo>
                    <a:pt x="108" y="209"/>
                    <a:pt x="108" y="209"/>
                    <a:pt x="108" y="209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46"/>
                    <a:pt x="180" y="146"/>
                    <a:pt x="180" y="146"/>
                  </a:cubicBezTo>
                  <a:cubicBezTo>
                    <a:pt x="134" y="169"/>
                    <a:pt x="134" y="169"/>
                    <a:pt x="134" y="169"/>
                  </a:cubicBezTo>
                  <a:lnTo>
                    <a:pt x="108" y="147"/>
                  </a:lnTo>
                  <a:close/>
                  <a:moveTo>
                    <a:pt x="0" y="134"/>
                  </a:moveTo>
                  <a:cubicBezTo>
                    <a:pt x="74" y="170"/>
                    <a:pt x="74" y="170"/>
                    <a:pt x="74" y="17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0" y="134"/>
                  </a:lnTo>
                  <a:close/>
                  <a:moveTo>
                    <a:pt x="208" y="126"/>
                  </a:moveTo>
                  <a:cubicBezTo>
                    <a:pt x="180" y="103"/>
                    <a:pt x="180" y="103"/>
                    <a:pt x="180" y="103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34" y="162"/>
                    <a:pt x="134" y="162"/>
                    <a:pt x="134" y="162"/>
                  </a:cubicBezTo>
                  <a:lnTo>
                    <a:pt x="208" y="126"/>
                  </a:lnTo>
                  <a:close/>
                  <a:moveTo>
                    <a:pt x="32" y="156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75" y="176"/>
                    <a:pt x="75" y="176"/>
                    <a:pt x="75" y="176"/>
                  </a:cubicBezTo>
                  <a:lnTo>
                    <a:pt x="32" y="156"/>
                  </a:lnTo>
                  <a:close/>
                  <a:moveTo>
                    <a:pt x="68" y="92"/>
                  </a:moveTo>
                  <a:cubicBezTo>
                    <a:pt x="66" y="90"/>
                    <a:pt x="64" y="88"/>
                    <a:pt x="62" y="86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43" y="105"/>
                    <a:pt x="43" y="105"/>
                    <a:pt x="43" y="105"/>
                  </a:cubicBezTo>
                  <a:lnTo>
                    <a:pt x="68" y="92"/>
                  </a:lnTo>
                  <a:close/>
                  <a:moveTo>
                    <a:pt x="137" y="91"/>
                  </a:moveTo>
                  <a:cubicBezTo>
                    <a:pt x="165" y="105"/>
                    <a:pt x="165" y="105"/>
                    <a:pt x="165" y="105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42" y="87"/>
                    <a:pt x="140" y="89"/>
                    <a:pt x="137" y="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61" name="išľíďè"/>
          <p:cNvSpPr/>
          <p:nvPr/>
        </p:nvSpPr>
        <p:spPr bwMode="auto">
          <a:xfrm>
            <a:off x="701770" y="451631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2" name="iSlíďè"/>
          <p:cNvSpPr txBox="1"/>
          <p:nvPr/>
        </p:nvSpPr>
        <p:spPr bwMode="auto">
          <a:xfrm>
            <a:off x="726370" y="419358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3" name="išľíďè"/>
          <p:cNvSpPr/>
          <p:nvPr/>
        </p:nvSpPr>
        <p:spPr bwMode="auto">
          <a:xfrm>
            <a:off x="401487" y="3273195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4" name="iSlíďè"/>
          <p:cNvSpPr txBox="1"/>
          <p:nvPr/>
        </p:nvSpPr>
        <p:spPr bwMode="auto">
          <a:xfrm>
            <a:off x="426087" y="295045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5" name="išľíďè"/>
          <p:cNvSpPr/>
          <p:nvPr/>
        </p:nvSpPr>
        <p:spPr bwMode="auto">
          <a:xfrm>
            <a:off x="842810" y="204782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6" name="iSlíďè"/>
          <p:cNvSpPr txBox="1"/>
          <p:nvPr/>
        </p:nvSpPr>
        <p:spPr bwMode="auto">
          <a:xfrm>
            <a:off x="867410" y="172508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7" name="išľíďè"/>
          <p:cNvSpPr/>
          <p:nvPr/>
        </p:nvSpPr>
        <p:spPr bwMode="auto">
          <a:xfrm>
            <a:off x="8731599" y="204317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8" name="iSlíďè"/>
          <p:cNvSpPr txBox="1"/>
          <p:nvPr/>
        </p:nvSpPr>
        <p:spPr bwMode="auto">
          <a:xfrm>
            <a:off x="8731599" y="167567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1" name="išľíďè"/>
          <p:cNvSpPr/>
          <p:nvPr/>
        </p:nvSpPr>
        <p:spPr bwMode="auto">
          <a:xfrm>
            <a:off x="8928969" y="338141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2" name="iSlíďè"/>
          <p:cNvSpPr txBox="1"/>
          <p:nvPr/>
        </p:nvSpPr>
        <p:spPr bwMode="auto">
          <a:xfrm>
            <a:off x="8928969" y="301391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3" name="išľíďè"/>
          <p:cNvSpPr/>
          <p:nvPr/>
        </p:nvSpPr>
        <p:spPr bwMode="auto">
          <a:xfrm>
            <a:off x="8731599" y="475253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4" name="iSlíďè"/>
          <p:cNvSpPr txBox="1"/>
          <p:nvPr/>
        </p:nvSpPr>
        <p:spPr bwMode="auto">
          <a:xfrm>
            <a:off x="8731599" y="438503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1" grpId="0"/>
      <p:bldP spid="72" grpId="0"/>
      <p:bldP spid="73" grpId="0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/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04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  <a:endParaRPr lang="en-US" altLang="zh-CN" sz="1315" spc="30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/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/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04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活动执行方案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5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  <a:endParaRPr lang="zh-CN" altLang="en-US" sz="1315" spc="788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  <a:endParaRPr lang="en-US" altLang="zh-CN" sz="131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69455" y="5088327"/>
            <a:ext cx="8896620" cy="1033003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</a:ln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 rot="5400000">
            <a:off x="6015261" y="3788185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278191" y="3211647"/>
            <a:ext cx="5991324" cy="861332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9" name="Line 43"/>
          <p:cNvSpPr>
            <a:spLocks noChangeShapeType="1"/>
          </p:cNvSpPr>
          <p:nvPr/>
        </p:nvSpPr>
        <p:spPr bwMode="auto">
          <a:xfrm rot="16200000" flipH="1">
            <a:off x="6171727" y="1897936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 rot="5400000">
            <a:off x="7655421" y="4376979"/>
            <a:ext cx="2370473" cy="861332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1" name="Line 44"/>
          <p:cNvSpPr>
            <a:spLocks noChangeShapeType="1"/>
          </p:cNvSpPr>
          <p:nvPr/>
        </p:nvSpPr>
        <p:spPr bwMode="auto">
          <a:xfrm>
            <a:off x="8858752" y="4360693"/>
            <a:ext cx="0" cy="410761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770382" y="1405746"/>
            <a:ext cx="5499135" cy="866901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</a:ln>
        </p:spPr>
        <p:txBody>
          <a:bodyPr wrap="none" anchor="ctr"/>
          <a:lstStyle/>
          <a:p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3" name="Line 43"/>
          <p:cNvSpPr>
            <a:spLocks noChangeShapeType="1"/>
          </p:cNvSpPr>
          <p:nvPr/>
        </p:nvSpPr>
        <p:spPr bwMode="auto">
          <a:xfrm rot="5400000">
            <a:off x="6015261" y="105605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 rot="5400000">
            <a:off x="2045909" y="2308698"/>
            <a:ext cx="2667233" cy="861332"/>
          </a:xfrm>
          <a:prstGeom prst="rect">
            <a:avLst/>
          </a:prstGeom>
          <a:solidFill>
            <a:srgbClr val="FFFFFF"/>
          </a:solidFill>
          <a:ln w="9525">
            <a:solidFill>
              <a:srgbClr val="EAEAEA"/>
            </a:solidFill>
            <a:miter lim="800000"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15" name="Line 42"/>
          <p:cNvSpPr>
            <a:spLocks noChangeShapeType="1"/>
          </p:cNvSpPr>
          <p:nvPr/>
        </p:nvSpPr>
        <p:spPr bwMode="auto">
          <a:xfrm>
            <a:off x="3359619" y="2503180"/>
            <a:ext cx="0" cy="462184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>
            <a:off x="8144369" y="1118750"/>
            <a:ext cx="1407275" cy="1384431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0" name="Line 43"/>
          <p:cNvSpPr>
            <a:spLocks noChangeShapeType="1"/>
          </p:cNvSpPr>
          <p:nvPr/>
        </p:nvSpPr>
        <p:spPr bwMode="auto">
          <a:xfrm rot="5400000">
            <a:off x="2333481" y="3788185"/>
            <a:ext cx="0" cy="3448947"/>
          </a:xfrm>
          <a:prstGeom prst="line">
            <a:avLst/>
          </a:prstGeom>
          <a:noFill/>
          <a:ln w="28575">
            <a:solidFill>
              <a:srgbClr val="C0C0C0"/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>
              <a:defRPr/>
            </a:pPr>
            <a:endParaRPr lang="zh-CN" altLang="en-US" kern="0" dirty="0">
              <a:solidFill>
                <a:sysClr val="windowText" lastClr="000000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2" name="Oval 38"/>
          <p:cNvSpPr>
            <a:spLocks noChangeArrowheads="1"/>
          </p:cNvSpPr>
          <p:nvPr/>
        </p:nvSpPr>
        <p:spPr bwMode="auto">
          <a:xfrm>
            <a:off x="2675885" y="1118750"/>
            <a:ext cx="1407275" cy="1384431"/>
          </a:xfrm>
          <a:prstGeom prst="ellipse">
            <a:avLst/>
          </a:prstGeom>
          <a:solidFill>
            <a:schemeClr val="accent2"/>
          </a:solidFill>
          <a:ln w="19050">
            <a:noFill/>
            <a:rou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2675885" y="2930194"/>
            <a:ext cx="1407275" cy="1384431"/>
          </a:xfrm>
          <a:prstGeom prst="ellipse">
            <a:avLst/>
          </a:prstGeom>
          <a:solidFill>
            <a:schemeClr val="accent3"/>
          </a:solidFill>
          <a:ln w="19050">
            <a:noFill/>
            <a:rou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5" name="Oval 38"/>
          <p:cNvSpPr>
            <a:spLocks noChangeArrowheads="1"/>
          </p:cNvSpPr>
          <p:nvPr/>
        </p:nvSpPr>
        <p:spPr bwMode="auto">
          <a:xfrm>
            <a:off x="8155115" y="2930194"/>
            <a:ext cx="1407275" cy="1384431"/>
          </a:xfrm>
          <a:prstGeom prst="ellipse">
            <a:avLst/>
          </a:prstGeom>
          <a:solidFill>
            <a:schemeClr val="accent4"/>
          </a:solidFill>
          <a:ln w="19050">
            <a:noFill/>
            <a:rou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46" name="Oval 38"/>
          <p:cNvSpPr>
            <a:spLocks noChangeArrowheads="1"/>
          </p:cNvSpPr>
          <p:nvPr/>
        </p:nvSpPr>
        <p:spPr bwMode="auto">
          <a:xfrm>
            <a:off x="8155115" y="4820445"/>
            <a:ext cx="1407275" cy="1384431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标题</a:t>
            </a:r>
            <a:r>
              <a:rPr lang="en-US" altLang="zh-CN" sz="2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rPr>
              <a:t>5</a:t>
            </a:r>
            <a:endParaRPr lang="zh-CN" altLang="en-US" sz="24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lt"/>
            </a:endParaRPr>
          </a:p>
        </p:txBody>
      </p:sp>
      <p:sp>
        <p:nvSpPr>
          <p:cNvPr id="27" name="išľíďè"/>
          <p:cNvSpPr/>
          <p:nvPr/>
        </p:nvSpPr>
        <p:spPr bwMode="auto">
          <a:xfrm>
            <a:off x="4631715" y="1800876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iSlíďè"/>
          <p:cNvSpPr txBox="1"/>
          <p:nvPr/>
        </p:nvSpPr>
        <p:spPr bwMode="auto">
          <a:xfrm>
            <a:off x="4631715" y="145229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išľíďè"/>
          <p:cNvSpPr/>
          <p:nvPr/>
        </p:nvSpPr>
        <p:spPr bwMode="auto">
          <a:xfrm>
            <a:off x="4631715" y="3638773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0" name="iSlíďè"/>
          <p:cNvSpPr txBox="1"/>
          <p:nvPr/>
        </p:nvSpPr>
        <p:spPr bwMode="auto">
          <a:xfrm>
            <a:off x="4631715" y="329019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1" name="išľíďè"/>
          <p:cNvSpPr/>
          <p:nvPr/>
        </p:nvSpPr>
        <p:spPr bwMode="auto">
          <a:xfrm>
            <a:off x="4631715" y="5512658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2" name="iSlíďè"/>
          <p:cNvSpPr txBox="1"/>
          <p:nvPr/>
        </p:nvSpPr>
        <p:spPr bwMode="auto">
          <a:xfrm>
            <a:off x="4631715" y="51640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3" name="išľíďè"/>
          <p:cNvSpPr/>
          <p:nvPr/>
        </p:nvSpPr>
        <p:spPr bwMode="auto">
          <a:xfrm>
            <a:off x="997184" y="5514850"/>
            <a:ext cx="3315647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4" name="iSlíďè"/>
          <p:cNvSpPr txBox="1"/>
          <p:nvPr/>
        </p:nvSpPr>
        <p:spPr bwMode="auto">
          <a:xfrm>
            <a:off x="997184" y="516627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8" fill="hold">
                          <p:stCondLst>
                            <p:cond delay="indefinite"/>
                          </p:stCondLst>
                          <p:childTnLst>
                            <p:par>
                              <p:cTn id="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3" fill="hold">
                          <p:stCondLst>
                            <p:cond delay="indefinite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38" grpId="0" animBg="1"/>
          <p:bldP spid="40" grpId="0" animBg="1"/>
          <p:bldP spid="42" grpId="0" animBg="1"/>
          <p:bldP spid="43" grpId="0" animBg="1"/>
          <p:bldP spid="45" grpId="0" animBg="1"/>
          <p:bldP spid="4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8" fill="hold">
                          <p:stCondLst>
                            <p:cond delay="indefinite"/>
                          </p:stCondLst>
                          <p:childTnLst>
                            <p:par>
                              <p:cTn id="7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3" fill="hold">
                          <p:stCondLst>
                            <p:cond delay="indefinite"/>
                          </p:stCondLst>
                          <p:childTnLst>
                            <p:par>
                              <p:cTn id="8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8" fill="hold">
                          <p:stCondLst>
                            <p:cond delay="indefinite"/>
                          </p:stCondLst>
                          <p:childTnLst>
                            <p:par>
                              <p:cTn id="9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3" fill="hold">
                          <p:stCondLst>
                            <p:cond delay="indefinite"/>
                          </p:stCondLst>
                          <p:childTnLst>
                            <p:par>
                              <p:cTn id="10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5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38" grpId="0" animBg="1"/>
          <p:bldP spid="40" grpId="0" animBg="1"/>
          <p:bldP spid="42" grpId="0" animBg="1"/>
          <p:bldP spid="43" grpId="0" animBg="1"/>
          <p:bldP spid="45" grpId="0" animBg="1"/>
          <p:bldP spid="4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/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692969" y="694342"/>
            <a:ext cx="1952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目录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  <a:endParaRPr lang="en-US" altLang="zh-CN" sz="1315" spc="30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DB8A49"/>
          </a:solidFill>
        </p:grpSpPr>
        <p:sp>
          <p:nvSpPr>
            <p:cNvPr id="13" name="椭圆 12"/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sp>
        <p:nvSpPr>
          <p:cNvPr id="21" name="淘宝网Chenying0907出品 18"/>
          <p:cNvSpPr/>
          <p:nvPr/>
        </p:nvSpPr>
        <p:spPr bwMode="auto">
          <a:xfrm rot="5400000" flipV="1">
            <a:off x="4874904" y="3054839"/>
            <a:ext cx="469963" cy="473154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淘宝网Chenying0907出品 20"/>
          <p:cNvSpPr/>
          <p:nvPr/>
        </p:nvSpPr>
        <p:spPr bwMode="auto">
          <a:xfrm rot="5400000" flipV="1">
            <a:off x="4883851" y="2067902"/>
            <a:ext cx="469963" cy="473154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淘宝网Chenying0907出品 21"/>
          <p:cNvSpPr/>
          <p:nvPr/>
        </p:nvSpPr>
        <p:spPr bwMode="auto">
          <a:xfrm rot="5400000" flipV="1">
            <a:off x="4893376" y="4060518"/>
            <a:ext cx="469963" cy="473154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淘宝网Chenying0907出品 22"/>
          <p:cNvSpPr/>
          <p:nvPr/>
        </p:nvSpPr>
        <p:spPr bwMode="auto">
          <a:xfrm rot="5400000" flipV="1">
            <a:off x="4902902" y="5024082"/>
            <a:ext cx="469961" cy="473152"/>
          </a:xfrm>
          <a:prstGeom prst="ellipse">
            <a:avLst/>
          </a:prstGeom>
          <a:solidFill>
            <a:srgbClr val="BE6B41"/>
          </a:solidFill>
          <a:ln w="57150">
            <a:solidFill>
              <a:schemeClr val="bg1"/>
            </a:solidFill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21577" y="2162189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01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16527" y="3152205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02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930140" y="4157362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03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939665" y="5129658"/>
            <a:ext cx="387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04</a:t>
            </a:r>
            <a:endParaRPr lang="zh-CN" altLang="en-US" sz="1200" b="1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324962" y="2099433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4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活动总体思路</a:t>
            </a:r>
            <a:endParaRPr lang="zh-CN" altLang="en-US" sz="184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95439" y="3981573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4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活动内容构成</a:t>
            </a:r>
            <a:endParaRPr lang="zh-CN" altLang="en-US" sz="184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32384" y="3063586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4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活动前期准备</a:t>
            </a:r>
            <a:endParaRPr lang="zh-CN" altLang="en-US" sz="184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13911" y="4944457"/>
            <a:ext cx="1636988" cy="37535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84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活动执行方案</a:t>
            </a:r>
            <a:endParaRPr lang="zh-CN" altLang="en-US" sz="184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253650" y="2541085"/>
            <a:ext cx="2813591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General idea of activity</a:t>
            </a:r>
            <a:endParaRPr lang="zh-CN" altLang="en-US" sz="1315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333824" y="4410288"/>
            <a:ext cx="3015569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Activity content structure</a:t>
            </a:r>
            <a:endParaRPr lang="zh-CN" altLang="en-US" sz="1315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08373" y="3402747"/>
            <a:ext cx="259218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Pre event preparation</a:t>
            </a:r>
            <a:endParaRPr lang="en-US" altLang="zh-CN" sz="1315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37007" y="5352414"/>
            <a:ext cx="2730235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Activity execution plan</a:t>
            </a:r>
            <a:endParaRPr lang="zh-CN" altLang="en-US" sz="1315" spc="3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30" grpId="0"/>
      <p:bldP spid="31" grpId="0"/>
      <p:bldP spid="32" grpId="0"/>
      <p:bldP spid="33" grpId="0"/>
      <p:bldP spid="38" grpId="0"/>
      <p:bldP spid="39" grpId="0"/>
      <p:bldP spid="40" grpId="0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千图设计师MC：ID 29795607库_组合 3"/>
          <p:cNvGrpSpPr/>
          <p:nvPr>
            <p:custDataLst>
              <p:tags r:id="rId1"/>
            </p:custDataLst>
          </p:nvPr>
        </p:nvGrpSpPr>
        <p:grpSpPr>
          <a:xfrm>
            <a:off x="5546710" y="1232761"/>
            <a:ext cx="5470472" cy="5629980"/>
            <a:chOff x="5546711" y="1232759"/>
            <a:chExt cx="5470473" cy="5629981"/>
          </a:xfrm>
        </p:grpSpPr>
        <p:grpSp>
          <p:nvGrpSpPr>
            <p:cNvPr id="15" name="Group 95"/>
            <p:cNvGrpSpPr/>
            <p:nvPr/>
          </p:nvGrpSpPr>
          <p:grpSpPr>
            <a:xfrm>
              <a:off x="5546711" y="1232759"/>
              <a:ext cx="5162188" cy="5129014"/>
              <a:chOff x="2569358" y="623032"/>
              <a:chExt cx="4000972" cy="3975239"/>
            </a:xfrm>
            <a:solidFill>
              <a:schemeClr val="bg1">
                <a:lumMod val="95000"/>
              </a:schemeClr>
            </a:solidFill>
          </p:grpSpPr>
          <p:sp>
            <p:nvSpPr>
              <p:cNvPr id="155" name="Freeform: Shape 96"/>
              <p:cNvSpPr/>
              <p:nvPr/>
            </p:nvSpPr>
            <p:spPr bwMode="auto">
              <a:xfrm>
                <a:off x="6256624" y="2084949"/>
                <a:ext cx="225476" cy="145824"/>
              </a:xfrm>
              <a:custGeom>
                <a:avLst/>
                <a:gdLst>
                  <a:gd name="T0" fmla="*/ 0 w 51"/>
                  <a:gd name="T1" fmla="*/ 1 h 33"/>
                  <a:gd name="T2" fmla="*/ 17 w 51"/>
                  <a:gd name="T3" fmla="*/ 15 h 33"/>
                  <a:gd name="T4" fmla="*/ 22 w 51"/>
                  <a:gd name="T5" fmla="*/ 15 h 33"/>
                  <a:gd name="T6" fmla="*/ 22 w 51"/>
                  <a:gd name="T7" fmla="*/ 26 h 33"/>
                  <a:gd name="T8" fmla="*/ 16 w 51"/>
                  <a:gd name="T9" fmla="*/ 26 h 33"/>
                  <a:gd name="T10" fmla="*/ 16 w 51"/>
                  <a:gd name="T11" fmla="*/ 33 h 33"/>
                  <a:gd name="T12" fmla="*/ 36 w 51"/>
                  <a:gd name="T13" fmla="*/ 33 h 33"/>
                  <a:gd name="T14" fmla="*/ 36 w 51"/>
                  <a:gd name="T15" fmla="*/ 26 h 33"/>
                  <a:gd name="T16" fmla="*/ 29 w 51"/>
                  <a:gd name="T17" fmla="*/ 26 h 33"/>
                  <a:gd name="T18" fmla="*/ 29 w 51"/>
                  <a:gd name="T19" fmla="*/ 15 h 33"/>
                  <a:gd name="T20" fmla="*/ 35 w 51"/>
                  <a:gd name="T21" fmla="*/ 15 h 33"/>
                  <a:gd name="T22" fmla="*/ 51 w 51"/>
                  <a:gd name="T23" fmla="*/ 1 h 33"/>
                  <a:gd name="T24" fmla="*/ 45 w 51"/>
                  <a:gd name="T25" fmla="*/ 0 h 33"/>
                  <a:gd name="T26" fmla="*/ 35 w 51"/>
                  <a:gd name="T27" fmla="*/ 9 h 33"/>
                  <a:gd name="T28" fmla="*/ 17 w 51"/>
                  <a:gd name="T29" fmla="*/ 9 h 33"/>
                  <a:gd name="T30" fmla="*/ 7 w 51"/>
                  <a:gd name="T31" fmla="*/ 0 h 33"/>
                  <a:gd name="T32" fmla="*/ 0 w 51"/>
                  <a:gd name="T33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33">
                    <a:moveTo>
                      <a:pt x="0" y="1"/>
                    </a:moveTo>
                    <a:cubicBezTo>
                      <a:pt x="2" y="9"/>
                      <a:pt x="9" y="15"/>
                      <a:pt x="17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43" y="15"/>
                      <a:pt x="50" y="8"/>
                      <a:pt x="51" y="1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4"/>
                      <a:pt x="39" y="9"/>
                      <a:pt x="35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3" y="9"/>
                      <a:pt x="8" y="5"/>
                      <a:pt x="7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6" name="Freeform: Shape 97"/>
              <p:cNvSpPr/>
              <p:nvPr/>
            </p:nvSpPr>
            <p:spPr bwMode="auto">
              <a:xfrm>
                <a:off x="6151239" y="1925646"/>
                <a:ext cx="100484" cy="110287"/>
              </a:xfrm>
              <a:custGeom>
                <a:avLst/>
                <a:gdLst>
                  <a:gd name="T0" fmla="*/ 19 w 23"/>
                  <a:gd name="T1" fmla="*/ 17 h 25"/>
                  <a:gd name="T2" fmla="*/ 20 w 23"/>
                  <a:gd name="T3" fmla="*/ 16 h 25"/>
                  <a:gd name="T4" fmla="*/ 22 w 23"/>
                  <a:gd name="T5" fmla="*/ 16 h 25"/>
                  <a:gd name="T6" fmla="*/ 23 w 23"/>
                  <a:gd name="T7" fmla="*/ 13 h 25"/>
                  <a:gd name="T8" fmla="*/ 22 w 23"/>
                  <a:gd name="T9" fmla="*/ 7 h 25"/>
                  <a:gd name="T10" fmla="*/ 17 w 23"/>
                  <a:gd name="T11" fmla="*/ 12 h 25"/>
                  <a:gd name="T12" fmla="*/ 15 w 23"/>
                  <a:gd name="T13" fmla="*/ 14 h 25"/>
                  <a:gd name="T14" fmla="*/ 15 w 23"/>
                  <a:gd name="T15" fmla="*/ 12 h 25"/>
                  <a:gd name="T16" fmla="*/ 17 w 23"/>
                  <a:gd name="T17" fmla="*/ 8 h 25"/>
                  <a:gd name="T18" fmla="*/ 15 w 23"/>
                  <a:gd name="T19" fmla="*/ 5 h 25"/>
                  <a:gd name="T20" fmla="*/ 11 w 23"/>
                  <a:gd name="T21" fmla="*/ 0 h 25"/>
                  <a:gd name="T22" fmla="*/ 11 w 23"/>
                  <a:gd name="T23" fmla="*/ 0 h 25"/>
                  <a:gd name="T24" fmla="*/ 11 w 23"/>
                  <a:gd name="T25" fmla="*/ 0 h 25"/>
                  <a:gd name="T26" fmla="*/ 11 w 23"/>
                  <a:gd name="T27" fmla="*/ 0 h 25"/>
                  <a:gd name="T28" fmla="*/ 11 w 23"/>
                  <a:gd name="T29" fmla="*/ 0 h 25"/>
                  <a:gd name="T30" fmla="*/ 7 w 23"/>
                  <a:gd name="T31" fmla="*/ 5 h 25"/>
                  <a:gd name="T32" fmla="*/ 5 w 23"/>
                  <a:gd name="T33" fmla="*/ 8 h 25"/>
                  <a:gd name="T34" fmla="*/ 7 w 23"/>
                  <a:gd name="T35" fmla="*/ 12 h 25"/>
                  <a:gd name="T36" fmla="*/ 7 w 23"/>
                  <a:gd name="T37" fmla="*/ 14 h 25"/>
                  <a:gd name="T38" fmla="*/ 5 w 23"/>
                  <a:gd name="T39" fmla="*/ 12 h 25"/>
                  <a:gd name="T40" fmla="*/ 0 w 23"/>
                  <a:gd name="T41" fmla="*/ 7 h 25"/>
                  <a:gd name="T42" fmla="*/ 0 w 23"/>
                  <a:gd name="T43" fmla="*/ 13 h 25"/>
                  <a:gd name="T44" fmla="*/ 0 w 23"/>
                  <a:gd name="T45" fmla="*/ 16 h 25"/>
                  <a:gd name="T46" fmla="*/ 2 w 23"/>
                  <a:gd name="T47" fmla="*/ 16 h 25"/>
                  <a:gd name="T48" fmla="*/ 4 w 23"/>
                  <a:gd name="T49" fmla="*/ 17 h 25"/>
                  <a:gd name="T50" fmla="*/ 3 w 23"/>
                  <a:gd name="T51" fmla="*/ 18 h 25"/>
                  <a:gd name="T52" fmla="*/ 0 w 23"/>
                  <a:gd name="T53" fmla="*/ 17 h 25"/>
                  <a:gd name="T54" fmla="*/ 5 w 23"/>
                  <a:gd name="T55" fmla="*/ 24 h 25"/>
                  <a:gd name="T56" fmla="*/ 7 w 23"/>
                  <a:gd name="T57" fmla="*/ 24 h 25"/>
                  <a:gd name="T58" fmla="*/ 10 w 23"/>
                  <a:gd name="T59" fmla="*/ 22 h 25"/>
                  <a:gd name="T60" fmla="*/ 11 w 23"/>
                  <a:gd name="T61" fmla="*/ 22 h 25"/>
                  <a:gd name="T62" fmla="*/ 11 w 23"/>
                  <a:gd name="T63" fmla="*/ 21 h 25"/>
                  <a:gd name="T64" fmla="*/ 11 w 23"/>
                  <a:gd name="T65" fmla="*/ 11 h 25"/>
                  <a:gd name="T66" fmla="*/ 12 w 23"/>
                  <a:gd name="T67" fmla="*/ 21 h 25"/>
                  <a:gd name="T68" fmla="*/ 12 w 23"/>
                  <a:gd name="T69" fmla="*/ 22 h 25"/>
                  <a:gd name="T70" fmla="*/ 12 w 23"/>
                  <a:gd name="T71" fmla="*/ 22 h 25"/>
                  <a:gd name="T72" fmla="*/ 15 w 23"/>
                  <a:gd name="T73" fmla="*/ 24 h 25"/>
                  <a:gd name="T74" fmla="*/ 17 w 23"/>
                  <a:gd name="T75" fmla="*/ 24 h 25"/>
                  <a:gd name="T76" fmla="*/ 23 w 23"/>
                  <a:gd name="T77" fmla="*/ 17 h 25"/>
                  <a:gd name="T78" fmla="*/ 19 w 23"/>
                  <a:gd name="T79" fmla="*/ 18 h 25"/>
                  <a:gd name="T80" fmla="*/ 19 w 23"/>
                  <a:gd name="T8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" h="25">
                    <a:moveTo>
                      <a:pt x="19" y="17"/>
                    </a:moveTo>
                    <a:cubicBezTo>
                      <a:pt x="19" y="17"/>
                      <a:pt x="20" y="17"/>
                      <a:pt x="20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3" y="15"/>
                      <a:pt x="23" y="14"/>
                      <a:pt x="23" y="13"/>
                    </a:cubicBezTo>
                    <a:cubicBezTo>
                      <a:pt x="22" y="11"/>
                      <a:pt x="22" y="9"/>
                      <a:pt x="22" y="7"/>
                    </a:cubicBezTo>
                    <a:cubicBezTo>
                      <a:pt x="20" y="9"/>
                      <a:pt x="17" y="9"/>
                      <a:pt x="17" y="12"/>
                    </a:cubicBez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3"/>
                      <a:pt x="15" y="12"/>
                      <a:pt x="15" y="12"/>
                    </a:cubicBezTo>
                    <a:cubicBezTo>
                      <a:pt x="16" y="11"/>
                      <a:pt x="17" y="10"/>
                      <a:pt x="17" y="8"/>
                    </a:cubicBezTo>
                    <a:cubicBezTo>
                      <a:pt x="17" y="7"/>
                      <a:pt x="16" y="6"/>
                      <a:pt x="15" y="5"/>
                    </a:cubicBezTo>
                    <a:cubicBezTo>
                      <a:pt x="14" y="3"/>
                      <a:pt x="12" y="2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2"/>
                      <a:pt x="8" y="3"/>
                      <a:pt x="7" y="5"/>
                    </a:cubicBezTo>
                    <a:cubicBezTo>
                      <a:pt x="6" y="6"/>
                      <a:pt x="5" y="7"/>
                      <a:pt x="5" y="8"/>
                    </a:cubicBezTo>
                    <a:cubicBezTo>
                      <a:pt x="5" y="10"/>
                      <a:pt x="6" y="11"/>
                      <a:pt x="7" y="12"/>
                    </a:cubicBezTo>
                    <a:cubicBezTo>
                      <a:pt x="7" y="12"/>
                      <a:pt x="8" y="13"/>
                      <a:pt x="7" y="14"/>
                    </a:cubicBezTo>
                    <a:cubicBezTo>
                      <a:pt x="6" y="14"/>
                      <a:pt x="6" y="12"/>
                      <a:pt x="5" y="12"/>
                    </a:cubicBezTo>
                    <a:cubicBezTo>
                      <a:pt x="5" y="9"/>
                      <a:pt x="2" y="9"/>
                      <a:pt x="0" y="7"/>
                    </a:cubicBezTo>
                    <a:cubicBezTo>
                      <a:pt x="0" y="9"/>
                      <a:pt x="0" y="11"/>
                      <a:pt x="0" y="13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" y="16"/>
                      <a:pt x="1" y="16"/>
                      <a:pt x="2" y="16"/>
                    </a:cubicBezTo>
                    <a:cubicBezTo>
                      <a:pt x="2" y="17"/>
                      <a:pt x="3" y="17"/>
                      <a:pt x="4" y="17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2" y="18"/>
                      <a:pt x="1" y="17"/>
                      <a:pt x="0" y="17"/>
                    </a:cubicBezTo>
                    <a:cubicBezTo>
                      <a:pt x="0" y="20"/>
                      <a:pt x="2" y="23"/>
                      <a:pt x="5" y="24"/>
                    </a:cubicBezTo>
                    <a:cubicBezTo>
                      <a:pt x="6" y="25"/>
                      <a:pt x="6" y="25"/>
                      <a:pt x="7" y="24"/>
                    </a:cubicBezTo>
                    <a:cubicBezTo>
                      <a:pt x="8" y="23"/>
                      <a:pt x="9" y="23"/>
                      <a:pt x="10" y="22"/>
                    </a:cubicBezTo>
                    <a:cubicBezTo>
                      <a:pt x="10" y="22"/>
                      <a:pt x="10" y="23"/>
                      <a:pt x="11" y="22"/>
                    </a:cubicBezTo>
                    <a:cubicBezTo>
                      <a:pt x="11" y="22"/>
                      <a:pt x="11" y="21"/>
                      <a:pt x="11" y="21"/>
                    </a:cubicBezTo>
                    <a:cubicBezTo>
                      <a:pt x="11" y="17"/>
                      <a:pt x="11" y="15"/>
                      <a:pt x="11" y="11"/>
                    </a:cubicBezTo>
                    <a:cubicBezTo>
                      <a:pt x="11" y="15"/>
                      <a:pt x="12" y="17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12" y="23"/>
                      <a:pt x="12" y="22"/>
                      <a:pt x="12" y="22"/>
                    </a:cubicBezTo>
                    <a:cubicBezTo>
                      <a:pt x="13" y="23"/>
                      <a:pt x="14" y="23"/>
                      <a:pt x="15" y="24"/>
                    </a:cubicBezTo>
                    <a:cubicBezTo>
                      <a:pt x="16" y="25"/>
                      <a:pt x="16" y="25"/>
                      <a:pt x="17" y="24"/>
                    </a:cubicBezTo>
                    <a:cubicBezTo>
                      <a:pt x="20" y="23"/>
                      <a:pt x="22" y="20"/>
                      <a:pt x="23" y="17"/>
                    </a:cubicBezTo>
                    <a:cubicBezTo>
                      <a:pt x="21" y="17"/>
                      <a:pt x="20" y="18"/>
                      <a:pt x="19" y="18"/>
                    </a:cubicBezTo>
                    <a:cubicBezTo>
                      <a:pt x="18" y="18"/>
                      <a:pt x="18" y="18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grpSp>
            <p:nvGrpSpPr>
              <p:cNvPr id="157" name="Group 98"/>
              <p:cNvGrpSpPr/>
              <p:nvPr/>
            </p:nvGrpSpPr>
            <p:grpSpPr>
              <a:xfrm>
                <a:off x="2569358" y="623032"/>
                <a:ext cx="4000972" cy="3975239"/>
                <a:chOff x="2569358" y="623032"/>
                <a:chExt cx="4000972" cy="3975239"/>
              </a:xfrm>
              <a:grpFill/>
            </p:grpSpPr>
            <p:sp>
              <p:nvSpPr>
                <p:cNvPr id="158" name="Freeform: Shape 99"/>
                <p:cNvSpPr/>
                <p:nvPr/>
              </p:nvSpPr>
              <p:spPr bwMode="auto">
                <a:xfrm>
                  <a:off x="6256624" y="2680500"/>
                  <a:ext cx="300226" cy="301452"/>
                </a:xfrm>
                <a:custGeom>
                  <a:avLst/>
                  <a:gdLst>
                    <a:gd name="T0" fmla="*/ 67 w 68"/>
                    <a:gd name="T1" fmla="*/ 26 h 68"/>
                    <a:gd name="T2" fmla="*/ 53 w 68"/>
                    <a:gd name="T3" fmla="*/ 32 h 68"/>
                    <a:gd name="T4" fmla="*/ 48 w 68"/>
                    <a:gd name="T5" fmla="*/ 32 h 68"/>
                    <a:gd name="T6" fmla="*/ 45 w 68"/>
                    <a:gd name="T7" fmla="*/ 25 h 68"/>
                    <a:gd name="T8" fmla="*/ 49 w 68"/>
                    <a:gd name="T9" fmla="*/ 21 h 68"/>
                    <a:gd name="T10" fmla="*/ 63 w 68"/>
                    <a:gd name="T11" fmla="*/ 16 h 68"/>
                    <a:gd name="T12" fmla="*/ 56 w 68"/>
                    <a:gd name="T13" fmla="*/ 8 h 68"/>
                    <a:gd name="T14" fmla="*/ 48 w 68"/>
                    <a:gd name="T15" fmla="*/ 5 h 68"/>
                    <a:gd name="T16" fmla="*/ 46 w 68"/>
                    <a:gd name="T17" fmla="*/ 16 h 68"/>
                    <a:gd name="T18" fmla="*/ 40 w 68"/>
                    <a:gd name="T19" fmla="*/ 25 h 68"/>
                    <a:gd name="T20" fmla="*/ 40 w 68"/>
                    <a:gd name="T21" fmla="*/ 15 h 68"/>
                    <a:gd name="T22" fmla="*/ 36 w 68"/>
                    <a:gd name="T23" fmla="*/ 12 h 68"/>
                    <a:gd name="T24" fmla="*/ 36 w 68"/>
                    <a:gd name="T25" fmla="*/ 7 h 68"/>
                    <a:gd name="T26" fmla="*/ 32 w 68"/>
                    <a:gd name="T27" fmla="*/ 7 h 68"/>
                    <a:gd name="T28" fmla="*/ 32 w 68"/>
                    <a:gd name="T29" fmla="*/ 12 h 68"/>
                    <a:gd name="T30" fmla="*/ 27 w 68"/>
                    <a:gd name="T31" fmla="*/ 15 h 68"/>
                    <a:gd name="T32" fmla="*/ 28 w 68"/>
                    <a:gd name="T33" fmla="*/ 25 h 68"/>
                    <a:gd name="T34" fmla="*/ 21 w 68"/>
                    <a:gd name="T35" fmla="*/ 16 h 68"/>
                    <a:gd name="T36" fmla="*/ 20 w 68"/>
                    <a:gd name="T37" fmla="*/ 5 h 68"/>
                    <a:gd name="T38" fmla="*/ 11 w 68"/>
                    <a:gd name="T39" fmla="*/ 8 h 68"/>
                    <a:gd name="T40" fmla="*/ 5 w 68"/>
                    <a:gd name="T41" fmla="*/ 16 h 68"/>
                    <a:gd name="T42" fmla="*/ 19 w 68"/>
                    <a:gd name="T43" fmla="*/ 21 h 68"/>
                    <a:gd name="T44" fmla="*/ 22 w 68"/>
                    <a:gd name="T45" fmla="*/ 25 h 68"/>
                    <a:gd name="T46" fmla="*/ 20 w 68"/>
                    <a:gd name="T47" fmla="*/ 32 h 68"/>
                    <a:gd name="T48" fmla="*/ 14 w 68"/>
                    <a:gd name="T49" fmla="*/ 32 h 68"/>
                    <a:gd name="T50" fmla="*/ 1 w 68"/>
                    <a:gd name="T51" fmla="*/ 26 h 68"/>
                    <a:gd name="T52" fmla="*/ 0 w 68"/>
                    <a:gd name="T53" fmla="*/ 36 h 68"/>
                    <a:gd name="T54" fmla="*/ 3 w 68"/>
                    <a:gd name="T55" fmla="*/ 44 h 68"/>
                    <a:gd name="T56" fmla="*/ 12 w 68"/>
                    <a:gd name="T57" fmla="*/ 38 h 68"/>
                    <a:gd name="T58" fmla="*/ 23 w 68"/>
                    <a:gd name="T59" fmla="*/ 36 h 68"/>
                    <a:gd name="T60" fmla="*/ 16 w 68"/>
                    <a:gd name="T61" fmla="*/ 42 h 68"/>
                    <a:gd name="T62" fmla="*/ 17 w 68"/>
                    <a:gd name="T63" fmla="*/ 48 h 68"/>
                    <a:gd name="T64" fmla="*/ 13 w 68"/>
                    <a:gd name="T65" fmla="*/ 52 h 68"/>
                    <a:gd name="T66" fmla="*/ 16 w 68"/>
                    <a:gd name="T67" fmla="*/ 54 h 68"/>
                    <a:gd name="T68" fmla="*/ 20 w 68"/>
                    <a:gd name="T69" fmla="*/ 50 h 68"/>
                    <a:gd name="T70" fmla="*/ 25 w 68"/>
                    <a:gd name="T71" fmla="*/ 52 h 68"/>
                    <a:gd name="T72" fmla="*/ 32 w 68"/>
                    <a:gd name="T73" fmla="*/ 44 h 68"/>
                    <a:gd name="T74" fmla="*/ 30 w 68"/>
                    <a:gd name="T75" fmla="*/ 55 h 68"/>
                    <a:gd name="T76" fmla="*/ 23 w 68"/>
                    <a:gd name="T77" fmla="*/ 64 h 68"/>
                    <a:gd name="T78" fmla="*/ 32 w 68"/>
                    <a:gd name="T79" fmla="*/ 68 h 68"/>
                    <a:gd name="T80" fmla="*/ 42 w 68"/>
                    <a:gd name="T81" fmla="*/ 67 h 68"/>
                    <a:gd name="T82" fmla="*/ 36 w 68"/>
                    <a:gd name="T83" fmla="*/ 53 h 68"/>
                    <a:gd name="T84" fmla="*/ 36 w 68"/>
                    <a:gd name="T85" fmla="*/ 48 h 68"/>
                    <a:gd name="T86" fmla="*/ 42 w 68"/>
                    <a:gd name="T87" fmla="*/ 45 h 68"/>
                    <a:gd name="T88" fmla="*/ 46 w 68"/>
                    <a:gd name="T89" fmla="*/ 49 h 68"/>
                    <a:gd name="T90" fmla="*/ 52 w 68"/>
                    <a:gd name="T91" fmla="*/ 63 h 68"/>
                    <a:gd name="T92" fmla="*/ 59 w 68"/>
                    <a:gd name="T93" fmla="*/ 56 h 68"/>
                    <a:gd name="T94" fmla="*/ 63 w 68"/>
                    <a:gd name="T95" fmla="*/ 48 h 68"/>
                    <a:gd name="T96" fmla="*/ 52 w 68"/>
                    <a:gd name="T97" fmla="*/ 46 h 68"/>
                    <a:gd name="T98" fmla="*/ 42 w 68"/>
                    <a:gd name="T99" fmla="*/ 40 h 68"/>
                    <a:gd name="T100" fmla="*/ 53 w 68"/>
                    <a:gd name="T101" fmla="*/ 40 h 68"/>
                    <a:gd name="T102" fmla="*/ 55 w 68"/>
                    <a:gd name="T103" fmla="*/ 36 h 68"/>
                    <a:gd name="T104" fmla="*/ 61 w 68"/>
                    <a:gd name="T105" fmla="*/ 36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8" h="68">
                      <a:moveTo>
                        <a:pt x="68" y="32"/>
                      </a:moveTo>
                      <a:cubicBezTo>
                        <a:pt x="61" y="32"/>
                        <a:pt x="61" y="32"/>
                        <a:pt x="61" y="32"/>
                      </a:cubicBezTo>
                      <a:cubicBezTo>
                        <a:pt x="67" y="26"/>
                        <a:pt x="67" y="26"/>
                        <a:pt x="67" y="26"/>
                      </a:cubicBezTo>
                      <a:cubicBezTo>
                        <a:pt x="64" y="23"/>
                        <a:pt x="64" y="23"/>
                        <a:pt x="64" y="23"/>
                      </a:cubicBezTo>
                      <a:cubicBezTo>
                        <a:pt x="55" y="32"/>
                        <a:pt x="55" y="32"/>
                        <a:pt x="55" y="32"/>
                      </a:cubicBezTo>
                      <a:cubicBezTo>
                        <a:pt x="53" y="32"/>
                        <a:pt x="53" y="32"/>
                        <a:pt x="53" y="32"/>
                      </a:cubicBezTo>
                      <a:cubicBezTo>
                        <a:pt x="55" y="30"/>
                        <a:pt x="55" y="30"/>
                        <a:pt x="55" y="30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4" y="32"/>
                        <a:pt x="44" y="32"/>
                        <a:pt x="44" y="32"/>
                      </a:cubicBezTo>
                      <a:cubicBezTo>
                        <a:pt x="44" y="30"/>
                        <a:pt x="43" y="29"/>
                        <a:pt x="42" y="28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52" y="25"/>
                        <a:pt x="52" y="25"/>
                        <a:pt x="52" y="25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49" y="21"/>
                        <a:pt x="49" y="21"/>
                        <a:pt x="49" y="21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63" y="20"/>
                        <a:pt x="63" y="20"/>
                        <a:pt x="63" y="20"/>
                      </a:cubicBezTo>
                      <a:cubicBezTo>
                        <a:pt x="63" y="16"/>
                        <a:pt x="63" y="16"/>
                        <a:pt x="63" y="16"/>
                      </a:cubicBezTo>
                      <a:cubicBezTo>
                        <a:pt x="54" y="16"/>
                        <a:pt x="54" y="16"/>
                        <a:pt x="54" y="16"/>
                      </a:cubicBezTo>
                      <a:cubicBezTo>
                        <a:pt x="59" y="11"/>
                        <a:pt x="59" y="11"/>
                        <a:pt x="59" y="11"/>
                      </a:cubicBez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52" y="13"/>
                        <a:pt x="52" y="13"/>
                        <a:pt x="52" y="13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48" y="5"/>
                        <a:pt x="48" y="5"/>
                        <a:pt x="48" y="5"/>
                      </a:cubicBezTo>
                      <a:cubicBezTo>
                        <a:pt x="48" y="17"/>
                        <a:pt x="48" y="17"/>
                        <a:pt x="48" y="17"/>
                      </a:cubicBezTo>
                      <a:cubicBezTo>
                        <a:pt x="46" y="19"/>
                        <a:pt x="46" y="19"/>
                        <a:pt x="46" y="19"/>
                      </a:cubicBezTo>
                      <a:cubicBezTo>
                        <a:pt x="46" y="16"/>
                        <a:pt x="46" y="16"/>
                        <a:pt x="46" y="16"/>
                      </a:cubicBezTo>
                      <a:cubicBezTo>
                        <a:pt x="42" y="16"/>
                        <a:pt x="42" y="16"/>
                        <a:pt x="42" y="16"/>
                      </a:cubicBezTo>
                      <a:cubicBezTo>
                        <a:pt x="42" y="22"/>
                        <a:pt x="42" y="22"/>
                        <a:pt x="42" y="22"/>
                      </a:cubicBezTo>
                      <a:cubicBezTo>
                        <a:pt x="40" y="25"/>
                        <a:pt x="40" y="25"/>
                        <a:pt x="40" y="25"/>
                      </a:cubicBezTo>
                      <a:cubicBezTo>
                        <a:pt x="38" y="24"/>
                        <a:pt x="37" y="24"/>
                        <a:pt x="36" y="23"/>
                      </a:cubicBezTo>
                      <a:cubicBezTo>
                        <a:pt x="36" y="20"/>
                        <a:pt x="36" y="20"/>
                        <a:pt x="36" y="20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6" y="12"/>
                        <a:pt x="36" y="12"/>
                        <a:pt x="36" y="12"/>
                      </a:cubicBezTo>
                      <a:cubicBezTo>
                        <a:pt x="44" y="3"/>
                        <a:pt x="44" y="3"/>
                        <a:pt x="44" y="3"/>
                      </a:cubicBezTo>
                      <a:cubicBezTo>
                        <a:pt x="42" y="1"/>
                        <a:pt x="42" y="1"/>
                        <a:pt x="42" y="1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23" y="3"/>
                        <a:pt x="23" y="3"/>
                        <a:pt x="23" y="3"/>
                      </a:cubicBez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4"/>
                        <a:pt x="29" y="24"/>
                        <a:pt x="28" y="25"/>
                      </a:cubicBezTo>
                      <a:cubicBezTo>
                        <a:pt x="25" y="22"/>
                        <a:pt x="25" y="22"/>
                        <a:pt x="25" y="22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22" y="25"/>
                        <a:pt x="22" y="25"/>
                        <a:pt x="22" y="25"/>
                      </a:cubicBezTo>
                      <a:cubicBezTo>
                        <a:pt x="25" y="28"/>
                        <a:pt x="25" y="28"/>
                        <a:pt x="25" y="28"/>
                      </a:cubicBezTo>
                      <a:cubicBezTo>
                        <a:pt x="24" y="29"/>
                        <a:pt x="24" y="30"/>
                        <a:pt x="23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7" y="36"/>
                        <a:pt x="7" y="36"/>
                        <a:pt x="7" y="36"/>
                      </a:cubicBezTo>
                      <a:cubicBezTo>
                        <a:pt x="1" y="42"/>
                        <a:pt x="1" y="42"/>
                        <a:pt x="1" y="42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12" y="36"/>
                        <a:pt x="12" y="36"/>
                        <a:pt x="12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20" y="36"/>
                        <a:pt x="20" y="36"/>
                        <a:pt x="20" y="36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4" y="37"/>
                        <a:pt x="24" y="38"/>
                        <a:pt x="25" y="40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16" y="42"/>
                        <a:pt x="16" y="42"/>
                        <a:pt x="16" y="42"/>
                      </a:cubicBezTo>
                      <a:cubicBezTo>
                        <a:pt x="16" y="46"/>
                        <a:pt x="16" y="46"/>
                        <a:pt x="16" y="46"/>
                      </a:cubicBezTo>
                      <a:cubicBezTo>
                        <a:pt x="19" y="46"/>
                        <a:pt x="19" y="46"/>
                        <a:pt x="19" y="46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5" y="48"/>
                        <a:pt x="5" y="48"/>
                        <a:pt x="5" y="48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11" y="59"/>
                        <a:pt x="11" y="59"/>
                        <a:pt x="11" y="59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6" y="63"/>
                        <a:pt x="16" y="63"/>
                        <a:pt x="16" y="63"/>
                      </a:cubicBezTo>
                      <a:cubicBezTo>
                        <a:pt x="20" y="63"/>
                        <a:pt x="20" y="63"/>
                        <a:pt x="20" y="63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21" y="49"/>
                        <a:pt x="21" y="49"/>
                        <a:pt x="21" y="49"/>
                      </a:cubicBezTo>
                      <a:cubicBezTo>
                        <a:pt x="21" y="52"/>
                        <a:pt x="21" y="52"/>
                        <a:pt x="21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45"/>
                        <a:pt x="25" y="45"/>
                        <a:pt x="25" y="45"/>
                      </a:cubicBezTo>
                      <a:cubicBezTo>
                        <a:pt x="28" y="42"/>
                        <a:pt x="28" y="42"/>
                        <a:pt x="28" y="42"/>
                      </a:cubicBezTo>
                      <a:cubicBezTo>
                        <a:pt x="29" y="43"/>
                        <a:pt x="30" y="44"/>
                        <a:pt x="32" y="44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27" y="53"/>
                        <a:pt x="27" y="53"/>
                        <a:pt x="27" y="53"/>
                      </a:cubicBezTo>
                      <a:cubicBezTo>
                        <a:pt x="30" y="55"/>
                        <a:pt x="30" y="55"/>
                        <a:pt x="30" y="55"/>
                      </a:cubicBezTo>
                      <a:cubicBezTo>
                        <a:pt x="32" y="53"/>
                        <a:pt x="32" y="53"/>
                        <a:pt x="32" y="53"/>
                      </a:cubicBezTo>
                      <a:cubicBezTo>
                        <a:pt x="32" y="55"/>
                        <a:pt x="32" y="55"/>
                        <a:pt x="32" y="55"/>
                      </a:cubicBezTo>
                      <a:cubicBezTo>
                        <a:pt x="23" y="64"/>
                        <a:pt x="23" y="64"/>
                        <a:pt x="23" y="64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32" y="61"/>
                        <a:pt x="32" y="61"/>
                        <a:pt x="32" y="61"/>
                      </a:cubicBezTo>
                      <a:cubicBezTo>
                        <a:pt x="32" y="68"/>
                        <a:pt x="32" y="68"/>
                        <a:pt x="32" y="68"/>
                      </a:cubicBezTo>
                      <a:cubicBezTo>
                        <a:pt x="36" y="68"/>
                        <a:pt x="36" y="68"/>
                        <a:pt x="36" y="68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42" y="67"/>
                        <a:pt x="42" y="67"/>
                        <a:pt x="42" y="67"/>
                      </a:cubicBezTo>
                      <a:cubicBezTo>
                        <a:pt x="44" y="64"/>
                        <a:pt x="44" y="64"/>
                        <a:pt x="44" y="64"/>
                      </a:cubicBezTo>
                      <a:cubicBezTo>
                        <a:pt x="36" y="55"/>
                        <a:pt x="36" y="55"/>
                        <a:pt x="36" y="55"/>
                      </a:cubicBezTo>
                      <a:cubicBezTo>
                        <a:pt x="36" y="53"/>
                        <a:pt x="36" y="53"/>
                        <a:pt x="36" y="53"/>
                      </a:cubicBezTo>
                      <a:cubicBezTo>
                        <a:pt x="38" y="55"/>
                        <a:pt x="38" y="55"/>
                        <a:pt x="38" y="55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4"/>
                        <a:pt x="36" y="44"/>
                        <a:pt x="36" y="44"/>
                      </a:cubicBezTo>
                      <a:cubicBezTo>
                        <a:pt x="37" y="44"/>
                        <a:pt x="38" y="43"/>
                        <a:pt x="40" y="42"/>
                      </a:cubicBezTo>
                      <a:cubicBezTo>
                        <a:pt x="42" y="45"/>
                        <a:pt x="42" y="45"/>
                        <a:pt x="42" y="45"/>
                      </a:cubicBezTo>
                      <a:cubicBezTo>
                        <a:pt x="42" y="52"/>
                        <a:pt x="42" y="52"/>
                        <a:pt x="42" y="52"/>
                      </a:cubicBezTo>
                      <a:cubicBezTo>
                        <a:pt x="46" y="52"/>
                        <a:pt x="46" y="52"/>
                        <a:pt x="46" y="52"/>
                      </a:cubicBezTo>
                      <a:cubicBezTo>
                        <a:pt x="46" y="49"/>
                        <a:pt x="46" y="49"/>
                        <a:pt x="46" y="49"/>
                      </a:cubicBezTo>
                      <a:cubicBezTo>
                        <a:pt x="48" y="50"/>
                        <a:pt x="48" y="50"/>
                        <a:pt x="48" y="50"/>
                      </a:cubicBezTo>
                      <a:cubicBezTo>
                        <a:pt x="48" y="63"/>
                        <a:pt x="48" y="63"/>
                        <a:pt x="48" y="63"/>
                      </a:cubicBezTo>
                      <a:cubicBezTo>
                        <a:pt x="52" y="63"/>
                        <a:pt x="52" y="63"/>
                        <a:pt x="52" y="63"/>
                      </a:cubicBezTo>
                      <a:cubicBezTo>
                        <a:pt x="52" y="54"/>
                        <a:pt x="52" y="54"/>
                        <a:pt x="52" y="54"/>
                      </a:cubicBezTo>
                      <a:cubicBezTo>
                        <a:pt x="56" y="59"/>
                        <a:pt x="56" y="59"/>
                        <a:pt x="56" y="59"/>
                      </a:cubicBezTo>
                      <a:cubicBezTo>
                        <a:pt x="59" y="56"/>
                        <a:pt x="59" y="56"/>
                        <a:pt x="59" y="56"/>
                      </a:cubicBezTo>
                      <a:cubicBezTo>
                        <a:pt x="54" y="52"/>
                        <a:pt x="54" y="52"/>
                        <a:pt x="54" y="52"/>
                      </a:cubicBezTo>
                      <a:cubicBezTo>
                        <a:pt x="63" y="52"/>
                        <a:pt x="63" y="52"/>
                        <a:pt x="63" y="52"/>
                      </a:cubicBezTo>
                      <a:cubicBezTo>
                        <a:pt x="63" y="48"/>
                        <a:pt x="63" y="48"/>
                        <a:pt x="63" y="48"/>
                      </a:cubicBezTo>
                      <a:cubicBezTo>
                        <a:pt x="50" y="48"/>
                        <a:pt x="50" y="48"/>
                        <a:pt x="50" y="48"/>
                      </a:cubicBezTo>
                      <a:cubicBezTo>
                        <a:pt x="49" y="46"/>
                        <a:pt x="49" y="46"/>
                        <a:pt x="49" y="46"/>
                      </a:cubicBezTo>
                      <a:cubicBezTo>
                        <a:pt x="52" y="46"/>
                        <a:pt x="52" y="46"/>
                        <a:pt x="52" y="46"/>
                      </a:cubicBezTo>
                      <a:cubicBezTo>
                        <a:pt x="52" y="42"/>
                        <a:pt x="52" y="42"/>
                        <a:pt x="52" y="42"/>
                      </a:cubicBezTo>
                      <a:cubicBezTo>
                        <a:pt x="45" y="42"/>
                        <a:pt x="45" y="42"/>
                        <a:pt x="45" y="42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43" y="38"/>
                        <a:pt x="44" y="37"/>
                        <a:pt x="44" y="36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55" y="38"/>
                        <a:pt x="55" y="38"/>
                        <a:pt x="55" y="38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5" y="36"/>
                        <a:pt x="55" y="36"/>
                        <a:pt x="55" y="36"/>
                      </a:cubicBezTo>
                      <a:cubicBezTo>
                        <a:pt x="64" y="44"/>
                        <a:pt x="64" y="44"/>
                        <a:pt x="64" y="44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1" y="36"/>
                        <a:pt x="61" y="36"/>
                        <a:pt x="61" y="36"/>
                      </a:cubicBezTo>
                      <a:cubicBezTo>
                        <a:pt x="68" y="36"/>
                        <a:pt x="68" y="36"/>
                        <a:pt x="68" y="36"/>
                      </a:cubicBezTo>
                      <a:lnTo>
                        <a:pt x="6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9" name="Freeform: Shape 100"/>
                <p:cNvSpPr/>
                <p:nvPr/>
              </p:nvSpPr>
              <p:spPr bwMode="auto">
                <a:xfrm>
                  <a:off x="2582838" y="2159700"/>
                  <a:ext cx="344341" cy="401935"/>
                </a:xfrm>
                <a:custGeom>
                  <a:avLst/>
                  <a:gdLst>
                    <a:gd name="T0" fmla="*/ 73 w 78"/>
                    <a:gd name="T1" fmla="*/ 84 h 91"/>
                    <a:gd name="T2" fmla="*/ 78 w 78"/>
                    <a:gd name="T3" fmla="*/ 16 h 91"/>
                    <a:gd name="T4" fmla="*/ 66 w 78"/>
                    <a:gd name="T5" fmla="*/ 12 h 91"/>
                    <a:gd name="T6" fmla="*/ 77 w 78"/>
                    <a:gd name="T7" fmla="*/ 1 h 91"/>
                    <a:gd name="T8" fmla="*/ 65 w 78"/>
                    <a:gd name="T9" fmla="*/ 7 h 91"/>
                    <a:gd name="T10" fmla="*/ 71 w 78"/>
                    <a:gd name="T11" fmla="*/ 23 h 91"/>
                    <a:gd name="T12" fmla="*/ 65 w 78"/>
                    <a:gd name="T13" fmla="*/ 63 h 91"/>
                    <a:gd name="T14" fmla="*/ 70 w 78"/>
                    <a:gd name="T15" fmla="*/ 74 h 91"/>
                    <a:gd name="T16" fmla="*/ 65 w 78"/>
                    <a:gd name="T17" fmla="*/ 91 h 91"/>
                    <a:gd name="T18" fmla="*/ 65 w 78"/>
                    <a:gd name="T19" fmla="*/ 7 h 91"/>
                    <a:gd name="T20" fmla="*/ 60 w 78"/>
                    <a:gd name="T21" fmla="*/ 8 h 91"/>
                    <a:gd name="T22" fmla="*/ 50 w 78"/>
                    <a:gd name="T23" fmla="*/ 4 h 91"/>
                    <a:gd name="T24" fmla="*/ 53 w 78"/>
                    <a:gd name="T25" fmla="*/ 12 h 91"/>
                    <a:gd name="T26" fmla="*/ 50 w 78"/>
                    <a:gd name="T27" fmla="*/ 16 h 91"/>
                    <a:gd name="T28" fmla="*/ 65 w 78"/>
                    <a:gd name="T29" fmla="*/ 23 h 91"/>
                    <a:gd name="T30" fmla="*/ 50 w 78"/>
                    <a:gd name="T31" fmla="*/ 84 h 91"/>
                    <a:gd name="T32" fmla="*/ 63 w 78"/>
                    <a:gd name="T33" fmla="*/ 91 h 91"/>
                    <a:gd name="T34" fmla="*/ 65 w 78"/>
                    <a:gd name="T35" fmla="*/ 78 h 91"/>
                    <a:gd name="T36" fmla="*/ 61 w 78"/>
                    <a:gd name="T37" fmla="*/ 74 h 91"/>
                    <a:gd name="T38" fmla="*/ 65 w 78"/>
                    <a:gd name="T39" fmla="*/ 69 h 91"/>
                    <a:gd name="T40" fmla="*/ 65 w 78"/>
                    <a:gd name="T41" fmla="*/ 63 h 91"/>
                    <a:gd name="T42" fmla="*/ 50 w 78"/>
                    <a:gd name="T43" fmla="*/ 69 h 91"/>
                    <a:gd name="T44" fmla="*/ 55 w 78"/>
                    <a:gd name="T45" fmla="*/ 74 h 91"/>
                    <a:gd name="T46" fmla="*/ 50 w 78"/>
                    <a:gd name="T47" fmla="*/ 78 h 91"/>
                    <a:gd name="T48" fmla="*/ 50 w 78"/>
                    <a:gd name="T49" fmla="*/ 84 h 91"/>
                    <a:gd name="T50" fmla="*/ 46 w 78"/>
                    <a:gd name="T51" fmla="*/ 0 h 91"/>
                    <a:gd name="T52" fmla="*/ 43 w 78"/>
                    <a:gd name="T53" fmla="*/ 4 h 91"/>
                    <a:gd name="T54" fmla="*/ 50 w 78"/>
                    <a:gd name="T55" fmla="*/ 4 h 91"/>
                    <a:gd name="T56" fmla="*/ 39 w 78"/>
                    <a:gd name="T57" fmla="*/ 16 h 91"/>
                    <a:gd name="T58" fmla="*/ 50 w 78"/>
                    <a:gd name="T59" fmla="*/ 23 h 91"/>
                    <a:gd name="T60" fmla="*/ 39 w 78"/>
                    <a:gd name="T61" fmla="*/ 84 h 91"/>
                    <a:gd name="T62" fmla="*/ 50 w 78"/>
                    <a:gd name="T63" fmla="*/ 78 h 91"/>
                    <a:gd name="T64" fmla="*/ 50 w 78"/>
                    <a:gd name="T65" fmla="*/ 69 h 91"/>
                    <a:gd name="T66" fmla="*/ 39 w 78"/>
                    <a:gd name="T67" fmla="*/ 63 h 91"/>
                    <a:gd name="T68" fmla="*/ 39 w 78"/>
                    <a:gd name="T69" fmla="*/ 16 h 91"/>
                    <a:gd name="T70" fmla="*/ 0 w 78"/>
                    <a:gd name="T71" fmla="*/ 84 h 91"/>
                    <a:gd name="T72" fmla="*/ 6 w 78"/>
                    <a:gd name="T73" fmla="*/ 91 h 91"/>
                    <a:gd name="T74" fmla="*/ 16 w 78"/>
                    <a:gd name="T75" fmla="*/ 84 h 91"/>
                    <a:gd name="T76" fmla="*/ 39 w 78"/>
                    <a:gd name="T77" fmla="*/ 63 h 91"/>
                    <a:gd name="T78" fmla="*/ 7 w 78"/>
                    <a:gd name="T79" fmla="*/ 23 h 91"/>
                    <a:gd name="T80" fmla="*/ 39 w 78"/>
                    <a:gd name="T81" fmla="*/ 2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8" h="91">
                      <a:moveTo>
                        <a:pt x="73" y="91"/>
                      </a:moveTo>
                      <a:cubicBezTo>
                        <a:pt x="73" y="84"/>
                        <a:pt x="73" y="84"/>
                        <a:pt x="73" y="84"/>
                      </a:cubicBezTo>
                      <a:cubicBezTo>
                        <a:pt x="78" y="84"/>
                        <a:pt x="78" y="84"/>
                        <a:pt x="78" y="84"/>
                      </a:cubicBezTo>
                      <a:cubicBezTo>
                        <a:pt x="78" y="16"/>
                        <a:pt x="78" y="16"/>
                        <a:pt x="78" y="16"/>
                      </a:cubicBezTo>
                      <a:cubicBezTo>
                        <a:pt x="67" y="16"/>
                        <a:pt x="67" y="16"/>
                        <a:pt x="67" y="16"/>
                      </a:cubicBezTo>
                      <a:cubicBezTo>
                        <a:pt x="67" y="15"/>
                        <a:pt x="67" y="13"/>
                        <a:pt x="66" y="12"/>
                      </a:cubicBez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8" y="3"/>
                        <a:pt x="78" y="2"/>
                        <a:pt x="77" y="1"/>
                      </a:cubicBezTo>
                      <a:cubicBezTo>
                        <a:pt x="76" y="0"/>
                        <a:pt x="75" y="0"/>
                        <a:pt x="74" y="0"/>
                      </a:cubicBezTo>
                      <a:cubicBezTo>
                        <a:pt x="65" y="7"/>
                        <a:pt x="65" y="7"/>
                        <a:pt x="65" y="7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71" y="23"/>
                        <a:pt x="71" y="23"/>
                        <a:pt x="71" y="23"/>
                      </a:cubicBezTo>
                      <a:cubicBezTo>
                        <a:pt x="71" y="63"/>
                        <a:pt x="71" y="63"/>
                        <a:pt x="71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9"/>
                        <a:pt x="65" y="69"/>
                        <a:pt x="65" y="69"/>
                      </a:cubicBezTo>
                      <a:cubicBezTo>
                        <a:pt x="68" y="69"/>
                        <a:pt x="70" y="71"/>
                        <a:pt x="70" y="74"/>
                      </a:cubicBezTo>
                      <a:cubicBezTo>
                        <a:pt x="70" y="76"/>
                        <a:pt x="68" y="78"/>
                        <a:pt x="65" y="78"/>
                      </a:cubicBezTo>
                      <a:cubicBezTo>
                        <a:pt x="65" y="91"/>
                        <a:pt x="65" y="91"/>
                        <a:pt x="65" y="91"/>
                      </a:cubicBezTo>
                      <a:lnTo>
                        <a:pt x="73" y="91"/>
                      </a:lnTo>
                      <a:close/>
                      <a:moveTo>
                        <a:pt x="65" y="7"/>
                      </a:moveTo>
                      <a:cubicBezTo>
                        <a:pt x="63" y="9"/>
                        <a:pt x="63" y="9"/>
                        <a:pt x="63" y="9"/>
                      </a:cubicBezTo>
                      <a:cubicBezTo>
                        <a:pt x="62" y="9"/>
                        <a:pt x="61" y="8"/>
                        <a:pt x="60" y="8"/>
                      </a:cubicBezTo>
                      <a:cubicBezTo>
                        <a:pt x="59" y="8"/>
                        <a:pt x="58" y="9"/>
                        <a:pt x="57" y="9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3" y="12"/>
                        <a:pt x="53" y="12"/>
                        <a:pt x="53" y="12"/>
                      </a:cubicBezTo>
                      <a:cubicBezTo>
                        <a:pt x="52" y="13"/>
                        <a:pt x="52" y="15"/>
                        <a:pt x="52" y="16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65" y="7"/>
                        <a:pt x="65" y="7"/>
                        <a:pt x="65" y="7"/>
                      </a:cubicBezTo>
                      <a:close/>
                      <a:moveTo>
                        <a:pt x="50" y="84"/>
                      </a:moveTo>
                      <a:cubicBezTo>
                        <a:pt x="63" y="84"/>
                        <a:pt x="63" y="84"/>
                        <a:pt x="63" y="84"/>
                      </a:cubicBezTo>
                      <a:cubicBezTo>
                        <a:pt x="63" y="91"/>
                        <a:pt x="63" y="91"/>
                        <a:pt x="63" y="91"/>
                      </a:cubicBezTo>
                      <a:cubicBezTo>
                        <a:pt x="65" y="91"/>
                        <a:pt x="65" y="91"/>
                        <a:pt x="65" y="91"/>
                      </a:cubicBezTo>
                      <a:cubicBezTo>
                        <a:pt x="65" y="78"/>
                        <a:pt x="65" y="78"/>
                        <a:pt x="65" y="78"/>
                      </a:cubicBezTo>
                      <a:cubicBezTo>
                        <a:pt x="65" y="78"/>
                        <a:pt x="65" y="78"/>
                        <a:pt x="65" y="78"/>
                      </a:cubicBezTo>
                      <a:cubicBezTo>
                        <a:pt x="63" y="78"/>
                        <a:pt x="61" y="76"/>
                        <a:pt x="61" y="74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61" y="71"/>
                        <a:pt x="63" y="69"/>
                        <a:pt x="65" y="69"/>
                      </a:cubicBezTo>
                      <a:cubicBezTo>
                        <a:pt x="65" y="69"/>
                        <a:pt x="65" y="69"/>
                        <a:pt x="65" y="69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53" y="69"/>
                        <a:pt x="55" y="71"/>
                        <a:pt x="55" y="74"/>
                      </a:cubicBezTo>
                      <a:cubicBezTo>
                        <a:pt x="55" y="76"/>
                        <a:pt x="53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lnTo>
                        <a:pt x="50" y="84"/>
                      </a:lnTo>
                      <a:close/>
                      <a:moveTo>
                        <a:pt x="50" y="4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5" y="0"/>
                        <a:pt x="43" y="0"/>
                        <a:pt x="42" y="1"/>
                      </a:cubicBezTo>
                      <a:cubicBezTo>
                        <a:pt x="42" y="2"/>
                        <a:pt x="42" y="3"/>
                        <a:pt x="43" y="4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0" y="4"/>
                        <a:pt x="50" y="4"/>
                        <a:pt x="50" y="4"/>
                      </a:cubicBezTo>
                      <a:close/>
                      <a:moveTo>
                        <a:pt x="50" y="16"/>
                      </a:move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lose/>
                      <a:moveTo>
                        <a:pt x="39" y="84"/>
                      </a:moveTo>
                      <a:cubicBezTo>
                        <a:pt x="50" y="84"/>
                        <a:pt x="50" y="84"/>
                        <a:pt x="50" y="84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48" y="78"/>
                        <a:pt x="46" y="76"/>
                        <a:pt x="46" y="74"/>
                      </a:cubicBezTo>
                      <a:cubicBezTo>
                        <a:pt x="46" y="71"/>
                        <a:pt x="48" y="69"/>
                        <a:pt x="50" y="69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lnTo>
                        <a:pt x="39" y="84"/>
                      </a:lnTo>
                      <a:close/>
                      <a:moveTo>
                        <a:pt x="39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6" y="84"/>
                        <a:pt x="6" y="84"/>
                        <a:pt x="6" y="84"/>
                      </a:cubicBezTo>
                      <a:cubicBezTo>
                        <a:pt x="6" y="91"/>
                        <a:pt x="6" y="91"/>
                        <a:pt x="6" y="91"/>
                      </a:cubicBezTo>
                      <a:cubicBezTo>
                        <a:pt x="16" y="91"/>
                        <a:pt x="16" y="91"/>
                        <a:pt x="16" y="91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39" y="84"/>
                        <a:pt x="39" y="84"/>
                        <a:pt x="39" y="84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7" y="63"/>
                        <a:pt x="7" y="63"/>
                        <a:pt x="7" y="6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lnTo>
                        <a:pt x="39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0" name="Freeform: Shape 101"/>
                <p:cNvSpPr/>
                <p:nvPr/>
              </p:nvSpPr>
              <p:spPr bwMode="auto">
                <a:xfrm>
                  <a:off x="6110800" y="1687916"/>
                  <a:ext cx="208320" cy="122541"/>
                </a:xfrm>
                <a:custGeom>
                  <a:avLst/>
                  <a:gdLst>
                    <a:gd name="T0" fmla="*/ 170 w 170"/>
                    <a:gd name="T1" fmla="*/ 0 h 100"/>
                    <a:gd name="T2" fmla="*/ 11 w 170"/>
                    <a:gd name="T3" fmla="*/ 0 h 100"/>
                    <a:gd name="T4" fmla="*/ 11 w 170"/>
                    <a:gd name="T5" fmla="*/ 28 h 100"/>
                    <a:gd name="T6" fmla="*/ 0 w 170"/>
                    <a:gd name="T7" fmla="*/ 28 h 100"/>
                    <a:gd name="T8" fmla="*/ 0 w 170"/>
                    <a:gd name="T9" fmla="*/ 72 h 100"/>
                    <a:gd name="T10" fmla="*/ 11 w 170"/>
                    <a:gd name="T11" fmla="*/ 72 h 100"/>
                    <a:gd name="T12" fmla="*/ 11 w 170"/>
                    <a:gd name="T13" fmla="*/ 100 h 100"/>
                    <a:gd name="T14" fmla="*/ 170 w 170"/>
                    <a:gd name="T15" fmla="*/ 100 h 100"/>
                    <a:gd name="T16" fmla="*/ 170 w 170"/>
                    <a:gd name="T17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00">
                      <a:moveTo>
                        <a:pt x="170" y="0"/>
                      </a:moveTo>
                      <a:lnTo>
                        <a:pt x="11" y="0"/>
                      </a:lnTo>
                      <a:lnTo>
                        <a:pt x="11" y="28"/>
                      </a:lnTo>
                      <a:lnTo>
                        <a:pt x="0" y="28"/>
                      </a:lnTo>
                      <a:lnTo>
                        <a:pt x="0" y="72"/>
                      </a:lnTo>
                      <a:lnTo>
                        <a:pt x="11" y="72"/>
                      </a:lnTo>
                      <a:lnTo>
                        <a:pt x="11" y="100"/>
                      </a:lnTo>
                      <a:lnTo>
                        <a:pt x="170" y="10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1" name="Oval 102"/>
                <p:cNvSpPr/>
                <p:nvPr/>
              </p:nvSpPr>
              <p:spPr bwMode="auto">
                <a:xfrm>
                  <a:off x="5983357" y="1709973"/>
                  <a:ext cx="66172" cy="661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2" name="Freeform: Shape 103"/>
                <p:cNvSpPr/>
                <p:nvPr/>
              </p:nvSpPr>
              <p:spPr bwMode="auto">
                <a:xfrm>
                  <a:off x="5925763" y="1660957"/>
                  <a:ext cx="176459" cy="330861"/>
                </a:xfrm>
                <a:custGeom>
                  <a:avLst/>
                  <a:gdLst>
                    <a:gd name="T0" fmla="*/ 20 w 40"/>
                    <a:gd name="T1" fmla="*/ 75 h 75"/>
                    <a:gd name="T2" fmla="*/ 40 w 40"/>
                    <a:gd name="T3" fmla="*/ 75 h 75"/>
                    <a:gd name="T4" fmla="*/ 40 w 40"/>
                    <a:gd name="T5" fmla="*/ 26 h 75"/>
                    <a:gd name="T6" fmla="*/ 40 w 40"/>
                    <a:gd name="T7" fmla="*/ 14 h 75"/>
                    <a:gd name="T8" fmla="*/ 40 w 40"/>
                    <a:gd name="T9" fmla="*/ 0 h 75"/>
                    <a:gd name="T10" fmla="*/ 20 w 40"/>
                    <a:gd name="T11" fmla="*/ 0 h 75"/>
                    <a:gd name="T12" fmla="*/ 20 w 40"/>
                    <a:gd name="T13" fmla="*/ 4 h 75"/>
                    <a:gd name="T14" fmla="*/ 35 w 40"/>
                    <a:gd name="T15" fmla="*/ 19 h 75"/>
                    <a:gd name="T16" fmla="*/ 20 w 40"/>
                    <a:gd name="T17" fmla="*/ 33 h 75"/>
                    <a:gd name="T18" fmla="*/ 20 w 40"/>
                    <a:gd name="T19" fmla="*/ 75 h 75"/>
                    <a:gd name="T20" fmla="*/ 0 w 40"/>
                    <a:gd name="T21" fmla="*/ 75 h 75"/>
                    <a:gd name="T22" fmla="*/ 20 w 40"/>
                    <a:gd name="T23" fmla="*/ 75 h 75"/>
                    <a:gd name="T24" fmla="*/ 20 w 40"/>
                    <a:gd name="T25" fmla="*/ 33 h 75"/>
                    <a:gd name="T26" fmla="*/ 20 w 40"/>
                    <a:gd name="T27" fmla="*/ 33 h 75"/>
                    <a:gd name="T28" fmla="*/ 5 w 40"/>
                    <a:gd name="T29" fmla="*/ 19 h 75"/>
                    <a:gd name="T30" fmla="*/ 20 w 40"/>
                    <a:gd name="T31" fmla="*/ 4 h 75"/>
                    <a:gd name="T32" fmla="*/ 20 w 40"/>
                    <a:gd name="T33" fmla="*/ 4 h 75"/>
                    <a:gd name="T34" fmla="*/ 20 w 40"/>
                    <a:gd name="T35" fmla="*/ 4 h 75"/>
                    <a:gd name="T36" fmla="*/ 20 w 40"/>
                    <a:gd name="T37" fmla="*/ 0 h 75"/>
                    <a:gd name="T38" fmla="*/ 0 w 40"/>
                    <a:gd name="T39" fmla="*/ 0 h 75"/>
                    <a:gd name="T40" fmla="*/ 0 w 40"/>
                    <a:gd name="T41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0" h="75">
                      <a:moveTo>
                        <a:pt x="20" y="75"/>
                      </a:moveTo>
                      <a:cubicBezTo>
                        <a:pt x="40" y="75"/>
                        <a:pt x="40" y="75"/>
                        <a:pt x="40" y="75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0" y="14"/>
                        <a:pt x="40" y="14"/>
                        <a:pt x="40" y="14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8" y="4"/>
                        <a:pt x="35" y="10"/>
                        <a:pt x="35" y="19"/>
                      </a:cubicBezTo>
                      <a:cubicBezTo>
                        <a:pt x="35" y="27"/>
                        <a:pt x="28" y="33"/>
                        <a:pt x="20" y="33"/>
                      </a:cubicBezTo>
                      <a:lnTo>
                        <a:pt x="20" y="75"/>
                      </a:lnTo>
                      <a:close/>
                      <a:moveTo>
                        <a:pt x="0" y="75"/>
                      </a:moveTo>
                      <a:cubicBezTo>
                        <a:pt x="20" y="75"/>
                        <a:pt x="20" y="75"/>
                        <a:pt x="20" y="75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12" y="33"/>
                        <a:pt x="5" y="27"/>
                        <a:pt x="5" y="19"/>
                      </a:cubicBezTo>
                      <a:cubicBezTo>
                        <a:pt x="5" y="10"/>
                        <a:pt x="12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3" name="Freeform: Shape 104"/>
                <p:cNvSpPr/>
                <p:nvPr/>
              </p:nvSpPr>
              <p:spPr bwMode="auto">
                <a:xfrm>
                  <a:off x="5360848" y="4169377"/>
                  <a:ext cx="202193" cy="203419"/>
                </a:xfrm>
                <a:custGeom>
                  <a:avLst/>
                  <a:gdLst>
                    <a:gd name="T0" fmla="*/ 41 w 46"/>
                    <a:gd name="T1" fmla="*/ 32 h 46"/>
                    <a:gd name="T2" fmla="*/ 43 w 46"/>
                    <a:gd name="T3" fmla="*/ 34 h 46"/>
                    <a:gd name="T4" fmla="*/ 38 w 46"/>
                    <a:gd name="T5" fmla="*/ 41 h 46"/>
                    <a:gd name="T6" fmla="*/ 35 w 46"/>
                    <a:gd name="T7" fmla="*/ 38 h 46"/>
                    <a:gd name="T8" fmla="*/ 29 w 46"/>
                    <a:gd name="T9" fmla="*/ 42 h 46"/>
                    <a:gd name="T10" fmla="*/ 29 w 46"/>
                    <a:gd name="T11" fmla="*/ 45 h 46"/>
                    <a:gd name="T12" fmla="*/ 23 w 46"/>
                    <a:gd name="T13" fmla="*/ 45 h 46"/>
                    <a:gd name="T14" fmla="*/ 23 w 46"/>
                    <a:gd name="T15" fmla="*/ 36 h 46"/>
                    <a:gd name="T16" fmla="*/ 33 w 46"/>
                    <a:gd name="T17" fmla="*/ 31 h 46"/>
                    <a:gd name="T18" fmla="*/ 32 w 46"/>
                    <a:gd name="T19" fmla="*/ 13 h 46"/>
                    <a:gd name="T20" fmla="*/ 32 w 46"/>
                    <a:gd name="T21" fmla="*/ 13 h 46"/>
                    <a:gd name="T22" fmla="*/ 27 w 46"/>
                    <a:gd name="T23" fmla="*/ 10 h 46"/>
                    <a:gd name="T24" fmla="*/ 23 w 46"/>
                    <a:gd name="T25" fmla="*/ 10 h 46"/>
                    <a:gd name="T26" fmla="*/ 23 w 46"/>
                    <a:gd name="T27" fmla="*/ 0 h 46"/>
                    <a:gd name="T28" fmla="*/ 26 w 46"/>
                    <a:gd name="T29" fmla="*/ 0 h 46"/>
                    <a:gd name="T30" fmla="*/ 26 w 46"/>
                    <a:gd name="T31" fmla="*/ 3 h 46"/>
                    <a:gd name="T32" fmla="*/ 32 w 46"/>
                    <a:gd name="T33" fmla="*/ 5 h 46"/>
                    <a:gd name="T34" fmla="*/ 35 w 46"/>
                    <a:gd name="T35" fmla="*/ 3 h 46"/>
                    <a:gd name="T36" fmla="*/ 41 w 46"/>
                    <a:gd name="T37" fmla="*/ 8 h 46"/>
                    <a:gd name="T38" fmla="*/ 39 w 46"/>
                    <a:gd name="T39" fmla="*/ 11 h 46"/>
                    <a:gd name="T40" fmla="*/ 42 w 46"/>
                    <a:gd name="T41" fmla="*/ 17 h 46"/>
                    <a:gd name="T42" fmla="*/ 45 w 46"/>
                    <a:gd name="T43" fmla="*/ 17 h 46"/>
                    <a:gd name="T44" fmla="*/ 46 w 46"/>
                    <a:gd name="T45" fmla="*/ 25 h 46"/>
                    <a:gd name="T46" fmla="*/ 43 w 46"/>
                    <a:gd name="T47" fmla="*/ 25 h 46"/>
                    <a:gd name="T48" fmla="*/ 41 w 46"/>
                    <a:gd name="T49" fmla="*/ 32 h 46"/>
                    <a:gd name="T50" fmla="*/ 23 w 46"/>
                    <a:gd name="T51" fmla="*/ 45 h 46"/>
                    <a:gd name="T52" fmla="*/ 21 w 46"/>
                    <a:gd name="T53" fmla="*/ 46 h 46"/>
                    <a:gd name="T54" fmla="*/ 21 w 46"/>
                    <a:gd name="T55" fmla="*/ 42 h 46"/>
                    <a:gd name="T56" fmla="*/ 14 w 46"/>
                    <a:gd name="T57" fmla="*/ 40 h 46"/>
                    <a:gd name="T58" fmla="*/ 12 w 46"/>
                    <a:gd name="T59" fmla="*/ 43 h 46"/>
                    <a:gd name="T60" fmla="*/ 6 w 46"/>
                    <a:gd name="T61" fmla="*/ 37 h 46"/>
                    <a:gd name="T62" fmla="*/ 8 w 46"/>
                    <a:gd name="T63" fmla="*/ 35 h 46"/>
                    <a:gd name="T64" fmla="*/ 5 w 46"/>
                    <a:gd name="T65" fmla="*/ 29 h 46"/>
                    <a:gd name="T66" fmla="*/ 1 w 46"/>
                    <a:gd name="T67" fmla="*/ 29 h 46"/>
                    <a:gd name="T68" fmla="*/ 0 w 46"/>
                    <a:gd name="T69" fmla="*/ 21 h 46"/>
                    <a:gd name="T70" fmla="*/ 4 w 46"/>
                    <a:gd name="T71" fmla="*/ 20 h 46"/>
                    <a:gd name="T72" fmla="*/ 6 w 46"/>
                    <a:gd name="T73" fmla="*/ 14 h 46"/>
                    <a:gd name="T74" fmla="*/ 3 w 46"/>
                    <a:gd name="T75" fmla="*/ 12 h 46"/>
                    <a:gd name="T76" fmla="*/ 9 w 46"/>
                    <a:gd name="T77" fmla="*/ 5 h 46"/>
                    <a:gd name="T78" fmla="*/ 11 w 46"/>
                    <a:gd name="T79" fmla="*/ 7 h 46"/>
                    <a:gd name="T80" fmla="*/ 17 w 46"/>
                    <a:gd name="T81" fmla="*/ 4 h 46"/>
                    <a:gd name="T82" fmla="*/ 17 w 46"/>
                    <a:gd name="T83" fmla="*/ 1 h 46"/>
                    <a:gd name="T84" fmla="*/ 23 w 46"/>
                    <a:gd name="T85" fmla="*/ 0 h 46"/>
                    <a:gd name="T86" fmla="*/ 23 w 46"/>
                    <a:gd name="T87" fmla="*/ 10 h 46"/>
                    <a:gd name="T88" fmla="*/ 13 w 46"/>
                    <a:gd name="T89" fmla="*/ 14 h 46"/>
                    <a:gd name="T90" fmla="*/ 15 w 46"/>
                    <a:gd name="T91" fmla="*/ 33 h 46"/>
                    <a:gd name="T92" fmla="*/ 19 w 46"/>
                    <a:gd name="T93" fmla="*/ 35 h 46"/>
                    <a:gd name="T94" fmla="*/ 23 w 46"/>
                    <a:gd name="T95" fmla="*/ 36 h 46"/>
                    <a:gd name="T96" fmla="*/ 23 w 46"/>
                    <a:gd name="T97" fmla="*/ 45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6" h="46">
                      <a:moveTo>
                        <a:pt x="41" y="32"/>
                      </a:moveTo>
                      <a:cubicBezTo>
                        <a:pt x="43" y="34"/>
                        <a:pt x="43" y="34"/>
                        <a:pt x="43" y="34"/>
                      </a:cubicBezTo>
                      <a:cubicBezTo>
                        <a:pt x="38" y="41"/>
                        <a:pt x="38" y="41"/>
                        <a:pt x="38" y="41"/>
                      </a:cubicBezTo>
                      <a:cubicBezTo>
                        <a:pt x="35" y="38"/>
                        <a:pt x="35" y="38"/>
                        <a:pt x="35" y="38"/>
                      </a:cubicBezTo>
                      <a:cubicBezTo>
                        <a:pt x="33" y="40"/>
                        <a:pt x="31" y="41"/>
                        <a:pt x="29" y="42"/>
                      </a:cubicBezTo>
                      <a:cubicBezTo>
                        <a:pt x="29" y="45"/>
                        <a:pt x="29" y="45"/>
                        <a:pt x="29" y="45"/>
                      </a:cubicBezTo>
                      <a:cubicBezTo>
                        <a:pt x="23" y="45"/>
                        <a:pt x="23" y="45"/>
                        <a:pt x="23" y="45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7" y="36"/>
                        <a:pt x="31" y="34"/>
                        <a:pt x="33" y="31"/>
                      </a:cubicBezTo>
                      <a:cubicBezTo>
                        <a:pt x="38" y="26"/>
                        <a:pt x="37" y="17"/>
                        <a:pt x="32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0" y="12"/>
                        <a:pt x="29" y="11"/>
                        <a:pt x="27" y="10"/>
                      </a:cubicBezTo>
                      <a:cubicBezTo>
                        <a:pt x="26" y="10"/>
                        <a:pt x="25" y="10"/>
                        <a:pt x="23" y="1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8" y="4"/>
                        <a:pt x="30" y="4"/>
                        <a:pt x="32" y="5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41" y="8"/>
                        <a:pt x="41" y="8"/>
                        <a:pt x="41" y="8"/>
                      </a:cubicBezTo>
                      <a:cubicBezTo>
                        <a:pt x="39" y="11"/>
                        <a:pt x="39" y="11"/>
                        <a:pt x="39" y="11"/>
                      </a:cubicBezTo>
                      <a:cubicBezTo>
                        <a:pt x="40" y="13"/>
                        <a:pt x="41" y="15"/>
                        <a:pt x="42" y="17"/>
                      </a:cubicBezTo>
                      <a:cubicBezTo>
                        <a:pt x="45" y="17"/>
                        <a:pt x="45" y="17"/>
                        <a:pt x="45" y="17"/>
                      </a:cubicBezTo>
                      <a:cubicBezTo>
                        <a:pt x="46" y="25"/>
                        <a:pt x="46" y="25"/>
                        <a:pt x="46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2" y="28"/>
                        <a:pt x="42" y="30"/>
                        <a:pt x="41" y="32"/>
                      </a:cubicBezTo>
                      <a:close/>
                      <a:moveTo>
                        <a:pt x="23" y="45"/>
                      </a:moveTo>
                      <a:cubicBezTo>
                        <a:pt x="21" y="46"/>
                        <a:pt x="21" y="46"/>
                        <a:pt x="21" y="46"/>
                      </a:cubicBezTo>
                      <a:cubicBezTo>
                        <a:pt x="21" y="42"/>
                        <a:pt x="21" y="42"/>
                        <a:pt x="21" y="42"/>
                      </a:cubicBezTo>
                      <a:cubicBezTo>
                        <a:pt x="18" y="42"/>
                        <a:pt x="16" y="41"/>
                        <a:pt x="14" y="40"/>
                      </a:cubicBezTo>
                      <a:cubicBezTo>
                        <a:pt x="12" y="43"/>
                        <a:pt x="12" y="43"/>
                        <a:pt x="12" y="43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6" y="33"/>
                        <a:pt x="5" y="31"/>
                        <a:pt x="5" y="29"/>
                      </a:cubicBez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18"/>
                        <a:pt x="5" y="16"/>
                        <a:pt x="6" y="14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3" y="6"/>
                        <a:pt x="15" y="5"/>
                        <a:pt x="17" y="4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19" y="10"/>
                        <a:pt x="16" y="11"/>
                        <a:pt x="13" y="14"/>
                      </a:cubicBezTo>
                      <a:cubicBezTo>
                        <a:pt x="9" y="20"/>
                        <a:pt x="9" y="28"/>
                        <a:pt x="15" y="33"/>
                      </a:cubicBezTo>
                      <a:cubicBezTo>
                        <a:pt x="16" y="34"/>
                        <a:pt x="18" y="35"/>
                        <a:pt x="19" y="35"/>
                      </a:cubicBezTo>
                      <a:cubicBezTo>
                        <a:pt x="21" y="36"/>
                        <a:pt x="22" y="36"/>
                        <a:pt x="23" y="36"/>
                      </a:cubicBezTo>
                      <a:lnTo>
                        <a:pt x="23" y="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4" name="Freeform: Shape 105"/>
                <p:cNvSpPr/>
                <p:nvPr/>
              </p:nvSpPr>
              <p:spPr bwMode="auto">
                <a:xfrm>
                  <a:off x="6066685" y="3104493"/>
                  <a:ext cx="208320" cy="398259"/>
                </a:xfrm>
                <a:custGeom>
                  <a:avLst/>
                  <a:gdLst>
                    <a:gd name="T0" fmla="*/ 24 w 47"/>
                    <a:gd name="T1" fmla="*/ 90 h 90"/>
                    <a:gd name="T2" fmla="*/ 47 w 47"/>
                    <a:gd name="T3" fmla="*/ 90 h 90"/>
                    <a:gd name="T4" fmla="*/ 47 w 47"/>
                    <a:gd name="T5" fmla="*/ 0 h 90"/>
                    <a:gd name="T6" fmla="*/ 24 w 47"/>
                    <a:gd name="T7" fmla="*/ 0 h 90"/>
                    <a:gd name="T8" fmla="*/ 24 w 47"/>
                    <a:gd name="T9" fmla="*/ 5 h 90"/>
                    <a:gd name="T10" fmla="*/ 42 w 47"/>
                    <a:gd name="T11" fmla="*/ 5 h 90"/>
                    <a:gd name="T12" fmla="*/ 42 w 47"/>
                    <a:gd name="T13" fmla="*/ 23 h 90"/>
                    <a:gd name="T14" fmla="*/ 24 w 47"/>
                    <a:gd name="T15" fmla="*/ 23 h 90"/>
                    <a:gd name="T16" fmla="*/ 24 w 47"/>
                    <a:gd name="T17" fmla="*/ 27 h 90"/>
                    <a:gd name="T18" fmla="*/ 42 w 47"/>
                    <a:gd name="T19" fmla="*/ 27 h 90"/>
                    <a:gd name="T20" fmla="*/ 42 w 47"/>
                    <a:gd name="T21" fmla="*/ 44 h 90"/>
                    <a:gd name="T22" fmla="*/ 24 w 47"/>
                    <a:gd name="T23" fmla="*/ 44 h 90"/>
                    <a:gd name="T24" fmla="*/ 24 w 47"/>
                    <a:gd name="T25" fmla="*/ 51 h 90"/>
                    <a:gd name="T26" fmla="*/ 24 w 47"/>
                    <a:gd name="T27" fmla="*/ 51 h 90"/>
                    <a:gd name="T28" fmla="*/ 29 w 47"/>
                    <a:gd name="T29" fmla="*/ 57 h 90"/>
                    <a:gd name="T30" fmla="*/ 24 w 47"/>
                    <a:gd name="T31" fmla="*/ 62 h 90"/>
                    <a:gd name="T32" fmla="*/ 24 w 47"/>
                    <a:gd name="T33" fmla="*/ 62 h 90"/>
                    <a:gd name="T34" fmla="*/ 24 w 47"/>
                    <a:gd name="T35" fmla="*/ 62 h 90"/>
                    <a:gd name="T36" fmla="*/ 24 w 47"/>
                    <a:gd name="T37" fmla="*/ 71 h 90"/>
                    <a:gd name="T38" fmla="*/ 24 w 47"/>
                    <a:gd name="T39" fmla="*/ 71 h 90"/>
                    <a:gd name="T40" fmla="*/ 29 w 47"/>
                    <a:gd name="T41" fmla="*/ 77 h 90"/>
                    <a:gd name="T42" fmla="*/ 24 w 47"/>
                    <a:gd name="T43" fmla="*/ 82 h 90"/>
                    <a:gd name="T44" fmla="*/ 24 w 47"/>
                    <a:gd name="T45" fmla="*/ 82 h 90"/>
                    <a:gd name="T46" fmla="*/ 24 w 47"/>
                    <a:gd name="T47" fmla="*/ 82 h 90"/>
                    <a:gd name="T48" fmla="*/ 24 w 47"/>
                    <a:gd name="T49" fmla="*/ 90 h 90"/>
                    <a:gd name="T50" fmla="*/ 0 w 47"/>
                    <a:gd name="T51" fmla="*/ 90 h 90"/>
                    <a:gd name="T52" fmla="*/ 24 w 47"/>
                    <a:gd name="T53" fmla="*/ 90 h 90"/>
                    <a:gd name="T54" fmla="*/ 24 w 47"/>
                    <a:gd name="T55" fmla="*/ 82 h 90"/>
                    <a:gd name="T56" fmla="*/ 18 w 47"/>
                    <a:gd name="T57" fmla="*/ 77 h 90"/>
                    <a:gd name="T58" fmla="*/ 24 w 47"/>
                    <a:gd name="T59" fmla="*/ 71 h 90"/>
                    <a:gd name="T60" fmla="*/ 24 w 47"/>
                    <a:gd name="T61" fmla="*/ 62 h 90"/>
                    <a:gd name="T62" fmla="*/ 18 w 47"/>
                    <a:gd name="T63" fmla="*/ 57 h 90"/>
                    <a:gd name="T64" fmla="*/ 24 w 47"/>
                    <a:gd name="T65" fmla="*/ 51 h 90"/>
                    <a:gd name="T66" fmla="*/ 24 w 47"/>
                    <a:gd name="T67" fmla="*/ 44 h 90"/>
                    <a:gd name="T68" fmla="*/ 5 w 47"/>
                    <a:gd name="T69" fmla="*/ 44 h 90"/>
                    <a:gd name="T70" fmla="*/ 5 w 47"/>
                    <a:gd name="T71" fmla="*/ 27 h 90"/>
                    <a:gd name="T72" fmla="*/ 5 w 47"/>
                    <a:gd name="T73" fmla="*/ 27 h 90"/>
                    <a:gd name="T74" fmla="*/ 24 w 47"/>
                    <a:gd name="T75" fmla="*/ 27 h 90"/>
                    <a:gd name="T76" fmla="*/ 24 w 47"/>
                    <a:gd name="T77" fmla="*/ 23 h 90"/>
                    <a:gd name="T78" fmla="*/ 5 w 47"/>
                    <a:gd name="T79" fmla="*/ 23 h 90"/>
                    <a:gd name="T80" fmla="*/ 5 w 47"/>
                    <a:gd name="T81" fmla="*/ 5 h 90"/>
                    <a:gd name="T82" fmla="*/ 5 w 47"/>
                    <a:gd name="T83" fmla="*/ 5 h 90"/>
                    <a:gd name="T84" fmla="*/ 24 w 47"/>
                    <a:gd name="T85" fmla="*/ 5 h 90"/>
                    <a:gd name="T86" fmla="*/ 24 w 47"/>
                    <a:gd name="T87" fmla="*/ 0 h 90"/>
                    <a:gd name="T88" fmla="*/ 0 w 47"/>
                    <a:gd name="T89" fmla="*/ 0 h 90"/>
                    <a:gd name="T90" fmla="*/ 0 w 47"/>
                    <a:gd name="T91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7" h="90">
                      <a:moveTo>
                        <a:pt x="24" y="90"/>
                      </a:moveTo>
                      <a:cubicBezTo>
                        <a:pt x="47" y="90"/>
                        <a:pt x="47" y="90"/>
                        <a:pt x="47" y="90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42" y="5"/>
                        <a:pt x="42" y="5"/>
                        <a:pt x="42" y="5"/>
                      </a:cubicBezTo>
                      <a:cubicBezTo>
                        <a:pt x="42" y="23"/>
                        <a:pt x="42" y="23"/>
                        <a:pt x="42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44"/>
                        <a:pt x="42" y="44"/>
                        <a:pt x="42" y="44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7" y="51"/>
                        <a:pt x="29" y="54"/>
                        <a:pt x="29" y="57"/>
                      </a:cubicBezTo>
                      <a:cubicBezTo>
                        <a:pt x="29" y="60"/>
                        <a:pt x="27" y="62"/>
                        <a:pt x="24" y="62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4" y="71"/>
                        <a:pt x="24" y="71"/>
                        <a:pt x="24" y="71"/>
                      </a:cubicBezTo>
                      <a:cubicBezTo>
                        <a:pt x="24" y="71"/>
                        <a:pt x="24" y="71"/>
                        <a:pt x="24" y="71"/>
                      </a:cubicBezTo>
                      <a:cubicBezTo>
                        <a:pt x="27" y="71"/>
                        <a:pt x="29" y="74"/>
                        <a:pt x="29" y="77"/>
                      </a:cubicBezTo>
                      <a:cubicBezTo>
                        <a:pt x="29" y="80"/>
                        <a:pt x="27" y="82"/>
                        <a:pt x="24" y="82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lnTo>
                        <a:pt x="24" y="90"/>
                      </a:lnTo>
                      <a:close/>
                      <a:moveTo>
                        <a:pt x="0" y="90"/>
                      </a:moveTo>
                      <a:cubicBezTo>
                        <a:pt x="24" y="90"/>
                        <a:pt x="24" y="90"/>
                        <a:pt x="24" y="90"/>
                      </a:cubicBezTo>
                      <a:cubicBezTo>
                        <a:pt x="24" y="82"/>
                        <a:pt x="24" y="82"/>
                        <a:pt x="24" y="82"/>
                      </a:cubicBezTo>
                      <a:cubicBezTo>
                        <a:pt x="21" y="82"/>
                        <a:pt x="18" y="80"/>
                        <a:pt x="18" y="77"/>
                      </a:cubicBezTo>
                      <a:cubicBezTo>
                        <a:pt x="18" y="74"/>
                        <a:pt x="21" y="71"/>
                        <a:pt x="24" y="71"/>
                      </a:cubicBezTo>
                      <a:cubicBezTo>
                        <a:pt x="24" y="62"/>
                        <a:pt x="24" y="62"/>
                        <a:pt x="24" y="62"/>
                      </a:cubicBezTo>
                      <a:cubicBezTo>
                        <a:pt x="21" y="62"/>
                        <a:pt x="18" y="60"/>
                        <a:pt x="18" y="57"/>
                      </a:cubicBezTo>
                      <a:cubicBezTo>
                        <a:pt x="18" y="54"/>
                        <a:pt x="21" y="51"/>
                        <a:pt x="24" y="51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5" y="44"/>
                        <a:pt x="5" y="44"/>
                        <a:pt x="5" y="44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24" y="27"/>
                        <a:pt x="24" y="27"/>
                        <a:pt x="24" y="27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5" name="Freeform: Shape 106"/>
                <p:cNvSpPr/>
                <p:nvPr/>
              </p:nvSpPr>
              <p:spPr bwMode="auto">
                <a:xfrm>
                  <a:off x="6292161" y="3104493"/>
                  <a:ext cx="83328" cy="398259"/>
                </a:xfrm>
                <a:custGeom>
                  <a:avLst/>
                  <a:gdLst>
                    <a:gd name="T0" fmla="*/ 68 w 68"/>
                    <a:gd name="T1" fmla="*/ 307 h 325"/>
                    <a:gd name="T2" fmla="*/ 68 w 68"/>
                    <a:gd name="T3" fmla="*/ 55 h 325"/>
                    <a:gd name="T4" fmla="*/ 0 w 68"/>
                    <a:gd name="T5" fmla="*/ 0 h 325"/>
                    <a:gd name="T6" fmla="*/ 0 w 68"/>
                    <a:gd name="T7" fmla="*/ 325 h 325"/>
                    <a:gd name="T8" fmla="*/ 68 w 68"/>
                    <a:gd name="T9" fmla="*/ 307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25">
                      <a:moveTo>
                        <a:pt x="68" y="307"/>
                      </a:moveTo>
                      <a:lnTo>
                        <a:pt x="68" y="55"/>
                      </a:lnTo>
                      <a:lnTo>
                        <a:pt x="0" y="0"/>
                      </a:lnTo>
                      <a:lnTo>
                        <a:pt x="0" y="325"/>
                      </a:lnTo>
                      <a:lnTo>
                        <a:pt x="68" y="3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6" name="Rectangle 107"/>
                <p:cNvSpPr/>
                <p:nvPr/>
              </p:nvSpPr>
              <p:spPr bwMode="auto">
                <a:xfrm>
                  <a:off x="6102222" y="3140030"/>
                  <a:ext cx="140922" cy="5391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7" name="Rectangle 108"/>
                <p:cNvSpPr/>
                <p:nvPr/>
              </p:nvSpPr>
              <p:spPr bwMode="auto">
                <a:xfrm>
                  <a:off x="6102222" y="3233161"/>
                  <a:ext cx="140922" cy="5269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8" name="Freeform: Shape 109"/>
                <p:cNvSpPr/>
                <p:nvPr/>
              </p:nvSpPr>
              <p:spPr bwMode="auto">
                <a:xfrm>
                  <a:off x="6300739" y="1872953"/>
                  <a:ext cx="140922" cy="238955"/>
                </a:xfrm>
                <a:custGeom>
                  <a:avLst/>
                  <a:gdLst>
                    <a:gd name="T0" fmla="*/ 0 w 32"/>
                    <a:gd name="T1" fmla="*/ 37 h 54"/>
                    <a:gd name="T2" fmla="*/ 0 w 32"/>
                    <a:gd name="T3" fmla="*/ 45 h 54"/>
                    <a:gd name="T4" fmla="*/ 9 w 32"/>
                    <a:gd name="T5" fmla="*/ 54 h 54"/>
                    <a:gd name="T6" fmla="*/ 23 w 32"/>
                    <a:gd name="T7" fmla="*/ 54 h 54"/>
                    <a:gd name="T8" fmla="*/ 32 w 32"/>
                    <a:gd name="T9" fmla="*/ 45 h 54"/>
                    <a:gd name="T10" fmla="*/ 32 w 32"/>
                    <a:gd name="T11" fmla="*/ 37 h 54"/>
                    <a:gd name="T12" fmla="*/ 20 w 32"/>
                    <a:gd name="T13" fmla="*/ 37 h 54"/>
                    <a:gd name="T14" fmla="*/ 20 w 32"/>
                    <a:gd name="T15" fmla="*/ 30 h 54"/>
                    <a:gd name="T16" fmla="*/ 32 w 32"/>
                    <a:gd name="T17" fmla="*/ 30 h 54"/>
                    <a:gd name="T18" fmla="*/ 32 w 32"/>
                    <a:gd name="T19" fmla="*/ 20 h 54"/>
                    <a:gd name="T20" fmla="*/ 20 w 32"/>
                    <a:gd name="T21" fmla="*/ 20 h 54"/>
                    <a:gd name="T22" fmla="*/ 20 w 32"/>
                    <a:gd name="T23" fmla="*/ 13 h 54"/>
                    <a:gd name="T24" fmla="*/ 32 w 32"/>
                    <a:gd name="T25" fmla="*/ 13 h 54"/>
                    <a:gd name="T26" fmla="*/ 32 w 32"/>
                    <a:gd name="T27" fmla="*/ 9 h 54"/>
                    <a:gd name="T28" fmla="*/ 23 w 32"/>
                    <a:gd name="T29" fmla="*/ 0 h 54"/>
                    <a:gd name="T30" fmla="*/ 9 w 32"/>
                    <a:gd name="T31" fmla="*/ 0 h 54"/>
                    <a:gd name="T32" fmla="*/ 0 w 32"/>
                    <a:gd name="T33" fmla="*/ 9 h 54"/>
                    <a:gd name="T34" fmla="*/ 0 w 32"/>
                    <a:gd name="T35" fmla="*/ 13 h 54"/>
                    <a:gd name="T36" fmla="*/ 11 w 32"/>
                    <a:gd name="T37" fmla="*/ 13 h 54"/>
                    <a:gd name="T38" fmla="*/ 11 w 32"/>
                    <a:gd name="T39" fmla="*/ 20 h 54"/>
                    <a:gd name="T40" fmla="*/ 0 w 32"/>
                    <a:gd name="T41" fmla="*/ 20 h 54"/>
                    <a:gd name="T42" fmla="*/ 0 w 32"/>
                    <a:gd name="T43" fmla="*/ 30 h 54"/>
                    <a:gd name="T44" fmla="*/ 11 w 32"/>
                    <a:gd name="T45" fmla="*/ 30 h 54"/>
                    <a:gd name="T46" fmla="*/ 11 w 32"/>
                    <a:gd name="T47" fmla="*/ 37 h 54"/>
                    <a:gd name="T48" fmla="*/ 0 w 32"/>
                    <a:gd name="T49" fmla="*/ 3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2" h="54">
                      <a:moveTo>
                        <a:pt x="0" y="37"/>
                      </a:move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0" y="50"/>
                        <a:pt x="4" y="54"/>
                        <a:pt x="9" y="54"/>
                      </a:cubicBezTo>
                      <a:cubicBezTo>
                        <a:pt x="23" y="54"/>
                        <a:pt x="23" y="54"/>
                        <a:pt x="23" y="54"/>
                      </a:cubicBezTo>
                      <a:cubicBezTo>
                        <a:pt x="28" y="54"/>
                        <a:pt x="32" y="50"/>
                        <a:pt x="32" y="45"/>
                      </a:cubicBezTo>
                      <a:cubicBezTo>
                        <a:pt x="32" y="37"/>
                        <a:pt x="32" y="37"/>
                        <a:pt x="32" y="37"/>
                      </a:cubicBezTo>
                      <a:cubicBezTo>
                        <a:pt x="20" y="37"/>
                        <a:pt x="20" y="37"/>
                        <a:pt x="20" y="37"/>
                      </a:cubicBezTo>
                      <a:cubicBezTo>
                        <a:pt x="20" y="30"/>
                        <a:pt x="20" y="30"/>
                        <a:pt x="20" y="30"/>
                      </a:cubicBezTo>
                      <a:cubicBezTo>
                        <a:pt x="32" y="30"/>
                        <a:pt x="32" y="30"/>
                        <a:pt x="32" y="3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4"/>
                        <a:pt x="28" y="0"/>
                        <a:pt x="2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9" name="Rectangle 110"/>
                <p:cNvSpPr/>
                <p:nvPr/>
              </p:nvSpPr>
              <p:spPr bwMode="auto">
                <a:xfrm>
                  <a:off x="4202833" y="680626"/>
                  <a:ext cx="44115" cy="101709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0" name="Rectangle 111"/>
                <p:cNvSpPr/>
                <p:nvPr/>
              </p:nvSpPr>
              <p:spPr bwMode="auto">
                <a:xfrm>
                  <a:off x="4202833" y="835028"/>
                  <a:ext cx="44115" cy="181361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1" name="Rectangle 112"/>
                <p:cNvSpPr/>
                <p:nvPr/>
              </p:nvSpPr>
              <p:spPr bwMode="auto">
                <a:xfrm>
                  <a:off x="4092546" y="680626"/>
                  <a:ext cx="49017" cy="18503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2" name="Rectangle 113"/>
                <p:cNvSpPr/>
                <p:nvPr/>
              </p:nvSpPr>
              <p:spPr bwMode="auto">
                <a:xfrm>
                  <a:off x="4092546" y="923258"/>
                  <a:ext cx="49017" cy="93131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3" name="Rectangle 114"/>
                <p:cNvSpPr/>
                <p:nvPr/>
              </p:nvSpPr>
              <p:spPr bwMode="auto">
                <a:xfrm>
                  <a:off x="3987160" y="680626"/>
                  <a:ext cx="44115" cy="3063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4" name="Rectangle 115"/>
                <p:cNvSpPr/>
                <p:nvPr/>
              </p:nvSpPr>
              <p:spPr bwMode="auto">
                <a:xfrm>
                  <a:off x="3987160" y="763954"/>
                  <a:ext cx="44115" cy="25243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5" name="Freeform: Shape 116"/>
                <p:cNvSpPr/>
                <p:nvPr/>
              </p:nvSpPr>
              <p:spPr bwMode="auto">
                <a:xfrm>
                  <a:off x="3968779" y="719840"/>
                  <a:ext cx="79652" cy="35537"/>
                </a:xfrm>
                <a:custGeom>
                  <a:avLst/>
                  <a:gdLst>
                    <a:gd name="T0" fmla="*/ 0 w 65"/>
                    <a:gd name="T1" fmla="*/ 0 h 29"/>
                    <a:gd name="T2" fmla="*/ 0 w 65"/>
                    <a:gd name="T3" fmla="*/ 29 h 29"/>
                    <a:gd name="T4" fmla="*/ 15 w 65"/>
                    <a:gd name="T5" fmla="*/ 29 h 29"/>
                    <a:gd name="T6" fmla="*/ 51 w 65"/>
                    <a:gd name="T7" fmla="*/ 29 h 29"/>
                    <a:gd name="T8" fmla="*/ 65 w 65"/>
                    <a:gd name="T9" fmla="*/ 29 h 29"/>
                    <a:gd name="T10" fmla="*/ 65 w 65"/>
                    <a:gd name="T11" fmla="*/ 0 h 29"/>
                    <a:gd name="T12" fmla="*/ 51 w 65"/>
                    <a:gd name="T13" fmla="*/ 0 h 29"/>
                    <a:gd name="T14" fmla="*/ 15 w 65"/>
                    <a:gd name="T15" fmla="*/ 0 h 29"/>
                    <a:gd name="T16" fmla="*/ 0 w 6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5" y="29"/>
                      </a:lnTo>
                      <a:lnTo>
                        <a:pt x="51" y="29"/>
                      </a:lnTo>
                      <a:lnTo>
                        <a:pt x="65" y="29"/>
                      </a:lnTo>
                      <a:lnTo>
                        <a:pt x="65" y="0"/>
                      </a:lnTo>
                      <a:lnTo>
                        <a:pt x="51" y="0"/>
                      </a:lnTo>
                      <a:lnTo>
                        <a:pt x="1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6" name="Freeform: Shape 117"/>
                <p:cNvSpPr/>
                <p:nvPr/>
              </p:nvSpPr>
              <p:spPr bwMode="auto">
                <a:xfrm>
                  <a:off x="4075390" y="874242"/>
                  <a:ext cx="83328" cy="35537"/>
                </a:xfrm>
                <a:custGeom>
                  <a:avLst/>
                  <a:gdLst>
                    <a:gd name="T0" fmla="*/ 0 w 68"/>
                    <a:gd name="T1" fmla="*/ 0 h 29"/>
                    <a:gd name="T2" fmla="*/ 0 w 68"/>
                    <a:gd name="T3" fmla="*/ 29 h 29"/>
                    <a:gd name="T4" fmla="*/ 14 w 68"/>
                    <a:gd name="T5" fmla="*/ 29 h 29"/>
                    <a:gd name="T6" fmla="*/ 54 w 68"/>
                    <a:gd name="T7" fmla="*/ 29 h 29"/>
                    <a:gd name="T8" fmla="*/ 68 w 68"/>
                    <a:gd name="T9" fmla="*/ 29 h 29"/>
                    <a:gd name="T10" fmla="*/ 68 w 68"/>
                    <a:gd name="T11" fmla="*/ 0 h 29"/>
                    <a:gd name="T12" fmla="*/ 54 w 68"/>
                    <a:gd name="T13" fmla="*/ 0 h 29"/>
                    <a:gd name="T14" fmla="*/ 14 w 68"/>
                    <a:gd name="T15" fmla="*/ 0 h 29"/>
                    <a:gd name="T16" fmla="*/ 0 w 68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14" y="29"/>
                      </a:lnTo>
                      <a:lnTo>
                        <a:pt x="54" y="29"/>
                      </a:lnTo>
                      <a:lnTo>
                        <a:pt x="68" y="29"/>
                      </a:lnTo>
                      <a:lnTo>
                        <a:pt x="68" y="0"/>
                      </a:lnTo>
                      <a:lnTo>
                        <a:pt x="54" y="0"/>
                      </a:lnTo>
                      <a:lnTo>
                        <a:pt x="1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7" name="Freeform: Shape 118"/>
                <p:cNvSpPr/>
                <p:nvPr/>
              </p:nvSpPr>
              <p:spPr bwMode="auto">
                <a:xfrm>
                  <a:off x="4185677" y="790914"/>
                  <a:ext cx="83328" cy="35537"/>
                </a:xfrm>
                <a:custGeom>
                  <a:avLst/>
                  <a:gdLst>
                    <a:gd name="T0" fmla="*/ 14 w 68"/>
                    <a:gd name="T1" fmla="*/ 0 h 29"/>
                    <a:gd name="T2" fmla="*/ 0 w 68"/>
                    <a:gd name="T3" fmla="*/ 0 h 29"/>
                    <a:gd name="T4" fmla="*/ 0 w 68"/>
                    <a:gd name="T5" fmla="*/ 29 h 29"/>
                    <a:gd name="T6" fmla="*/ 14 w 68"/>
                    <a:gd name="T7" fmla="*/ 29 h 29"/>
                    <a:gd name="T8" fmla="*/ 50 w 68"/>
                    <a:gd name="T9" fmla="*/ 29 h 29"/>
                    <a:gd name="T10" fmla="*/ 68 w 68"/>
                    <a:gd name="T11" fmla="*/ 29 h 29"/>
                    <a:gd name="T12" fmla="*/ 68 w 68"/>
                    <a:gd name="T13" fmla="*/ 0 h 29"/>
                    <a:gd name="T14" fmla="*/ 50 w 68"/>
                    <a:gd name="T15" fmla="*/ 0 h 29"/>
                    <a:gd name="T16" fmla="*/ 14 w 68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29">
                      <a:moveTo>
                        <a:pt x="14" y="0"/>
                      </a:moveTo>
                      <a:lnTo>
                        <a:pt x="0" y="0"/>
                      </a:lnTo>
                      <a:lnTo>
                        <a:pt x="0" y="29"/>
                      </a:lnTo>
                      <a:lnTo>
                        <a:pt x="14" y="29"/>
                      </a:lnTo>
                      <a:lnTo>
                        <a:pt x="50" y="29"/>
                      </a:lnTo>
                      <a:lnTo>
                        <a:pt x="68" y="29"/>
                      </a:lnTo>
                      <a:lnTo>
                        <a:pt x="68" y="0"/>
                      </a:lnTo>
                      <a:lnTo>
                        <a:pt x="50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8" name="Freeform: Shape 119"/>
                <p:cNvSpPr/>
                <p:nvPr/>
              </p:nvSpPr>
              <p:spPr bwMode="auto">
                <a:xfrm>
                  <a:off x="4335177" y="623032"/>
                  <a:ext cx="442374" cy="344341"/>
                </a:xfrm>
                <a:custGeom>
                  <a:avLst/>
                  <a:gdLst>
                    <a:gd name="T0" fmla="*/ 89 w 100"/>
                    <a:gd name="T1" fmla="*/ 17 h 78"/>
                    <a:gd name="T2" fmla="*/ 81 w 100"/>
                    <a:gd name="T3" fmla="*/ 18 h 78"/>
                    <a:gd name="T4" fmla="*/ 81 w 100"/>
                    <a:gd name="T5" fmla="*/ 22 h 78"/>
                    <a:gd name="T6" fmla="*/ 91 w 100"/>
                    <a:gd name="T7" fmla="*/ 44 h 78"/>
                    <a:gd name="T8" fmla="*/ 91 w 100"/>
                    <a:gd name="T9" fmla="*/ 55 h 78"/>
                    <a:gd name="T10" fmla="*/ 81 w 100"/>
                    <a:gd name="T11" fmla="*/ 78 h 78"/>
                    <a:gd name="T12" fmla="*/ 100 w 100"/>
                    <a:gd name="T13" fmla="*/ 74 h 78"/>
                    <a:gd name="T14" fmla="*/ 100 w 100"/>
                    <a:gd name="T15" fmla="*/ 28 h 78"/>
                    <a:gd name="T16" fmla="*/ 80 w 100"/>
                    <a:gd name="T17" fmla="*/ 0 h 78"/>
                    <a:gd name="T18" fmla="*/ 50 w 100"/>
                    <a:gd name="T19" fmla="*/ 6 h 78"/>
                    <a:gd name="T20" fmla="*/ 81 w 100"/>
                    <a:gd name="T21" fmla="*/ 18 h 78"/>
                    <a:gd name="T22" fmla="*/ 50 w 100"/>
                    <a:gd name="T23" fmla="*/ 63 h 78"/>
                    <a:gd name="T24" fmla="*/ 76 w 100"/>
                    <a:gd name="T25" fmla="*/ 74 h 78"/>
                    <a:gd name="T26" fmla="*/ 81 w 100"/>
                    <a:gd name="T27" fmla="*/ 78 h 78"/>
                    <a:gd name="T28" fmla="*/ 71 w 100"/>
                    <a:gd name="T29" fmla="*/ 55 h 78"/>
                    <a:gd name="T30" fmla="*/ 81 w 100"/>
                    <a:gd name="T31" fmla="*/ 44 h 78"/>
                    <a:gd name="T32" fmla="*/ 50 w 100"/>
                    <a:gd name="T33" fmla="*/ 22 h 78"/>
                    <a:gd name="T34" fmla="*/ 50 w 100"/>
                    <a:gd name="T35" fmla="*/ 0 h 78"/>
                    <a:gd name="T36" fmla="*/ 19 w 100"/>
                    <a:gd name="T37" fmla="*/ 1 h 78"/>
                    <a:gd name="T38" fmla="*/ 25 w 100"/>
                    <a:gd name="T39" fmla="*/ 6 h 78"/>
                    <a:gd name="T40" fmla="*/ 50 w 100"/>
                    <a:gd name="T41" fmla="*/ 6 h 78"/>
                    <a:gd name="T42" fmla="*/ 19 w 100"/>
                    <a:gd name="T43" fmla="*/ 78 h 78"/>
                    <a:gd name="T44" fmla="*/ 24 w 100"/>
                    <a:gd name="T45" fmla="*/ 74 h 78"/>
                    <a:gd name="T46" fmla="*/ 50 w 100"/>
                    <a:gd name="T47" fmla="*/ 63 h 78"/>
                    <a:gd name="T48" fmla="*/ 19 w 100"/>
                    <a:gd name="T49" fmla="*/ 22 h 78"/>
                    <a:gd name="T50" fmla="*/ 29 w 100"/>
                    <a:gd name="T51" fmla="*/ 44 h 78"/>
                    <a:gd name="T52" fmla="*/ 29 w 100"/>
                    <a:gd name="T53" fmla="*/ 55 h 78"/>
                    <a:gd name="T54" fmla="*/ 19 w 100"/>
                    <a:gd name="T55" fmla="*/ 78 h 78"/>
                    <a:gd name="T56" fmla="*/ 10 w 100"/>
                    <a:gd name="T57" fmla="*/ 17 h 78"/>
                    <a:gd name="T58" fmla="*/ 0 w 100"/>
                    <a:gd name="T59" fmla="*/ 60 h 78"/>
                    <a:gd name="T60" fmla="*/ 0 w 100"/>
                    <a:gd name="T61" fmla="*/ 74 h 78"/>
                    <a:gd name="T62" fmla="*/ 19 w 100"/>
                    <a:gd name="T63" fmla="*/ 78 h 78"/>
                    <a:gd name="T64" fmla="*/ 9 w 100"/>
                    <a:gd name="T65" fmla="*/ 55 h 78"/>
                    <a:gd name="T66" fmla="*/ 19 w 100"/>
                    <a:gd name="T67" fmla="*/ 44 h 78"/>
                    <a:gd name="T68" fmla="*/ 17 w 100"/>
                    <a:gd name="T69" fmla="*/ 22 h 78"/>
                    <a:gd name="T70" fmla="*/ 19 w 100"/>
                    <a:gd name="T71" fmla="*/ 1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0" h="78">
                      <a:moveTo>
                        <a:pt x="100" y="28"/>
                      </a:moveTo>
                      <a:cubicBezTo>
                        <a:pt x="89" y="17"/>
                        <a:pt x="89" y="17"/>
                        <a:pt x="89" y="17"/>
                      </a:cubicBezTo>
                      <a:cubicBezTo>
                        <a:pt x="81" y="1"/>
                        <a:pt x="81" y="1"/>
                        <a:pt x="81" y="1"/>
                      </a:cubicBezTo>
                      <a:cubicBezTo>
                        <a:pt x="81" y="18"/>
                        <a:pt x="81" y="18"/>
                        <a:pt x="81" y="18"/>
                      </a:cubicBezTo>
                      <a:cubicBezTo>
                        <a:pt x="83" y="22"/>
                        <a:pt x="83" y="22"/>
                        <a:pt x="83" y="22"/>
                      </a:cubicBezTo>
                      <a:cubicBezTo>
                        <a:pt x="81" y="22"/>
                        <a:pt x="81" y="22"/>
                        <a:pt x="81" y="22"/>
                      </a:cubicBezTo>
                      <a:cubicBezTo>
                        <a:pt x="81" y="44"/>
                        <a:pt x="81" y="44"/>
                        <a:pt x="81" y="44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81" y="78"/>
                        <a:pt x="81" y="78"/>
                        <a:pt x="81" y="78"/>
                      </a:cubicBezTo>
                      <a:cubicBezTo>
                        <a:pt x="95" y="78"/>
                        <a:pt x="95" y="78"/>
                        <a:pt x="95" y="78"/>
                      </a:cubicBezTo>
                      <a:cubicBezTo>
                        <a:pt x="97" y="78"/>
                        <a:pt x="100" y="76"/>
                        <a:pt x="100" y="74"/>
                      </a:cubicBezTo>
                      <a:cubicBezTo>
                        <a:pt x="100" y="63"/>
                        <a:pt x="100" y="63"/>
                        <a:pt x="100" y="63"/>
                      </a:cubicBezTo>
                      <a:lnTo>
                        <a:pt x="100" y="28"/>
                      </a:lnTo>
                      <a:close/>
                      <a:moveTo>
                        <a:pt x="81" y="1"/>
                      </a:move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75" y="6"/>
                        <a:pt x="75" y="6"/>
                        <a:pt x="75" y="6"/>
                      </a:cubicBezTo>
                      <a:cubicBezTo>
                        <a:pt x="81" y="18"/>
                        <a:pt x="81" y="18"/>
                        <a:pt x="81" y="18"/>
                      </a:cubicBezTo>
                      <a:cubicBezTo>
                        <a:pt x="81" y="1"/>
                        <a:pt x="81" y="1"/>
                        <a:pt x="81" y="1"/>
                      </a:cubicBezTo>
                      <a:close/>
                      <a:moveTo>
                        <a:pt x="50" y="63"/>
                      </a:moveTo>
                      <a:cubicBezTo>
                        <a:pt x="76" y="63"/>
                        <a:pt x="76" y="63"/>
                        <a:pt x="76" y="63"/>
                      </a:cubicBezTo>
                      <a:cubicBezTo>
                        <a:pt x="76" y="74"/>
                        <a:pt x="76" y="74"/>
                        <a:pt x="76" y="74"/>
                      </a:cubicBezTo>
                      <a:cubicBezTo>
                        <a:pt x="76" y="76"/>
                        <a:pt x="78" y="78"/>
                        <a:pt x="80" y="78"/>
                      </a:cubicBezTo>
                      <a:cubicBezTo>
                        <a:pt x="81" y="78"/>
                        <a:pt x="81" y="78"/>
                        <a:pt x="81" y="78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71" y="55"/>
                        <a:pt x="71" y="55"/>
                        <a:pt x="71" y="55"/>
                      </a:cubicBezTo>
                      <a:cubicBezTo>
                        <a:pt x="71" y="44"/>
                        <a:pt x="71" y="44"/>
                        <a:pt x="71" y="44"/>
                      </a:cubicBezTo>
                      <a:cubicBezTo>
                        <a:pt x="81" y="44"/>
                        <a:pt x="81" y="44"/>
                        <a:pt x="81" y="44"/>
                      </a:cubicBezTo>
                      <a:cubicBezTo>
                        <a:pt x="81" y="22"/>
                        <a:pt x="81" y="22"/>
                        <a:pt x="81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lnTo>
                        <a:pt x="50" y="63"/>
                      </a:lnTo>
                      <a:close/>
                      <a:moveTo>
                        <a:pt x="50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0"/>
                        <a:pt x="50" y="0"/>
                        <a:pt x="50" y="0"/>
                      </a:cubicBezTo>
                      <a:close/>
                      <a:moveTo>
                        <a:pt x="19" y="78"/>
                      </a:moveTo>
                      <a:cubicBezTo>
                        <a:pt x="19" y="78"/>
                        <a:pt x="19" y="78"/>
                        <a:pt x="19" y="78"/>
                      </a:cubicBezTo>
                      <a:cubicBezTo>
                        <a:pt x="22" y="78"/>
                        <a:pt x="24" y="76"/>
                        <a:pt x="24" y="74"/>
                      </a:cubicBezTo>
                      <a:cubicBezTo>
                        <a:pt x="24" y="63"/>
                        <a:pt x="24" y="63"/>
                        <a:pt x="24" y="63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29" y="44"/>
                        <a:pt x="29" y="44"/>
                        <a:pt x="29" y="44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lnTo>
                        <a:pt x="19" y="78"/>
                      </a:lnTo>
                      <a:close/>
                      <a:moveTo>
                        <a:pt x="19" y="1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6"/>
                        <a:pt x="2" y="78"/>
                        <a:pt x="5" y="78"/>
                      </a:cubicBezTo>
                      <a:cubicBezTo>
                        <a:pt x="19" y="78"/>
                        <a:pt x="19" y="78"/>
                        <a:pt x="19" y="78"/>
                      </a:cubicBezTo>
                      <a:cubicBezTo>
                        <a:pt x="19" y="55"/>
                        <a:pt x="19" y="55"/>
                        <a:pt x="19" y="55"/>
                      </a:cubicBezTo>
                      <a:cubicBezTo>
                        <a:pt x="9" y="55"/>
                        <a:pt x="9" y="55"/>
                        <a:pt x="9" y="55"/>
                      </a:cubicBezTo>
                      <a:cubicBezTo>
                        <a:pt x="9" y="44"/>
                        <a:pt x="9" y="44"/>
                        <a:pt x="9" y="44"/>
                      </a:cubicBezTo>
                      <a:cubicBezTo>
                        <a:pt x="19" y="44"/>
                        <a:pt x="19" y="44"/>
                        <a:pt x="19" y="44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lnTo>
                        <a:pt x="1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9" name="Freeform: Shape 120"/>
                <p:cNvSpPr/>
                <p:nvPr/>
              </p:nvSpPr>
              <p:spPr bwMode="auto">
                <a:xfrm>
                  <a:off x="2913699" y="3453735"/>
                  <a:ext cx="374976" cy="379878"/>
                </a:xfrm>
                <a:custGeom>
                  <a:avLst/>
                  <a:gdLst>
                    <a:gd name="T0" fmla="*/ 64 w 85"/>
                    <a:gd name="T1" fmla="*/ 80 h 86"/>
                    <a:gd name="T2" fmla="*/ 79 w 85"/>
                    <a:gd name="T3" fmla="*/ 64 h 86"/>
                    <a:gd name="T4" fmla="*/ 84 w 85"/>
                    <a:gd name="T5" fmla="*/ 52 h 86"/>
                    <a:gd name="T6" fmla="*/ 84 w 85"/>
                    <a:gd name="T7" fmla="*/ 34 h 86"/>
                    <a:gd name="T8" fmla="*/ 79 w 85"/>
                    <a:gd name="T9" fmla="*/ 22 h 86"/>
                    <a:gd name="T10" fmla="*/ 64 w 85"/>
                    <a:gd name="T11" fmla="*/ 6 h 86"/>
                    <a:gd name="T12" fmla="*/ 58 w 85"/>
                    <a:gd name="T13" fmla="*/ 3 h 86"/>
                    <a:gd name="T14" fmla="*/ 45 w 85"/>
                    <a:gd name="T15" fmla="*/ 0 h 86"/>
                    <a:gd name="T16" fmla="*/ 47 w 85"/>
                    <a:gd name="T17" fmla="*/ 5 h 86"/>
                    <a:gd name="T18" fmla="*/ 53 w 85"/>
                    <a:gd name="T19" fmla="*/ 5 h 86"/>
                    <a:gd name="T20" fmla="*/ 57 w 85"/>
                    <a:gd name="T21" fmla="*/ 6 h 86"/>
                    <a:gd name="T22" fmla="*/ 56 w 85"/>
                    <a:gd name="T23" fmla="*/ 7 h 86"/>
                    <a:gd name="T24" fmla="*/ 49 w 85"/>
                    <a:gd name="T25" fmla="*/ 9 h 86"/>
                    <a:gd name="T26" fmla="*/ 50 w 85"/>
                    <a:gd name="T27" fmla="*/ 14 h 86"/>
                    <a:gd name="T28" fmla="*/ 54 w 85"/>
                    <a:gd name="T29" fmla="*/ 17 h 86"/>
                    <a:gd name="T30" fmla="*/ 60 w 85"/>
                    <a:gd name="T31" fmla="*/ 9 h 86"/>
                    <a:gd name="T32" fmla="*/ 65 w 85"/>
                    <a:gd name="T33" fmla="*/ 10 h 86"/>
                    <a:gd name="T34" fmla="*/ 68 w 85"/>
                    <a:gd name="T35" fmla="*/ 12 h 86"/>
                    <a:gd name="T36" fmla="*/ 70 w 85"/>
                    <a:gd name="T37" fmla="*/ 18 h 86"/>
                    <a:gd name="T38" fmla="*/ 69 w 85"/>
                    <a:gd name="T39" fmla="*/ 21 h 86"/>
                    <a:gd name="T40" fmla="*/ 67 w 85"/>
                    <a:gd name="T41" fmla="*/ 19 h 86"/>
                    <a:gd name="T42" fmla="*/ 61 w 85"/>
                    <a:gd name="T43" fmla="*/ 19 h 86"/>
                    <a:gd name="T44" fmla="*/ 65 w 85"/>
                    <a:gd name="T45" fmla="*/ 21 h 86"/>
                    <a:gd name="T46" fmla="*/ 56 w 85"/>
                    <a:gd name="T47" fmla="*/ 25 h 86"/>
                    <a:gd name="T48" fmla="*/ 52 w 85"/>
                    <a:gd name="T49" fmla="*/ 28 h 86"/>
                    <a:gd name="T50" fmla="*/ 46 w 85"/>
                    <a:gd name="T51" fmla="*/ 33 h 86"/>
                    <a:gd name="T52" fmla="*/ 49 w 85"/>
                    <a:gd name="T53" fmla="*/ 51 h 86"/>
                    <a:gd name="T54" fmla="*/ 54 w 85"/>
                    <a:gd name="T55" fmla="*/ 52 h 86"/>
                    <a:gd name="T56" fmla="*/ 59 w 85"/>
                    <a:gd name="T57" fmla="*/ 54 h 86"/>
                    <a:gd name="T58" fmla="*/ 66 w 85"/>
                    <a:gd name="T59" fmla="*/ 58 h 86"/>
                    <a:gd name="T60" fmla="*/ 71 w 85"/>
                    <a:gd name="T61" fmla="*/ 62 h 86"/>
                    <a:gd name="T62" fmla="*/ 77 w 85"/>
                    <a:gd name="T63" fmla="*/ 64 h 86"/>
                    <a:gd name="T64" fmla="*/ 49 w 85"/>
                    <a:gd name="T65" fmla="*/ 75 h 86"/>
                    <a:gd name="T66" fmla="*/ 0 w 85"/>
                    <a:gd name="T67" fmla="*/ 36 h 86"/>
                    <a:gd name="T68" fmla="*/ 1 w 85"/>
                    <a:gd name="T69" fmla="*/ 54 h 86"/>
                    <a:gd name="T70" fmla="*/ 9 w 85"/>
                    <a:gd name="T71" fmla="*/ 69 h 86"/>
                    <a:gd name="T72" fmla="*/ 27 w 85"/>
                    <a:gd name="T73" fmla="*/ 83 h 86"/>
                    <a:gd name="T74" fmla="*/ 43 w 85"/>
                    <a:gd name="T75" fmla="*/ 68 h 86"/>
                    <a:gd name="T76" fmla="*/ 42 w 85"/>
                    <a:gd name="T77" fmla="*/ 61 h 86"/>
                    <a:gd name="T78" fmla="*/ 44 w 85"/>
                    <a:gd name="T79" fmla="*/ 55 h 86"/>
                    <a:gd name="T80" fmla="*/ 39 w 85"/>
                    <a:gd name="T81" fmla="*/ 53 h 86"/>
                    <a:gd name="T82" fmla="*/ 33 w 85"/>
                    <a:gd name="T83" fmla="*/ 49 h 86"/>
                    <a:gd name="T84" fmla="*/ 24 w 85"/>
                    <a:gd name="T85" fmla="*/ 46 h 86"/>
                    <a:gd name="T86" fmla="*/ 21 w 85"/>
                    <a:gd name="T87" fmla="*/ 38 h 86"/>
                    <a:gd name="T88" fmla="*/ 18 w 85"/>
                    <a:gd name="T89" fmla="*/ 37 h 86"/>
                    <a:gd name="T90" fmla="*/ 18 w 85"/>
                    <a:gd name="T91" fmla="*/ 39 h 86"/>
                    <a:gd name="T92" fmla="*/ 15 w 85"/>
                    <a:gd name="T93" fmla="*/ 32 h 86"/>
                    <a:gd name="T94" fmla="*/ 15 w 85"/>
                    <a:gd name="T95" fmla="*/ 25 h 86"/>
                    <a:gd name="T96" fmla="*/ 19 w 85"/>
                    <a:gd name="T97" fmla="*/ 17 h 86"/>
                    <a:gd name="T98" fmla="*/ 18 w 85"/>
                    <a:gd name="T99" fmla="*/ 12 h 86"/>
                    <a:gd name="T100" fmla="*/ 38 w 85"/>
                    <a:gd name="T101" fmla="*/ 3 h 86"/>
                    <a:gd name="T102" fmla="*/ 45 w 85"/>
                    <a:gd name="T103" fmla="*/ 0 h 86"/>
                    <a:gd name="T104" fmla="*/ 26 w 85"/>
                    <a:gd name="T105" fmla="*/ 3 h 86"/>
                    <a:gd name="T106" fmla="*/ 12 w 85"/>
                    <a:gd name="T107" fmla="*/ 13 h 86"/>
                    <a:gd name="T108" fmla="*/ 3 w 85"/>
                    <a:gd name="T109" fmla="*/ 27 h 86"/>
                    <a:gd name="T110" fmla="*/ 45 w 85"/>
                    <a:gd name="T111" fmla="*/ 54 h 86"/>
                    <a:gd name="T112" fmla="*/ 39 w 85"/>
                    <a:gd name="T113" fmla="*/ 47 h 86"/>
                    <a:gd name="T114" fmla="*/ 38 w 85"/>
                    <a:gd name="T115" fmla="*/ 44 h 86"/>
                    <a:gd name="T116" fmla="*/ 30 w 85"/>
                    <a:gd name="T117" fmla="*/ 45 h 86"/>
                    <a:gd name="T118" fmla="*/ 34 w 85"/>
                    <a:gd name="T119" fmla="*/ 36 h 86"/>
                    <a:gd name="T120" fmla="*/ 42 w 85"/>
                    <a:gd name="T121" fmla="*/ 36 h 86"/>
                    <a:gd name="T122" fmla="*/ 44 w 85"/>
                    <a:gd name="T123" fmla="*/ 3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85" h="86">
                      <a:moveTo>
                        <a:pt x="45" y="85"/>
                      </a:moveTo>
                      <a:cubicBezTo>
                        <a:pt x="48" y="85"/>
                        <a:pt x="50" y="85"/>
                        <a:pt x="52" y="84"/>
                      </a:cubicBezTo>
                      <a:cubicBezTo>
                        <a:pt x="53" y="84"/>
                        <a:pt x="55" y="84"/>
                        <a:pt x="56" y="83"/>
                      </a:cubicBezTo>
                      <a:cubicBezTo>
                        <a:pt x="57" y="83"/>
                        <a:pt x="57" y="83"/>
                        <a:pt x="58" y="83"/>
                      </a:cubicBezTo>
                      <a:cubicBezTo>
                        <a:pt x="59" y="82"/>
                        <a:pt x="61" y="82"/>
                        <a:pt x="62" y="81"/>
                      </a:cubicBezTo>
                      <a:cubicBezTo>
                        <a:pt x="63" y="81"/>
                        <a:pt x="63" y="80"/>
                        <a:pt x="64" y="80"/>
                      </a:cubicBezTo>
                      <a:cubicBezTo>
                        <a:pt x="66" y="78"/>
                        <a:pt x="69" y="77"/>
                        <a:pt x="71" y="74"/>
                      </a:cubicBezTo>
                      <a:cubicBezTo>
                        <a:pt x="72" y="74"/>
                        <a:pt x="72" y="74"/>
                        <a:pt x="73" y="73"/>
                      </a:cubicBezTo>
                      <a:cubicBezTo>
                        <a:pt x="73" y="73"/>
                        <a:pt x="74" y="72"/>
                        <a:pt x="74" y="72"/>
                      </a:cubicBezTo>
                      <a:cubicBezTo>
                        <a:pt x="75" y="71"/>
                        <a:pt x="75" y="70"/>
                        <a:pt x="76" y="69"/>
                      </a:cubicBezTo>
                      <a:cubicBezTo>
                        <a:pt x="77" y="68"/>
                        <a:pt x="78" y="67"/>
                        <a:pt x="79" y="65"/>
                      </a:cubicBezTo>
                      <a:cubicBezTo>
                        <a:pt x="79" y="65"/>
                        <a:pt x="79" y="65"/>
                        <a:pt x="79" y="64"/>
                      </a:cubicBezTo>
                      <a:cubicBezTo>
                        <a:pt x="80" y="64"/>
                        <a:pt x="80" y="63"/>
                        <a:pt x="80" y="62"/>
                      </a:cubicBezTo>
                      <a:cubicBezTo>
                        <a:pt x="81" y="62"/>
                        <a:pt x="81" y="62"/>
                        <a:pt x="81" y="61"/>
                      </a:cubicBezTo>
                      <a:cubicBezTo>
                        <a:pt x="81" y="61"/>
                        <a:pt x="82" y="60"/>
                        <a:pt x="82" y="60"/>
                      </a:cubicBezTo>
                      <a:cubicBezTo>
                        <a:pt x="82" y="59"/>
                        <a:pt x="82" y="58"/>
                        <a:pt x="83" y="58"/>
                      </a:cubicBezTo>
                      <a:cubicBezTo>
                        <a:pt x="83" y="56"/>
                        <a:pt x="83" y="55"/>
                        <a:pt x="84" y="54"/>
                      </a:cubicBezTo>
                      <a:cubicBezTo>
                        <a:pt x="84" y="53"/>
                        <a:pt x="84" y="52"/>
                        <a:pt x="84" y="52"/>
                      </a:cubicBezTo>
                      <a:cubicBezTo>
                        <a:pt x="84" y="51"/>
                        <a:pt x="85" y="50"/>
                        <a:pt x="85" y="49"/>
                      </a:cubicBezTo>
                      <a:cubicBezTo>
                        <a:pt x="85" y="49"/>
                        <a:pt x="85" y="48"/>
                        <a:pt x="85" y="47"/>
                      </a:cubicBezTo>
                      <a:cubicBezTo>
                        <a:pt x="85" y="46"/>
                        <a:pt x="85" y="44"/>
                        <a:pt x="85" y="43"/>
                      </a:cubicBezTo>
                      <a:cubicBezTo>
                        <a:pt x="85" y="41"/>
                        <a:pt x="85" y="40"/>
                        <a:pt x="85" y="39"/>
                      </a:cubicBezTo>
                      <a:cubicBezTo>
                        <a:pt x="85" y="38"/>
                        <a:pt x="85" y="37"/>
                        <a:pt x="85" y="36"/>
                      </a:cubicBezTo>
                      <a:cubicBezTo>
                        <a:pt x="85" y="36"/>
                        <a:pt x="84" y="35"/>
                        <a:pt x="84" y="34"/>
                      </a:cubicBezTo>
                      <a:cubicBezTo>
                        <a:pt x="84" y="34"/>
                        <a:pt x="84" y="33"/>
                        <a:pt x="84" y="32"/>
                      </a:cubicBezTo>
                      <a:cubicBezTo>
                        <a:pt x="83" y="31"/>
                        <a:pt x="83" y="30"/>
                        <a:pt x="83" y="28"/>
                      </a:cubicBezTo>
                      <a:cubicBezTo>
                        <a:pt x="82" y="28"/>
                        <a:pt x="82" y="28"/>
                        <a:pt x="82" y="27"/>
                      </a:cubicBezTo>
                      <a:cubicBezTo>
                        <a:pt x="82" y="26"/>
                        <a:pt x="81" y="25"/>
                        <a:pt x="81" y="24"/>
                      </a:cubicBezTo>
                      <a:cubicBezTo>
                        <a:pt x="81" y="24"/>
                        <a:pt x="81" y="24"/>
                        <a:pt x="80" y="23"/>
                      </a:cubicBezTo>
                      <a:cubicBezTo>
                        <a:pt x="80" y="23"/>
                        <a:pt x="80" y="22"/>
                        <a:pt x="79" y="22"/>
                      </a:cubicBezTo>
                      <a:cubicBezTo>
                        <a:pt x="78" y="20"/>
                        <a:pt x="77" y="18"/>
                        <a:pt x="76" y="17"/>
                      </a:cubicBezTo>
                      <a:cubicBezTo>
                        <a:pt x="75" y="16"/>
                        <a:pt x="75" y="15"/>
                        <a:pt x="74" y="14"/>
                      </a:cubicBezTo>
                      <a:cubicBezTo>
                        <a:pt x="74" y="14"/>
                        <a:pt x="73" y="13"/>
                        <a:pt x="73" y="13"/>
                      </a:cubicBezTo>
                      <a:cubicBezTo>
                        <a:pt x="72" y="12"/>
                        <a:pt x="72" y="12"/>
                        <a:pt x="71" y="11"/>
                      </a:cubicBezTo>
                      <a:cubicBezTo>
                        <a:pt x="70" y="10"/>
                        <a:pt x="69" y="10"/>
                        <a:pt x="68" y="9"/>
                      </a:cubicBezTo>
                      <a:cubicBezTo>
                        <a:pt x="67" y="8"/>
                        <a:pt x="65" y="7"/>
                        <a:pt x="64" y="6"/>
                      </a:cubicBezTo>
                      <a:cubicBezTo>
                        <a:pt x="63" y="6"/>
                        <a:pt x="63" y="5"/>
                        <a:pt x="62" y="5"/>
                      </a:cubicBezTo>
                      <a:cubicBezTo>
                        <a:pt x="62" y="5"/>
                        <a:pt x="61" y="5"/>
                        <a:pt x="61" y="5"/>
                      </a:cubicBezTo>
                      <a:cubicBezTo>
                        <a:pt x="61" y="4"/>
                        <a:pt x="60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59" y="4"/>
                        <a:pt x="59" y="3"/>
                        <a:pt x="58" y="3"/>
                      </a:cubicBezTo>
                      <a:cubicBezTo>
                        <a:pt x="58" y="3"/>
                        <a:pt x="58" y="3"/>
                        <a:pt x="58" y="3"/>
                      </a:cubicBezTo>
                      <a:cubicBezTo>
                        <a:pt x="58" y="3"/>
                        <a:pt x="57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5" y="2"/>
                        <a:pt x="54" y="2"/>
                        <a:pt x="52" y="1"/>
                      </a:cubicBezTo>
                      <a:cubicBezTo>
                        <a:pt x="52" y="1"/>
                        <a:pt x="51" y="1"/>
                        <a:pt x="51" y="1"/>
                      </a:cubicBezTo>
                      <a:cubicBezTo>
                        <a:pt x="51" y="1"/>
                        <a:pt x="50" y="1"/>
                        <a:pt x="50" y="1"/>
                      </a:cubicBezTo>
                      <a:cubicBezTo>
                        <a:pt x="49" y="1"/>
                        <a:pt x="47" y="0"/>
                        <a:pt x="45" y="0"/>
                      </a:cubicBez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7" y="3"/>
                        <a:pt x="49" y="3"/>
                        <a:pt x="51" y="3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8" y="4"/>
                        <a:pt x="48" y="4"/>
                        <a:pt x="47" y="4"/>
                      </a:cubicBezTo>
                      <a:cubicBezTo>
                        <a:pt x="47" y="4"/>
                        <a:pt x="47" y="4"/>
                        <a:pt x="47" y="5"/>
                      </a:cubicBezTo>
                      <a:cubicBezTo>
                        <a:pt x="48" y="5"/>
                        <a:pt x="49" y="5"/>
                        <a:pt x="49" y="5"/>
                      </a:cubicBezTo>
                      <a:cubicBezTo>
                        <a:pt x="50" y="5"/>
                        <a:pt x="51" y="5"/>
                        <a:pt x="51" y="5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2" y="4"/>
                        <a:pt x="52" y="4"/>
                      </a:cubicBezTo>
                      <a:cubicBezTo>
                        <a:pt x="52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5"/>
                      </a:cubicBezTo>
                      <a:cubicBezTo>
                        <a:pt x="53" y="5"/>
                        <a:pt x="54" y="5"/>
                        <a:pt x="54" y="4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55" y="4"/>
                        <a:pt x="55" y="5"/>
                        <a:pt x="56" y="5"/>
                      </a:cubicBezTo>
                      <a:cubicBezTo>
                        <a:pt x="57" y="5"/>
                        <a:pt x="58" y="6"/>
                        <a:pt x="59" y="6"/>
                      </a:cubicBezTo>
                      <a:cubicBezTo>
                        <a:pt x="59" y="6"/>
                        <a:pt x="58" y="6"/>
                        <a:pt x="58" y="6"/>
                      </a:cubicBezTo>
                      <a:cubicBezTo>
                        <a:pt x="58" y="6"/>
                        <a:pt x="58" y="6"/>
                        <a:pt x="57" y="6"/>
                      </a:cubicBezTo>
                      <a:cubicBezTo>
                        <a:pt x="57" y="6"/>
                        <a:pt x="58" y="7"/>
                        <a:pt x="58" y="7"/>
                      </a:cubicBezTo>
                      <a:cubicBezTo>
                        <a:pt x="59" y="7"/>
                        <a:pt x="59" y="7"/>
                        <a:pt x="59" y="8"/>
                      </a:cubicBezTo>
                      <a:cubicBezTo>
                        <a:pt x="59" y="9"/>
                        <a:pt x="58" y="8"/>
                        <a:pt x="58" y="8"/>
                      </a:cubicBezTo>
                      <a:cubicBezTo>
                        <a:pt x="57" y="8"/>
                        <a:pt x="56" y="9"/>
                        <a:pt x="55" y="8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6" y="7"/>
                        <a:pt x="55" y="7"/>
                        <a:pt x="55" y="7"/>
                      </a:cubicBezTo>
                      <a:cubicBezTo>
                        <a:pt x="55" y="7"/>
                        <a:pt x="55" y="8"/>
                        <a:pt x="54" y="8"/>
                      </a:cubicBezTo>
                      <a:cubicBezTo>
                        <a:pt x="54" y="8"/>
                        <a:pt x="54" y="8"/>
                        <a:pt x="53" y="8"/>
                      </a:cubicBezTo>
                      <a:cubicBezTo>
                        <a:pt x="53" y="8"/>
                        <a:pt x="52" y="8"/>
                        <a:pt x="52" y="9"/>
                      </a:cubicBezTo>
                      <a:cubicBezTo>
                        <a:pt x="52" y="9"/>
                        <a:pt x="51" y="9"/>
                        <a:pt x="51" y="9"/>
                      </a:cubicBezTo>
                      <a:cubicBezTo>
                        <a:pt x="51" y="9"/>
                        <a:pt x="50" y="9"/>
                        <a:pt x="49" y="9"/>
                      </a:cubicBezTo>
                      <a:cubicBezTo>
                        <a:pt x="49" y="10"/>
                        <a:pt x="48" y="10"/>
                        <a:pt x="48" y="10"/>
                      </a:cubicBezTo>
                      <a:cubicBezTo>
                        <a:pt x="48" y="11"/>
                        <a:pt x="47" y="11"/>
                        <a:pt x="47" y="11"/>
                      </a:cubicBezTo>
                      <a:cubicBezTo>
                        <a:pt x="47" y="12"/>
                        <a:pt x="48" y="12"/>
                        <a:pt x="48" y="12"/>
                      </a:cubicBezTo>
                      <a:cubicBezTo>
                        <a:pt x="48" y="12"/>
                        <a:pt x="47" y="13"/>
                        <a:pt x="48" y="13"/>
                      </a:cubicBezTo>
                      <a:cubicBezTo>
                        <a:pt x="48" y="13"/>
                        <a:pt x="48" y="13"/>
                        <a:pt x="48" y="13"/>
                      </a:cubicBezTo>
                      <a:cubicBezTo>
                        <a:pt x="49" y="13"/>
                        <a:pt x="50" y="14"/>
                        <a:pt x="50" y="14"/>
                      </a:cubicBezTo>
                      <a:cubicBezTo>
                        <a:pt x="51" y="14"/>
                        <a:pt x="51" y="14"/>
                        <a:pt x="52" y="14"/>
                      </a:cubicBezTo>
                      <a:cubicBezTo>
                        <a:pt x="52" y="14"/>
                        <a:pt x="53" y="14"/>
                        <a:pt x="53" y="15"/>
                      </a:cubicBezTo>
                      <a:cubicBezTo>
                        <a:pt x="53" y="15"/>
                        <a:pt x="52" y="15"/>
                        <a:pt x="52" y="16"/>
                      </a:cubicBezTo>
                      <a:cubicBezTo>
                        <a:pt x="53" y="16"/>
                        <a:pt x="52" y="16"/>
                        <a:pt x="52" y="17"/>
                      </a:cubicBezTo>
                      <a:cubicBezTo>
                        <a:pt x="52" y="17"/>
                        <a:pt x="53" y="18"/>
                        <a:pt x="53" y="18"/>
                      </a:cubicBezTo>
                      <a:cubicBezTo>
                        <a:pt x="53" y="18"/>
                        <a:pt x="54" y="17"/>
                        <a:pt x="54" y="17"/>
                      </a:cubicBezTo>
                      <a:cubicBezTo>
                        <a:pt x="54" y="16"/>
                        <a:pt x="54" y="15"/>
                        <a:pt x="55" y="15"/>
                      </a:cubicBezTo>
                      <a:cubicBezTo>
                        <a:pt x="57" y="15"/>
                        <a:pt x="59" y="14"/>
                        <a:pt x="59" y="12"/>
                      </a:cubicBezTo>
                      <a:cubicBezTo>
                        <a:pt x="59" y="12"/>
                        <a:pt x="58" y="11"/>
                        <a:pt x="59" y="11"/>
                      </a:cubicBezTo>
                      <a:cubicBezTo>
                        <a:pt x="59" y="11"/>
                        <a:pt x="59" y="10"/>
                        <a:pt x="59" y="10"/>
                      </a:cubicBezTo>
                      <a:cubicBezTo>
                        <a:pt x="59" y="10"/>
                        <a:pt x="59" y="10"/>
                        <a:pt x="60" y="10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9"/>
                        <a:pt x="60" y="9"/>
                        <a:pt x="60" y="9"/>
                      </a:cubicBezTo>
                      <a:cubicBezTo>
                        <a:pt x="60" y="9"/>
                        <a:pt x="61" y="9"/>
                        <a:pt x="61" y="9"/>
                      </a:cubicBezTo>
                      <a:cubicBezTo>
                        <a:pt x="61" y="9"/>
                        <a:pt x="62" y="9"/>
                        <a:pt x="62" y="9"/>
                      </a:cubicBezTo>
                      <a:cubicBezTo>
                        <a:pt x="62" y="9"/>
                        <a:pt x="63" y="9"/>
                        <a:pt x="63" y="9"/>
                      </a:cubicBezTo>
                      <a:cubicBezTo>
                        <a:pt x="63" y="9"/>
                        <a:pt x="64" y="9"/>
                        <a:pt x="64" y="10"/>
                      </a:cubicBezTo>
                      <a:cubicBezTo>
                        <a:pt x="64" y="10"/>
                        <a:pt x="64" y="10"/>
                        <a:pt x="65" y="10"/>
                      </a:cubicBezTo>
                      <a:cubicBezTo>
                        <a:pt x="64" y="11"/>
                        <a:pt x="64" y="11"/>
                        <a:pt x="64" y="11"/>
                      </a:cubicBezTo>
                      <a:cubicBezTo>
                        <a:pt x="64" y="11"/>
                        <a:pt x="64" y="11"/>
                        <a:pt x="64" y="11"/>
                      </a:cubicBezTo>
                      <a:cubicBezTo>
                        <a:pt x="64" y="12"/>
                        <a:pt x="65" y="12"/>
                        <a:pt x="65" y="12"/>
                      </a:cubicBezTo>
                      <a:cubicBezTo>
                        <a:pt x="65" y="12"/>
                        <a:pt x="66" y="12"/>
                        <a:pt x="66" y="12"/>
                      </a:cubicBezTo>
                      <a:cubicBezTo>
                        <a:pt x="66" y="11"/>
                        <a:pt x="67" y="11"/>
                        <a:pt x="67" y="11"/>
                      </a:cubicBezTo>
                      <a:cubicBezTo>
                        <a:pt x="67" y="11"/>
                        <a:pt x="68" y="12"/>
                        <a:pt x="68" y="12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13"/>
                        <a:pt x="68" y="13"/>
                        <a:pt x="68" y="14"/>
                      </a:cubicBezTo>
                      <a:cubicBezTo>
                        <a:pt x="68" y="15"/>
                        <a:pt x="69" y="14"/>
                        <a:pt x="70" y="15"/>
                      </a:cubicBezTo>
                      <a:cubicBezTo>
                        <a:pt x="70" y="15"/>
                        <a:pt x="70" y="15"/>
                        <a:pt x="70" y="15"/>
                      </a:cubicBezTo>
                      <a:cubicBezTo>
                        <a:pt x="70" y="16"/>
                        <a:pt x="71" y="16"/>
                        <a:pt x="71" y="16"/>
                      </a:cubicBezTo>
                      <a:cubicBezTo>
                        <a:pt x="71" y="17"/>
                        <a:pt x="70" y="17"/>
                        <a:pt x="70" y="18"/>
                      </a:cubicBezTo>
                      <a:cubicBezTo>
                        <a:pt x="70" y="18"/>
                        <a:pt x="70" y="18"/>
                        <a:pt x="70" y="19"/>
                      </a:cubicBezTo>
                      <a:cubicBezTo>
                        <a:pt x="70" y="19"/>
                        <a:pt x="71" y="19"/>
                        <a:pt x="71" y="19"/>
                      </a:cubicBezTo>
                      <a:cubicBezTo>
                        <a:pt x="71" y="20"/>
                        <a:pt x="71" y="20"/>
                        <a:pt x="71" y="20"/>
                      </a:cubicBezTo>
                      <a:cubicBezTo>
                        <a:pt x="71" y="21"/>
                        <a:pt x="71" y="21"/>
                        <a:pt x="71" y="21"/>
                      </a:cubicBezTo>
                      <a:cubicBezTo>
                        <a:pt x="70" y="21"/>
                        <a:pt x="70" y="21"/>
                        <a:pt x="70" y="21"/>
                      </a:cubicBezTo>
                      <a:cubicBezTo>
                        <a:pt x="69" y="21"/>
                        <a:pt x="69" y="21"/>
                        <a:pt x="69" y="21"/>
                      </a:cubicBezTo>
                      <a:cubicBezTo>
                        <a:pt x="69" y="21"/>
                        <a:pt x="68" y="21"/>
                        <a:pt x="68" y="21"/>
                      </a:cubicBezTo>
                      <a:cubicBezTo>
                        <a:pt x="68" y="21"/>
                        <a:pt x="67" y="21"/>
                        <a:pt x="67" y="20"/>
                      </a:cubicBezTo>
                      <a:cubicBezTo>
                        <a:pt x="67" y="20"/>
                        <a:pt x="68" y="19"/>
                        <a:pt x="69" y="18"/>
                      </a:cubicBezTo>
                      <a:cubicBezTo>
                        <a:pt x="69" y="18"/>
                        <a:pt x="69" y="18"/>
                        <a:pt x="69" y="18"/>
                      </a:cubicBezTo>
                      <a:cubicBezTo>
                        <a:pt x="69" y="17"/>
                        <a:pt x="68" y="18"/>
                        <a:pt x="68" y="18"/>
                      </a:cubicBezTo>
                      <a:cubicBezTo>
                        <a:pt x="68" y="18"/>
                        <a:pt x="67" y="18"/>
                        <a:pt x="67" y="19"/>
                      </a:cubicBezTo>
                      <a:cubicBezTo>
                        <a:pt x="66" y="19"/>
                        <a:pt x="65" y="18"/>
                        <a:pt x="64" y="19"/>
                      </a:cubicBezTo>
                      <a:cubicBezTo>
                        <a:pt x="64" y="19"/>
                        <a:pt x="65" y="19"/>
                        <a:pt x="65" y="19"/>
                      </a:cubicBezTo>
                      <a:cubicBezTo>
                        <a:pt x="65" y="19"/>
                        <a:pt x="64" y="20"/>
                        <a:pt x="64" y="19"/>
                      </a:cubicBezTo>
                      <a:cubicBezTo>
                        <a:pt x="64" y="19"/>
                        <a:pt x="64" y="19"/>
                        <a:pt x="64" y="19"/>
                      </a:cubicBezTo>
                      <a:cubicBezTo>
                        <a:pt x="64" y="19"/>
                        <a:pt x="63" y="18"/>
                        <a:pt x="62" y="19"/>
                      </a:cubicBezTo>
                      <a:cubicBezTo>
                        <a:pt x="62" y="19"/>
                        <a:pt x="61" y="19"/>
                        <a:pt x="61" y="19"/>
                      </a:cubicBezTo>
                      <a:cubicBezTo>
                        <a:pt x="62" y="20"/>
                        <a:pt x="63" y="19"/>
                        <a:pt x="63" y="20"/>
                      </a:cubicBezTo>
                      <a:cubicBezTo>
                        <a:pt x="63" y="20"/>
                        <a:pt x="62" y="21"/>
                        <a:pt x="62" y="21"/>
                      </a:cubicBezTo>
                      <a:cubicBezTo>
                        <a:pt x="62" y="22"/>
                        <a:pt x="62" y="22"/>
                        <a:pt x="63" y="22"/>
                      </a:cubicBezTo>
                      <a:cubicBezTo>
                        <a:pt x="63" y="22"/>
                        <a:pt x="63" y="22"/>
                        <a:pt x="63" y="22"/>
                      </a:cubicBezTo>
                      <a:cubicBezTo>
                        <a:pt x="64" y="22"/>
                        <a:pt x="64" y="22"/>
                        <a:pt x="64" y="22"/>
                      </a:cubicBezTo>
                      <a:cubicBezTo>
                        <a:pt x="64" y="22"/>
                        <a:pt x="65" y="21"/>
                        <a:pt x="65" y="21"/>
                      </a:cubicBezTo>
                      <a:cubicBezTo>
                        <a:pt x="66" y="22"/>
                        <a:pt x="65" y="22"/>
                        <a:pt x="64" y="23"/>
                      </a:cubicBezTo>
                      <a:cubicBezTo>
                        <a:pt x="63" y="23"/>
                        <a:pt x="62" y="23"/>
                        <a:pt x="62" y="23"/>
                      </a:cubicBezTo>
                      <a:cubicBezTo>
                        <a:pt x="61" y="23"/>
                        <a:pt x="60" y="25"/>
                        <a:pt x="60" y="24"/>
                      </a:cubicBezTo>
                      <a:cubicBezTo>
                        <a:pt x="60" y="23"/>
                        <a:pt x="61" y="23"/>
                        <a:pt x="61" y="23"/>
                      </a:cubicBezTo>
                      <a:cubicBezTo>
                        <a:pt x="60" y="23"/>
                        <a:pt x="59" y="23"/>
                        <a:pt x="59" y="23"/>
                      </a:cubicBezTo>
                      <a:cubicBezTo>
                        <a:pt x="58" y="24"/>
                        <a:pt x="56" y="24"/>
                        <a:pt x="56" y="25"/>
                      </a:cubicBezTo>
                      <a:cubicBezTo>
                        <a:pt x="56" y="25"/>
                        <a:pt x="56" y="26"/>
                        <a:pt x="56" y="26"/>
                      </a:cubicBezTo>
                      <a:cubicBezTo>
                        <a:pt x="56" y="26"/>
                        <a:pt x="55" y="26"/>
                        <a:pt x="55" y="26"/>
                      </a:cubicBezTo>
                      <a:cubicBezTo>
                        <a:pt x="55" y="26"/>
                        <a:pt x="54" y="26"/>
                        <a:pt x="54" y="26"/>
                      </a:cubicBezTo>
                      <a:cubicBezTo>
                        <a:pt x="54" y="27"/>
                        <a:pt x="53" y="27"/>
                        <a:pt x="53" y="27"/>
                      </a:cubicBezTo>
                      <a:cubicBezTo>
                        <a:pt x="53" y="27"/>
                        <a:pt x="53" y="27"/>
                        <a:pt x="52" y="28"/>
                      </a:cubicBezTo>
                      <a:cubicBezTo>
                        <a:pt x="52" y="28"/>
                        <a:pt x="52" y="28"/>
                        <a:pt x="52" y="28"/>
                      </a:cubicBezTo>
                      <a:cubicBezTo>
                        <a:pt x="51" y="28"/>
                        <a:pt x="51" y="29"/>
                        <a:pt x="51" y="29"/>
                      </a:cubicBezTo>
                      <a:cubicBezTo>
                        <a:pt x="51" y="29"/>
                        <a:pt x="50" y="29"/>
                        <a:pt x="50" y="29"/>
                      </a:cubicBezTo>
                      <a:cubicBezTo>
                        <a:pt x="50" y="29"/>
                        <a:pt x="50" y="30"/>
                        <a:pt x="50" y="31"/>
                      </a:cubicBezTo>
                      <a:cubicBezTo>
                        <a:pt x="50" y="31"/>
                        <a:pt x="49" y="31"/>
                        <a:pt x="48" y="32"/>
                      </a:cubicBezTo>
                      <a:cubicBezTo>
                        <a:pt x="48" y="32"/>
                        <a:pt x="48" y="32"/>
                        <a:pt x="47" y="32"/>
                      </a:cubicBezTo>
                      <a:cubicBezTo>
                        <a:pt x="47" y="33"/>
                        <a:pt x="46" y="33"/>
                        <a:pt x="46" y="33"/>
                      </a:cubicBezTo>
                      <a:cubicBezTo>
                        <a:pt x="46" y="33"/>
                        <a:pt x="46" y="33"/>
                        <a:pt x="45" y="34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6" y="53"/>
                        <a:pt x="46" y="53"/>
                        <a:pt x="46" y="53"/>
                      </a:cubicBezTo>
                      <a:cubicBezTo>
                        <a:pt x="46" y="52"/>
                        <a:pt x="46" y="52"/>
                        <a:pt x="47" y="52"/>
                      </a:cubicBezTo>
                      <a:cubicBezTo>
                        <a:pt x="47" y="51"/>
                        <a:pt x="48" y="52"/>
                        <a:pt x="48" y="51"/>
                      </a:cubicBezTo>
                      <a:cubicBezTo>
                        <a:pt x="49" y="51"/>
                        <a:pt x="49" y="51"/>
                        <a:pt x="49" y="51"/>
                      </a:cubicBezTo>
                      <a:cubicBezTo>
                        <a:pt x="49" y="51"/>
                        <a:pt x="49" y="50"/>
                        <a:pt x="50" y="51"/>
                      </a:cubicBezTo>
                      <a:cubicBezTo>
                        <a:pt x="50" y="51"/>
                        <a:pt x="49" y="51"/>
                        <a:pt x="50" y="52"/>
                      </a:cubicBezTo>
                      <a:cubicBezTo>
                        <a:pt x="50" y="52"/>
                        <a:pt x="51" y="51"/>
                        <a:pt x="51" y="51"/>
                      </a:cubicBezTo>
                      <a:cubicBezTo>
                        <a:pt x="51" y="51"/>
                        <a:pt x="52" y="51"/>
                        <a:pt x="52" y="51"/>
                      </a:cubicBezTo>
                      <a:cubicBezTo>
                        <a:pt x="52" y="52"/>
                        <a:pt x="52" y="52"/>
                        <a:pt x="53" y="52"/>
                      </a:cubicBezTo>
                      <a:cubicBezTo>
                        <a:pt x="53" y="52"/>
                        <a:pt x="53" y="52"/>
                        <a:pt x="54" y="52"/>
                      </a:cubicBezTo>
                      <a:cubicBezTo>
                        <a:pt x="54" y="52"/>
                        <a:pt x="55" y="52"/>
                        <a:pt x="55" y="52"/>
                      </a:cubicBezTo>
                      <a:cubicBezTo>
                        <a:pt x="55" y="52"/>
                        <a:pt x="56" y="52"/>
                        <a:pt x="56" y="52"/>
                      </a:cubicBezTo>
                      <a:cubicBezTo>
                        <a:pt x="57" y="52"/>
                        <a:pt x="57" y="52"/>
                        <a:pt x="57" y="52"/>
                      </a:cubicBezTo>
                      <a:cubicBezTo>
                        <a:pt x="58" y="53"/>
                        <a:pt x="58" y="52"/>
                        <a:pt x="58" y="52"/>
                      </a:cubicBezTo>
                      <a:cubicBezTo>
                        <a:pt x="58" y="53"/>
                        <a:pt x="58" y="53"/>
                        <a:pt x="58" y="53"/>
                      </a:cubicBezTo>
                      <a:cubicBezTo>
                        <a:pt x="59" y="53"/>
                        <a:pt x="59" y="53"/>
                        <a:pt x="59" y="54"/>
                      </a:cubicBezTo>
                      <a:cubicBezTo>
                        <a:pt x="59" y="54"/>
                        <a:pt x="59" y="54"/>
                        <a:pt x="60" y="54"/>
                      </a:cubicBezTo>
                      <a:cubicBezTo>
                        <a:pt x="60" y="54"/>
                        <a:pt x="60" y="55"/>
                        <a:pt x="60" y="55"/>
                      </a:cubicBezTo>
                      <a:cubicBezTo>
                        <a:pt x="61" y="55"/>
                        <a:pt x="62" y="56"/>
                        <a:pt x="62" y="56"/>
                      </a:cubicBezTo>
                      <a:cubicBezTo>
                        <a:pt x="63" y="56"/>
                        <a:pt x="63" y="56"/>
                        <a:pt x="63" y="56"/>
                      </a:cubicBezTo>
                      <a:cubicBezTo>
                        <a:pt x="64" y="56"/>
                        <a:pt x="65" y="56"/>
                        <a:pt x="66" y="57"/>
                      </a:cubicBezTo>
                      <a:cubicBezTo>
                        <a:pt x="66" y="57"/>
                        <a:pt x="66" y="57"/>
                        <a:pt x="66" y="58"/>
                      </a:cubicBezTo>
                      <a:cubicBezTo>
                        <a:pt x="67" y="58"/>
                        <a:pt x="66" y="58"/>
                        <a:pt x="67" y="59"/>
                      </a:cubicBezTo>
                      <a:cubicBezTo>
                        <a:pt x="67" y="59"/>
                        <a:pt x="68" y="59"/>
                        <a:pt x="67" y="60"/>
                      </a:cubicBezTo>
                      <a:cubicBezTo>
                        <a:pt x="67" y="61"/>
                        <a:pt x="68" y="61"/>
                        <a:pt x="68" y="61"/>
                      </a:cubicBezTo>
                      <a:cubicBezTo>
                        <a:pt x="68" y="61"/>
                        <a:pt x="69" y="62"/>
                        <a:pt x="69" y="62"/>
                      </a:cubicBezTo>
                      <a:cubicBezTo>
                        <a:pt x="69" y="62"/>
                        <a:pt x="69" y="62"/>
                        <a:pt x="69" y="62"/>
                      </a:cubicBezTo>
                      <a:cubicBezTo>
                        <a:pt x="70" y="62"/>
                        <a:pt x="70" y="62"/>
                        <a:pt x="71" y="62"/>
                      </a:cubicBezTo>
                      <a:cubicBezTo>
                        <a:pt x="71" y="62"/>
                        <a:pt x="71" y="62"/>
                        <a:pt x="72" y="62"/>
                      </a:cubicBezTo>
                      <a:cubicBezTo>
                        <a:pt x="72" y="62"/>
                        <a:pt x="72" y="63"/>
                        <a:pt x="72" y="63"/>
                      </a:cubicBezTo>
                      <a:cubicBezTo>
                        <a:pt x="72" y="63"/>
                        <a:pt x="73" y="63"/>
                        <a:pt x="73" y="63"/>
                      </a:cubicBezTo>
                      <a:cubicBezTo>
                        <a:pt x="74" y="63"/>
                        <a:pt x="74" y="63"/>
                        <a:pt x="75" y="63"/>
                      </a:cubicBezTo>
                      <a:cubicBezTo>
                        <a:pt x="75" y="63"/>
                        <a:pt x="75" y="63"/>
                        <a:pt x="75" y="63"/>
                      </a:cubicBezTo>
                      <a:cubicBezTo>
                        <a:pt x="76" y="63"/>
                        <a:pt x="76" y="64"/>
                        <a:pt x="77" y="64"/>
                      </a:cubicBezTo>
                      <a:cubicBezTo>
                        <a:pt x="71" y="73"/>
                        <a:pt x="62" y="80"/>
                        <a:pt x="52" y="82"/>
                      </a:cubicBezTo>
                      <a:cubicBezTo>
                        <a:pt x="52" y="82"/>
                        <a:pt x="52" y="81"/>
                        <a:pt x="52" y="81"/>
                      </a:cubicBezTo>
                      <a:cubicBezTo>
                        <a:pt x="52" y="80"/>
                        <a:pt x="52" y="79"/>
                        <a:pt x="52" y="79"/>
                      </a:cubicBezTo>
                      <a:cubicBezTo>
                        <a:pt x="52" y="78"/>
                        <a:pt x="52" y="77"/>
                        <a:pt x="51" y="77"/>
                      </a:cubicBezTo>
                      <a:cubicBezTo>
                        <a:pt x="51" y="76"/>
                        <a:pt x="50" y="76"/>
                        <a:pt x="50" y="75"/>
                      </a:cubicBezTo>
                      <a:cubicBezTo>
                        <a:pt x="49" y="75"/>
                        <a:pt x="49" y="75"/>
                        <a:pt x="49" y="75"/>
                      </a:cubicBezTo>
                      <a:cubicBezTo>
                        <a:pt x="48" y="75"/>
                        <a:pt x="46" y="74"/>
                        <a:pt x="46" y="73"/>
                      </a:cubicBezTo>
                      <a:cubicBezTo>
                        <a:pt x="46" y="73"/>
                        <a:pt x="46" y="73"/>
                        <a:pt x="46" y="72"/>
                      </a:cubicBezTo>
                      <a:cubicBezTo>
                        <a:pt x="46" y="72"/>
                        <a:pt x="46" y="72"/>
                        <a:pt x="45" y="72"/>
                      </a:cubicBezTo>
                      <a:lnTo>
                        <a:pt x="45" y="85"/>
                      </a:lnTo>
                      <a:close/>
                      <a:moveTo>
                        <a:pt x="1" y="34"/>
                      </a:moveTo>
                      <a:cubicBezTo>
                        <a:pt x="1" y="35"/>
                        <a:pt x="0" y="36"/>
                        <a:pt x="0" y="36"/>
                      </a:cubicBezTo>
                      <a:cubicBezTo>
                        <a:pt x="0" y="37"/>
                        <a:pt x="0" y="38"/>
                        <a:pt x="0" y="39"/>
                      </a:cubicBezTo>
                      <a:cubicBezTo>
                        <a:pt x="0" y="40"/>
                        <a:pt x="0" y="41"/>
                        <a:pt x="0" y="43"/>
                      </a:cubicBezTo>
                      <a:cubicBezTo>
                        <a:pt x="0" y="44"/>
                        <a:pt x="0" y="46"/>
                        <a:pt x="0" y="47"/>
                      </a:cubicBezTo>
                      <a:cubicBezTo>
                        <a:pt x="0" y="48"/>
                        <a:pt x="0" y="49"/>
                        <a:pt x="0" y="49"/>
                      </a:cubicBezTo>
                      <a:cubicBezTo>
                        <a:pt x="0" y="50"/>
                        <a:pt x="1" y="51"/>
                        <a:pt x="1" y="52"/>
                      </a:cubicBezTo>
                      <a:cubicBezTo>
                        <a:pt x="1" y="52"/>
                        <a:pt x="1" y="53"/>
                        <a:pt x="1" y="54"/>
                      </a:cubicBezTo>
                      <a:cubicBezTo>
                        <a:pt x="2" y="55"/>
                        <a:pt x="2" y="56"/>
                        <a:pt x="2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3" y="60"/>
                        <a:pt x="4" y="61"/>
                        <a:pt x="4" y="61"/>
                      </a:cubicBezTo>
                      <a:cubicBezTo>
                        <a:pt x="4" y="62"/>
                        <a:pt x="4" y="62"/>
                        <a:pt x="5" y="62"/>
                      </a:cubicBezTo>
                      <a:cubicBezTo>
                        <a:pt x="5" y="63"/>
                        <a:pt x="5" y="64"/>
                        <a:pt x="5" y="64"/>
                      </a:cubicBezTo>
                      <a:cubicBezTo>
                        <a:pt x="7" y="66"/>
                        <a:pt x="8" y="68"/>
                        <a:pt x="9" y="69"/>
                      </a:cubicBezTo>
                      <a:cubicBezTo>
                        <a:pt x="10" y="70"/>
                        <a:pt x="10" y="71"/>
                        <a:pt x="11" y="72"/>
                      </a:cubicBezTo>
                      <a:cubicBezTo>
                        <a:pt x="11" y="72"/>
                        <a:pt x="12" y="73"/>
                        <a:pt x="12" y="73"/>
                      </a:cubicBezTo>
                      <a:cubicBezTo>
                        <a:pt x="13" y="74"/>
                        <a:pt x="13" y="74"/>
                        <a:pt x="14" y="74"/>
                      </a:cubicBezTo>
                      <a:cubicBezTo>
                        <a:pt x="16" y="77"/>
                        <a:pt x="19" y="78"/>
                        <a:pt x="21" y="80"/>
                      </a:cubicBezTo>
                      <a:cubicBezTo>
                        <a:pt x="22" y="80"/>
                        <a:pt x="22" y="81"/>
                        <a:pt x="23" y="81"/>
                      </a:cubicBezTo>
                      <a:cubicBezTo>
                        <a:pt x="24" y="82"/>
                        <a:pt x="26" y="82"/>
                        <a:pt x="27" y="83"/>
                      </a:cubicBezTo>
                      <a:cubicBezTo>
                        <a:pt x="27" y="83"/>
                        <a:pt x="28" y="83"/>
                        <a:pt x="29" y="83"/>
                      </a:cubicBezTo>
                      <a:cubicBezTo>
                        <a:pt x="33" y="85"/>
                        <a:pt x="38" y="86"/>
                        <a:pt x="42" y="86"/>
                      </a:cubicBezTo>
                      <a:cubicBezTo>
                        <a:pt x="43" y="86"/>
                        <a:pt x="44" y="86"/>
                        <a:pt x="45" y="85"/>
                      </a:cubicBezTo>
                      <a:cubicBezTo>
                        <a:pt x="45" y="72"/>
                        <a:pt x="45" y="72"/>
                        <a:pt x="45" y="72"/>
                      </a:cubicBezTo>
                      <a:cubicBezTo>
                        <a:pt x="45" y="71"/>
                        <a:pt x="45" y="71"/>
                        <a:pt x="45" y="71"/>
                      </a:cubicBezTo>
                      <a:cubicBezTo>
                        <a:pt x="44" y="70"/>
                        <a:pt x="44" y="69"/>
                        <a:pt x="43" y="68"/>
                      </a:cubicBezTo>
                      <a:cubicBezTo>
                        <a:pt x="43" y="68"/>
                        <a:pt x="43" y="67"/>
                        <a:pt x="42" y="67"/>
                      </a:cubicBezTo>
                      <a:cubicBezTo>
                        <a:pt x="42" y="67"/>
                        <a:pt x="42" y="66"/>
                        <a:pt x="42" y="66"/>
                      </a:cubicBezTo>
                      <a:cubicBezTo>
                        <a:pt x="41" y="66"/>
                        <a:pt x="41" y="65"/>
                        <a:pt x="41" y="65"/>
                      </a:cubicBezTo>
                      <a:cubicBezTo>
                        <a:pt x="41" y="64"/>
                        <a:pt x="42" y="64"/>
                        <a:pt x="42" y="64"/>
                      </a:cubicBezTo>
                      <a:cubicBezTo>
                        <a:pt x="42" y="63"/>
                        <a:pt x="42" y="63"/>
                        <a:pt x="42" y="63"/>
                      </a:cubicBezTo>
                      <a:cubicBezTo>
                        <a:pt x="41" y="62"/>
                        <a:pt x="42" y="62"/>
                        <a:pt x="42" y="61"/>
                      </a:cubicBezTo>
                      <a:cubicBezTo>
                        <a:pt x="42" y="61"/>
                        <a:pt x="42" y="61"/>
                        <a:pt x="42" y="60"/>
                      </a:cubicBezTo>
                      <a:cubicBezTo>
                        <a:pt x="42" y="60"/>
                        <a:pt x="43" y="60"/>
                        <a:pt x="43" y="60"/>
                      </a:cubicBezTo>
                      <a:cubicBezTo>
                        <a:pt x="43" y="60"/>
                        <a:pt x="43" y="59"/>
                        <a:pt x="43" y="59"/>
                      </a:cubicBezTo>
                      <a:cubicBezTo>
                        <a:pt x="44" y="59"/>
                        <a:pt x="44" y="58"/>
                        <a:pt x="44" y="58"/>
                      </a:cubicBezTo>
                      <a:cubicBezTo>
                        <a:pt x="45" y="58"/>
                        <a:pt x="45" y="56"/>
                        <a:pt x="44" y="55"/>
                      </a:cubicBezTo>
                      <a:cubicBezTo>
                        <a:pt x="44" y="55"/>
                        <a:pt x="44" y="55"/>
                        <a:pt x="44" y="55"/>
                      </a:cubicBezTo>
                      <a:cubicBezTo>
                        <a:pt x="44" y="54"/>
                        <a:pt x="44" y="53"/>
                        <a:pt x="43" y="53"/>
                      </a:cubicBezTo>
                      <a:cubicBezTo>
                        <a:pt x="43" y="53"/>
                        <a:pt x="43" y="54"/>
                        <a:pt x="42" y="54"/>
                      </a:cubicBezTo>
                      <a:cubicBezTo>
                        <a:pt x="42" y="54"/>
                        <a:pt x="42" y="55"/>
                        <a:pt x="42" y="55"/>
                      </a:cubicBezTo>
                      <a:cubicBezTo>
                        <a:pt x="41" y="55"/>
                        <a:pt x="41" y="54"/>
                        <a:pt x="41" y="54"/>
                      </a:cubicBezTo>
                      <a:cubicBezTo>
                        <a:pt x="40" y="54"/>
                        <a:pt x="40" y="54"/>
                        <a:pt x="40" y="54"/>
                      </a:cubicBezTo>
                      <a:cubicBezTo>
                        <a:pt x="39" y="54"/>
                        <a:pt x="39" y="53"/>
                        <a:pt x="39" y="53"/>
                      </a:cubicBezTo>
                      <a:cubicBezTo>
                        <a:pt x="38" y="53"/>
                        <a:pt x="38" y="53"/>
                        <a:pt x="38" y="52"/>
                      </a:cubicBezTo>
                      <a:cubicBezTo>
                        <a:pt x="38" y="52"/>
                        <a:pt x="38" y="52"/>
                        <a:pt x="38" y="51"/>
                      </a:cubicBezTo>
                      <a:cubicBezTo>
                        <a:pt x="37" y="51"/>
                        <a:pt x="37" y="50"/>
                        <a:pt x="36" y="50"/>
                      </a:cubicBezTo>
                      <a:cubicBezTo>
                        <a:pt x="36" y="50"/>
                        <a:pt x="35" y="50"/>
                        <a:pt x="35" y="50"/>
                      </a:cubicBezTo>
                      <a:cubicBezTo>
                        <a:pt x="35" y="49"/>
                        <a:pt x="34" y="49"/>
                        <a:pt x="34" y="49"/>
                      </a:cubicBezTo>
                      <a:cubicBezTo>
                        <a:pt x="34" y="49"/>
                        <a:pt x="34" y="49"/>
                        <a:pt x="33" y="49"/>
                      </a:cubicBezTo>
                      <a:cubicBezTo>
                        <a:pt x="32" y="49"/>
                        <a:pt x="32" y="47"/>
                        <a:pt x="31" y="47"/>
                      </a:cubicBezTo>
                      <a:cubicBezTo>
                        <a:pt x="30" y="47"/>
                        <a:pt x="30" y="48"/>
                        <a:pt x="29" y="48"/>
                      </a:cubicBezTo>
                      <a:cubicBezTo>
                        <a:pt x="29" y="48"/>
                        <a:pt x="28" y="47"/>
                        <a:pt x="28" y="47"/>
                      </a:cubicBezTo>
                      <a:cubicBezTo>
                        <a:pt x="27" y="47"/>
                        <a:pt x="27" y="47"/>
                        <a:pt x="26" y="46"/>
                      </a:cubicBezTo>
                      <a:cubicBezTo>
                        <a:pt x="26" y="46"/>
                        <a:pt x="25" y="46"/>
                        <a:pt x="25" y="46"/>
                      </a:cubicBezTo>
                      <a:cubicBezTo>
                        <a:pt x="25" y="46"/>
                        <a:pt x="25" y="46"/>
                        <a:pt x="24" y="46"/>
                      </a:cubicBezTo>
                      <a:cubicBezTo>
                        <a:pt x="24" y="45"/>
                        <a:pt x="24" y="45"/>
                        <a:pt x="23" y="45"/>
                      </a:cubicBezTo>
                      <a:cubicBezTo>
                        <a:pt x="23" y="45"/>
                        <a:pt x="23" y="44"/>
                        <a:pt x="23" y="44"/>
                      </a:cubicBezTo>
                      <a:cubicBezTo>
                        <a:pt x="23" y="44"/>
                        <a:pt x="23" y="43"/>
                        <a:pt x="23" y="43"/>
                      </a:cubicBezTo>
                      <a:cubicBezTo>
                        <a:pt x="23" y="42"/>
                        <a:pt x="22" y="41"/>
                        <a:pt x="22" y="40"/>
                      </a:cubicBezTo>
                      <a:cubicBezTo>
                        <a:pt x="21" y="40"/>
                        <a:pt x="21" y="40"/>
                        <a:pt x="21" y="39"/>
                      </a:cubicBezTo>
                      <a:cubicBezTo>
                        <a:pt x="21" y="39"/>
                        <a:pt x="21" y="39"/>
                        <a:pt x="21" y="38"/>
                      </a:cubicBezTo>
                      <a:cubicBezTo>
                        <a:pt x="20" y="38"/>
                        <a:pt x="20" y="38"/>
                        <a:pt x="20" y="37"/>
                      </a:cubicBezTo>
                      <a:cubicBezTo>
                        <a:pt x="19" y="37"/>
                        <a:pt x="19" y="37"/>
                        <a:pt x="19" y="36"/>
                      </a:cubicBezTo>
                      <a:cubicBezTo>
                        <a:pt x="19" y="36"/>
                        <a:pt x="19" y="35"/>
                        <a:pt x="19" y="35"/>
                      </a:cubicBezTo>
                      <a:cubicBezTo>
                        <a:pt x="19" y="34"/>
                        <a:pt x="17" y="34"/>
                        <a:pt x="18" y="35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9" y="38"/>
                        <a:pt x="19" y="38"/>
                        <a:pt x="19" y="38"/>
                      </a:cubicBezTo>
                      <a:cubicBezTo>
                        <a:pt x="19" y="39"/>
                        <a:pt x="19" y="40"/>
                        <a:pt x="19" y="40"/>
                      </a:cubicBezTo>
                      <a:cubicBezTo>
                        <a:pt x="20" y="40"/>
                        <a:pt x="20" y="41"/>
                        <a:pt x="20" y="41"/>
                      </a:cubicBezTo>
                      <a:cubicBezTo>
                        <a:pt x="19" y="41"/>
                        <a:pt x="19" y="41"/>
                        <a:pt x="19" y="41"/>
                      </a:cubicBezTo>
                      <a:cubicBezTo>
                        <a:pt x="19" y="41"/>
                        <a:pt x="18" y="40"/>
                        <a:pt x="18" y="40"/>
                      </a:cubicBezTo>
                      <a:cubicBezTo>
                        <a:pt x="18" y="40"/>
                        <a:pt x="18" y="39"/>
                        <a:pt x="18" y="39"/>
                      </a:cubicBezTo>
                      <a:cubicBezTo>
                        <a:pt x="18" y="38"/>
                        <a:pt x="17" y="38"/>
                        <a:pt x="17" y="38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6" y="35"/>
                        <a:pt x="16" y="35"/>
                        <a:pt x="16" y="34"/>
                      </a:cubicBezTo>
                      <a:cubicBezTo>
                        <a:pt x="16" y="34"/>
                        <a:pt x="16" y="33"/>
                        <a:pt x="16" y="33"/>
                      </a:cubicBezTo>
                      <a:cubicBezTo>
                        <a:pt x="16" y="33"/>
                        <a:pt x="16" y="32"/>
                        <a:pt x="15" y="32"/>
                      </a:cubicBezTo>
                      <a:cubicBezTo>
                        <a:pt x="15" y="32"/>
                        <a:pt x="15" y="32"/>
                        <a:pt x="14" y="32"/>
                      </a:cubicBezTo>
                      <a:cubicBezTo>
                        <a:pt x="14" y="31"/>
                        <a:pt x="14" y="31"/>
                        <a:pt x="14" y="30"/>
                      </a:cubicBezTo>
                      <a:cubicBezTo>
                        <a:pt x="14" y="30"/>
                        <a:pt x="14" y="29"/>
                        <a:pt x="14" y="29"/>
                      </a:cubicBezTo>
                      <a:cubicBezTo>
                        <a:pt x="14" y="28"/>
                        <a:pt x="14" y="27"/>
                        <a:pt x="14" y="27"/>
                      </a:cubicBezTo>
                      <a:cubicBezTo>
                        <a:pt x="14" y="26"/>
                        <a:pt x="15" y="26"/>
                        <a:pt x="15" y="26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6" y="24"/>
                        <a:pt x="16" y="24"/>
                        <a:pt x="17" y="23"/>
                      </a:cubicBezTo>
                      <a:cubicBezTo>
                        <a:pt x="17" y="22"/>
                        <a:pt x="18" y="22"/>
                        <a:pt x="18" y="21"/>
                      </a:cubicBezTo>
                      <a:cubicBezTo>
                        <a:pt x="18" y="21"/>
                        <a:pt x="19" y="20"/>
                        <a:pt x="19" y="20"/>
                      </a:cubicBezTo>
                      <a:cubicBezTo>
                        <a:pt x="19" y="19"/>
                        <a:pt x="18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9" y="18"/>
                        <a:pt x="19" y="17"/>
                        <a:pt x="19" y="17"/>
                      </a:cubicBezTo>
                      <a:cubicBezTo>
                        <a:pt x="19" y="17"/>
                        <a:pt x="18" y="16"/>
                        <a:pt x="18" y="16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19" y="14"/>
                        <a:pt x="18" y="15"/>
                        <a:pt x="18" y="15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13"/>
                        <a:pt x="18" y="12"/>
                        <a:pt x="18" y="12"/>
                      </a:cubicBezTo>
                      <a:cubicBezTo>
                        <a:pt x="18" y="12"/>
                        <a:pt x="18" y="12"/>
                        <a:pt x="17" y="11"/>
                      </a:cubicBezTo>
                      <a:cubicBezTo>
                        <a:pt x="22" y="7"/>
                        <a:pt x="29" y="4"/>
                        <a:pt x="35" y="3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35" y="3"/>
                        <a:pt x="35" y="4"/>
                        <a:pt x="36" y="4"/>
                      </a:cubicBezTo>
                      <a:cubicBezTo>
                        <a:pt x="36" y="3"/>
                        <a:pt x="36" y="4"/>
                        <a:pt x="37" y="4"/>
                      </a:cubicBezTo>
                      <a:cubicBezTo>
                        <a:pt x="37" y="4"/>
                        <a:pt x="38" y="3"/>
                        <a:pt x="38" y="3"/>
                      </a:cubicBezTo>
                      <a:cubicBezTo>
                        <a:pt x="39" y="4"/>
                        <a:pt x="40" y="4"/>
                        <a:pt x="41" y="4"/>
                      </a:cubicBezTo>
                      <a:cubicBezTo>
                        <a:pt x="41" y="4"/>
                        <a:pt x="41" y="4"/>
                        <a:pt x="41" y="3"/>
                      </a:cubicBezTo>
                      <a:cubicBezTo>
                        <a:pt x="41" y="3"/>
                        <a:pt x="41" y="3"/>
                        <a:pt x="41" y="3"/>
                      </a:cubicBezTo>
                      <a:cubicBezTo>
                        <a:pt x="42" y="3"/>
                        <a:pt x="42" y="3"/>
                        <a:pt x="42" y="3"/>
                      </a:cubicBezTo>
                      <a:cubicBezTo>
                        <a:pt x="43" y="3"/>
                        <a:pt x="44" y="3"/>
                        <a:pt x="45" y="3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0"/>
                        <a:pt x="44" y="0"/>
                        <a:pt x="43" y="0"/>
                      </a:cubicBezTo>
                      <a:cubicBezTo>
                        <a:pt x="43" y="0"/>
                        <a:pt x="43" y="0"/>
                        <a:pt x="42" y="0"/>
                      </a:cubicBezTo>
                      <a:cubicBezTo>
                        <a:pt x="42" y="0"/>
                        <a:pt x="42" y="0"/>
                        <a:pt x="41" y="0"/>
                      </a:cubicBezTo>
                      <a:cubicBezTo>
                        <a:pt x="37" y="0"/>
                        <a:pt x="33" y="1"/>
                        <a:pt x="29" y="3"/>
                      </a:cubicBezTo>
                      <a:cubicBezTo>
                        <a:pt x="28" y="3"/>
                        <a:pt x="27" y="3"/>
                        <a:pt x="27" y="3"/>
                      </a:cubicBezTo>
                      <a:cubicBezTo>
                        <a:pt x="27" y="3"/>
                        <a:pt x="26" y="3"/>
                        <a:pt x="26" y="3"/>
                      </a:cubicBezTo>
                      <a:cubicBezTo>
                        <a:pt x="26" y="4"/>
                        <a:pt x="25" y="4"/>
                        <a:pt x="25" y="4"/>
                      </a:cubicBezTo>
                      <a:cubicBezTo>
                        <a:pt x="24" y="4"/>
                        <a:pt x="24" y="5"/>
                        <a:pt x="23" y="5"/>
                      </a:cubicBezTo>
                      <a:cubicBezTo>
                        <a:pt x="22" y="5"/>
                        <a:pt x="22" y="6"/>
                        <a:pt x="21" y="6"/>
                      </a:cubicBezTo>
                      <a:cubicBezTo>
                        <a:pt x="19" y="7"/>
                        <a:pt x="17" y="9"/>
                        <a:pt x="15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13" y="12"/>
                        <a:pt x="13" y="12"/>
                        <a:pt x="12" y="13"/>
                      </a:cubicBezTo>
                      <a:cubicBezTo>
                        <a:pt x="12" y="13"/>
                        <a:pt x="11" y="14"/>
                        <a:pt x="11" y="14"/>
                      </a:cubicBezTo>
                      <a:cubicBezTo>
                        <a:pt x="10" y="15"/>
                        <a:pt x="10" y="16"/>
                        <a:pt x="9" y="17"/>
                      </a:cubicBezTo>
                      <a:cubicBezTo>
                        <a:pt x="8" y="18"/>
                        <a:pt x="7" y="20"/>
                        <a:pt x="5" y="22"/>
                      </a:cubicBezTo>
                      <a:cubicBezTo>
                        <a:pt x="5" y="22"/>
                        <a:pt x="5" y="23"/>
                        <a:pt x="5" y="23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4" y="25"/>
                        <a:pt x="3" y="26"/>
                        <a:pt x="3" y="27"/>
                      </a:cubicBezTo>
                      <a:cubicBezTo>
                        <a:pt x="3" y="28"/>
                        <a:pt x="3" y="28"/>
                        <a:pt x="2" y="28"/>
                      </a:cubicBezTo>
                      <a:cubicBezTo>
                        <a:pt x="2" y="30"/>
                        <a:pt x="2" y="31"/>
                        <a:pt x="1" y="32"/>
                      </a:cubicBezTo>
                      <a:cubicBezTo>
                        <a:pt x="1" y="33"/>
                        <a:pt x="1" y="34"/>
                        <a:pt x="1" y="34"/>
                      </a:cubicBezTo>
                      <a:close/>
                      <a:moveTo>
                        <a:pt x="45" y="34"/>
                      </a:move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5" y="54"/>
                        <a:pt x="45" y="54"/>
                        <a:pt x="45" y="54"/>
                      </a:cubicBezTo>
                      <a:cubicBezTo>
                        <a:pt x="45" y="54"/>
                        <a:pt x="44" y="53"/>
                        <a:pt x="44" y="53"/>
                      </a:cubicBezTo>
                      <a:cubicBezTo>
                        <a:pt x="43" y="53"/>
                        <a:pt x="42" y="53"/>
                        <a:pt x="41" y="53"/>
                      </a:cubicBezTo>
                      <a:cubicBezTo>
                        <a:pt x="41" y="53"/>
                        <a:pt x="40" y="52"/>
                        <a:pt x="40" y="51"/>
                      </a:cubicBezTo>
                      <a:cubicBezTo>
                        <a:pt x="40" y="51"/>
                        <a:pt x="40" y="50"/>
                        <a:pt x="40" y="50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8"/>
                        <a:pt x="40" y="48"/>
                        <a:pt x="39" y="47"/>
                      </a:cubicBezTo>
                      <a:cubicBezTo>
                        <a:pt x="38" y="47"/>
                        <a:pt x="37" y="48"/>
                        <a:pt x="36" y="47"/>
                      </a:cubicBezTo>
                      <a:cubicBezTo>
                        <a:pt x="36" y="47"/>
                        <a:pt x="36" y="47"/>
                        <a:pt x="36" y="47"/>
                      </a:cubicBezTo>
                      <a:cubicBezTo>
                        <a:pt x="37" y="46"/>
                        <a:pt x="36" y="46"/>
                        <a:pt x="37" y="46"/>
                      </a:cubicBezTo>
                      <a:cubicBezTo>
                        <a:pt x="37" y="46"/>
                        <a:pt x="37" y="45"/>
                        <a:pt x="37" y="45"/>
                      </a:cubicBezTo>
                      <a:cubicBezTo>
                        <a:pt x="37" y="45"/>
                        <a:pt x="37" y="45"/>
                        <a:pt x="37" y="44"/>
                      </a:cubicBezTo>
                      <a:cubicBezTo>
                        <a:pt x="37" y="44"/>
                        <a:pt x="38" y="44"/>
                        <a:pt x="38" y="44"/>
                      </a:cubicBezTo>
                      <a:cubicBezTo>
                        <a:pt x="38" y="43"/>
                        <a:pt x="38" y="43"/>
                        <a:pt x="37" y="43"/>
                      </a:cubicBezTo>
                      <a:cubicBezTo>
                        <a:pt x="37" y="43"/>
                        <a:pt x="36" y="43"/>
                        <a:pt x="36" y="43"/>
                      </a:cubicBezTo>
                      <a:cubicBezTo>
                        <a:pt x="35" y="43"/>
                        <a:pt x="35" y="45"/>
                        <a:pt x="34" y="45"/>
                      </a:cubicBezTo>
                      <a:cubicBezTo>
                        <a:pt x="34" y="45"/>
                        <a:pt x="33" y="45"/>
                        <a:pt x="33" y="45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1" y="45"/>
                        <a:pt x="31" y="45"/>
                        <a:pt x="30" y="45"/>
                      </a:cubicBezTo>
                      <a:cubicBezTo>
                        <a:pt x="30" y="45"/>
                        <a:pt x="30" y="43"/>
                        <a:pt x="30" y="43"/>
                      </a:cubicBezTo>
                      <a:cubicBezTo>
                        <a:pt x="29" y="42"/>
                        <a:pt x="30" y="41"/>
                        <a:pt x="30" y="40"/>
                      </a:cubicBezTo>
                      <a:cubicBezTo>
                        <a:pt x="30" y="40"/>
                        <a:pt x="30" y="39"/>
                        <a:pt x="30" y="39"/>
                      </a:cubicBezTo>
                      <a:cubicBezTo>
                        <a:pt x="31" y="39"/>
                        <a:pt x="30" y="38"/>
                        <a:pt x="31" y="38"/>
                      </a:cubicBezTo>
                      <a:cubicBezTo>
                        <a:pt x="31" y="37"/>
                        <a:pt x="32" y="37"/>
                        <a:pt x="32" y="37"/>
                      </a:cubicBezTo>
                      <a:cubicBezTo>
                        <a:pt x="33" y="36"/>
                        <a:pt x="33" y="36"/>
                        <a:pt x="34" y="36"/>
                      </a:cubicBezTo>
                      <a:cubicBezTo>
                        <a:pt x="35" y="36"/>
                        <a:pt x="35" y="36"/>
                        <a:pt x="36" y="36"/>
                      </a:cubicBez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37" y="36"/>
                        <a:pt x="37" y="36"/>
                        <a:pt x="38" y="35"/>
                      </a:cubicBezTo>
                      <a:cubicBezTo>
                        <a:pt x="39" y="35"/>
                        <a:pt x="39" y="35"/>
                        <a:pt x="40" y="35"/>
                      </a:cubicBezTo>
                      <a:cubicBezTo>
                        <a:pt x="40" y="35"/>
                        <a:pt x="41" y="36"/>
                        <a:pt x="41" y="36"/>
                      </a:cubicBezTo>
                      <a:cubicBezTo>
                        <a:pt x="41" y="36"/>
                        <a:pt x="42" y="35"/>
                        <a:pt x="42" y="36"/>
                      </a:cubicBezTo>
                      <a:cubicBezTo>
                        <a:pt x="42" y="36"/>
                        <a:pt x="43" y="36"/>
                        <a:pt x="43" y="36"/>
                      </a:cubicBezTo>
                      <a:cubicBezTo>
                        <a:pt x="43" y="37"/>
                        <a:pt x="42" y="37"/>
                        <a:pt x="43" y="38"/>
                      </a:cubicBezTo>
                      <a:cubicBezTo>
                        <a:pt x="43" y="38"/>
                        <a:pt x="44" y="38"/>
                        <a:pt x="44" y="38"/>
                      </a:cubicBezTo>
                      <a:cubicBezTo>
                        <a:pt x="45" y="38"/>
                        <a:pt x="44" y="38"/>
                        <a:pt x="44" y="37"/>
                      </a:cubicBezTo>
                      <a:cubicBezTo>
                        <a:pt x="44" y="37"/>
                        <a:pt x="44" y="37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4" y="35"/>
                        <a:pt x="45" y="34"/>
                        <a:pt x="45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0" name="Freeform: Shape 121"/>
                <p:cNvSpPr/>
                <p:nvPr/>
              </p:nvSpPr>
              <p:spPr bwMode="auto">
                <a:xfrm>
                  <a:off x="2569358" y="2646188"/>
                  <a:ext cx="137246" cy="388456"/>
                </a:xfrm>
                <a:custGeom>
                  <a:avLst/>
                  <a:gdLst>
                    <a:gd name="T0" fmla="*/ 4 w 31"/>
                    <a:gd name="T1" fmla="*/ 11 h 88"/>
                    <a:gd name="T2" fmla="*/ 1 w 31"/>
                    <a:gd name="T3" fmla="*/ 22 h 88"/>
                    <a:gd name="T4" fmla="*/ 3 w 31"/>
                    <a:gd name="T5" fmla="*/ 31 h 88"/>
                    <a:gd name="T6" fmla="*/ 11 w 31"/>
                    <a:gd name="T7" fmla="*/ 40 h 88"/>
                    <a:gd name="T8" fmla="*/ 11 w 31"/>
                    <a:gd name="T9" fmla="*/ 88 h 88"/>
                    <a:gd name="T10" fmla="*/ 20 w 31"/>
                    <a:gd name="T11" fmla="*/ 88 h 88"/>
                    <a:gd name="T12" fmla="*/ 20 w 31"/>
                    <a:gd name="T13" fmla="*/ 40 h 88"/>
                    <a:gd name="T14" fmla="*/ 28 w 31"/>
                    <a:gd name="T15" fmla="*/ 31 h 88"/>
                    <a:gd name="T16" fmla="*/ 30 w 31"/>
                    <a:gd name="T17" fmla="*/ 22 h 88"/>
                    <a:gd name="T18" fmla="*/ 27 w 31"/>
                    <a:gd name="T19" fmla="*/ 11 h 88"/>
                    <a:gd name="T20" fmla="*/ 20 w 31"/>
                    <a:gd name="T21" fmla="*/ 0 h 88"/>
                    <a:gd name="T22" fmla="*/ 23 w 31"/>
                    <a:gd name="T23" fmla="*/ 21 h 88"/>
                    <a:gd name="T24" fmla="*/ 20 w 31"/>
                    <a:gd name="T25" fmla="*/ 21 h 88"/>
                    <a:gd name="T26" fmla="*/ 18 w 31"/>
                    <a:gd name="T27" fmla="*/ 0 h 88"/>
                    <a:gd name="T28" fmla="*/ 15 w 31"/>
                    <a:gd name="T29" fmla="*/ 0 h 88"/>
                    <a:gd name="T30" fmla="*/ 13 w 31"/>
                    <a:gd name="T31" fmla="*/ 0 h 88"/>
                    <a:gd name="T32" fmla="*/ 11 w 31"/>
                    <a:gd name="T33" fmla="*/ 21 h 88"/>
                    <a:gd name="T34" fmla="*/ 8 w 31"/>
                    <a:gd name="T35" fmla="*/ 21 h 88"/>
                    <a:gd name="T36" fmla="*/ 10 w 31"/>
                    <a:gd name="T37" fmla="*/ 0 h 88"/>
                    <a:gd name="T38" fmla="*/ 4 w 31"/>
                    <a:gd name="T39" fmla="*/ 11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" h="88">
                      <a:moveTo>
                        <a:pt x="4" y="11"/>
                      </a:moveTo>
                      <a:cubicBezTo>
                        <a:pt x="2" y="14"/>
                        <a:pt x="1" y="18"/>
                        <a:pt x="1" y="22"/>
                      </a:cubicBezTo>
                      <a:cubicBezTo>
                        <a:pt x="0" y="25"/>
                        <a:pt x="1" y="28"/>
                        <a:pt x="3" y="31"/>
                      </a:cubicBezTo>
                      <a:cubicBezTo>
                        <a:pt x="4" y="34"/>
                        <a:pt x="8" y="38"/>
                        <a:pt x="11" y="40"/>
                      </a:cubicBezTo>
                      <a:cubicBezTo>
                        <a:pt x="11" y="88"/>
                        <a:pt x="11" y="88"/>
                        <a:pt x="11" y="88"/>
                      </a:cubicBezTo>
                      <a:cubicBezTo>
                        <a:pt x="20" y="88"/>
                        <a:pt x="20" y="88"/>
                        <a:pt x="20" y="88"/>
                      </a:cubicBezTo>
                      <a:cubicBezTo>
                        <a:pt x="20" y="40"/>
                        <a:pt x="20" y="40"/>
                        <a:pt x="20" y="40"/>
                      </a:cubicBezTo>
                      <a:cubicBezTo>
                        <a:pt x="23" y="38"/>
                        <a:pt x="26" y="34"/>
                        <a:pt x="28" y="31"/>
                      </a:cubicBezTo>
                      <a:cubicBezTo>
                        <a:pt x="30" y="28"/>
                        <a:pt x="31" y="25"/>
                        <a:pt x="30" y="22"/>
                      </a:cubicBezTo>
                      <a:cubicBezTo>
                        <a:pt x="30" y="18"/>
                        <a:pt x="28" y="14"/>
                        <a:pt x="27" y="11"/>
                      </a:cubicBezTo>
                      <a:cubicBezTo>
                        <a:pt x="26" y="8"/>
                        <a:pt x="24" y="1"/>
                        <a:pt x="20" y="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7" y="1"/>
                        <a:pt x="5" y="8"/>
                        <a:pt x="4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1" name="Freeform: Shape 122"/>
                <p:cNvSpPr/>
                <p:nvPr/>
              </p:nvSpPr>
              <p:spPr bwMode="auto">
                <a:xfrm>
                  <a:off x="2745817" y="2636385"/>
                  <a:ext cx="140922" cy="398259"/>
                </a:xfrm>
                <a:custGeom>
                  <a:avLst/>
                  <a:gdLst>
                    <a:gd name="T0" fmla="*/ 20 w 32"/>
                    <a:gd name="T1" fmla="*/ 90 h 90"/>
                    <a:gd name="T2" fmla="*/ 20 w 32"/>
                    <a:gd name="T3" fmla="*/ 43 h 90"/>
                    <a:gd name="T4" fmla="*/ 32 w 32"/>
                    <a:gd name="T5" fmla="*/ 24 h 90"/>
                    <a:gd name="T6" fmla="*/ 16 w 32"/>
                    <a:gd name="T7" fmla="*/ 0 h 90"/>
                    <a:gd name="T8" fmla="*/ 0 w 32"/>
                    <a:gd name="T9" fmla="*/ 24 h 90"/>
                    <a:gd name="T10" fmla="*/ 12 w 32"/>
                    <a:gd name="T11" fmla="*/ 43 h 90"/>
                    <a:gd name="T12" fmla="*/ 12 w 32"/>
                    <a:gd name="T13" fmla="*/ 90 h 90"/>
                    <a:gd name="T14" fmla="*/ 20 w 32"/>
                    <a:gd name="T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90">
                      <a:moveTo>
                        <a:pt x="20" y="90"/>
                      </a:move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27" y="41"/>
                        <a:pt x="32" y="33"/>
                        <a:pt x="32" y="24"/>
                      </a:cubicBezTo>
                      <a:cubicBezTo>
                        <a:pt x="32" y="14"/>
                        <a:pt x="25" y="0"/>
                        <a:pt x="16" y="0"/>
                      </a:cubicBezTo>
                      <a:cubicBezTo>
                        <a:pt x="7" y="0"/>
                        <a:pt x="0" y="14"/>
                        <a:pt x="0" y="24"/>
                      </a:cubicBezTo>
                      <a:cubicBezTo>
                        <a:pt x="0" y="33"/>
                        <a:pt x="5" y="41"/>
                        <a:pt x="12" y="43"/>
                      </a:cubicBezTo>
                      <a:cubicBezTo>
                        <a:pt x="12" y="90"/>
                        <a:pt x="12" y="90"/>
                        <a:pt x="12" y="90"/>
                      </a:cubicBezTo>
                      <a:lnTo>
                        <a:pt x="2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2" name="Freeform: Shape 123"/>
                <p:cNvSpPr/>
                <p:nvPr/>
              </p:nvSpPr>
              <p:spPr bwMode="auto">
                <a:xfrm>
                  <a:off x="2896543" y="3078759"/>
                  <a:ext cx="162980" cy="167882"/>
                </a:xfrm>
                <a:custGeom>
                  <a:avLst/>
                  <a:gdLst>
                    <a:gd name="T0" fmla="*/ 8 w 37"/>
                    <a:gd name="T1" fmla="*/ 35 h 38"/>
                    <a:gd name="T2" fmla="*/ 18 w 37"/>
                    <a:gd name="T3" fmla="*/ 38 h 38"/>
                    <a:gd name="T4" fmla="*/ 37 w 37"/>
                    <a:gd name="T5" fmla="*/ 19 h 38"/>
                    <a:gd name="T6" fmla="*/ 18 w 37"/>
                    <a:gd name="T7" fmla="*/ 0 h 38"/>
                    <a:gd name="T8" fmla="*/ 0 w 37"/>
                    <a:gd name="T9" fmla="*/ 17 h 38"/>
                    <a:gd name="T10" fmla="*/ 18 w 37"/>
                    <a:gd name="T11" fmla="*/ 17 h 38"/>
                    <a:gd name="T12" fmla="*/ 24 w 37"/>
                    <a:gd name="T13" fmla="*/ 17 h 38"/>
                    <a:gd name="T14" fmla="*/ 20 w 37"/>
                    <a:gd name="T15" fmla="*/ 21 h 38"/>
                    <a:gd name="T16" fmla="*/ 8 w 37"/>
                    <a:gd name="T17" fmla="*/ 3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38">
                      <a:moveTo>
                        <a:pt x="8" y="35"/>
                      </a:moveTo>
                      <a:cubicBezTo>
                        <a:pt x="11" y="37"/>
                        <a:pt x="14" y="38"/>
                        <a:pt x="18" y="38"/>
                      </a:cubicBezTo>
                      <a:cubicBezTo>
                        <a:pt x="29" y="38"/>
                        <a:pt x="37" y="30"/>
                        <a:pt x="37" y="19"/>
                      </a:cubicBezTo>
                      <a:cubicBezTo>
                        <a:pt x="37" y="9"/>
                        <a:pt x="29" y="0"/>
                        <a:pt x="18" y="0"/>
                      </a:cubicBezTo>
                      <a:cubicBezTo>
                        <a:pt x="9" y="0"/>
                        <a:pt x="1" y="7"/>
                        <a:pt x="0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0" y="21"/>
                        <a:pt x="20" y="21"/>
                        <a:pt x="20" y="21"/>
                      </a:cubicBezTo>
                      <a:lnTo>
                        <a:pt x="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3" name="Freeform: Shape 124"/>
                <p:cNvSpPr/>
                <p:nvPr/>
              </p:nvSpPr>
              <p:spPr bwMode="auto">
                <a:xfrm>
                  <a:off x="2635530" y="3162087"/>
                  <a:ext cx="340665" cy="322284"/>
                </a:xfrm>
                <a:custGeom>
                  <a:avLst/>
                  <a:gdLst>
                    <a:gd name="T0" fmla="*/ 34 w 77"/>
                    <a:gd name="T1" fmla="*/ 39 h 73"/>
                    <a:gd name="T2" fmla="*/ 34 w 77"/>
                    <a:gd name="T3" fmla="*/ 41 h 73"/>
                    <a:gd name="T4" fmla="*/ 34 w 77"/>
                    <a:gd name="T5" fmla="*/ 43 h 73"/>
                    <a:gd name="T6" fmla="*/ 34 w 77"/>
                    <a:gd name="T7" fmla="*/ 67 h 73"/>
                    <a:gd name="T8" fmla="*/ 25 w 77"/>
                    <a:gd name="T9" fmla="*/ 73 h 73"/>
                    <a:gd name="T10" fmla="*/ 51 w 77"/>
                    <a:gd name="T11" fmla="*/ 73 h 73"/>
                    <a:gd name="T12" fmla="*/ 43 w 77"/>
                    <a:gd name="T13" fmla="*/ 67 h 73"/>
                    <a:gd name="T14" fmla="*/ 43 w 77"/>
                    <a:gd name="T15" fmla="*/ 43 h 73"/>
                    <a:gd name="T16" fmla="*/ 43 w 77"/>
                    <a:gd name="T17" fmla="*/ 41 h 73"/>
                    <a:gd name="T18" fmla="*/ 43 w 77"/>
                    <a:gd name="T19" fmla="*/ 39 h 73"/>
                    <a:gd name="T20" fmla="*/ 65 w 77"/>
                    <a:gd name="T21" fmla="*/ 14 h 73"/>
                    <a:gd name="T22" fmla="*/ 77 w 77"/>
                    <a:gd name="T23" fmla="*/ 0 h 73"/>
                    <a:gd name="T24" fmla="*/ 58 w 77"/>
                    <a:gd name="T25" fmla="*/ 0 h 73"/>
                    <a:gd name="T26" fmla="*/ 0 w 77"/>
                    <a:gd name="T27" fmla="*/ 0 h 73"/>
                    <a:gd name="T28" fmla="*/ 34 w 77"/>
                    <a:gd name="T29" fmla="*/ 39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7" h="73">
                      <a:moveTo>
                        <a:pt x="34" y="39"/>
                      </a:move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4" y="43"/>
                        <a:pt x="34" y="43"/>
                        <a:pt x="34" y="43"/>
                      </a:cubicBezTo>
                      <a:cubicBezTo>
                        <a:pt x="34" y="67"/>
                        <a:pt x="34" y="67"/>
                        <a:pt x="34" y="67"/>
                      </a:cubicBezTo>
                      <a:cubicBezTo>
                        <a:pt x="29" y="68"/>
                        <a:pt x="25" y="70"/>
                        <a:pt x="25" y="73"/>
                      </a:cubicBezTo>
                      <a:cubicBezTo>
                        <a:pt x="51" y="73"/>
                        <a:pt x="51" y="73"/>
                        <a:pt x="51" y="73"/>
                      </a:cubicBezTo>
                      <a:cubicBezTo>
                        <a:pt x="51" y="70"/>
                        <a:pt x="47" y="68"/>
                        <a:pt x="43" y="67"/>
                      </a:cubicBezTo>
                      <a:cubicBezTo>
                        <a:pt x="43" y="43"/>
                        <a:pt x="43" y="43"/>
                        <a:pt x="43" y="43"/>
                      </a:cubicBezTo>
                      <a:cubicBezTo>
                        <a:pt x="43" y="41"/>
                        <a:pt x="43" y="41"/>
                        <a:pt x="43" y="41"/>
                      </a:cubicBezTo>
                      <a:cubicBezTo>
                        <a:pt x="43" y="39"/>
                        <a:pt x="43" y="39"/>
                        <a:pt x="43" y="39"/>
                      </a:cubicBezTo>
                      <a:cubicBezTo>
                        <a:pt x="65" y="14"/>
                        <a:pt x="65" y="14"/>
                        <a:pt x="65" y="14"/>
                      </a:cubicBez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4" name="Freeform: Shape 125"/>
                <p:cNvSpPr/>
                <p:nvPr/>
              </p:nvSpPr>
              <p:spPr bwMode="auto">
                <a:xfrm>
                  <a:off x="4879261" y="892623"/>
                  <a:ext cx="366398" cy="93131"/>
                </a:xfrm>
                <a:custGeom>
                  <a:avLst/>
                  <a:gdLst>
                    <a:gd name="T0" fmla="*/ 198 w 299"/>
                    <a:gd name="T1" fmla="*/ 39 h 76"/>
                    <a:gd name="T2" fmla="*/ 104 w 299"/>
                    <a:gd name="T3" fmla="*/ 39 h 76"/>
                    <a:gd name="T4" fmla="*/ 104 w 299"/>
                    <a:gd name="T5" fmla="*/ 0 h 76"/>
                    <a:gd name="T6" fmla="*/ 0 w 299"/>
                    <a:gd name="T7" fmla="*/ 0 h 76"/>
                    <a:gd name="T8" fmla="*/ 0 w 299"/>
                    <a:gd name="T9" fmla="*/ 76 h 76"/>
                    <a:gd name="T10" fmla="*/ 299 w 299"/>
                    <a:gd name="T11" fmla="*/ 76 h 76"/>
                    <a:gd name="T12" fmla="*/ 299 w 299"/>
                    <a:gd name="T13" fmla="*/ 0 h 76"/>
                    <a:gd name="T14" fmla="*/ 198 w 299"/>
                    <a:gd name="T15" fmla="*/ 0 h 76"/>
                    <a:gd name="T16" fmla="*/ 198 w 299"/>
                    <a:gd name="T17" fmla="*/ 3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9" h="76">
                      <a:moveTo>
                        <a:pt x="198" y="39"/>
                      </a:moveTo>
                      <a:lnTo>
                        <a:pt x="104" y="39"/>
                      </a:lnTo>
                      <a:lnTo>
                        <a:pt x="104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299" y="76"/>
                      </a:lnTo>
                      <a:lnTo>
                        <a:pt x="299" y="0"/>
                      </a:lnTo>
                      <a:lnTo>
                        <a:pt x="198" y="0"/>
                      </a:lnTo>
                      <a:lnTo>
                        <a:pt x="198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5" name="Rectangle 126"/>
                <p:cNvSpPr/>
                <p:nvPr/>
              </p:nvSpPr>
              <p:spPr bwMode="auto">
                <a:xfrm>
                  <a:off x="5028761" y="892623"/>
                  <a:ext cx="71074" cy="2573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6" name="Freeform: Shape 127"/>
                <p:cNvSpPr/>
                <p:nvPr/>
              </p:nvSpPr>
              <p:spPr bwMode="auto">
                <a:xfrm>
                  <a:off x="4879261" y="675725"/>
                  <a:ext cx="366398" cy="194841"/>
                </a:xfrm>
                <a:custGeom>
                  <a:avLst/>
                  <a:gdLst>
                    <a:gd name="T0" fmla="*/ 223 w 299"/>
                    <a:gd name="T1" fmla="*/ 0 h 159"/>
                    <a:gd name="T2" fmla="*/ 151 w 299"/>
                    <a:gd name="T3" fmla="*/ 0 h 159"/>
                    <a:gd name="T4" fmla="*/ 151 w 299"/>
                    <a:gd name="T5" fmla="*/ 29 h 159"/>
                    <a:gd name="T6" fmla="*/ 198 w 299"/>
                    <a:gd name="T7" fmla="*/ 29 h 159"/>
                    <a:gd name="T8" fmla="*/ 198 w 299"/>
                    <a:gd name="T9" fmla="*/ 58 h 159"/>
                    <a:gd name="T10" fmla="*/ 151 w 299"/>
                    <a:gd name="T11" fmla="*/ 58 h 159"/>
                    <a:gd name="T12" fmla="*/ 151 w 299"/>
                    <a:gd name="T13" fmla="*/ 159 h 159"/>
                    <a:gd name="T14" fmla="*/ 198 w 299"/>
                    <a:gd name="T15" fmla="*/ 159 h 159"/>
                    <a:gd name="T16" fmla="*/ 299 w 299"/>
                    <a:gd name="T17" fmla="*/ 159 h 159"/>
                    <a:gd name="T18" fmla="*/ 299 w 299"/>
                    <a:gd name="T19" fmla="*/ 58 h 159"/>
                    <a:gd name="T20" fmla="*/ 223 w 299"/>
                    <a:gd name="T21" fmla="*/ 58 h 159"/>
                    <a:gd name="T22" fmla="*/ 223 w 299"/>
                    <a:gd name="T23" fmla="*/ 0 h 159"/>
                    <a:gd name="T24" fmla="*/ 151 w 299"/>
                    <a:gd name="T25" fmla="*/ 0 h 159"/>
                    <a:gd name="T26" fmla="*/ 79 w 299"/>
                    <a:gd name="T27" fmla="*/ 0 h 159"/>
                    <a:gd name="T28" fmla="*/ 79 w 299"/>
                    <a:gd name="T29" fmla="*/ 58 h 159"/>
                    <a:gd name="T30" fmla="*/ 0 w 299"/>
                    <a:gd name="T31" fmla="*/ 58 h 159"/>
                    <a:gd name="T32" fmla="*/ 0 w 299"/>
                    <a:gd name="T33" fmla="*/ 159 h 159"/>
                    <a:gd name="T34" fmla="*/ 104 w 299"/>
                    <a:gd name="T35" fmla="*/ 159 h 159"/>
                    <a:gd name="T36" fmla="*/ 151 w 299"/>
                    <a:gd name="T37" fmla="*/ 159 h 159"/>
                    <a:gd name="T38" fmla="*/ 151 w 299"/>
                    <a:gd name="T39" fmla="*/ 58 h 159"/>
                    <a:gd name="T40" fmla="*/ 104 w 299"/>
                    <a:gd name="T41" fmla="*/ 58 h 159"/>
                    <a:gd name="T42" fmla="*/ 104 w 299"/>
                    <a:gd name="T43" fmla="*/ 58 h 159"/>
                    <a:gd name="T44" fmla="*/ 104 w 299"/>
                    <a:gd name="T45" fmla="*/ 29 h 159"/>
                    <a:gd name="T46" fmla="*/ 151 w 299"/>
                    <a:gd name="T47" fmla="*/ 29 h 159"/>
                    <a:gd name="T48" fmla="*/ 151 w 299"/>
                    <a:gd name="T49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9" h="159">
                      <a:moveTo>
                        <a:pt x="223" y="0"/>
                      </a:moveTo>
                      <a:lnTo>
                        <a:pt x="151" y="0"/>
                      </a:lnTo>
                      <a:lnTo>
                        <a:pt x="151" y="29"/>
                      </a:lnTo>
                      <a:lnTo>
                        <a:pt x="198" y="29"/>
                      </a:lnTo>
                      <a:lnTo>
                        <a:pt x="198" y="58"/>
                      </a:lnTo>
                      <a:lnTo>
                        <a:pt x="151" y="58"/>
                      </a:lnTo>
                      <a:lnTo>
                        <a:pt x="151" y="159"/>
                      </a:lnTo>
                      <a:lnTo>
                        <a:pt x="198" y="159"/>
                      </a:lnTo>
                      <a:lnTo>
                        <a:pt x="299" y="159"/>
                      </a:lnTo>
                      <a:lnTo>
                        <a:pt x="299" y="58"/>
                      </a:lnTo>
                      <a:lnTo>
                        <a:pt x="223" y="58"/>
                      </a:lnTo>
                      <a:lnTo>
                        <a:pt x="223" y="0"/>
                      </a:lnTo>
                      <a:close/>
                      <a:moveTo>
                        <a:pt x="151" y="0"/>
                      </a:moveTo>
                      <a:lnTo>
                        <a:pt x="79" y="0"/>
                      </a:lnTo>
                      <a:lnTo>
                        <a:pt x="79" y="58"/>
                      </a:lnTo>
                      <a:lnTo>
                        <a:pt x="0" y="58"/>
                      </a:lnTo>
                      <a:lnTo>
                        <a:pt x="0" y="159"/>
                      </a:lnTo>
                      <a:lnTo>
                        <a:pt x="104" y="159"/>
                      </a:lnTo>
                      <a:lnTo>
                        <a:pt x="151" y="159"/>
                      </a:lnTo>
                      <a:lnTo>
                        <a:pt x="151" y="58"/>
                      </a:lnTo>
                      <a:lnTo>
                        <a:pt x="104" y="58"/>
                      </a:lnTo>
                      <a:lnTo>
                        <a:pt x="104" y="58"/>
                      </a:lnTo>
                      <a:lnTo>
                        <a:pt x="104" y="29"/>
                      </a:lnTo>
                      <a:lnTo>
                        <a:pt x="151" y="29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7" name="Freeform: Shape 128"/>
                <p:cNvSpPr/>
                <p:nvPr/>
              </p:nvSpPr>
              <p:spPr bwMode="auto">
                <a:xfrm>
                  <a:off x="2908797" y="1272501"/>
                  <a:ext cx="371300" cy="379878"/>
                </a:xfrm>
                <a:custGeom>
                  <a:avLst/>
                  <a:gdLst>
                    <a:gd name="T0" fmla="*/ 42 w 84"/>
                    <a:gd name="T1" fmla="*/ 0 h 86"/>
                    <a:gd name="T2" fmla="*/ 33 w 84"/>
                    <a:gd name="T3" fmla="*/ 18 h 86"/>
                    <a:gd name="T4" fmla="*/ 33 w 84"/>
                    <a:gd name="T5" fmla="*/ 32 h 86"/>
                    <a:gd name="T6" fmla="*/ 0 w 84"/>
                    <a:gd name="T7" fmla="*/ 46 h 86"/>
                    <a:gd name="T8" fmla="*/ 0 w 84"/>
                    <a:gd name="T9" fmla="*/ 55 h 86"/>
                    <a:gd name="T10" fmla="*/ 33 w 84"/>
                    <a:gd name="T11" fmla="*/ 48 h 86"/>
                    <a:gd name="T12" fmla="*/ 33 w 84"/>
                    <a:gd name="T13" fmla="*/ 67 h 86"/>
                    <a:gd name="T14" fmla="*/ 19 w 84"/>
                    <a:gd name="T15" fmla="*/ 77 h 86"/>
                    <a:gd name="T16" fmla="*/ 19 w 84"/>
                    <a:gd name="T17" fmla="*/ 86 h 86"/>
                    <a:gd name="T18" fmla="*/ 42 w 84"/>
                    <a:gd name="T19" fmla="*/ 78 h 86"/>
                    <a:gd name="T20" fmla="*/ 65 w 84"/>
                    <a:gd name="T21" fmla="*/ 86 h 86"/>
                    <a:gd name="T22" fmla="*/ 65 w 84"/>
                    <a:gd name="T23" fmla="*/ 77 h 86"/>
                    <a:gd name="T24" fmla="*/ 52 w 84"/>
                    <a:gd name="T25" fmla="*/ 67 h 86"/>
                    <a:gd name="T26" fmla="*/ 52 w 84"/>
                    <a:gd name="T27" fmla="*/ 48 h 86"/>
                    <a:gd name="T28" fmla="*/ 84 w 84"/>
                    <a:gd name="T29" fmla="*/ 55 h 86"/>
                    <a:gd name="T30" fmla="*/ 84 w 84"/>
                    <a:gd name="T31" fmla="*/ 46 h 86"/>
                    <a:gd name="T32" fmla="*/ 52 w 84"/>
                    <a:gd name="T33" fmla="*/ 32 h 86"/>
                    <a:gd name="T34" fmla="*/ 52 w 84"/>
                    <a:gd name="T35" fmla="*/ 18 h 86"/>
                    <a:gd name="T36" fmla="*/ 42 w 84"/>
                    <a:gd name="T3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4" h="86">
                      <a:moveTo>
                        <a:pt x="42" y="0"/>
                      </a:moveTo>
                      <a:cubicBezTo>
                        <a:pt x="37" y="0"/>
                        <a:pt x="33" y="13"/>
                        <a:pt x="33" y="18"/>
                      </a:cubicBezTo>
                      <a:cubicBezTo>
                        <a:pt x="33" y="32"/>
                        <a:pt x="33" y="32"/>
                        <a:pt x="33" y="32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33" y="48"/>
                        <a:pt x="33" y="48"/>
                        <a:pt x="33" y="48"/>
                      </a:cubicBezTo>
                      <a:cubicBezTo>
                        <a:pt x="33" y="67"/>
                        <a:pt x="33" y="67"/>
                        <a:pt x="33" y="67"/>
                      </a:cubicBezTo>
                      <a:cubicBezTo>
                        <a:pt x="19" y="77"/>
                        <a:pt x="19" y="77"/>
                        <a:pt x="19" y="77"/>
                      </a:cubicBezTo>
                      <a:cubicBezTo>
                        <a:pt x="19" y="86"/>
                        <a:pt x="19" y="86"/>
                        <a:pt x="19" y="86"/>
                      </a:cubicBezTo>
                      <a:cubicBezTo>
                        <a:pt x="42" y="78"/>
                        <a:pt x="42" y="78"/>
                        <a:pt x="42" y="78"/>
                      </a:cubicBezTo>
                      <a:cubicBezTo>
                        <a:pt x="65" y="86"/>
                        <a:pt x="65" y="86"/>
                        <a:pt x="65" y="86"/>
                      </a:cubicBezTo>
                      <a:cubicBezTo>
                        <a:pt x="65" y="77"/>
                        <a:pt x="65" y="77"/>
                        <a:pt x="65" y="77"/>
                      </a:cubicBezTo>
                      <a:cubicBezTo>
                        <a:pt x="52" y="67"/>
                        <a:pt x="52" y="67"/>
                        <a:pt x="52" y="67"/>
                      </a:cubicBezTo>
                      <a:cubicBezTo>
                        <a:pt x="52" y="48"/>
                        <a:pt x="52" y="48"/>
                        <a:pt x="52" y="48"/>
                      </a:cubicBezTo>
                      <a:cubicBezTo>
                        <a:pt x="84" y="55"/>
                        <a:pt x="84" y="55"/>
                        <a:pt x="84" y="55"/>
                      </a:cubicBezTo>
                      <a:cubicBezTo>
                        <a:pt x="84" y="46"/>
                        <a:pt x="84" y="46"/>
                        <a:pt x="84" y="46"/>
                      </a:cubicBezTo>
                      <a:cubicBezTo>
                        <a:pt x="52" y="32"/>
                        <a:pt x="52" y="32"/>
                        <a:pt x="52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2" y="13"/>
                        <a:pt x="48" y="0"/>
                        <a:pt x="4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8" name="Freeform: Shape 129"/>
                <p:cNvSpPr/>
                <p:nvPr/>
              </p:nvSpPr>
              <p:spPr bwMode="auto">
                <a:xfrm>
                  <a:off x="6251723" y="2292044"/>
                  <a:ext cx="269591" cy="216898"/>
                </a:xfrm>
                <a:custGeom>
                  <a:avLst/>
                  <a:gdLst>
                    <a:gd name="T0" fmla="*/ 48 w 61"/>
                    <a:gd name="T1" fmla="*/ 49 h 49"/>
                    <a:gd name="T2" fmla="*/ 48 w 61"/>
                    <a:gd name="T3" fmla="*/ 32 h 49"/>
                    <a:gd name="T4" fmla="*/ 56 w 61"/>
                    <a:gd name="T5" fmla="*/ 24 h 49"/>
                    <a:gd name="T6" fmla="*/ 61 w 61"/>
                    <a:gd name="T7" fmla="*/ 24 h 49"/>
                    <a:gd name="T8" fmla="*/ 61 w 61"/>
                    <a:gd name="T9" fmla="*/ 6 h 49"/>
                    <a:gd name="T10" fmla="*/ 54 w 61"/>
                    <a:gd name="T11" fmla="*/ 0 h 49"/>
                    <a:gd name="T12" fmla="*/ 39 w 61"/>
                    <a:gd name="T13" fmla="*/ 0 h 49"/>
                    <a:gd name="T14" fmla="*/ 39 w 61"/>
                    <a:gd name="T15" fmla="*/ 8 h 49"/>
                    <a:gd name="T16" fmla="*/ 45 w 61"/>
                    <a:gd name="T17" fmla="*/ 13 h 49"/>
                    <a:gd name="T18" fmla="*/ 39 w 61"/>
                    <a:gd name="T19" fmla="*/ 19 h 49"/>
                    <a:gd name="T20" fmla="*/ 39 w 61"/>
                    <a:gd name="T21" fmla="*/ 22 h 49"/>
                    <a:gd name="T22" fmla="*/ 45 w 61"/>
                    <a:gd name="T23" fmla="*/ 28 h 49"/>
                    <a:gd name="T24" fmla="*/ 39 w 61"/>
                    <a:gd name="T25" fmla="*/ 33 h 49"/>
                    <a:gd name="T26" fmla="*/ 39 w 61"/>
                    <a:gd name="T27" fmla="*/ 49 h 49"/>
                    <a:gd name="T28" fmla="*/ 48 w 61"/>
                    <a:gd name="T29" fmla="*/ 49 h 49"/>
                    <a:gd name="T30" fmla="*/ 39 w 61"/>
                    <a:gd name="T31" fmla="*/ 0 h 49"/>
                    <a:gd name="T32" fmla="*/ 22 w 61"/>
                    <a:gd name="T33" fmla="*/ 0 h 49"/>
                    <a:gd name="T34" fmla="*/ 22 w 61"/>
                    <a:gd name="T35" fmla="*/ 8 h 49"/>
                    <a:gd name="T36" fmla="*/ 22 w 61"/>
                    <a:gd name="T37" fmla="*/ 8 h 49"/>
                    <a:gd name="T38" fmla="*/ 22 w 61"/>
                    <a:gd name="T39" fmla="*/ 8 h 49"/>
                    <a:gd name="T40" fmla="*/ 27 w 61"/>
                    <a:gd name="T41" fmla="*/ 13 h 49"/>
                    <a:gd name="T42" fmla="*/ 22 w 61"/>
                    <a:gd name="T43" fmla="*/ 19 h 49"/>
                    <a:gd name="T44" fmla="*/ 22 w 61"/>
                    <a:gd name="T45" fmla="*/ 19 h 49"/>
                    <a:gd name="T46" fmla="*/ 22 w 61"/>
                    <a:gd name="T47" fmla="*/ 22 h 49"/>
                    <a:gd name="T48" fmla="*/ 22 w 61"/>
                    <a:gd name="T49" fmla="*/ 22 h 49"/>
                    <a:gd name="T50" fmla="*/ 22 w 61"/>
                    <a:gd name="T51" fmla="*/ 22 h 49"/>
                    <a:gd name="T52" fmla="*/ 27 w 61"/>
                    <a:gd name="T53" fmla="*/ 28 h 49"/>
                    <a:gd name="T54" fmla="*/ 22 w 61"/>
                    <a:gd name="T55" fmla="*/ 33 h 49"/>
                    <a:gd name="T56" fmla="*/ 22 w 61"/>
                    <a:gd name="T57" fmla="*/ 33 h 49"/>
                    <a:gd name="T58" fmla="*/ 22 w 61"/>
                    <a:gd name="T59" fmla="*/ 49 h 49"/>
                    <a:gd name="T60" fmla="*/ 39 w 61"/>
                    <a:gd name="T61" fmla="*/ 49 h 49"/>
                    <a:gd name="T62" fmla="*/ 39 w 61"/>
                    <a:gd name="T63" fmla="*/ 33 h 49"/>
                    <a:gd name="T64" fmla="*/ 39 w 61"/>
                    <a:gd name="T65" fmla="*/ 33 h 49"/>
                    <a:gd name="T66" fmla="*/ 34 w 61"/>
                    <a:gd name="T67" fmla="*/ 28 h 49"/>
                    <a:gd name="T68" fmla="*/ 39 w 61"/>
                    <a:gd name="T69" fmla="*/ 22 h 49"/>
                    <a:gd name="T70" fmla="*/ 39 w 61"/>
                    <a:gd name="T71" fmla="*/ 22 h 49"/>
                    <a:gd name="T72" fmla="*/ 39 w 61"/>
                    <a:gd name="T73" fmla="*/ 22 h 49"/>
                    <a:gd name="T74" fmla="*/ 39 w 61"/>
                    <a:gd name="T75" fmla="*/ 19 h 49"/>
                    <a:gd name="T76" fmla="*/ 39 w 61"/>
                    <a:gd name="T77" fmla="*/ 19 h 49"/>
                    <a:gd name="T78" fmla="*/ 34 w 61"/>
                    <a:gd name="T79" fmla="*/ 13 h 49"/>
                    <a:gd name="T80" fmla="*/ 39 w 61"/>
                    <a:gd name="T81" fmla="*/ 8 h 49"/>
                    <a:gd name="T82" fmla="*/ 39 w 61"/>
                    <a:gd name="T83" fmla="*/ 8 h 49"/>
                    <a:gd name="T84" fmla="*/ 39 w 61"/>
                    <a:gd name="T85" fmla="*/ 8 h 49"/>
                    <a:gd name="T86" fmla="*/ 39 w 61"/>
                    <a:gd name="T87" fmla="*/ 0 h 49"/>
                    <a:gd name="T88" fmla="*/ 22 w 61"/>
                    <a:gd name="T89" fmla="*/ 0 h 49"/>
                    <a:gd name="T90" fmla="*/ 6 w 61"/>
                    <a:gd name="T91" fmla="*/ 0 h 49"/>
                    <a:gd name="T92" fmla="*/ 0 w 61"/>
                    <a:gd name="T93" fmla="*/ 6 h 49"/>
                    <a:gd name="T94" fmla="*/ 0 w 61"/>
                    <a:gd name="T95" fmla="*/ 24 h 49"/>
                    <a:gd name="T96" fmla="*/ 5 w 61"/>
                    <a:gd name="T97" fmla="*/ 24 h 49"/>
                    <a:gd name="T98" fmla="*/ 13 w 61"/>
                    <a:gd name="T99" fmla="*/ 32 h 49"/>
                    <a:gd name="T100" fmla="*/ 13 w 61"/>
                    <a:gd name="T101" fmla="*/ 49 h 49"/>
                    <a:gd name="T102" fmla="*/ 22 w 61"/>
                    <a:gd name="T103" fmla="*/ 49 h 49"/>
                    <a:gd name="T104" fmla="*/ 22 w 61"/>
                    <a:gd name="T105" fmla="*/ 33 h 49"/>
                    <a:gd name="T106" fmla="*/ 16 w 61"/>
                    <a:gd name="T107" fmla="*/ 28 h 49"/>
                    <a:gd name="T108" fmla="*/ 22 w 61"/>
                    <a:gd name="T109" fmla="*/ 22 h 49"/>
                    <a:gd name="T110" fmla="*/ 22 w 61"/>
                    <a:gd name="T111" fmla="*/ 19 h 49"/>
                    <a:gd name="T112" fmla="*/ 16 w 61"/>
                    <a:gd name="T113" fmla="*/ 13 h 49"/>
                    <a:gd name="T114" fmla="*/ 22 w 61"/>
                    <a:gd name="T115" fmla="*/ 8 h 49"/>
                    <a:gd name="T116" fmla="*/ 22 w 61"/>
                    <a:gd name="T11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1" h="49">
                      <a:moveTo>
                        <a:pt x="48" y="49"/>
                      </a:move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8" y="27"/>
                        <a:pt x="51" y="24"/>
                        <a:pt x="56" y="24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61" y="6"/>
                        <a:pt x="61" y="6"/>
                        <a:pt x="61" y="6"/>
                      </a:cubicBezTo>
                      <a:cubicBezTo>
                        <a:pt x="61" y="3"/>
                        <a:pt x="58" y="0"/>
                        <a:pt x="54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42" y="8"/>
                        <a:pt x="45" y="10"/>
                        <a:pt x="45" y="13"/>
                      </a:cubicBezTo>
                      <a:cubicBezTo>
                        <a:pt x="45" y="16"/>
                        <a:pt x="42" y="19"/>
                        <a:pt x="39" y="19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42" y="22"/>
                        <a:pt x="45" y="25"/>
                        <a:pt x="45" y="28"/>
                      </a:cubicBezTo>
                      <a:cubicBezTo>
                        <a:pt x="45" y="31"/>
                        <a:pt x="42" y="33"/>
                        <a:pt x="39" y="33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lnTo>
                        <a:pt x="48" y="49"/>
                      </a:lnTo>
                      <a:close/>
                      <a:moveTo>
                        <a:pt x="39" y="0"/>
                      </a:move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5" y="8"/>
                        <a:pt x="27" y="10"/>
                        <a:pt x="27" y="13"/>
                      </a:cubicBezTo>
                      <a:cubicBezTo>
                        <a:pt x="27" y="16"/>
                        <a:pt x="25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5" y="22"/>
                        <a:pt x="27" y="25"/>
                        <a:pt x="27" y="28"/>
                      </a:cubicBezTo>
                      <a:cubicBezTo>
                        <a:pt x="27" y="31"/>
                        <a:pt x="25" y="33"/>
                        <a:pt x="22" y="33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22" y="49"/>
                        <a:pt x="22" y="49"/>
                        <a:pt x="22" y="49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9" y="33"/>
                        <a:pt x="39" y="33"/>
                        <a:pt x="39" y="33"/>
                      </a:cubicBezTo>
                      <a:cubicBezTo>
                        <a:pt x="36" y="33"/>
                        <a:pt x="34" y="31"/>
                        <a:pt x="34" y="28"/>
                      </a:cubicBezTo>
                      <a:cubicBezTo>
                        <a:pt x="34" y="25"/>
                        <a:pt x="36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9" y="19"/>
                        <a:pt x="39" y="19"/>
                        <a:pt x="39" y="19"/>
                      </a:cubicBezTo>
                      <a:cubicBezTo>
                        <a:pt x="36" y="19"/>
                        <a:pt x="34" y="16"/>
                        <a:pt x="34" y="13"/>
                      </a:cubicBezTo>
                      <a:cubicBezTo>
                        <a:pt x="34" y="10"/>
                        <a:pt x="36" y="8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cubicBezTo>
                        <a:pt x="39" y="8"/>
                        <a:pt x="39" y="8"/>
                        <a:pt x="39" y="8"/>
                      </a:cubicBezTo>
                      <a:lnTo>
                        <a:pt x="39" y="0"/>
                      </a:lnTo>
                      <a:close/>
                      <a:moveTo>
                        <a:pt x="22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10" y="24"/>
                        <a:pt x="13" y="27"/>
                        <a:pt x="13" y="32"/>
                      </a:cubicBezTo>
                      <a:cubicBezTo>
                        <a:pt x="13" y="49"/>
                        <a:pt x="13" y="49"/>
                        <a:pt x="13" y="49"/>
                      </a:cubicBezTo>
                      <a:cubicBezTo>
                        <a:pt x="22" y="49"/>
                        <a:pt x="22" y="49"/>
                        <a:pt x="22" y="49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19" y="33"/>
                        <a:pt x="16" y="31"/>
                        <a:pt x="16" y="28"/>
                      </a:cubicBezTo>
                      <a:cubicBezTo>
                        <a:pt x="16" y="25"/>
                        <a:pt x="19" y="22"/>
                        <a:pt x="22" y="22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19" y="19"/>
                        <a:pt x="16" y="16"/>
                        <a:pt x="16" y="13"/>
                      </a:cubicBezTo>
                      <a:cubicBezTo>
                        <a:pt x="16" y="10"/>
                        <a:pt x="19" y="8"/>
                        <a:pt x="22" y="8"/>
                      </a:cubicBez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9" name="Freeform: Shape 130"/>
                <p:cNvSpPr/>
                <p:nvPr/>
              </p:nvSpPr>
              <p:spPr bwMode="auto">
                <a:xfrm>
                  <a:off x="6203932" y="2412135"/>
                  <a:ext cx="366398" cy="193615"/>
                </a:xfrm>
                <a:custGeom>
                  <a:avLst/>
                  <a:gdLst>
                    <a:gd name="T0" fmla="*/ 78 w 83"/>
                    <a:gd name="T1" fmla="*/ 0 h 44"/>
                    <a:gd name="T2" fmla="*/ 72 w 83"/>
                    <a:gd name="T3" fmla="*/ 0 h 44"/>
                    <a:gd name="T4" fmla="*/ 67 w 83"/>
                    <a:gd name="T5" fmla="*/ 0 h 44"/>
                    <a:gd name="T6" fmla="*/ 61 w 83"/>
                    <a:gd name="T7" fmla="*/ 5 h 44"/>
                    <a:gd name="T8" fmla="*/ 61 w 83"/>
                    <a:gd name="T9" fmla="*/ 24 h 44"/>
                    <a:gd name="T10" fmla="*/ 21 w 83"/>
                    <a:gd name="T11" fmla="*/ 24 h 44"/>
                    <a:gd name="T12" fmla="*/ 21 w 83"/>
                    <a:gd name="T13" fmla="*/ 5 h 44"/>
                    <a:gd name="T14" fmla="*/ 16 w 83"/>
                    <a:gd name="T15" fmla="*/ 0 h 44"/>
                    <a:gd name="T16" fmla="*/ 11 w 83"/>
                    <a:gd name="T17" fmla="*/ 0 h 44"/>
                    <a:gd name="T18" fmla="*/ 6 w 83"/>
                    <a:gd name="T19" fmla="*/ 0 h 44"/>
                    <a:gd name="T20" fmla="*/ 0 w 83"/>
                    <a:gd name="T21" fmla="*/ 5 h 44"/>
                    <a:gd name="T22" fmla="*/ 0 w 83"/>
                    <a:gd name="T23" fmla="*/ 33 h 44"/>
                    <a:gd name="T24" fmla="*/ 8 w 83"/>
                    <a:gd name="T25" fmla="*/ 41 h 44"/>
                    <a:gd name="T26" fmla="*/ 8 w 83"/>
                    <a:gd name="T27" fmla="*/ 41 h 44"/>
                    <a:gd name="T28" fmla="*/ 9 w 83"/>
                    <a:gd name="T29" fmla="*/ 43 h 44"/>
                    <a:gd name="T30" fmla="*/ 11 w 83"/>
                    <a:gd name="T31" fmla="*/ 44 h 44"/>
                    <a:gd name="T32" fmla="*/ 13 w 83"/>
                    <a:gd name="T33" fmla="*/ 44 h 44"/>
                    <a:gd name="T34" fmla="*/ 15 w 83"/>
                    <a:gd name="T35" fmla="*/ 43 h 44"/>
                    <a:gd name="T36" fmla="*/ 16 w 83"/>
                    <a:gd name="T37" fmla="*/ 41 h 44"/>
                    <a:gd name="T38" fmla="*/ 16 w 83"/>
                    <a:gd name="T39" fmla="*/ 41 h 44"/>
                    <a:gd name="T40" fmla="*/ 67 w 83"/>
                    <a:gd name="T41" fmla="*/ 41 h 44"/>
                    <a:gd name="T42" fmla="*/ 67 w 83"/>
                    <a:gd name="T43" fmla="*/ 41 h 44"/>
                    <a:gd name="T44" fmla="*/ 68 w 83"/>
                    <a:gd name="T45" fmla="*/ 43 h 44"/>
                    <a:gd name="T46" fmla="*/ 70 w 83"/>
                    <a:gd name="T47" fmla="*/ 44 h 44"/>
                    <a:gd name="T48" fmla="*/ 72 w 83"/>
                    <a:gd name="T49" fmla="*/ 44 h 44"/>
                    <a:gd name="T50" fmla="*/ 74 w 83"/>
                    <a:gd name="T51" fmla="*/ 43 h 44"/>
                    <a:gd name="T52" fmla="*/ 75 w 83"/>
                    <a:gd name="T53" fmla="*/ 41 h 44"/>
                    <a:gd name="T54" fmla="*/ 75 w 83"/>
                    <a:gd name="T55" fmla="*/ 41 h 44"/>
                    <a:gd name="T56" fmla="*/ 78 w 83"/>
                    <a:gd name="T57" fmla="*/ 41 h 44"/>
                    <a:gd name="T58" fmla="*/ 83 w 83"/>
                    <a:gd name="T59" fmla="*/ 33 h 44"/>
                    <a:gd name="T60" fmla="*/ 83 w 83"/>
                    <a:gd name="T61" fmla="*/ 5 h 44"/>
                    <a:gd name="T62" fmla="*/ 78 w 83"/>
                    <a:gd name="T6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3" h="44">
                      <a:moveTo>
                        <a:pt x="78" y="0"/>
                      </a:move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4" y="0"/>
                        <a:pt x="61" y="1"/>
                        <a:pt x="61" y="5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21" y="24"/>
                        <a:pt x="21" y="24"/>
                        <a:pt x="21" y="24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1" y="1"/>
                        <a:pt x="20" y="0"/>
                        <a:pt x="1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1"/>
                        <a:pt x="0" y="5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6"/>
                        <a:pt x="4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8" y="42"/>
                        <a:pt x="9" y="43"/>
                      </a:cubicBezTo>
                      <a:cubicBezTo>
                        <a:pt x="9" y="44"/>
                        <a:pt x="10" y="44"/>
                        <a:pt x="11" y="44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cubicBezTo>
                        <a:pt x="14" y="44"/>
                        <a:pt x="15" y="44"/>
                        <a:pt x="15" y="43"/>
                      </a:cubicBezTo>
                      <a:cubicBezTo>
                        <a:pt x="16" y="42"/>
                        <a:pt x="16" y="42"/>
                        <a:pt x="16" y="41"/>
                      </a:cubicBezTo>
                      <a:cubicBezTo>
                        <a:pt x="16" y="41"/>
                        <a:pt x="16" y="41"/>
                        <a:pt x="16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42"/>
                        <a:pt x="67" y="42"/>
                        <a:pt x="68" y="43"/>
                      </a:cubicBezTo>
                      <a:cubicBezTo>
                        <a:pt x="68" y="44"/>
                        <a:pt x="69" y="44"/>
                        <a:pt x="70" y="44"/>
                      </a:cubicBezTo>
                      <a:cubicBezTo>
                        <a:pt x="72" y="44"/>
                        <a:pt x="72" y="44"/>
                        <a:pt x="72" y="44"/>
                      </a:cubicBezTo>
                      <a:cubicBezTo>
                        <a:pt x="73" y="44"/>
                        <a:pt x="74" y="44"/>
                        <a:pt x="74" y="43"/>
                      </a:cubicBezTo>
                      <a:cubicBezTo>
                        <a:pt x="75" y="42"/>
                        <a:pt x="75" y="42"/>
                        <a:pt x="75" y="41"/>
                      </a:cubicBezTo>
                      <a:cubicBezTo>
                        <a:pt x="75" y="41"/>
                        <a:pt x="75" y="41"/>
                        <a:pt x="75" y="41"/>
                      </a:cubicBezTo>
                      <a:cubicBezTo>
                        <a:pt x="78" y="41"/>
                        <a:pt x="78" y="41"/>
                        <a:pt x="78" y="41"/>
                      </a:cubicBezTo>
                      <a:cubicBezTo>
                        <a:pt x="81" y="41"/>
                        <a:pt x="83" y="36"/>
                        <a:pt x="83" y="33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3" y="1"/>
                        <a:pt x="81" y="0"/>
                        <a:pt x="7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0" name="Oval 131"/>
                <p:cNvSpPr/>
                <p:nvPr/>
              </p:nvSpPr>
              <p:spPr bwMode="auto">
                <a:xfrm>
                  <a:off x="6331375" y="2336159"/>
                  <a:ext cx="31861" cy="2695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1" name="Oval 132"/>
                <p:cNvSpPr/>
                <p:nvPr/>
              </p:nvSpPr>
              <p:spPr bwMode="auto">
                <a:xfrm>
                  <a:off x="6411026" y="2336159"/>
                  <a:ext cx="30635" cy="2695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2" name="Oval 133"/>
                <p:cNvSpPr/>
                <p:nvPr/>
              </p:nvSpPr>
              <p:spPr bwMode="auto">
                <a:xfrm>
                  <a:off x="6331375" y="2398655"/>
                  <a:ext cx="31861" cy="3063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3" name="Oval 134"/>
                <p:cNvSpPr/>
                <p:nvPr/>
              </p:nvSpPr>
              <p:spPr bwMode="auto">
                <a:xfrm>
                  <a:off x="6411026" y="2398655"/>
                  <a:ext cx="30635" cy="3063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4" name="Freeform: Shape 135"/>
                <p:cNvSpPr/>
                <p:nvPr/>
              </p:nvSpPr>
              <p:spPr bwMode="auto">
                <a:xfrm>
                  <a:off x="3514151" y="808069"/>
                  <a:ext cx="384780" cy="322284"/>
                </a:xfrm>
                <a:custGeom>
                  <a:avLst/>
                  <a:gdLst>
                    <a:gd name="T0" fmla="*/ 58 w 87"/>
                    <a:gd name="T1" fmla="*/ 0 h 73"/>
                    <a:gd name="T2" fmla="*/ 31 w 87"/>
                    <a:gd name="T3" fmla="*/ 0 h 73"/>
                    <a:gd name="T4" fmla="*/ 0 w 87"/>
                    <a:gd name="T5" fmla="*/ 26 h 73"/>
                    <a:gd name="T6" fmla="*/ 9 w 87"/>
                    <a:gd name="T7" fmla="*/ 38 h 73"/>
                    <a:gd name="T8" fmla="*/ 20 w 87"/>
                    <a:gd name="T9" fmla="*/ 27 h 73"/>
                    <a:gd name="T10" fmla="*/ 20 w 87"/>
                    <a:gd name="T11" fmla="*/ 73 h 73"/>
                    <a:gd name="T12" fmla="*/ 44 w 87"/>
                    <a:gd name="T13" fmla="*/ 73 h 73"/>
                    <a:gd name="T14" fmla="*/ 68 w 87"/>
                    <a:gd name="T15" fmla="*/ 73 h 73"/>
                    <a:gd name="T16" fmla="*/ 67 w 87"/>
                    <a:gd name="T17" fmla="*/ 27 h 73"/>
                    <a:gd name="T18" fmla="*/ 79 w 87"/>
                    <a:gd name="T19" fmla="*/ 38 h 73"/>
                    <a:gd name="T20" fmla="*/ 87 w 87"/>
                    <a:gd name="T21" fmla="*/ 26 h 73"/>
                    <a:gd name="T22" fmla="*/ 58 w 87"/>
                    <a:gd name="T2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7" h="73">
                      <a:moveTo>
                        <a:pt x="58" y="0"/>
                      </a:moveTo>
                      <a:cubicBezTo>
                        <a:pt x="53" y="8"/>
                        <a:pt x="36" y="8"/>
                        <a:pt x="31" y="0"/>
                      </a:cubicBezTo>
                      <a:cubicBezTo>
                        <a:pt x="31" y="0"/>
                        <a:pt x="5" y="15"/>
                        <a:pt x="0" y="26"/>
                      </a:cubicBezTo>
                      <a:cubicBezTo>
                        <a:pt x="9" y="38"/>
                        <a:pt x="9" y="38"/>
                        <a:pt x="9" y="38"/>
                      </a:cubicBezTo>
                      <a:cubicBezTo>
                        <a:pt x="9" y="38"/>
                        <a:pt x="16" y="30"/>
                        <a:pt x="20" y="27"/>
                      </a:cubicBezTo>
                      <a:cubicBezTo>
                        <a:pt x="20" y="73"/>
                        <a:pt x="20" y="73"/>
                        <a:pt x="20" y="73"/>
                      </a:cubicBezTo>
                      <a:cubicBezTo>
                        <a:pt x="44" y="73"/>
                        <a:pt x="44" y="73"/>
                        <a:pt x="44" y="73"/>
                      </a:cubicBezTo>
                      <a:cubicBezTo>
                        <a:pt x="68" y="73"/>
                        <a:pt x="68" y="73"/>
                        <a:pt x="68" y="73"/>
                      </a:cubicBezTo>
                      <a:cubicBezTo>
                        <a:pt x="67" y="27"/>
                        <a:pt x="67" y="27"/>
                        <a:pt x="67" y="27"/>
                      </a:cubicBezTo>
                      <a:cubicBezTo>
                        <a:pt x="71" y="30"/>
                        <a:pt x="79" y="38"/>
                        <a:pt x="79" y="38"/>
                      </a:cubicBezTo>
                      <a:cubicBezTo>
                        <a:pt x="87" y="26"/>
                        <a:pt x="87" y="26"/>
                        <a:pt x="87" y="26"/>
                      </a:cubicBezTo>
                      <a:cubicBezTo>
                        <a:pt x="82" y="15"/>
                        <a:pt x="58" y="0"/>
                        <a:pt x="5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5" name="Freeform: Shape 136"/>
                <p:cNvSpPr/>
                <p:nvPr/>
              </p:nvSpPr>
              <p:spPr bwMode="auto">
                <a:xfrm>
                  <a:off x="3656299" y="795815"/>
                  <a:ext cx="110287" cy="30635"/>
                </a:xfrm>
                <a:custGeom>
                  <a:avLst/>
                  <a:gdLst>
                    <a:gd name="T0" fmla="*/ 13 w 25"/>
                    <a:gd name="T1" fmla="*/ 7 h 7"/>
                    <a:gd name="T2" fmla="*/ 24 w 25"/>
                    <a:gd name="T3" fmla="*/ 2 h 7"/>
                    <a:gd name="T4" fmla="*/ 24 w 25"/>
                    <a:gd name="T5" fmla="*/ 0 h 7"/>
                    <a:gd name="T6" fmla="*/ 22 w 25"/>
                    <a:gd name="T7" fmla="*/ 1 h 7"/>
                    <a:gd name="T8" fmla="*/ 13 w 25"/>
                    <a:gd name="T9" fmla="*/ 5 h 7"/>
                    <a:gd name="T10" fmla="*/ 3 w 25"/>
                    <a:gd name="T11" fmla="*/ 1 h 7"/>
                    <a:gd name="T12" fmla="*/ 1 w 25"/>
                    <a:gd name="T13" fmla="*/ 0 h 7"/>
                    <a:gd name="T14" fmla="*/ 1 w 25"/>
                    <a:gd name="T15" fmla="*/ 2 h 7"/>
                    <a:gd name="T16" fmla="*/ 13 w 25"/>
                    <a:gd name="T1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7">
                      <a:moveTo>
                        <a:pt x="13" y="7"/>
                      </a:moveTo>
                      <a:cubicBezTo>
                        <a:pt x="18" y="7"/>
                        <a:pt x="23" y="5"/>
                        <a:pt x="24" y="2"/>
                      </a:cubicBezTo>
                      <a:cubicBezTo>
                        <a:pt x="25" y="2"/>
                        <a:pt x="24" y="1"/>
                        <a:pt x="24" y="0"/>
                      </a:cubicBezTo>
                      <a:cubicBezTo>
                        <a:pt x="23" y="0"/>
                        <a:pt x="22" y="0"/>
                        <a:pt x="22" y="1"/>
                      </a:cubicBezTo>
                      <a:cubicBezTo>
                        <a:pt x="21" y="3"/>
                        <a:pt x="17" y="5"/>
                        <a:pt x="13" y="5"/>
                      </a:cubicBezTo>
                      <a:cubicBezTo>
                        <a:pt x="8" y="5"/>
                        <a:pt x="4" y="3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1" y="2"/>
                      </a:cubicBezTo>
                      <a:cubicBezTo>
                        <a:pt x="2" y="5"/>
                        <a:pt x="7" y="7"/>
                        <a:pt x="1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6" name="Freeform: Shape 137"/>
                <p:cNvSpPr/>
                <p:nvPr/>
              </p:nvSpPr>
              <p:spPr bwMode="auto">
                <a:xfrm>
                  <a:off x="5859591" y="3626519"/>
                  <a:ext cx="322284" cy="335763"/>
                </a:xfrm>
                <a:custGeom>
                  <a:avLst/>
                  <a:gdLst>
                    <a:gd name="T0" fmla="*/ 56 w 73"/>
                    <a:gd name="T1" fmla="*/ 2 h 76"/>
                    <a:gd name="T2" fmla="*/ 51 w 73"/>
                    <a:gd name="T3" fmla="*/ 2 h 76"/>
                    <a:gd name="T4" fmla="*/ 50 w 73"/>
                    <a:gd name="T5" fmla="*/ 3 h 76"/>
                    <a:gd name="T6" fmla="*/ 44 w 73"/>
                    <a:gd name="T7" fmla="*/ 5 h 76"/>
                    <a:gd name="T8" fmla="*/ 17 w 73"/>
                    <a:gd name="T9" fmla="*/ 5 h 76"/>
                    <a:gd name="T10" fmla="*/ 13 w 73"/>
                    <a:gd name="T11" fmla="*/ 8 h 76"/>
                    <a:gd name="T12" fmla="*/ 1 w 73"/>
                    <a:gd name="T13" fmla="*/ 40 h 76"/>
                    <a:gd name="T14" fmla="*/ 7 w 73"/>
                    <a:gd name="T15" fmla="*/ 47 h 76"/>
                    <a:gd name="T16" fmla="*/ 29 w 73"/>
                    <a:gd name="T17" fmla="*/ 47 h 76"/>
                    <a:gd name="T18" fmla="*/ 28 w 73"/>
                    <a:gd name="T19" fmla="*/ 54 h 76"/>
                    <a:gd name="T20" fmla="*/ 24 w 73"/>
                    <a:gd name="T21" fmla="*/ 66 h 76"/>
                    <a:gd name="T22" fmla="*/ 26 w 73"/>
                    <a:gd name="T23" fmla="*/ 72 h 76"/>
                    <a:gd name="T24" fmla="*/ 34 w 73"/>
                    <a:gd name="T25" fmla="*/ 72 h 76"/>
                    <a:gd name="T26" fmla="*/ 41 w 73"/>
                    <a:gd name="T27" fmla="*/ 57 h 76"/>
                    <a:gd name="T28" fmla="*/ 55 w 73"/>
                    <a:gd name="T29" fmla="*/ 40 h 76"/>
                    <a:gd name="T30" fmla="*/ 57 w 73"/>
                    <a:gd name="T31" fmla="*/ 37 h 76"/>
                    <a:gd name="T32" fmla="*/ 72 w 73"/>
                    <a:gd name="T33" fmla="*/ 23 h 76"/>
                    <a:gd name="T34" fmla="*/ 72 w 73"/>
                    <a:gd name="T35" fmla="*/ 18 h 76"/>
                    <a:gd name="T36" fmla="*/ 56 w 73"/>
                    <a:gd name="T37" fmla="*/ 2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3" h="76">
                      <a:moveTo>
                        <a:pt x="56" y="2"/>
                      </a:moveTo>
                      <a:cubicBezTo>
                        <a:pt x="54" y="0"/>
                        <a:pt x="52" y="0"/>
                        <a:pt x="51" y="2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48" y="4"/>
                        <a:pt x="46" y="5"/>
                        <a:pt x="44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7"/>
                        <a:pt x="13" y="8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0" y="44"/>
                        <a:pt x="2" y="47"/>
                        <a:pt x="7" y="47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30" y="50"/>
                        <a:pt x="29" y="53"/>
                        <a:pt x="28" y="54"/>
                      </a:cubicBezTo>
                      <a:cubicBezTo>
                        <a:pt x="27" y="56"/>
                        <a:pt x="23" y="60"/>
                        <a:pt x="24" y="66"/>
                      </a:cubicBezTo>
                      <a:cubicBezTo>
                        <a:pt x="24" y="68"/>
                        <a:pt x="25" y="71"/>
                        <a:pt x="26" y="72"/>
                      </a:cubicBezTo>
                      <a:cubicBezTo>
                        <a:pt x="30" y="76"/>
                        <a:pt x="34" y="75"/>
                        <a:pt x="34" y="72"/>
                      </a:cubicBezTo>
                      <a:cubicBezTo>
                        <a:pt x="34" y="67"/>
                        <a:pt x="32" y="62"/>
                        <a:pt x="41" y="57"/>
                      </a:cubicBezTo>
                      <a:cubicBezTo>
                        <a:pt x="49" y="51"/>
                        <a:pt x="55" y="40"/>
                        <a:pt x="55" y="40"/>
                      </a:cubicBezTo>
                      <a:cubicBezTo>
                        <a:pt x="55" y="40"/>
                        <a:pt x="56" y="39"/>
                        <a:pt x="57" y="37"/>
                      </a:cubicBezTo>
                      <a:cubicBezTo>
                        <a:pt x="72" y="23"/>
                        <a:pt x="72" y="23"/>
                        <a:pt x="72" y="23"/>
                      </a:cubicBezTo>
                      <a:cubicBezTo>
                        <a:pt x="73" y="22"/>
                        <a:pt x="73" y="19"/>
                        <a:pt x="72" y="18"/>
                      </a:cubicBezTo>
                      <a:lnTo>
                        <a:pt x="56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7" name="Freeform: Shape 138"/>
                <p:cNvSpPr/>
                <p:nvPr/>
              </p:nvSpPr>
              <p:spPr bwMode="auto">
                <a:xfrm>
                  <a:off x="3183290" y="1029869"/>
                  <a:ext cx="366398" cy="348017"/>
                </a:xfrm>
                <a:custGeom>
                  <a:avLst/>
                  <a:gdLst>
                    <a:gd name="T0" fmla="*/ 11 w 83"/>
                    <a:gd name="T1" fmla="*/ 63 h 79"/>
                    <a:gd name="T2" fmla="*/ 34 w 83"/>
                    <a:gd name="T3" fmla="*/ 52 h 79"/>
                    <a:gd name="T4" fmla="*/ 38 w 83"/>
                    <a:gd name="T5" fmla="*/ 51 h 79"/>
                    <a:gd name="T6" fmla="*/ 39 w 83"/>
                    <a:gd name="T7" fmla="*/ 55 h 79"/>
                    <a:gd name="T8" fmla="*/ 38 w 83"/>
                    <a:gd name="T9" fmla="*/ 65 h 79"/>
                    <a:gd name="T10" fmla="*/ 38 w 83"/>
                    <a:gd name="T11" fmla="*/ 79 h 79"/>
                    <a:gd name="T12" fmla="*/ 45 w 83"/>
                    <a:gd name="T13" fmla="*/ 79 h 79"/>
                    <a:gd name="T14" fmla="*/ 44 w 83"/>
                    <a:gd name="T15" fmla="*/ 65 h 79"/>
                    <a:gd name="T16" fmla="*/ 44 w 83"/>
                    <a:gd name="T17" fmla="*/ 55 h 79"/>
                    <a:gd name="T18" fmla="*/ 44 w 83"/>
                    <a:gd name="T19" fmla="*/ 51 h 79"/>
                    <a:gd name="T20" fmla="*/ 48 w 83"/>
                    <a:gd name="T21" fmla="*/ 52 h 79"/>
                    <a:gd name="T22" fmla="*/ 71 w 83"/>
                    <a:gd name="T23" fmla="*/ 63 h 79"/>
                    <a:gd name="T24" fmla="*/ 80 w 83"/>
                    <a:gd name="T25" fmla="*/ 54 h 79"/>
                    <a:gd name="T26" fmla="*/ 74 w 83"/>
                    <a:gd name="T27" fmla="*/ 26 h 79"/>
                    <a:gd name="T28" fmla="*/ 46 w 83"/>
                    <a:gd name="T29" fmla="*/ 44 h 79"/>
                    <a:gd name="T30" fmla="*/ 45 w 83"/>
                    <a:gd name="T31" fmla="*/ 41 h 79"/>
                    <a:gd name="T32" fmla="*/ 50 w 83"/>
                    <a:gd name="T33" fmla="*/ 32 h 79"/>
                    <a:gd name="T34" fmla="*/ 59 w 83"/>
                    <a:gd name="T35" fmla="*/ 10 h 79"/>
                    <a:gd name="T36" fmla="*/ 41 w 83"/>
                    <a:gd name="T37" fmla="*/ 0 h 79"/>
                    <a:gd name="T38" fmla="*/ 23 w 83"/>
                    <a:gd name="T39" fmla="*/ 10 h 79"/>
                    <a:gd name="T40" fmla="*/ 33 w 83"/>
                    <a:gd name="T41" fmla="*/ 32 h 79"/>
                    <a:gd name="T42" fmla="*/ 38 w 83"/>
                    <a:gd name="T43" fmla="*/ 41 h 79"/>
                    <a:gd name="T44" fmla="*/ 36 w 83"/>
                    <a:gd name="T45" fmla="*/ 44 h 79"/>
                    <a:gd name="T46" fmla="*/ 8 w 83"/>
                    <a:gd name="T47" fmla="*/ 26 h 79"/>
                    <a:gd name="T48" fmla="*/ 2 w 83"/>
                    <a:gd name="T49" fmla="*/ 54 h 79"/>
                    <a:gd name="T50" fmla="*/ 11 w 83"/>
                    <a:gd name="T51" fmla="*/ 63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3" h="79">
                      <a:moveTo>
                        <a:pt x="11" y="63"/>
                      </a:moveTo>
                      <a:cubicBezTo>
                        <a:pt x="20" y="64"/>
                        <a:pt x="27" y="55"/>
                        <a:pt x="34" y="52"/>
                      </a:cubicBezTo>
                      <a:cubicBezTo>
                        <a:pt x="35" y="51"/>
                        <a:pt x="38" y="50"/>
                        <a:pt x="38" y="51"/>
                      </a:cubicBezTo>
                      <a:cubicBezTo>
                        <a:pt x="39" y="52"/>
                        <a:pt x="39" y="54"/>
                        <a:pt x="39" y="55"/>
                      </a:cubicBezTo>
                      <a:cubicBezTo>
                        <a:pt x="39" y="59"/>
                        <a:pt x="38" y="62"/>
                        <a:pt x="38" y="65"/>
                      </a:cubicBezTo>
                      <a:cubicBezTo>
                        <a:pt x="38" y="69"/>
                        <a:pt x="38" y="75"/>
                        <a:pt x="38" y="79"/>
                      </a:cubicBezTo>
                      <a:cubicBezTo>
                        <a:pt x="45" y="79"/>
                        <a:pt x="45" y="79"/>
                        <a:pt x="45" y="79"/>
                      </a:cubicBezTo>
                      <a:cubicBezTo>
                        <a:pt x="44" y="75"/>
                        <a:pt x="44" y="69"/>
                        <a:pt x="44" y="65"/>
                      </a:cubicBezTo>
                      <a:cubicBezTo>
                        <a:pt x="44" y="62"/>
                        <a:pt x="44" y="59"/>
                        <a:pt x="44" y="55"/>
                      </a:cubicBezTo>
                      <a:cubicBezTo>
                        <a:pt x="44" y="54"/>
                        <a:pt x="43" y="52"/>
                        <a:pt x="44" y="51"/>
                      </a:cubicBezTo>
                      <a:cubicBezTo>
                        <a:pt x="45" y="50"/>
                        <a:pt x="47" y="51"/>
                        <a:pt x="48" y="52"/>
                      </a:cubicBezTo>
                      <a:cubicBezTo>
                        <a:pt x="55" y="55"/>
                        <a:pt x="62" y="64"/>
                        <a:pt x="71" y="63"/>
                      </a:cubicBezTo>
                      <a:cubicBezTo>
                        <a:pt x="76" y="63"/>
                        <a:pt x="78" y="59"/>
                        <a:pt x="80" y="54"/>
                      </a:cubicBezTo>
                      <a:cubicBezTo>
                        <a:pt x="83" y="46"/>
                        <a:pt x="83" y="31"/>
                        <a:pt x="74" y="26"/>
                      </a:cubicBezTo>
                      <a:cubicBezTo>
                        <a:pt x="61" y="18"/>
                        <a:pt x="57" y="43"/>
                        <a:pt x="46" y="44"/>
                      </a:cubicBezTo>
                      <a:cubicBezTo>
                        <a:pt x="44" y="44"/>
                        <a:pt x="44" y="43"/>
                        <a:pt x="45" y="41"/>
                      </a:cubicBezTo>
                      <a:cubicBezTo>
                        <a:pt x="46" y="38"/>
                        <a:pt x="48" y="35"/>
                        <a:pt x="50" y="32"/>
                      </a:cubicBezTo>
                      <a:cubicBezTo>
                        <a:pt x="54" y="26"/>
                        <a:pt x="60" y="18"/>
                        <a:pt x="59" y="10"/>
                      </a:cubicBezTo>
                      <a:cubicBezTo>
                        <a:pt x="58" y="2"/>
                        <a:pt x="49" y="0"/>
                        <a:pt x="41" y="0"/>
                      </a:cubicBezTo>
                      <a:cubicBezTo>
                        <a:pt x="33" y="0"/>
                        <a:pt x="24" y="2"/>
                        <a:pt x="23" y="10"/>
                      </a:cubicBezTo>
                      <a:cubicBezTo>
                        <a:pt x="22" y="18"/>
                        <a:pt x="28" y="26"/>
                        <a:pt x="33" y="32"/>
                      </a:cubicBezTo>
                      <a:cubicBezTo>
                        <a:pt x="35" y="35"/>
                        <a:pt x="37" y="38"/>
                        <a:pt x="38" y="41"/>
                      </a:cubicBezTo>
                      <a:cubicBezTo>
                        <a:pt x="38" y="43"/>
                        <a:pt x="39" y="44"/>
                        <a:pt x="36" y="44"/>
                      </a:cubicBezTo>
                      <a:cubicBezTo>
                        <a:pt x="25" y="43"/>
                        <a:pt x="21" y="18"/>
                        <a:pt x="8" y="26"/>
                      </a:cubicBezTo>
                      <a:cubicBezTo>
                        <a:pt x="0" y="31"/>
                        <a:pt x="0" y="46"/>
                        <a:pt x="2" y="54"/>
                      </a:cubicBezTo>
                      <a:cubicBezTo>
                        <a:pt x="4" y="59"/>
                        <a:pt x="7" y="63"/>
                        <a:pt x="11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8" name="Freeform: Shape 139"/>
                <p:cNvSpPr/>
                <p:nvPr/>
              </p:nvSpPr>
              <p:spPr bwMode="auto">
                <a:xfrm>
                  <a:off x="2732338" y="1652379"/>
                  <a:ext cx="318607" cy="339439"/>
                </a:xfrm>
                <a:custGeom>
                  <a:avLst/>
                  <a:gdLst>
                    <a:gd name="T0" fmla="*/ 59 w 72"/>
                    <a:gd name="T1" fmla="*/ 53 h 77"/>
                    <a:gd name="T2" fmla="*/ 64 w 72"/>
                    <a:gd name="T3" fmla="*/ 50 h 77"/>
                    <a:gd name="T4" fmla="*/ 71 w 72"/>
                    <a:gd name="T5" fmla="*/ 48 h 77"/>
                    <a:gd name="T6" fmla="*/ 71 w 72"/>
                    <a:gd name="T7" fmla="*/ 38 h 77"/>
                    <a:gd name="T8" fmla="*/ 70 w 72"/>
                    <a:gd name="T9" fmla="*/ 22 h 77"/>
                    <a:gd name="T10" fmla="*/ 53 w 72"/>
                    <a:gd name="T11" fmla="*/ 36 h 77"/>
                    <a:gd name="T12" fmla="*/ 48 w 72"/>
                    <a:gd name="T13" fmla="*/ 42 h 77"/>
                    <a:gd name="T14" fmla="*/ 48 w 72"/>
                    <a:gd name="T15" fmla="*/ 36 h 77"/>
                    <a:gd name="T16" fmla="*/ 54 w 72"/>
                    <a:gd name="T17" fmla="*/ 25 h 77"/>
                    <a:gd name="T18" fmla="*/ 49 w 72"/>
                    <a:gd name="T19" fmla="*/ 15 h 77"/>
                    <a:gd name="T20" fmla="*/ 36 w 72"/>
                    <a:gd name="T21" fmla="*/ 0 h 77"/>
                    <a:gd name="T22" fmla="*/ 36 w 72"/>
                    <a:gd name="T23" fmla="*/ 0 h 77"/>
                    <a:gd name="T24" fmla="*/ 36 w 72"/>
                    <a:gd name="T25" fmla="*/ 0 h 77"/>
                    <a:gd name="T26" fmla="*/ 36 w 72"/>
                    <a:gd name="T27" fmla="*/ 0 h 77"/>
                    <a:gd name="T28" fmla="*/ 36 w 72"/>
                    <a:gd name="T29" fmla="*/ 0 h 77"/>
                    <a:gd name="T30" fmla="*/ 23 w 72"/>
                    <a:gd name="T31" fmla="*/ 15 h 77"/>
                    <a:gd name="T32" fmla="*/ 18 w 72"/>
                    <a:gd name="T33" fmla="*/ 25 h 77"/>
                    <a:gd name="T34" fmla="*/ 23 w 72"/>
                    <a:gd name="T35" fmla="*/ 36 h 77"/>
                    <a:gd name="T36" fmla="*/ 24 w 72"/>
                    <a:gd name="T37" fmla="*/ 42 h 77"/>
                    <a:gd name="T38" fmla="*/ 18 w 72"/>
                    <a:gd name="T39" fmla="*/ 36 h 77"/>
                    <a:gd name="T40" fmla="*/ 2 w 72"/>
                    <a:gd name="T41" fmla="*/ 22 h 77"/>
                    <a:gd name="T42" fmla="*/ 0 w 72"/>
                    <a:gd name="T43" fmla="*/ 38 h 77"/>
                    <a:gd name="T44" fmla="*/ 1 w 72"/>
                    <a:gd name="T45" fmla="*/ 48 h 77"/>
                    <a:gd name="T46" fmla="*/ 7 w 72"/>
                    <a:gd name="T47" fmla="*/ 50 h 77"/>
                    <a:gd name="T48" fmla="*/ 12 w 72"/>
                    <a:gd name="T49" fmla="*/ 53 h 77"/>
                    <a:gd name="T50" fmla="*/ 11 w 72"/>
                    <a:gd name="T51" fmla="*/ 56 h 77"/>
                    <a:gd name="T52" fmla="*/ 0 w 72"/>
                    <a:gd name="T53" fmla="*/ 53 h 77"/>
                    <a:gd name="T54" fmla="*/ 16 w 72"/>
                    <a:gd name="T55" fmla="*/ 75 h 77"/>
                    <a:gd name="T56" fmla="*/ 24 w 72"/>
                    <a:gd name="T57" fmla="*/ 74 h 77"/>
                    <a:gd name="T58" fmla="*/ 31 w 72"/>
                    <a:gd name="T59" fmla="*/ 69 h 77"/>
                    <a:gd name="T60" fmla="*/ 34 w 72"/>
                    <a:gd name="T61" fmla="*/ 68 h 77"/>
                    <a:gd name="T62" fmla="*/ 34 w 72"/>
                    <a:gd name="T63" fmla="*/ 65 h 77"/>
                    <a:gd name="T64" fmla="*/ 36 w 72"/>
                    <a:gd name="T65" fmla="*/ 34 h 77"/>
                    <a:gd name="T66" fmla="*/ 38 w 72"/>
                    <a:gd name="T67" fmla="*/ 65 h 77"/>
                    <a:gd name="T68" fmla="*/ 38 w 72"/>
                    <a:gd name="T69" fmla="*/ 68 h 77"/>
                    <a:gd name="T70" fmla="*/ 40 w 72"/>
                    <a:gd name="T71" fmla="*/ 69 h 77"/>
                    <a:gd name="T72" fmla="*/ 47 w 72"/>
                    <a:gd name="T73" fmla="*/ 74 h 77"/>
                    <a:gd name="T74" fmla="*/ 55 w 72"/>
                    <a:gd name="T75" fmla="*/ 75 h 77"/>
                    <a:gd name="T76" fmla="*/ 71 w 72"/>
                    <a:gd name="T77" fmla="*/ 53 h 77"/>
                    <a:gd name="T78" fmla="*/ 60 w 72"/>
                    <a:gd name="T79" fmla="*/ 56 h 77"/>
                    <a:gd name="T80" fmla="*/ 59 w 72"/>
                    <a:gd name="T81" fmla="*/ 53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2" h="77">
                      <a:moveTo>
                        <a:pt x="59" y="53"/>
                      </a:moveTo>
                      <a:cubicBezTo>
                        <a:pt x="61" y="51"/>
                        <a:pt x="63" y="51"/>
                        <a:pt x="64" y="50"/>
                      </a:cubicBezTo>
                      <a:cubicBezTo>
                        <a:pt x="66" y="49"/>
                        <a:pt x="69" y="49"/>
                        <a:pt x="71" y="48"/>
                      </a:cubicBezTo>
                      <a:cubicBezTo>
                        <a:pt x="71" y="45"/>
                        <a:pt x="72" y="42"/>
                        <a:pt x="71" y="38"/>
                      </a:cubicBezTo>
                      <a:cubicBezTo>
                        <a:pt x="71" y="33"/>
                        <a:pt x="70" y="28"/>
                        <a:pt x="70" y="22"/>
                      </a:cubicBezTo>
                      <a:cubicBezTo>
                        <a:pt x="63" y="26"/>
                        <a:pt x="56" y="28"/>
                        <a:pt x="53" y="36"/>
                      </a:cubicBezTo>
                      <a:cubicBezTo>
                        <a:pt x="53" y="38"/>
                        <a:pt x="51" y="43"/>
                        <a:pt x="48" y="42"/>
                      </a:cubicBezTo>
                      <a:cubicBezTo>
                        <a:pt x="46" y="40"/>
                        <a:pt x="47" y="37"/>
                        <a:pt x="48" y="36"/>
                      </a:cubicBezTo>
                      <a:cubicBezTo>
                        <a:pt x="51" y="32"/>
                        <a:pt x="54" y="30"/>
                        <a:pt x="54" y="25"/>
                      </a:cubicBezTo>
                      <a:cubicBezTo>
                        <a:pt x="54" y="21"/>
                        <a:pt x="51" y="18"/>
                        <a:pt x="49" y="15"/>
                      </a:cubicBezTo>
                      <a:cubicBezTo>
                        <a:pt x="45" y="10"/>
                        <a:pt x="40" y="6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2" y="6"/>
                        <a:pt x="27" y="10"/>
                        <a:pt x="23" y="15"/>
                      </a:cubicBezTo>
                      <a:cubicBezTo>
                        <a:pt x="20" y="18"/>
                        <a:pt x="18" y="21"/>
                        <a:pt x="18" y="25"/>
                      </a:cubicBezTo>
                      <a:cubicBezTo>
                        <a:pt x="18" y="30"/>
                        <a:pt x="21" y="32"/>
                        <a:pt x="23" y="36"/>
                      </a:cubicBezTo>
                      <a:cubicBezTo>
                        <a:pt x="24" y="37"/>
                        <a:pt x="26" y="40"/>
                        <a:pt x="24" y="42"/>
                      </a:cubicBezTo>
                      <a:cubicBezTo>
                        <a:pt x="21" y="43"/>
                        <a:pt x="19" y="38"/>
                        <a:pt x="18" y="36"/>
                      </a:cubicBezTo>
                      <a:cubicBezTo>
                        <a:pt x="16" y="28"/>
                        <a:pt x="9" y="26"/>
                        <a:pt x="2" y="22"/>
                      </a:cubicBezTo>
                      <a:cubicBezTo>
                        <a:pt x="2" y="28"/>
                        <a:pt x="1" y="33"/>
                        <a:pt x="0" y="38"/>
                      </a:cubicBezTo>
                      <a:cubicBezTo>
                        <a:pt x="0" y="42"/>
                        <a:pt x="0" y="45"/>
                        <a:pt x="1" y="48"/>
                      </a:cubicBezTo>
                      <a:cubicBezTo>
                        <a:pt x="3" y="49"/>
                        <a:pt x="5" y="49"/>
                        <a:pt x="7" y="50"/>
                      </a:cubicBezTo>
                      <a:cubicBezTo>
                        <a:pt x="9" y="51"/>
                        <a:pt x="11" y="51"/>
                        <a:pt x="12" y="53"/>
                      </a:cubicBezTo>
                      <a:cubicBezTo>
                        <a:pt x="14" y="54"/>
                        <a:pt x="14" y="57"/>
                        <a:pt x="11" y="56"/>
                      </a:cubicBezTo>
                      <a:cubicBezTo>
                        <a:pt x="8" y="56"/>
                        <a:pt x="4" y="52"/>
                        <a:pt x="0" y="53"/>
                      </a:cubicBezTo>
                      <a:cubicBezTo>
                        <a:pt x="2" y="62"/>
                        <a:pt x="7" y="71"/>
                        <a:pt x="16" y="75"/>
                      </a:cubicBezTo>
                      <a:cubicBezTo>
                        <a:pt x="20" y="77"/>
                        <a:pt x="21" y="76"/>
                        <a:pt x="24" y="74"/>
                      </a:cubicBezTo>
                      <a:cubicBezTo>
                        <a:pt x="27" y="72"/>
                        <a:pt x="28" y="70"/>
                        <a:pt x="31" y="69"/>
                      </a:cubicBezTo>
                      <a:cubicBezTo>
                        <a:pt x="33" y="69"/>
                        <a:pt x="34" y="70"/>
                        <a:pt x="34" y="68"/>
                      </a:cubicBezTo>
                      <a:cubicBezTo>
                        <a:pt x="34" y="67"/>
                        <a:pt x="34" y="66"/>
                        <a:pt x="34" y="65"/>
                      </a:cubicBezTo>
                      <a:cubicBezTo>
                        <a:pt x="35" y="53"/>
                        <a:pt x="35" y="46"/>
                        <a:pt x="36" y="34"/>
                      </a:cubicBezTo>
                      <a:cubicBezTo>
                        <a:pt x="36" y="46"/>
                        <a:pt x="37" y="53"/>
                        <a:pt x="38" y="65"/>
                      </a:cubicBezTo>
                      <a:cubicBezTo>
                        <a:pt x="38" y="66"/>
                        <a:pt x="38" y="67"/>
                        <a:pt x="38" y="68"/>
                      </a:cubicBezTo>
                      <a:cubicBezTo>
                        <a:pt x="38" y="70"/>
                        <a:pt x="39" y="69"/>
                        <a:pt x="40" y="69"/>
                      </a:cubicBezTo>
                      <a:cubicBezTo>
                        <a:pt x="43" y="70"/>
                        <a:pt x="45" y="72"/>
                        <a:pt x="47" y="74"/>
                      </a:cubicBezTo>
                      <a:cubicBezTo>
                        <a:pt x="50" y="76"/>
                        <a:pt x="52" y="77"/>
                        <a:pt x="55" y="75"/>
                      </a:cubicBezTo>
                      <a:cubicBezTo>
                        <a:pt x="65" y="71"/>
                        <a:pt x="70" y="62"/>
                        <a:pt x="71" y="53"/>
                      </a:cubicBezTo>
                      <a:cubicBezTo>
                        <a:pt x="68" y="52"/>
                        <a:pt x="64" y="56"/>
                        <a:pt x="60" y="56"/>
                      </a:cubicBezTo>
                      <a:cubicBezTo>
                        <a:pt x="58" y="57"/>
                        <a:pt x="58" y="54"/>
                        <a:pt x="59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9" name="Rectangle 140"/>
                <p:cNvSpPr/>
                <p:nvPr/>
              </p:nvSpPr>
              <p:spPr bwMode="auto">
                <a:xfrm>
                  <a:off x="2878162" y="1966084"/>
                  <a:ext cx="22057" cy="10538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0" name="Freeform: Shape 141"/>
                <p:cNvSpPr/>
                <p:nvPr/>
              </p:nvSpPr>
              <p:spPr bwMode="auto">
                <a:xfrm>
                  <a:off x="5920861" y="1413423"/>
                  <a:ext cx="30635" cy="162980"/>
                </a:xfrm>
                <a:custGeom>
                  <a:avLst/>
                  <a:gdLst>
                    <a:gd name="T0" fmla="*/ 7 w 7"/>
                    <a:gd name="T1" fmla="*/ 1 h 37"/>
                    <a:gd name="T2" fmla="*/ 4 w 7"/>
                    <a:gd name="T3" fmla="*/ 0 h 37"/>
                    <a:gd name="T4" fmla="*/ 4 w 7"/>
                    <a:gd name="T5" fmla="*/ 0 h 37"/>
                    <a:gd name="T6" fmla="*/ 0 w 7"/>
                    <a:gd name="T7" fmla="*/ 1 h 37"/>
                    <a:gd name="T8" fmla="*/ 0 w 7"/>
                    <a:gd name="T9" fmla="*/ 37 h 37"/>
                    <a:gd name="T10" fmla="*/ 7 w 7"/>
                    <a:gd name="T11" fmla="*/ 37 h 37"/>
                    <a:gd name="T12" fmla="*/ 7 w 7"/>
                    <a:gd name="T13" fmla="*/ 1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7">
                      <a:moveTo>
                        <a:pt x="7" y="1"/>
                      </a:move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1" y="1"/>
                        <a:pt x="0" y="1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7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1" name="Freeform: Shape 142"/>
                <p:cNvSpPr/>
                <p:nvPr/>
              </p:nvSpPr>
              <p:spPr bwMode="auto">
                <a:xfrm>
                  <a:off x="5920861" y="1192849"/>
                  <a:ext cx="30635" cy="22057"/>
                </a:xfrm>
                <a:custGeom>
                  <a:avLst/>
                  <a:gdLst>
                    <a:gd name="T0" fmla="*/ 5 w 7"/>
                    <a:gd name="T1" fmla="*/ 5 h 5"/>
                    <a:gd name="T2" fmla="*/ 5 w 7"/>
                    <a:gd name="T3" fmla="*/ 5 h 5"/>
                    <a:gd name="T4" fmla="*/ 7 w 7"/>
                    <a:gd name="T5" fmla="*/ 5 h 5"/>
                    <a:gd name="T6" fmla="*/ 7 w 7"/>
                    <a:gd name="T7" fmla="*/ 0 h 5"/>
                    <a:gd name="T8" fmla="*/ 0 w 7"/>
                    <a:gd name="T9" fmla="*/ 0 h 5"/>
                    <a:gd name="T10" fmla="*/ 0 w 7"/>
                    <a:gd name="T11" fmla="*/ 5 h 5"/>
                    <a:gd name="T12" fmla="*/ 5 w 7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5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" y="5"/>
                        <a:pt x="7" y="5"/>
                        <a:pt x="7" y="5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5"/>
                        <a:pt x="3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2" name="Freeform: Shape 143"/>
                <p:cNvSpPr/>
                <p:nvPr/>
              </p:nvSpPr>
              <p:spPr bwMode="auto">
                <a:xfrm>
                  <a:off x="5788517" y="1223484"/>
                  <a:ext cx="305128" cy="220574"/>
                </a:xfrm>
                <a:custGeom>
                  <a:avLst/>
                  <a:gdLst>
                    <a:gd name="T0" fmla="*/ 37 w 69"/>
                    <a:gd name="T1" fmla="*/ 0 h 50"/>
                    <a:gd name="T2" fmla="*/ 35 w 69"/>
                    <a:gd name="T3" fmla="*/ 0 h 50"/>
                    <a:gd name="T4" fmla="*/ 35 w 69"/>
                    <a:gd name="T5" fmla="*/ 0 h 50"/>
                    <a:gd name="T6" fmla="*/ 30 w 69"/>
                    <a:gd name="T7" fmla="*/ 0 h 50"/>
                    <a:gd name="T8" fmla="*/ 1 w 69"/>
                    <a:gd name="T9" fmla="*/ 33 h 50"/>
                    <a:gd name="T10" fmla="*/ 3 w 69"/>
                    <a:gd name="T11" fmla="*/ 46 h 50"/>
                    <a:gd name="T12" fmla="*/ 4 w 69"/>
                    <a:gd name="T13" fmla="*/ 48 h 50"/>
                    <a:gd name="T14" fmla="*/ 6 w 69"/>
                    <a:gd name="T15" fmla="*/ 46 h 50"/>
                    <a:gd name="T16" fmla="*/ 14 w 69"/>
                    <a:gd name="T17" fmla="*/ 40 h 50"/>
                    <a:gd name="T18" fmla="*/ 15 w 69"/>
                    <a:gd name="T19" fmla="*/ 40 h 50"/>
                    <a:gd name="T20" fmla="*/ 23 w 69"/>
                    <a:gd name="T21" fmla="*/ 46 h 50"/>
                    <a:gd name="T22" fmla="*/ 24 w 69"/>
                    <a:gd name="T23" fmla="*/ 48 h 50"/>
                    <a:gd name="T24" fmla="*/ 25 w 69"/>
                    <a:gd name="T25" fmla="*/ 46 h 50"/>
                    <a:gd name="T26" fmla="*/ 30 w 69"/>
                    <a:gd name="T27" fmla="*/ 42 h 50"/>
                    <a:gd name="T28" fmla="*/ 34 w 69"/>
                    <a:gd name="T29" fmla="*/ 41 h 50"/>
                    <a:gd name="T30" fmla="*/ 34 w 69"/>
                    <a:gd name="T31" fmla="*/ 41 h 50"/>
                    <a:gd name="T32" fmla="*/ 37 w 69"/>
                    <a:gd name="T33" fmla="*/ 42 h 50"/>
                    <a:gd name="T34" fmla="*/ 43 w 69"/>
                    <a:gd name="T35" fmla="*/ 47 h 50"/>
                    <a:gd name="T36" fmla="*/ 44 w 69"/>
                    <a:gd name="T37" fmla="*/ 48 h 50"/>
                    <a:gd name="T38" fmla="*/ 45 w 69"/>
                    <a:gd name="T39" fmla="*/ 47 h 50"/>
                    <a:gd name="T40" fmla="*/ 54 w 69"/>
                    <a:gd name="T41" fmla="*/ 41 h 50"/>
                    <a:gd name="T42" fmla="*/ 54 w 69"/>
                    <a:gd name="T43" fmla="*/ 41 h 50"/>
                    <a:gd name="T44" fmla="*/ 62 w 69"/>
                    <a:gd name="T45" fmla="*/ 47 h 50"/>
                    <a:gd name="T46" fmla="*/ 63 w 69"/>
                    <a:gd name="T47" fmla="*/ 49 h 50"/>
                    <a:gd name="T48" fmla="*/ 64 w 69"/>
                    <a:gd name="T49" fmla="*/ 50 h 50"/>
                    <a:gd name="T50" fmla="*/ 64 w 69"/>
                    <a:gd name="T51" fmla="*/ 49 h 50"/>
                    <a:gd name="T52" fmla="*/ 65 w 69"/>
                    <a:gd name="T53" fmla="*/ 47 h 50"/>
                    <a:gd name="T54" fmla="*/ 68 w 69"/>
                    <a:gd name="T55" fmla="*/ 35 h 50"/>
                    <a:gd name="T56" fmla="*/ 37 w 69"/>
                    <a:gd name="T5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9" h="50">
                      <a:moveTo>
                        <a:pt x="37" y="0"/>
                      </a:moveTo>
                      <a:cubicBezTo>
                        <a:pt x="37" y="0"/>
                        <a:pt x="36" y="0"/>
                        <a:pt x="35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3" y="0"/>
                        <a:pt x="32" y="0"/>
                        <a:pt x="30" y="0"/>
                      </a:cubicBezTo>
                      <a:cubicBezTo>
                        <a:pt x="14" y="2"/>
                        <a:pt x="1" y="16"/>
                        <a:pt x="1" y="33"/>
                      </a:cubicBezTo>
                      <a:cubicBezTo>
                        <a:pt x="0" y="38"/>
                        <a:pt x="1" y="42"/>
                        <a:pt x="3" y="46"/>
                      </a:cubicBezTo>
                      <a:cubicBezTo>
                        <a:pt x="3" y="47"/>
                        <a:pt x="4" y="48"/>
                        <a:pt x="4" y="48"/>
                      </a:cubicBezTo>
                      <a:cubicBezTo>
                        <a:pt x="5" y="48"/>
                        <a:pt x="5" y="47"/>
                        <a:pt x="6" y="46"/>
                      </a:cubicBezTo>
                      <a:cubicBezTo>
                        <a:pt x="7" y="43"/>
                        <a:pt x="11" y="40"/>
                        <a:pt x="14" y="40"/>
                      </a:cubicBezTo>
                      <a:cubicBezTo>
                        <a:pt x="14" y="40"/>
                        <a:pt x="15" y="40"/>
                        <a:pt x="15" y="40"/>
                      </a:cubicBezTo>
                      <a:cubicBezTo>
                        <a:pt x="18" y="41"/>
                        <a:pt x="22" y="43"/>
                        <a:pt x="23" y="46"/>
                      </a:cubicBezTo>
                      <a:cubicBezTo>
                        <a:pt x="24" y="47"/>
                        <a:pt x="24" y="48"/>
                        <a:pt x="24" y="48"/>
                      </a:cubicBezTo>
                      <a:cubicBezTo>
                        <a:pt x="24" y="48"/>
                        <a:pt x="25" y="47"/>
                        <a:pt x="25" y="46"/>
                      </a:cubicBezTo>
                      <a:cubicBezTo>
                        <a:pt x="26" y="44"/>
                        <a:pt x="28" y="42"/>
                        <a:pt x="30" y="42"/>
                      </a:cubicBezTo>
                      <a:cubicBezTo>
                        <a:pt x="31" y="41"/>
                        <a:pt x="33" y="41"/>
                        <a:pt x="34" y="41"/>
                      </a:cubicBez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35" y="41"/>
                        <a:pt x="36" y="41"/>
                        <a:pt x="37" y="42"/>
                      </a:cubicBezTo>
                      <a:cubicBezTo>
                        <a:pt x="40" y="42"/>
                        <a:pt x="42" y="44"/>
                        <a:pt x="43" y="47"/>
                      </a:cubicBezTo>
                      <a:cubicBezTo>
                        <a:pt x="44" y="48"/>
                        <a:pt x="44" y="48"/>
                        <a:pt x="44" y="48"/>
                      </a:cubicBezTo>
                      <a:cubicBezTo>
                        <a:pt x="44" y="48"/>
                        <a:pt x="44" y="48"/>
                        <a:pt x="45" y="47"/>
                      </a:cubicBezTo>
                      <a:cubicBezTo>
                        <a:pt x="47" y="44"/>
                        <a:pt x="50" y="41"/>
                        <a:pt x="54" y="41"/>
                      </a:cubicBezTo>
                      <a:cubicBezTo>
                        <a:pt x="54" y="41"/>
                        <a:pt x="54" y="41"/>
                        <a:pt x="54" y="41"/>
                      </a:cubicBezTo>
                      <a:cubicBezTo>
                        <a:pt x="58" y="41"/>
                        <a:pt x="61" y="44"/>
                        <a:pt x="62" y="47"/>
                      </a:cubicBezTo>
                      <a:cubicBezTo>
                        <a:pt x="63" y="48"/>
                        <a:pt x="63" y="49"/>
                        <a:pt x="63" y="49"/>
                      </a:cubicBezTo>
                      <a:cubicBezTo>
                        <a:pt x="63" y="50"/>
                        <a:pt x="63" y="50"/>
                        <a:pt x="64" y="50"/>
                      </a:cubicBezTo>
                      <a:cubicBezTo>
                        <a:pt x="64" y="50"/>
                        <a:pt x="64" y="50"/>
                        <a:pt x="64" y="49"/>
                      </a:cubicBezTo>
                      <a:cubicBezTo>
                        <a:pt x="65" y="49"/>
                        <a:pt x="65" y="48"/>
                        <a:pt x="65" y="47"/>
                      </a:cubicBezTo>
                      <a:cubicBezTo>
                        <a:pt x="67" y="44"/>
                        <a:pt x="68" y="39"/>
                        <a:pt x="68" y="35"/>
                      </a:cubicBezTo>
                      <a:cubicBezTo>
                        <a:pt x="69" y="17"/>
                        <a:pt x="55" y="2"/>
                        <a:pt x="3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3" name="Freeform: Shape 144"/>
                <p:cNvSpPr/>
                <p:nvPr/>
              </p:nvSpPr>
              <p:spPr bwMode="auto">
                <a:xfrm>
                  <a:off x="4601092" y="4491660"/>
                  <a:ext cx="118865" cy="84553"/>
                </a:xfrm>
                <a:custGeom>
                  <a:avLst/>
                  <a:gdLst>
                    <a:gd name="T0" fmla="*/ 17 w 27"/>
                    <a:gd name="T1" fmla="*/ 5 h 19"/>
                    <a:gd name="T2" fmla="*/ 24 w 27"/>
                    <a:gd name="T3" fmla="*/ 1 h 19"/>
                    <a:gd name="T4" fmla="*/ 27 w 27"/>
                    <a:gd name="T5" fmla="*/ 0 h 19"/>
                    <a:gd name="T6" fmla="*/ 16 w 27"/>
                    <a:gd name="T7" fmla="*/ 1 h 19"/>
                    <a:gd name="T8" fmla="*/ 9 w 27"/>
                    <a:gd name="T9" fmla="*/ 7 h 19"/>
                    <a:gd name="T10" fmla="*/ 5 w 27"/>
                    <a:gd name="T11" fmla="*/ 12 h 19"/>
                    <a:gd name="T12" fmla="*/ 0 w 27"/>
                    <a:gd name="T13" fmla="*/ 19 h 19"/>
                    <a:gd name="T14" fmla="*/ 9 w 27"/>
                    <a:gd name="T15" fmla="*/ 15 h 19"/>
                    <a:gd name="T16" fmla="*/ 17 w 27"/>
                    <a:gd name="T17" fmla="*/ 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7" h="19">
                      <a:moveTo>
                        <a:pt x="17" y="5"/>
                      </a:moveTo>
                      <a:cubicBezTo>
                        <a:pt x="19" y="4"/>
                        <a:pt x="21" y="2"/>
                        <a:pt x="24" y="1"/>
                      </a:cubicBezTo>
                      <a:cubicBezTo>
                        <a:pt x="24" y="1"/>
                        <a:pt x="26" y="0"/>
                        <a:pt x="27" y="0"/>
                      </a:cubicBezTo>
                      <a:cubicBezTo>
                        <a:pt x="23" y="0"/>
                        <a:pt x="19" y="0"/>
                        <a:pt x="16" y="1"/>
                      </a:cubicBezTo>
                      <a:cubicBezTo>
                        <a:pt x="13" y="2"/>
                        <a:pt x="10" y="4"/>
                        <a:pt x="9" y="7"/>
                      </a:cubicBezTo>
                      <a:cubicBezTo>
                        <a:pt x="7" y="9"/>
                        <a:pt x="6" y="11"/>
                        <a:pt x="5" y="12"/>
                      </a:cubicBezTo>
                      <a:cubicBezTo>
                        <a:pt x="4" y="15"/>
                        <a:pt x="3" y="18"/>
                        <a:pt x="0" y="19"/>
                      </a:cubicBezTo>
                      <a:cubicBezTo>
                        <a:pt x="3" y="19"/>
                        <a:pt x="7" y="17"/>
                        <a:pt x="9" y="15"/>
                      </a:cubicBezTo>
                      <a:cubicBezTo>
                        <a:pt x="13" y="12"/>
                        <a:pt x="15" y="9"/>
                        <a:pt x="1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4" name="Freeform: Shape 145"/>
                <p:cNvSpPr/>
                <p:nvPr/>
              </p:nvSpPr>
              <p:spPr bwMode="auto">
                <a:xfrm>
                  <a:off x="4609670" y="4491660"/>
                  <a:ext cx="154402" cy="106611"/>
                </a:xfrm>
                <a:custGeom>
                  <a:avLst/>
                  <a:gdLst>
                    <a:gd name="T0" fmla="*/ 23 w 35"/>
                    <a:gd name="T1" fmla="*/ 3 h 24"/>
                    <a:gd name="T2" fmla="*/ 14 w 35"/>
                    <a:gd name="T3" fmla="*/ 11 h 24"/>
                    <a:gd name="T4" fmla="*/ 8 w 35"/>
                    <a:gd name="T5" fmla="*/ 17 h 24"/>
                    <a:gd name="T6" fmla="*/ 0 w 35"/>
                    <a:gd name="T7" fmla="*/ 20 h 24"/>
                    <a:gd name="T8" fmla="*/ 19 w 35"/>
                    <a:gd name="T9" fmla="*/ 20 h 24"/>
                    <a:gd name="T10" fmla="*/ 30 w 35"/>
                    <a:gd name="T11" fmla="*/ 6 h 24"/>
                    <a:gd name="T12" fmla="*/ 33 w 35"/>
                    <a:gd name="T13" fmla="*/ 2 h 24"/>
                    <a:gd name="T14" fmla="*/ 35 w 35"/>
                    <a:gd name="T15" fmla="*/ 1 h 24"/>
                    <a:gd name="T16" fmla="*/ 23 w 35"/>
                    <a:gd name="T17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24">
                      <a:moveTo>
                        <a:pt x="23" y="3"/>
                      </a:moveTo>
                      <a:cubicBezTo>
                        <a:pt x="19" y="5"/>
                        <a:pt x="17" y="7"/>
                        <a:pt x="14" y="11"/>
                      </a:cubicBezTo>
                      <a:cubicBezTo>
                        <a:pt x="12" y="13"/>
                        <a:pt x="10" y="16"/>
                        <a:pt x="8" y="17"/>
                      </a:cubicBezTo>
                      <a:cubicBezTo>
                        <a:pt x="5" y="19"/>
                        <a:pt x="3" y="20"/>
                        <a:pt x="0" y="20"/>
                      </a:cubicBezTo>
                      <a:cubicBezTo>
                        <a:pt x="6" y="24"/>
                        <a:pt x="13" y="24"/>
                        <a:pt x="19" y="20"/>
                      </a:cubicBezTo>
                      <a:cubicBezTo>
                        <a:pt x="25" y="17"/>
                        <a:pt x="27" y="12"/>
                        <a:pt x="30" y="6"/>
                      </a:cubicBezTo>
                      <a:cubicBezTo>
                        <a:pt x="31" y="5"/>
                        <a:pt x="32" y="3"/>
                        <a:pt x="33" y="2"/>
                      </a:cubicBezTo>
                      <a:cubicBezTo>
                        <a:pt x="34" y="2"/>
                        <a:pt x="35" y="1"/>
                        <a:pt x="35" y="1"/>
                      </a:cubicBezTo>
                      <a:cubicBezTo>
                        <a:pt x="31" y="0"/>
                        <a:pt x="27" y="1"/>
                        <a:pt x="2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5" name="Freeform: Shape 146"/>
                <p:cNvSpPr/>
                <p:nvPr/>
              </p:nvSpPr>
              <p:spPr bwMode="auto">
                <a:xfrm>
                  <a:off x="4601092" y="4403430"/>
                  <a:ext cx="101709" cy="71074"/>
                </a:xfrm>
                <a:custGeom>
                  <a:avLst/>
                  <a:gdLst>
                    <a:gd name="T0" fmla="*/ 8 w 23"/>
                    <a:gd name="T1" fmla="*/ 6 h 16"/>
                    <a:gd name="T2" fmla="*/ 5 w 23"/>
                    <a:gd name="T3" fmla="*/ 11 h 16"/>
                    <a:gd name="T4" fmla="*/ 0 w 23"/>
                    <a:gd name="T5" fmla="*/ 16 h 16"/>
                    <a:gd name="T6" fmla="*/ 8 w 23"/>
                    <a:gd name="T7" fmla="*/ 13 h 16"/>
                    <a:gd name="T8" fmla="*/ 15 w 23"/>
                    <a:gd name="T9" fmla="*/ 5 h 16"/>
                    <a:gd name="T10" fmla="*/ 20 w 23"/>
                    <a:gd name="T11" fmla="*/ 1 h 16"/>
                    <a:gd name="T12" fmla="*/ 23 w 23"/>
                    <a:gd name="T13" fmla="*/ 0 h 16"/>
                    <a:gd name="T14" fmla="*/ 14 w 23"/>
                    <a:gd name="T15" fmla="*/ 1 h 16"/>
                    <a:gd name="T16" fmla="*/ 8 w 23"/>
                    <a:gd name="T17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6">
                      <a:moveTo>
                        <a:pt x="8" y="6"/>
                      </a:moveTo>
                      <a:cubicBezTo>
                        <a:pt x="6" y="8"/>
                        <a:pt x="6" y="9"/>
                        <a:pt x="5" y="11"/>
                      </a:cubicBezTo>
                      <a:cubicBezTo>
                        <a:pt x="4" y="13"/>
                        <a:pt x="2" y="15"/>
                        <a:pt x="0" y="16"/>
                      </a:cubicBezTo>
                      <a:cubicBezTo>
                        <a:pt x="3" y="16"/>
                        <a:pt x="6" y="15"/>
                        <a:pt x="8" y="13"/>
                      </a:cubicBezTo>
                      <a:cubicBezTo>
                        <a:pt x="11" y="11"/>
                        <a:pt x="13" y="7"/>
                        <a:pt x="15" y="5"/>
                      </a:cubicBezTo>
                      <a:cubicBezTo>
                        <a:pt x="17" y="3"/>
                        <a:pt x="18" y="2"/>
                        <a:pt x="20" y="1"/>
                      </a:cubicBezTo>
                      <a:cubicBezTo>
                        <a:pt x="21" y="1"/>
                        <a:pt x="22" y="0"/>
                        <a:pt x="23" y="0"/>
                      </a:cubicBezTo>
                      <a:cubicBezTo>
                        <a:pt x="20" y="0"/>
                        <a:pt x="17" y="0"/>
                        <a:pt x="14" y="1"/>
                      </a:cubicBezTo>
                      <a:cubicBezTo>
                        <a:pt x="11" y="2"/>
                        <a:pt x="9" y="4"/>
                        <a:pt x="8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6" name="Freeform: Shape 147"/>
                <p:cNvSpPr/>
                <p:nvPr/>
              </p:nvSpPr>
              <p:spPr bwMode="auto">
                <a:xfrm>
                  <a:off x="4609670" y="4403430"/>
                  <a:ext cx="132345" cy="93131"/>
                </a:xfrm>
                <a:custGeom>
                  <a:avLst/>
                  <a:gdLst>
                    <a:gd name="T0" fmla="*/ 28 w 30"/>
                    <a:gd name="T1" fmla="*/ 2 h 21"/>
                    <a:gd name="T2" fmla="*/ 30 w 30"/>
                    <a:gd name="T3" fmla="*/ 1 h 21"/>
                    <a:gd name="T4" fmla="*/ 19 w 30"/>
                    <a:gd name="T5" fmla="*/ 2 h 21"/>
                    <a:gd name="T6" fmla="*/ 12 w 30"/>
                    <a:gd name="T7" fmla="*/ 9 h 21"/>
                    <a:gd name="T8" fmla="*/ 6 w 30"/>
                    <a:gd name="T9" fmla="*/ 15 h 21"/>
                    <a:gd name="T10" fmla="*/ 0 w 30"/>
                    <a:gd name="T11" fmla="*/ 18 h 21"/>
                    <a:gd name="T12" fmla="*/ 16 w 30"/>
                    <a:gd name="T13" fmla="*/ 17 h 21"/>
                    <a:gd name="T14" fmla="*/ 25 w 30"/>
                    <a:gd name="T15" fmla="*/ 6 h 21"/>
                    <a:gd name="T16" fmla="*/ 28 w 30"/>
                    <a:gd name="T17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21">
                      <a:moveTo>
                        <a:pt x="28" y="2"/>
                      </a:moveTo>
                      <a:cubicBezTo>
                        <a:pt x="29" y="2"/>
                        <a:pt x="30" y="1"/>
                        <a:pt x="30" y="1"/>
                      </a:cubicBezTo>
                      <a:cubicBezTo>
                        <a:pt x="26" y="0"/>
                        <a:pt x="23" y="1"/>
                        <a:pt x="19" y="2"/>
                      </a:cubicBezTo>
                      <a:cubicBezTo>
                        <a:pt x="16" y="4"/>
                        <a:pt x="14" y="6"/>
                        <a:pt x="12" y="9"/>
                      </a:cubicBezTo>
                      <a:cubicBezTo>
                        <a:pt x="10" y="11"/>
                        <a:pt x="9" y="14"/>
                        <a:pt x="6" y="15"/>
                      </a:cubicBezTo>
                      <a:cubicBezTo>
                        <a:pt x="5" y="16"/>
                        <a:pt x="2" y="17"/>
                        <a:pt x="0" y="18"/>
                      </a:cubicBezTo>
                      <a:cubicBezTo>
                        <a:pt x="5" y="21"/>
                        <a:pt x="11" y="21"/>
                        <a:pt x="16" y="17"/>
                      </a:cubicBezTo>
                      <a:cubicBezTo>
                        <a:pt x="21" y="15"/>
                        <a:pt x="23" y="10"/>
                        <a:pt x="25" y="6"/>
                      </a:cubicBezTo>
                      <a:cubicBezTo>
                        <a:pt x="26" y="4"/>
                        <a:pt x="27" y="3"/>
                        <a:pt x="2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7" name="Freeform: Shape 148"/>
                <p:cNvSpPr/>
                <p:nvPr/>
              </p:nvSpPr>
              <p:spPr bwMode="auto">
                <a:xfrm>
                  <a:off x="4472424" y="4491660"/>
                  <a:ext cx="115189" cy="84553"/>
                </a:xfrm>
                <a:custGeom>
                  <a:avLst/>
                  <a:gdLst>
                    <a:gd name="T0" fmla="*/ 9 w 26"/>
                    <a:gd name="T1" fmla="*/ 5 h 19"/>
                    <a:gd name="T2" fmla="*/ 17 w 26"/>
                    <a:gd name="T3" fmla="*/ 15 h 19"/>
                    <a:gd name="T4" fmla="*/ 26 w 26"/>
                    <a:gd name="T5" fmla="*/ 19 h 19"/>
                    <a:gd name="T6" fmla="*/ 21 w 26"/>
                    <a:gd name="T7" fmla="*/ 12 h 19"/>
                    <a:gd name="T8" fmla="*/ 18 w 26"/>
                    <a:gd name="T9" fmla="*/ 7 h 19"/>
                    <a:gd name="T10" fmla="*/ 11 w 26"/>
                    <a:gd name="T11" fmla="*/ 1 h 19"/>
                    <a:gd name="T12" fmla="*/ 0 w 26"/>
                    <a:gd name="T13" fmla="*/ 0 h 19"/>
                    <a:gd name="T14" fmla="*/ 3 w 26"/>
                    <a:gd name="T15" fmla="*/ 1 h 19"/>
                    <a:gd name="T16" fmla="*/ 9 w 26"/>
                    <a:gd name="T17" fmla="*/ 5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19">
                      <a:moveTo>
                        <a:pt x="9" y="5"/>
                      </a:moveTo>
                      <a:cubicBezTo>
                        <a:pt x="12" y="9"/>
                        <a:pt x="14" y="12"/>
                        <a:pt x="17" y="15"/>
                      </a:cubicBezTo>
                      <a:cubicBezTo>
                        <a:pt x="20" y="17"/>
                        <a:pt x="23" y="19"/>
                        <a:pt x="26" y="19"/>
                      </a:cubicBezTo>
                      <a:cubicBezTo>
                        <a:pt x="24" y="18"/>
                        <a:pt x="22" y="15"/>
                        <a:pt x="21" y="12"/>
                      </a:cubicBezTo>
                      <a:cubicBezTo>
                        <a:pt x="20" y="11"/>
                        <a:pt x="19" y="9"/>
                        <a:pt x="18" y="7"/>
                      </a:cubicBezTo>
                      <a:cubicBezTo>
                        <a:pt x="16" y="4"/>
                        <a:pt x="14" y="2"/>
                        <a:pt x="11" y="1"/>
                      </a:cubicBezTo>
                      <a:cubicBezTo>
                        <a:pt x="7" y="0"/>
                        <a:pt x="3" y="0"/>
                        <a:pt x="0" y="0"/>
                      </a:cubicBezTo>
                      <a:cubicBezTo>
                        <a:pt x="1" y="0"/>
                        <a:pt x="2" y="1"/>
                        <a:pt x="3" y="1"/>
                      </a:cubicBezTo>
                      <a:cubicBezTo>
                        <a:pt x="5" y="2"/>
                        <a:pt x="7" y="4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8" name="Freeform: Shape 149"/>
                <p:cNvSpPr/>
                <p:nvPr/>
              </p:nvSpPr>
              <p:spPr bwMode="auto">
                <a:xfrm>
                  <a:off x="4424633" y="4491660"/>
                  <a:ext cx="154402" cy="106611"/>
                </a:xfrm>
                <a:custGeom>
                  <a:avLst/>
                  <a:gdLst>
                    <a:gd name="T0" fmla="*/ 6 w 35"/>
                    <a:gd name="T1" fmla="*/ 6 h 24"/>
                    <a:gd name="T2" fmla="*/ 16 w 35"/>
                    <a:gd name="T3" fmla="*/ 20 h 24"/>
                    <a:gd name="T4" fmla="*/ 35 w 35"/>
                    <a:gd name="T5" fmla="*/ 20 h 24"/>
                    <a:gd name="T6" fmla="*/ 28 w 35"/>
                    <a:gd name="T7" fmla="*/ 17 h 24"/>
                    <a:gd name="T8" fmla="*/ 21 w 35"/>
                    <a:gd name="T9" fmla="*/ 11 h 24"/>
                    <a:gd name="T10" fmla="*/ 13 w 35"/>
                    <a:gd name="T11" fmla="*/ 3 h 24"/>
                    <a:gd name="T12" fmla="*/ 0 w 35"/>
                    <a:gd name="T13" fmla="*/ 1 h 24"/>
                    <a:gd name="T14" fmla="*/ 2 w 35"/>
                    <a:gd name="T15" fmla="*/ 2 h 24"/>
                    <a:gd name="T16" fmla="*/ 6 w 35"/>
                    <a:gd name="T17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24">
                      <a:moveTo>
                        <a:pt x="6" y="6"/>
                      </a:moveTo>
                      <a:cubicBezTo>
                        <a:pt x="9" y="12"/>
                        <a:pt x="11" y="17"/>
                        <a:pt x="16" y="20"/>
                      </a:cubicBezTo>
                      <a:cubicBezTo>
                        <a:pt x="22" y="24"/>
                        <a:pt x="30" y="24"/>
                        <a:pt x="35" y="20"/>
                      </a:cubicBezTo>
                      <a:cubicBezTo>
                        <a:pt x="33" y="20"/>
                        <a:pt x="30" y="19"/>
                        <a:pt x="28" y="17"/>
                      </a:cubicBezTo>
                      <a:cubicBezTo>
                        <a:pt x="25" y="16"/>
                        <a:pt x="23" y="13"/>
                        <a:pt x="21" y="11"/>
                      </a:cubicBezTo>
                      <a:cubicBezTo>
                        <a:pt x="19" y="7"/>
                        <a:pt x="16" y="5"/>
                        <a:pt x="13" y="3"/>
                      </a:cubicBezTo>
                      <a:cubicBezTo>
                        <a:pt x="9" y="1"/>
                        <a:pt x="4" y="0"/>
                        <a:pt x="0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4" y="3"/>
                        <a:pt x="5" y="5"/>
                        <a:pt x="6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9" name="Freeform: Shape 150"/>
                <p:cNvSpPr/>
                <p:nvPr/>
              </p:nvSpPr>
              <p:spPr bwMode="auto">
                <a:xfrm>
                  <a:off x="4485903" y="4403430"/>
                  <a:ext cx="101709" cy="71074"/>
                </a:xfrm>
                <a:custGeom>
                  <a:avLst/>
                  <a:gdLst>
                    <a:gd name="T0" fmla="*/ 10 w 23"/>
                    <a:gd name="T1" fmla="*/ 1 h 16"/>
                    <a:gd name="T2" fmla="*/ 0 w 23"/>
                    <a:gd name="T3" fmla="*/ 0 h 16"/>
                    <a:gd name="T4" fmla="*/ 3 w 23"/>
                    <a:gd name="T5" fmla="*/ 1 h 16"/>
                    <a:gd name="T6" fmla="*/ 8 w 23"/>
                    <a:gd name="T7" fmla="*/ 5 h 16"/>
                    <a:gd name="T8" fmla="*/ 15 w 23"/>
                    <a:gd name="T9" fmla="*/ 13 h 16"/>
                    <a:gd name="T10" fmla="*/ 23 w 23"/>
                    <a:gd name="T11" fmla="*/ 16 h 16"/>
                    <a:gd name="T12" fmla="*/ 19 w 23"/>
                    <a:gd name="T13" fmla="*/ 11 h 16"/>
                    <a:gd name="T14" fmla="*/ 16 w 23"/>
                    <a:gd name="T15" fmla="*/ 6 h 16"/>
                    <a:gd name="T16" fmla="*/ 10 w 23"/>
                    <a:gd name="T17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6">
                      <a:moveTo>
                        <a:pt x="10" y="1"/>
                      </a:moveTo>
                      <a:cubicBezTo>
                        <a:pt x="7" y="0"/>
                        <a:pt x="3" y="0"/>
                        <a:pt x="0" y="0"/>
                      </a:cubicBezTo>
                      <a:cubicBezTo>
                        <a:pt x="1" y="0"/>
                        <a:pt x="2" y="1"/>
                        <a:pt x="3" y="1"/>
                      </a:cubicBezTo>
                      <a:cubicBezTo>
                        <a:pt x="5" y="2"/>
                        <a:pt x="7" y="3"/>
                        <a:pt x="8" y="5"/>
                      </a:cubicBezTo>
                      <a:cubicBezTo>
                        <a:pt x="11" y="7"/>
                        <a:pt x="13" y="11"/>
                        <a:pt x="15" y="13"/>
                      </a:cubicBezTo>
                      <a:cubicBezTo>
                        <a:pt x="18" y="15"/>
                        <a:pt x="20" y="16"/>
                        <a:pt x="23" y="16"/>
                      </a:cubicBezTo>
                      <a:cubicBezTo>
                        <a:pt x="21" y="15"/>
                        <a:pt x="20" y="13"/>
                        <a:pt x="19" y="11"/>
                      </a:cubicBezTo>
                      <a:cubicBezTo>
                        <a:pt x="18" y="9"/>
                        <a:pt x="17" y="8"/>
                        <a:pt x="16" y="6"/>
                      </a:cubicBezTo>
                      <a:cubicBezTo>
                        <a:pt x="14" y="4"/>
                        <a:pt x="12" y="2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0" name="Freeform: Shape 151"/>
                <p:cNvSpPr/>
                <p:nvPr/>
              </p:nvSpPr>
              <p:spPr bwMode="auto">
                <a:xfrm>
                  <a:off x="4446690" y="4403430"/>
                  <a:ext cx="132345" cy="93131"/>
                </a:xfrm>
                <a:custGeom>
                  <a:avLst/>
                  <a:gdLst>
                    <a:gd name="T0" fmla="*/ 0 w 30"/>
                    <a:gd name="T1" fmla="*/ 1 h 21"/>
                    <a:gd name="T2" fmla="*/ 2 w 30"/>
                    <a:gd name="T3" fmla="*/ 2 h 21"/>
                    <a:gd name="T4" fmla="*/ 5 w 30"/>
                    <a:gd name="T5" fmla="*/ 6 h 21"/>
                    <a:gd name="T6" fmla="*/ 14 w 30"/>
                    <a:gd name="T7" fmla="*/ 17 h 21"/>
                    <a:gd name="T8" fmla="*/ 30 w 30"/>
                    <a:gd name="T9" fmla="*/ 18 h 21"/>
                    <a:gd name="T10" fmla="*/ 24 w 30"/>
                    <a:gd name="T11" fmla="*/ 15 h 21"/>
                    <a:gd name="T12" fmla="*/ 18 w 30"/>
                    <a:gd name="T13" fmla="*/ 9 h 21"/>
                    <a:gd name="T14" fmla="*/ 11 w 30"/>
                    <a:gd name="T15" fmla="*/ 2 h 21"/>
                    <a:gd name="T16" fmla="*/ 0 w 30"/>
                    <a:gd name="T17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" h="21">
                      <a:moveTo>
                        <a:pt x="0" y="1"/>
                      </a:move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3" y="3"/>
                        <a:pt x="4" y="4"/>
                        <a:pt x="5" y="6"/>
                      </a:cubicBezTo>
                      <a:cubicBezTo>
                        <a:pt x="8" y="10"/>
                        <a:pt x="9" y="15"/>
                        <a:pt x="14" y="17"/>
                      </a:cubicBezTo>
                      <a:cubicBezTo>
                        <a:pt x="19" y="21"/>
                        <a:pt x="25" y="21"/>
                        <a:pt x="30" y="18"/>
                      </a:cubicBezTo>
                      <a:cubicBezTo>
                        <a:pt x="28" y="17"/>
                        <a:pt x="26" y="16"/>
                        <a:pt x="24" y="15"/>
                      </a:cubicBezTo>
                      <a:cubicBezTo>
                        <a:pt x="22" y="14"/>
                        <a:pt x="20" y="11"/>
                        <a:pt x="18" y="9"/>
                      </a:cubicBezTo>
                      <a:cubicBezTo>
                        <a:pt x="16" y="6"/>
                        <a:pt x="14" y="4"/>
                        <a:pt x="11" y="2"/>
                      </a:cubicBezTo>
                      <a:cubicBezTo>
                        <a:pt x="8" y="1"/>
                        <a:pt x="4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1" name="Freeform: Shape 152"/>
                <p:cNvSpPr/>
                <p:nvPr/>
              </p:nvSpPr>
              <p:spPr bwMode="auto">
                <a:xfrm>
                  <a:off x="4592514" y="4342160"/>
                  <a:ext cx="56369" cy="113963"/>
                </a:xfrm>
                <a:custGeom>
                  <a:avLst/>
                  <a:gdLst>
                    <a:gd name="T0" fmla="*/ 9 w 13"/>
                    <a:gd name="T1" fmla="*/ 8 h 26"/>
                    <a:gd name="T2" fmla="*/ 2 w 13"/>
                    <a:gd name="T3" fmla="*/ 17 h 26"/>
                    <a:gd name="T4" fmla="*/ 1 w 13"/>
                    <a:gd name="T5" fmla="*/ 26 h 26"/>
                    <a:gd name="T6" fmla="*/ 5 w 13"/>
                    <a:gd name="T7" fmla="*/ 20 h 26"/>
                    <a:gd name="T8" fmla="*/ 9 w 13"/>
                    <a:gd name="T9" fmla="*/ 16 h 26"/>
                    <a:gd name="T10" fmla="*/ 12 w 13"/>
                    <a:gd name="T11" fmla="*/ 9 h 26"/>
                    <a:gd name="T12" fmla="*/ 11 w 13"/>
                    <a:gd name="T13" fmla="*/ 0 h 26"/>
                    <a:gd name="T14" fmla="*/ 11 w 13"/>
                    <a:gd name="T15" fmla="*/ 3 h 26"/>
                    <a:gd name="T16" fmla="*/ 9 w 13"/>
                    <a:gd name="T17" fmla="*/ 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6">
                      <a:moveTo>
                        <a:pt x="9" y="8"/>
                      </a:moveTo>
                      <a:cubicBezTo>
                        <a:pt x="6" y="11"/>
                        <a:pt x="4" y="14"/>
                        <a:pt x="2" y="17"/>
                      </a:cubicBezTo>
                      <a:cubicBezTo>
                        <a:pt x="1" y="20"/>
                        <a:pt x="0" y="23"/>
                        <a:pt x="1" y="26"/>
                      </a:cubicBezTo>
                      <a:cubicBezTo>
                        <a:pt x="1" y="23"/>
                        <a:pt x="3" y="21"/>
                        <a:pt x="5" y="20"/>
                      </a:cubicBezTo>
                      <a:cubicBezTo>
                        <a:pt x="6" y="19"/>
                        <a:pt x="8" y="18"/>
                        <a:pt x="9" y="16"/>
                      </a:cubicBezTo>
                      <a:cubicBezTo>
                        <a:pt x="11" y="14"/>
                        <a:pt x="12" y="12"/>
                        <a:pt x="12" y="9"/>
                      </a:cubicBezTo>
                      <a:cubicBezTo>
                        <a:pt x="13" y="6"/>
                        <a:pt x="12" y="3"/>
                        <a:pt x="11" y="0"/>
                      </a:cubicBezTo>
                      <a:cubicBezTo>
                        <a:pt x="11" y="0"/>
                        <a:pt x="11" y="2"/>
                        <a:pt x="11" y="3"/>
                      </a:cubicBezTo>
                      <a:cubicBezTo>
                        <a:pt x="10" y="5"/>
                        <a:pt x="10" y="7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2" name="Freeform: Shape 153"/>
                <p:cNvSpPr/>
                <p:nvPr/>
              </p:nvSpPr>
              <p:spPr bwMode="auto">
                <a:xfrm>
                  <a:off x="4560653" y="4301721"/>
                  <a:ext cx="75976" cy="145824"/>
                </a:xfrm>
                <a:custGeom>
                  <a:avLst/>
                  <a:gdLst>
                    <a:gd name="T0" fmla="*/ 6 w 17"/>
                    <a:gd name="T1" fmla="*/ 33 h 33"/>
                    <a:gd name="T2" fmla="*/ 7 w 17"/>
                    <a:gd name="T3" fmla="*/ 27 h 33"/>
                    <a:gd name="T4" fmla="*/ 11 w 17"/>
                    <a:gd name="T5" fmla="*/ 20 h 33"/>
                    <a:gd name="T6" fmla="*/ 16 w 17"/>
                    <a:gd name="T7" fmla="*/ 11 h 33"/>
                    <a:gd name="T8" fmla="*/ 16 w 17"/>
                    <a:gd name="T9" fmla="*/ 0 h 33"/>
                    <a:gd name="T10" fmla="*/ 15 w 17"/>
                    <a:gd name="T11" fmla="*/ 2 h 33"/>
                    <a:gd name="T12" fmla="*/ 12 w 17"/>
                    <a:gd name="T13" fmla="*/ 6 h 33"/>
                    <a:gd name="T14" fmla="*/ 2 w 17"/>
                    <a:gd name="T15" fmla="*/ 17 h 33"/>
                    <a:gd name="T16" fmla="*/ 6 w 17"/>
                    <a:gd name="T17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" h="33">
                      <a:moveTo>
                        <a:pt x="6" y="33"/>
                      </a:moveTo>
                      <a:cubicBezTo>
                        <a:pt x="5" y="31"/>
                        <a:pt x="6" y="29"/>
                        <a:pt x="7" y="27"/>
                      </a:cubicBezTo>
                      <a:cubicBezTo>
                        <a:pt x="8" y="24"/>
                        <a:pt x="9" y="22"/>
                        <a:pt x="11" y="20"/>
                      </a:cubicBezTo>
                      <a:cubicBezTo>
                        <a:pt x="13" y="17"/>
                        <a:pt x="15" y="15"/>
                        <a:pt x="16" y="11"/>
                      </a:cubicBezTo>
                      <a:cubicBezTo>
                        <a:pt x="17" y="8"/>
                        <a:pt x="17" y="4"/>
                        <a:pt x="16" y="0"/>
                      </a:cubicBezTo>
                      <a:cubicBezTo>
                        <a:pt x="16" y="1"/>
                        <a:pt x="15" y="2"/>
                        <a:pt x="15" y="2"/>
                      </a:cubicBezTo>
                      <a:cubicBezTo>
                        <a:pt x="14" y="4"/>
                        <a:pt x="13" y="5"/>
                        <a:pt x="12" y="6"/>
                      </a:cubicBezTo>
                      <a:cubicBezTo>
                        <a:pt x="8" y="10"/>
                        <a:pt x="4" y="12"/>
                        <a:pt x="2" y="17"/>
                      </a:cubicBezTo>
                      <a:cubicBezTo>
                        <a:pt x="0" y="23"/>
                        <a:pt x="1" y="29"/>
                        <a:pt x="6" y="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3" name="Freeform: Shape 154"/>
                <p:cNvSpPr/>
                <p:nvPr/>
              </p:nvSpPr>
              <p:spPr bwMode="auto">
                <a:xfrm>
                  <a:off x="5727246" y="1033545"/>
                  <a:ext cx="140922" cy="140922"/>
                </a:xfrm>
                <a:custGeom>
                  <a:avLst/>
                  <a:gdLst>
                    <a:gd name="T0" fmla="*/ 7 w 32"/>
                    <a:gd name="T1" fmla="*/ 30 h 32"/>
                    <a:gd name="T2" fmla="*/ 16 w 32"/>
                    <a:gd name="T3" fmla="*/ 32 h 32"/>
                    <a:gd name="T4" fmla="*/ 32 w 32"/>
                    <a:gd name="T5" fmla="*/ 16 h 32"/>
                    <a:gd name="T6" fmla="*/ 16 w 32"/>
                    <a:gd name="T7" fmla="*/ 0 h 32"/>
                    <a:gd name="T8" fmla="*/ 0 w 32"/>
                    <a:gd name="T9" fmla="*/ 14 h 32"/>
                    <a:gd name="T10" fmla="*/ 16 w 32"/>
                    <a:gd name="T11" fmla="*/ 14 h 32"/>
                    <a:gd name="T12" fmla="*/ 21 w 32"/>
                    <a:gd name="T13" fmla="*/ 14 h 32"/>
                    <a:gd name="T14" fmla="*/ 18 w 32"/>
                    <a:gd name="T15" fmla="*/ 18 h 32"/>
                    <a:gd name="T16" fmla="*/ 7 w 32"/>
                    <a:gd name="T17" fmla="*/ 3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" h="32">
                      <a:moveTo>
                        <a:pt x="7" y="30"/>
                      </a:moveTo>
                      <a:cubicBezTo>
                        <a:pt x="10" y="31"/>
                        <a:pt x="13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ubicBezTo>
                        <a:pt x="8" y="0"/>
                        <a:pt x="1" y="6"/>
                        <a:pt x="0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lnTo>
                        <a:pt x="7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4" name="Freeform: Shape 155"/>
                <p:cNvSpPr/>
                <p:nvPr/>
              </p:nvSpPr>
              <p:spPr bwMode="auto">
                <a:xfrm>
                  <a:off x="5501770" y="1104619"/>
                  <a:ext cx="295324" cy="278169"/>
                </a:xfrm>
                <a:custGeom>
                  <a:avLst/>
                  <a:gdLst>
                    <a:gd name="T0" fmla="*/ 30 w 67"/>
                    <a:gd name="T1" fmla="*/ 34 h 63"/>
                    <a:gd name="T2" fmla="*/ 30 w 67"/>
                    <a:gd name="T3" fmla="*/ 36 h 63"/>
                    <a:gd name="T4" fmla="*/ 30 w 67"/>
                    <a:gd name="T5" fmla="*/ 37 h 63"/>
                    <a:gd name="T6" fmla="*/ 30 w 67"/>
                    <a:gd name="T7" fmla="*/ 58 h 63"/>
                    <a:gd name="T8" fmla="*/ 22 w 67"/>
                    <a:gd name="T9" fmla="*/ 63 h 63"/>
                    <a:gd name="T10" fmla="*/ 44 w 67"/>
                    <a:gd name="T11" fmla="*/ 63 h 63"/>
                    <a:gd name="T12" fmla="*/ 37 w 67"/>
                    <a:gd name="T13" fmla="*/ 58 h 63"/>
                    <a:gd name="T14" fmla="*/ 37 w 67"/>
                    <a:gd name="T15" fmla="*/ 37 h 63"/>
                    <a:gd name="T16" fmla="*/ 37 w 67"/>
                    <a:gd name="T17" fmla="*/ 36 h 63"/>
                    <a:gd name="T18" fmla="*/ 37 w 67"/>
                    <a:gd name="T19" fmla="*/ 34 h 63"/>
                    <a:gd name="T20" fmla="*/ 56 w 67"/>
                    <a:gd name="T21" fmla="*/ 12 h 63"/>
                    <a:gd name="T22" fmla="*/ 67 w 67"/>
                    <a:gd name="T23" fmla="*/ 0 h 63"/>
                    <a:gd name="T24" fmla="*/ 51 w 67"/>
                    <a:gd name="T25" fmla="*/ 0 h 63"/>
                    <a:gd name="T26" fmla="*/ 0 w 67"/>
                    <a:gd name="T27" fmla="*/ 0 h 63"/>
                    <a:gd name="T28" fmla="*/ 30 w 67"/>
                    <a:gd name="T29" fmla="*/ 3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7" h="63">
                      <a:moveTo>
                        <a:pt x="30" y="34"/>
                      </a:moveTo>
                      <a:cubicBezTo>
                        <a:pt x="30" y="36"/>
                        <a:pt x="30" y="36"/>
                        <a:pt x="30" y="36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58"/>
                        <a:pt x="30" y="58"/>
                        <a:pt x="30" y="58"/>
                      </a:cubicBezTo>
                      <a:cubicBezTo>
                        <a:pt x="25" y="58"/>
                        <a:pt x="22" y="61"/>
                        <a:pt x="22" y="63"/>
                      </a:cubicBezTo>
                      <a:cubicBezTo>
                        <a:pt x="44" y="63"/>
                        <a:pt x="44" y="63"/>
                        <a:pt x="44" y="63"/>
                      </a:cubicBezTo>
                      <a:cubicBezTo>
                        <a:pt x="44" y="61"/>
                        <a:pt x="41" y="59"/>
                        <a:pt x="37" y="58"/>
                      </a:cubicBezTo>
                      <a:cubicBezTo>
                        <a:pt x="37" y="37"/>
                        <a:pt x="37" y="37"/>
                        <a:pt x="37" y="37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56" y="12"/>
                        <a:pt x="56" y="12"/>
                        <a:pt x="56" y="12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5" name="Freeform: Shape 156"/>
                <p:cNvSpPr/>
                <p:nvPr/>
              </p:nvSpPr>
              <p:spPr bwMode="auto">
                <a:xfrm>
                  <a:off x="5364524" y="795815"/>
                  <a:ext cx="220574" cy="136021"/>
                </a:xfrm>
                <a:custGeom>
                  <a:avLst/>
                  <a:gdLst>
                    <a:gd name="T0" fmla="*/ 141 w 180"/>
                    <a:gd name="T1" fmla="*/ 61 h 111"/>
                    <a:gd name="T2" fmla="*/ 180 w 180"/>
                    <a:gd name="T3" fmla="*/ 61 h 111"/>
                    <a:gd name="T4" fmla="*/ 180 w 180"/>
                    <a:gd name="T5" fmla="*/ 111 h 111"/>
                    <a:gd name="T6" fmla="*/ 141 w 180"/>
                    <a:gd name="T7" fmla="*/ 111 h 111"/>
                    <a:gd name="T8" fmla="*/ 141 w 180"/>
                    <a:gd name="T9" fmla="*/ 100 h 111"/>
                    <a:gd name="T10" fmla="*/ 155 w 180"/>
                    <a:gd name="T11" fmla="*/ 100 h 111"/>
                    <a:gd name="T12" fmla="*/ 155 w 180"/>
                    <a:gd name="T13" fmla="*/ 79 h 111"/>
                    <a:gd name="T14" fmla="*/ 141 w 180"/>
                    <a:gd name="T15" fmla="*/ 79 h 111"/>
                    <a:gd name="T16" fmla="*/ 141 w 180"/>
                    <a:gd name="T17" fmla="*/ 61 h 111"/>
                    <a:gd name="T18" fmla="*/ 90 w 180"/>
                    <a:gd name="T19" fmla="*/ 61 h 111"/>
                    <a:gd name="T20" fmla="*/ 141 w 180"/>
                    <a:gd name="T21" fmla="*/ 61 h 111"/>
                    <a:gd name="T22" fmla="*/ 141 w 180"/>
                    <a:gd name="T23" fmla="*/ 79 h 111"/>
                    <a:gd name="T24" fmla="*/ 126 w 180"/>
                    <a:gd name="T25" fmla="*/ 79 h 111"/>
                    <a:gd name="T26" fmla="*/ 126 w 180"/>
                    <a:gd name="T27" fmla="*/ 100 h 111"/>
                    <a:gd name="T28" fmla="*/ 126 w 180"/>
                    <a:gd name="T29" fmla="*/ 100 h 111"/>
                    <a:gd name="T30" fmla="*/ 141 w 180"/>
                    <a:gd name="T31" fmla="*/ 100 h 111"/>
                    <a:gd name="T32" fmla="*/ 141 w 180"/>
                    <a:gd name="T33" fmla="*/ 111 h 111"/>
                    <a:gd name="T34" fmla="*/ 90 w 180"/>
                    <a:gd name="T35" fmla="*/ 111 h 111"/>
                    <a:gd name="T36" fmla="*/ 90 w 180"/>
                    <a:gd name="T37" fmla="*/ 100 h 111"/>
                    <a:gd name="T38" fmla="*/ 105 w 180"/>
                    <a:gd name="T39" fmla="*/ 100 h 111"/>
                    <a:gd name="T40" fmla="*/ 105 w 180"/>
                    <a:gd name="T41" fmla="*/ 79 h 111"/>
                    <a:gd name="T42" fmla="*/ 90 w 180"/>
                    <a:gd name="T43" fmla="*/ 79 h 111"/>
                    <a:gd name="T44" fmla="*/ 90 w 180"/>
                    <a:gd name="T45" fmla="*/ 61 h 111"/>
                    <a:gd name="T46" fmla="*/ 65 w 180"/>
                    <a:gd name="T47" fmla="*/ 0 h 111"/>
                    <a:gd name="T48" fmla="*/ 65 w 180"/>
                    <a:gd name="T49" fmla="*/ 61 h 111"/>
                    <a:gd name="T50" fmla="*/ 90 w 180"/>
                    <a:gd name="T51" fmla="*/ 61 h 111"/>
                    <a:gd name="T52" fmla="*/ 90 w 180"/>
                    <a:gd name="T53" fmla="*/ 79 h 111"/>
                    <a:gd name="T54" fmla="*/ 76 w 180"/>
                    <a:gd name="T55" fmla="*/ 79 h 111"/>
                    <a:gd name="T56" fmla="*/ 76 w 180"/>
                    <a:gd name="T57" fmla="*/ 100 h 111"/>
                    <a:gd name="T58" fmla="*/ 76 w 180"/>
                    <a:gd name="T59" fmla="*/ 100 h 111"/>
                    <a:gd name="T60" fmla="*/ 90 w 180"/>
                    <a:gd name="T61" fmla="*/ 100 h 111"/>
                    <a:gd name="T62" fmla="*/ 90 w 180"/>
                    <a:gd name="T63" fmla="*/ 111 h 111"/>
                    <a:gd name="T64" fmla="*/ 40 w 180"/>
                    <a:gd name="T65" fmla="*/ 111 h 111"/>
                    <a:gd name="T66" fmla="*/ 40 w 180"/>
                    <a:gd name="T67" fmla="*/ 100 h 111"/>
                    <a:gd name="T68" fmla="*/ 54 w 180"/>
                    <a:gd name="T69" fmla="*/ 100 h 111"/>
                    <a:gd name="T70" fmla="*/ 54 w 180"/>
                    <a:gd name="T71" fmla="*/ 79 h 111"/>
                    <a:gd name="T72" fmla="*/ 40 w 180"/>
                    <a:gd name="T73" fmla="*/ 79 h 111"/>
                    <a:gd name="T74" fmla="*/ 40 w 180"/>
                    <a:gd name="T75" fmla="*/ 0 h 111"/>
                    <a:gd name="T76" fmla="*/ 65 w 180"/>
                    <a:gd name="T77" fmla="*/ 0 h 111"/>
                    <a:gd name="T78" fmla="*/ 40 w 180"/>
                    <a:gd name="T79" fmla="*/ 111 h 111"/>
                    <a:gd name="T80" fmla="*/ 0 w 180"/>
                    <a:gd name="T81" fmla="*/ 111 h 111"/>
                    <a:gd name="T82" fmla="*/ 0 w 180"/>
                    <a:gd name="T83" fmla="*/ 61 h 111"/>
                    <a:gd name="T84" fmla="*/ 22 w 180"/>
                    <a:gd name="T85" fmla="*/ 61 h 111"/>
                    <a:gd name="T86" fmla="*/ 22 w 180"/>
                    <a:gd name="T87" fmla="*/ 0 h 111"/>
                    <a:gd name="T88" fmla="*/ 40 w 180"/>
                    <a:gd name="T89" fmla="*/ 0 h 111"/>
                    <a:gd name="T90" fmla="*/ 40 w 180"/>
                    <a:gd name="T91" fmla="*/ 79 h 111"/>
                    <a:gd name="T92" fmla="*/ 25 w 180"/>
                    <a:gd name="T93" fmla="*/ 79 h 111"/>
                    <a:gd name="T94" fmla="*/ 25 w 180"/>
                    <a:gd name="T95" fmla="*/ 100 h 111"/>
                    <a:gd name="T96" fmla="*/ 25 w 180"/>
                    <a:gd name="T97" fmla="*/ 100 h 111"/>
                    <a:gd name="T98" fmla="*/ 40 w 180"/>
                    <a:gd name="T99" fmla="*/ 100 h 111"/>
                    <a:gd name="T100" fmla="*/ 40 w 180"/>
                    <a:gd name="T101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0" h="111">
                      <a:moveTo>
                        <a:pt x="141" y="61"/>
                      </a:moveTo>
                      <a:lnTo>
                        <a:pt x="180" y="61"/>
                      </a:lnTo>
                      <a:lnTo>
                        <a:pt x="180" y="111"/>
                      </a:lnTo>
                      <a:lnTo>
                        <a:pt x="141" y="111"/>
                      </a:lnTo>
                      <a:lnTo>
                        <a:pt x="141" y="100"/>
                      </a:lnTo>
                      <a:lnTo>
                        <a:pt x="155" y="100"/>
                      </a:lnTo>
                      <a:lnTo>
                        <a:pt x="155" y="79"/>
                      </a:lnTo>
                      <a:lnTo>
                        <a:pt x="141" y="79"/>
                      </a:lnTo>
                      <a:lnTo>
                        <a:pt x="141" y="61"/>
                      </a:lnTo>
                      <a:close/>
                      <a:moveTo>
                        <a:pt x="90" y="61"/>
                      </a:moveTo>
                      <a:lnTo>
                        <a:pt x="141" y="61"/>
                      </a:lnTo>
                      <a:lnTo>
                        <a:pt x="141" y="79"/>
                      </a:lnTo>
                      <a:lnTo>
                        <a:pt x="126" y="79"/>
                      </a:lnTo>
                      <a:lnTo>
                        <a:pt x="126" y="100"/>
                      </a:lnTo>
                      <a:lnTo>
                        <a:pt x="126" y="100"/>
                      </a:lnTo>
                      <a:lnTo>
                        <a:pt x="141" y="100"/>
                      </a:lnTo>
                      <a:lnTo>
                        <a:pt x="141" y="111"/>
                      </a:lnTo>
                      <a:lnTo>
                        <a:pt x="90" y="111"/>
                      </a:lnTo>
                      <a:lnTo>
                        <a:pt x="90" y="100"/>
                      </a:lnTo>
                      <a:lnTo>
                        <a:pt x="105" y="100"/>
                      </a:lnTo>
                      <a:lnTo>
                        <a:pt x="105" y="79"/>
                      </a:lnTo>
                      <a:lnTo>
                        <a:pt x="90" y="79"/>
                      </a:lnTo>
                      <a:lnTo>
                        <a:pt x="90" y="61"/>
                      </a:lnTo>
                      <a:close/>
                      <a:moveTo>
                        <a:pt x="65" y="0"/>
                      </a:moveTo>
                      <a:lnTo>
                        <a:pt x="65" y="61"/>
                      </a:lnTo>
                      <a:lnTo>
                        <a:pt x="90" y="61"/>
                      </a:lnTo>
                      <a:lnTo>
                        <a:pt x="90" y="79"/>
                      </a:lnTo>
                      <a:lnTo>
                        <a:pt x="76" y="79"/>
                      </a:lnTo>
                      <a:lnTo>
                        <a:pt x="76" y="100"/>
                      </a:lnTo>
                      <a:lnTo>
                        <a:pt x="76" y="100"/>
                      </a:lnTo>
                      <a:lnTo>
                        <a:pt x="90" y="100"/>
                      </a:lnTo>
                      <a:lnTo>
                        <a:pt x="90" y="111"/>
                      </a:lnTo>
                      <a:lnTo>
                        <a:pt x="40" y="111"/>
                      </a:lnTo>
                      <a:lnTo>
                        <a:pt x="40" y="100"/>
                      </a:lnTo>
                      <a:lnTo>
                        <a:pt x="54" y="100"/>
                      </a:lnTo>
                      <a:lnTo>
                        <a:pt x="54" y="79"/>
                      </a:lnTo>
                      <a:lnTo>
                        <a:pt x="40" y="79"/>
                      </a:lnTo>
                      <a:lnTo>
                        <a:pt x="40" y="0"/>
                      </a:lnTo>
                      <a:lnTo>
                        <a:pt x="65" y="0"/>
                      </a:lnTo>
                      <a:close/>
                      <a:moveTo>
                        <a:pt x="40" y="111"/>
                      </a:moveTo>
                      <a:lnTo>
                        <a:pt x="0" y="111"/>
                      </a:lnTo>
                      <a:lnTo>
                        <a:pt x="0" y="61"/>
                      </a:lnTo>
                      <a:lnTo>
                        <a:pt x="22" y="61"/>
                      </a:lnTo>
                      <a:lnTo>
                        <a:pt x="22" y="0"/>
                      </a:lnTo>
                      <a:lnTo>
                        <a:pt x="40" y="0"/>
                      </a:lnTo>
                      <a:lnTo>
                        <a:pt x="40" y="79"/>
                      </a:lnTo>
                      <a:lnTo>
                        <a:pt x="25" y="79"/>
                      </a:lnTo>
                      <a:lnTo>
                        <a:pt x="25" y="100"/>
                      </a:lnTo>
                      <a:lnTo>
                        <a:pt x="25" y="100"/>
                      </a:lnTo>
                      <a:lnTo>
                        <a:pt x="40" y="100"/>
                      </a:lnTo>
                      <a:lnTo>
                        <a:pt x="40" y="1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6" name="Freeform: Shape 157"/>
                <p:cNvSpPr/>
                <p:nvPr/>
              </p:nvSpPr>
              <p:spPr bwMode="auto">
                <a:xfrm>
                  <a:off x="5342467" y="940414"/>
                  <a:ext cx="296550" cy="93131"/>
                </a:xfrm>
                <a:custGeom>
                  <a:avLst/>
                  <a:gdLst>
                    <a:gd name="T0" fmla="*/ 7 w 242"/>
                    <a:gd name="T1" fmla="*/ 76 h 76"/>
                    <a:gd name="T2" fmla="*/ 0 w 242"/>
                    <a:gd name="T3" fmla="*/ 0 h 76"/>
                    <a:gd name="T4" fmla="*/ 242 w 242"/>
                    <a:gd name="T5" fmla="*/ 0 h 76"/>
                    <a:gd name="T6" fmla="*/ 213 w 242"/>
                    <a:gd name="T7" fmla="*/ 76 h 76"/>
                    <a:gd name="T8" fmla="*/ 7 w 242"/>
                    <a:gd name="T9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2" h="76">
                      <a:moveTo>
                        <a:pt x="7" y="76"/>
                      </a:moveTo>
                      <a:lnTo>
                        <a:pt x="0" y="0"/>
                      </a:lnTo>
                      <a:lnTo>
                        <a:pt x="242" y="0"/>
                      </a:lnTo>
                      <a:lnTo>
                        <a:pt x="213" y="76"/>
                      </a:lnTo>
                      <a:lnTo>
                        <a:pt x="7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7" name="Freeform: Shape 158"/>
                <p:cNvSpPr/>
                <p:nvPr/>
              </p:nvSpPr>
              <p:spPr bwMode="auto">
                <a:xfrm>
                  <a:off x="3664877" y="4235549"/>
                  <a:ext cx="198517" cy="198517"/>
                </a:xfrm>
                <a:custGeom>
                  <a:avLst/>
                  <a:gdLst>
                    <a:gd name="T0" fmla="*/ 22 w 45"/>
                    <a:gd name="T1" fmla="*/ 42 h 45"/>
                    <a:gd name="T2" fmla="*/ 26 w 45"/>
                    <a:gd name="T3" fmla="*/ 42 h 45"/>
                    <a:gd name="T4" fmla="*/ 27 w 45"/>
                    <a:gd name="T5" fmla="*/ 45 h 45"/>
                    <a:gd name="T6" fmla="*/ 35 w 45"/>
                    <a:gd name="T7" fmla="*/ 41 h 45"/>
                    <a:gd name="T8" fmla="*/ 34 w 45"/>
                    <a:gd name="T9" fmla="*/ 38 h 45"/>
                    <a:gd name="T10" fmla="*/ 38 w 45"/>
                    <a:gd name="T11" fmla="*/ 33 h 45"/>
                    <a:gd name="T12" fmla="*/ 42 w 45"/>
                    <a:gd name="T13" fmla="*/ 35 h 45"/>
                    <a:gd name="T14" fmla="*/ 45 w 45"/>
                    <a:gd name="T15" fmla="*/ 27 h 45"/>
                    <a:gd name="T16" fmla="*/ 42 w 45"/>
                    <a:gd name="T17" fmla="*/ 26 h 45"/>
                    <a:gd name="T18" fmla="*/ 41 w 45"/>
                    <a:gd name="T19" fmla="*/ 19 h 45"/>
                    <a:gd name="T20" fmla="*/ 45 w 45"/>
                    <a:gd name="T21" fmla="*/ 17 h 45"/>
                    <a:gd name="T22" fmla="*/ 41 w 45"/>
                    <a:gd name="T23" fmla="*/ 10 h 45"/>
                    <a:gd name="T24" fmla="*/ 38 w 45"/>
                    <a:gd name="T25" fmla="*/ 11 h 45"/>
                    <a:gd name="T26" fmla="*/ 33 w 45"/>
                    <a:gd name="T27" fmla="*/ 6 h 45"/>
                    <a:gd name="T28" fmla="*/ 35 w 45"/>
                    <a:gd name="T29" fmla="*/ 3 h 45"/>
                    <a:gd name="T30" fmla="*/ 27 w 45"/>
                    <a:gd name="T31" fmla="*/ 0 h 45"/>
                    <a:gd name="T32" fmla="*/ 26 w 45"/>
                    <a:gd name="T33" fmla="*/ 3 h 45"/>
                    <a:gd name="T34" fmla="*/ 22 w 45"/>
                    <a:gd name="T35" fmla="*/ 3 h 45"/>
                    <a:gd name="T36" fmla="*/ 22 w 45"/>
                    <a:gd name="T37" fmla="*/ 9 h 45"/>
                    <a:gd name="T38" fmla="*/ 34 w 45"/>
                    <a:gd name="T39" fmla="*/ 17 h 45"/>
                    <a:gd name="T40" fmla="*/ 27 w 45"/>
                    <a:gd name="T41" fmla="*/ 34 h 45"/>
                    <a:gd name="T42" fmla="*/ 22 w 45"/>
                    <a:gd name="T43" fmla="*/ 35 h 45"/>
                    <a:gd name="T44" fmla="*/ 22 w 45"/>
                    <a:gd name="T45" fmla="*/ 35 h 45"/>
                    <a:gd name="T46" fmla="*/ 22 w 45"/>
                    <a:gd name="T47" fmla="*/ 42 h 45"/>
                    <a:gd name="T48" fmla="*/ 3 w 45"/>
                    <a:gd name="T49" fmla="*/ 26 h 45"/>
                    <a:gd name="T50" fmla="*/ 0 w 45"/>
                    <a:gd name="T51" fmla="*/ 27 h 45"/>
                    <a:gd name="T52" fmla="*/ 3 w 45"/>
                    <a:gd name="T53" fmla="*/ 35 h 45"/>
                    <a:gd name="T54" fmla="*/ 6 w 45"/>
                    <a:gd name="T55" fmla="*/ 34 h 45"/>
                    <a:gd name="T56" fmla="*/ 11 w 45"/>
                    <a:gd name="T57" fmla="*/ 38 h 45"/>
                    <a:gd name="T58" fmla="*/ 10 w 45"/>
                    <a:gd name="T59" fmla="*/ 42 h 45"/>
                    <a:gd name="T60" fmla="*/ 18 w 45"/>
                    <a:gd name="T61" fmla="*/ 45 h 45"/>
                    <a:gd name="T62" fmla="*/ 19 w 45"/>
                    <a:gd name="T63" fmla="*/ 42 h 45"/>
                    <a:gd name="T64" fmla="*/ 22 w 45"/>
                    <a:gd name="T65" fmla="*/ 42 h 45"/>
                    <a:gd name="T66" fmla="*/ 22 w 45"/>
                    <a:gd name="T67" fmla="*/ 35 h 45"/>
                    <a:gd name="T68" fmla="*/ 10 w 45"/>
                    <a:gd name="T69" fmla="*/ 28 h 45"/>
                    <a:gd name="T70" fmla="*/ 17 w 45"/>
                    <a:gd name="T71" fmla="*/ 10 h 45"/>
                    <a:gd name="T72" fmla="*/ 17 w 45"/>
                    <a:gd name="T73" fmla="*/ 10 h 45"/>
                    <a:gd name="T74" fmla="*/ 22 w 45"/>
                    <a:gd name="T75" fmla="*/ 9 h 45"/>
                    <a:gd name="T76" fmla="*/ 22 w 45"/>
                    <a:gd name="T77" fmla="*/ 9 h 45"/>
                    <a:gd name="T78" fmla="*/ 22 w 45"/>
                    <a:gd name="T79" fmla="*/ 3 h 45"/>
                    <a:gd name="T80" fmla="*/ 19 w 45"/>
                    <a:gd name="T81" fmla="*/ 3 h 45"/>
                    <a:gd name="T82" fmla="*/ 17 w 45"/>
                    <a:gd name="T83" fmla="*/ 0 h 45"/>
                    <a:gd name="T84" fmla="*/ 10 w 45"/>
                    <a:gd name="T85" fmla="*/ 3 h 45"/>
                    <a:gd name="T86" fmla="*/ 11 w 45"/>
                    <a:gd name="T87" fmla="*/ 7 h 45"/>
                    <a:gd name="T88" fmla="*/ 6 w 45"/>
                    <a:gd name="T89" fmla="*/ 11 h 45"/>
                    <a:gd name="T90" fmla="*/ 3 w 45"/>
                    <a:gd name="T91" fmla="*/ 10 h 45"/>
                    <a:gd name="T92" fmla="*/ 0 w 45"/>
                    <a:gd name="T93" fmla="*/ 18 h 45"/>
                    <a:gd name="T94" fmla="*/ 3 w 45"/>
                    <a:gd name="T95" fmla="*/ 19 h 45"/>
                    <a:gd name="T96" fmla="*/ 3 w 45"/>
                    <a:gd name="T97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" h="45">
                      <a:moveTo>
                        <a:pt x="22" y="42"/>
                      </a:moveTo>
                      <a:cubicBezTo>
                        <a:pt x="24" y="42"/>
                        <a:pt x="25" y="42"/>
                        <a:pt x="26" y="42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5" y="41"/>
                        <a:pt x="35" y="41"/>
                        <a:pt x="35" y="41"/>
                      </a:cubicBezTo>
                      <a:cubicBezTo>
                        <a:pt x="34" y="38"/>
                        <a:pt x="34" y="38"/>
                        <a:pt x="34" y="38"/>
                      </a:cubicBezTo>
                      <a:cubicBezTo>
                        <a:pt x="36" y="37"/>
                        <a:pt x="37" y="35"/>
                        <a:pt x="38" y="33"/>
                      </a:cubicBezTo>
                      <a:cubicBezTo>
                        <a:pt x="42" y="35"/>
                        <a:pt x="42" y="35"/>
                        <a:pt x="42" y="35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2" y="26"/>
                        <a:pt x="42" y="26"/>
                        <a:pt x="42" y="26"/>
                      </a:cubicBezTo>
                      <a:cubicBezTo>
                        <a:pt x="42" y="23"/>
                        <a:pt x="42" y="21"/>
                        <a:pt x="41" y="19"/>
                      </a:cubicBezTo>
                      <a:cubicBezTo>
                        <a:pt x="45" y="17"/>
                        <a:pt x="45" y="17"/>
                        <a:pt x="45" y="17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7" y="9"/>
                        <a:pt x="35" y="8"/>
                        <a:pt x="33" y="6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4" y="3"/>
                        <a:pt x="23" y="3"/>
                        <a:pt x="22" y="3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8" y="9"/>
                        <a:pt x="32" y="12"/>
                        <a:pt x="34" y="17"/>
                      </a:cubicBezTo>
                      <a:cubicBezTo>
                        <a:pt x="37" y="24"/>
                        <a:pt x="34" y="32"/>
                        <a:pt x="27" y="34"/>
                      </a:cubicBezTo>
                      <a:cubicBezTo>
                        <a:pt x="26" y="35"/>
                        <a:pt x="24" y="35"/>
                        <a:pt x="22" y="35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lnTo>
                        <a:pt x="22" y="42"/>
                      </a:lnTo>
                      <a:close/>
                      <a:moveTo>
                        <a:pt x="3" y="26"/>
                      </a:move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8" y="36"/>
                        <a:pt x="9" y="37"/>
                        <a:pt x="11" y="38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18" y="45"/>
                        <a:pt x="18" y="45"/>
                        <a:pt x="18" y="45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20" y="42"/>
                        <a:pt x="21" y="42"/>
                        <a:pt x="22" y="42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17" y="35"/>
                        <a:pt x="12" y="32"/>
                        <a:pt x="10" y="28"/>
                      </a:cubicBezTo>
                      <a:cubicBezTo>
                        <a:pt x="7" y="21"/>
                        <a:pt x="11" y="13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9" y="10"/>
                        <a:pt x="21" y="9"/>
                        <a:pt x="22" y="9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1" y="3"/>
                        <a:pt x="20" y="3"/>
                        <a:pt x="19" y="3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9" y="8"/>
                        <a:pt x="8" y="9"/>
                        <a:pt x="6" y="11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21"/>
                        <a:pt x="3" y="24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8" name="Freeform: Shape 159"/>
                <p:cNvSpPr/>
                <p:nvPr/>
              </p:nvSpPr>
              <p:spPr bwMode="auto">
                <a:xfrm>
                  <a:off x="6380391" y="3029743"/>
                  <a:ext cx="110287" cy="106611"/>
                </a:xfrm>
                <a:custGeom>
                  <a:avLst/>
                  <a:gdLst>
                    <a:gd name="T0" fmla="*/ 4 w 25"/>
                    <a:gd name="T1" fmla="*/ 24 h 24"/>
                    <a:gd name="T2" fmla="*/ 8 w 25"/>
                    <a:gd name="T3" fmla="*/ 20 h 24"/>
                    <a:gd name="T4" fmla="*/ 8 w 25"/>
                    <a:gd name="T5" fmla="*/ 20 h 24"/>
                    <a:gd name="T6" fmla="*/ 8 w 25"/>
                    <a:gd name="T7" fmla="*/ 6 h 24"/>
                    <a:gd name="T8" fmla="*/ 23 w 25"/>
                    <a:gd name="T9" fmla="*/ 6 h 24"/>
                    <a:gd name="T10" fmla="*/ 23 w 25"/>
                    <a:gd name="T11" fmla="*/ 16 h 24"/>
                    <a:gd name="T12" fmla="*/ 21 w 25"/>
                    <a:gd name="T13" fmla="*/ 15 h 24"/>
                    <a:gd name="T14" fmla="*/ 17 w 25"/>
                    <a:gd name="T15" fmla="*/ 20 h 24"/>
                    <a:gd name="T16" fmla="*/ 21 w 25"/>
                    <a:gd name="T17" fmla="*/ 24 h 24"/>
                    <a:gd name="T18" fmla="*/ 25 w 25"/>
                    <a:gd name="T19" fmla="*/ 20 h 24"/>
                    <a:gd name="T20" fmla="*/ 25 w 25"/>
                    <a:gd name="T21" fmla="*/ 20 h 24"/>
                    <a:gd name="T22" fmla="*/ 25 w 25"/>
                    <a:gd name="T23" fmla="*/ 20 h 24"/>
                    <a:gd name="T24" fmla="*/ 25 w 25"/>
                    <a:gd name="T25" fmla="*/ 6 h 24"/>
                    <a:gd name="T26" fmla="*/ 25 w 25"/>
                    <a:gd name="T27" fmla="*/ 0 h 24"/>
                    <a:gd name="T28" fmla="*/ 23 w 25"/>
                    <a:gd name="T29" fmla="*/ 0 h 24"/>
                    <a:gd name="T30" fmla="*/ 8 w 25"/>
                    <a:gd name="T31" fmla="*/ 0 h 24"/>
                    <a:gd name="T32" fmla="*/ 6 w 25"/>
                    <a:gd name="T33" fmla="*/ 0 h 24"/>
                    <a:gd name="T34" fmla="*/ 6 w 25"/>
                    <a:gd name="T35" fmla="*/ 6 h 24"/>
                    <a:gd name="T36" fmla="*/ 6 w 25"/>
                    <a:gd name="T37" fmla="*/ 16 h 24"/>
                    <a:gd name="T38" fmla="*/ 4 w 25"/>
                    <a:gd name="T39" fmla="*/ 15 h 24"/>
                    <a:gd name="T40" fmla="*/ 0 w 25"/>
                    <a:gd name="T41" fmla="*/ 20 h 24"/>
                    <a:gd name="T42" fmla="*/ 4 w 25"/>
                    <a:gd name="T4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" h="24">
                      <a:moveTo>
                        <a:pt x="4" y="24"/>
                      </a:moveTo>
                      <a:cubicBezTo>
                        <a:pt x="7" y="24"/>
                        <a:pt x="8" y="22"/>
                        <a:pt x="8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2" y="15"/>
                        <a:pt x="21" y="15"/>
                        <a:pt x="21" y="15"/>
                      </a:cubicBezTo>
                      <a:cubicBezTo>
                        <a:pt x="18" y="15"/>
                        <a:pt x="17" y="17"/>
                        <a:pt x="17" y="20"/>
                      </a:cubicBezTo>
                      <a:cubicBezTo>
                        <a:pt x="17" y="22"/>
                        <a:pt x="18" y="24"/>
                        <a:pt x="21" y="24"/>
                      </a:cubicBezTo>
                      <a:cubicBezTo>
                        <a:pt x="23" y="24"/>
                        <a:pt x="25" y="22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5" y="15"/>
                        <a:pt x="5" y="15"/>
                        <a:pt x="4" y="15"/>
                      </a:cubicBezTo>
                      <a:cubicBezTo>
                        <a:pt x="2" y="15"/>
                        <a:pt x="0" y="17"/>
                        <a:pt x="0" y="20"/>
                      </a:cubicBezTo>
                      <a:cubicBezTo>
                        <a:pt x="0" y="22"/>
                        <a:pt x="2" y="24"/>
                        <a:pt x="4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9" name="Freeform: Shape 160"/>
                <p:cNvSpPr/>
                <p:nvPr/>
              </p:nvSpPr>
              <p:spPr bwMode="auto">
                <a:xfrm>
                  <a:off x="6124280" y="1466116"/>
                  <a:ext cx="115189" cy="106611"/>
                </a:xfrm>
                <a:custGeom>
                  <a:avLst/>
                  <a:gdLst>
                    <a:gd name="T0" fmla="*/ 5 w 26"/>
                    <a:gd name="T1" fmla="*/ 24 h 24"/>
                    <a:gd name="T2" fmla="*/ 9 w 26"/>
                    <a:gd name="T3" fmla="*/ 20 h 24"/>
                    <a:gd name="T4" fmla="*/ 9 w 26"/>
                    <a:gd name="T5" fmla="*/ 20 h 24"/>
                    <a:gd name="T6" fmla="*/ 9 w 26"/>
                    <a:gd name="T7" fmla="*/ 6 h 24"/>
                    <a:gd name="T8" fmla="*/ 23 w 26"/>
                    <a:gd name="T9" fmla="*/ 6 h 24"/>
                    <a:gd name="T10" fmla="*/ 23 w 26"/>
                    <a:gd name="T11" fmla="*/ 16 h 24"/>
                    <a:gd name="T12" fmla="*/ 21 w 26"/>
                    <a:gd name="T13" fmla="*/ 15 h 24"/>
                    <a:gd name="T14" fmla="*/ 17 w 26"/>
                    <a:gd name="T15" fmla="*/ 20 h 24"/>
                    <a:gd name="T16" fmla="*/ 21 w 26"/>
                    <a:gd name="T17" fmla="*/ 24 h 24"/>
                    <a:gd name="T18" fmla="*/ 26 w 26"/>
                    <a:gd name="T19" fmla="*/ 20 h 24"/>
                    <a:gd name="T20" fmla="*/ 26 w 26"/>
                    <a:gd name="T21" fmla="*/ 20 h 24"/>
                    <a:gd name="T22" fmla="*/ 26 w 26"/>
                    <a:gd name="T23" fmla="*/ 20 h 24"/>
                    <a:gd name="T24" fmla="*/ 26 w 26"/>
                    <a:gd name="T25" fmla="*/ 6 h 24"/>
                    <a:gd name="T26" fmla="*/ 26 w 26"/>
                    <a:gd name="T27" fmla="*/ 0 h 24"/>
                    <a:gd name="T28" fmla="*/ 23 w 26"/>
                    <a:gd name="T29" fmla="*/ 0 h 24"/>
                    <a:gd name="T30" fmla="*/ 9 w 26"/>
                    <a:gd name="T31" fmla="*/ 0 h 24"/>
                    <a:gd name="T32" fmla="*/ 6 w 26"/>
                    <a:gd name="T33" fmla="*/ 0 h 24"/>
                    <a:gd name="T34" fmla="*/ 6 w 26"/>
                    <a:gd name="T35" fmla="*/ 6 h 24"/>
                    <a:gd name="T36" fmla="*/ 6 w 26"/>
                    <a:gd name="T37" fmla="*/ 16 h 24"/>
                    <a:gd name="T38" fmla="*/ 5 w 26"/>
                    <a:gd name="T39" fmla="*/ 15 h 24"/>
                    <a:gd name="T40" fmla="*/ 0 w 26"/>
                    <a:gd name="T41" fmla="*/ 20 h 24"/>
                    <a:gd name="T42" fmla="*/ 5 w 26"/>
                    <a:gd name="T4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" h="24">
                      <a:moveTo>
                        <a:pt x="5" y="24"/>
                      </a:moveTo>
                      <a:cubicBezTo>
                        <a:pt x="7" y="24"/>
                        <a:pt x="9" y="22"/>
                        <a:pt x="9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2" y="15"/>
                        <a:pt x="21" y="15"/>
                      </a:cubicBezTo>
                      <a:cubicBezTo>
                        <a:pt x="19" y="15"/>
                        <a:pt x="17" y="17"/>
                        <a:pt x="17" y="20"/>
                      </a:cubicBezTo>
                      <a:cubicBezTo>
                        <a:pt x="17" y="22"/>
                        <a:pt x="19" y="24"/>
                        <a:pt x="21" y="24"/>
                      </a:cubicBezTo>
                      <a:cubicBezTo>
                        <a:pt x="24" y="24"/>
                        <a:pt x="26" y="22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6" y="20"/>
                        <a:pt x="26" y="20"/>
                        <a:pt x="26" y="20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6"/>
                        <a:pt x="5" y="15"/>
                        <a:pt x="5" y="15"/>
                      </a:cubicBezTo>
                      <a:cubicBezTo>
                        <a:pt x="2" y="15"/>
                        <a:pt x="0" y="17"/>
                        <a:pt x="0" y="20"/>
                      </a:cubicBezTo>
                      <a:cubicBezTo>
                        <a:pt x="0" y="22"/>
                        <a:pt x="2" y="24"/>
                        <a:pt x="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0" name="Freeform: Shape 161"/>
                <p:cNvSpPr/>
                <p:nvPr/>
              </p:nvSpPr>
              <p:spPr bwMode="auto">
                <a:xfrm>
                  <a:off x="2652686" y="2010199"/>
                  <a:ext cx="133570" cy="123767"/>
                </a:xfrm>
                <a:custGeom>
                  <a:avLst/>
                  <a:gdLst>
                    <a:gd name="T0" fmla="*/ 5 w 30"/>
                    <a:gd name="T1" fmla="*/ 28 h 28"/>
                    <a:gd name="T2" fmla="*/ 10 w 30"/>
                    <a:gd name="T3" fmla="*/ 23 h 28"/>
                    <a:gd name="T4" fmla="*/ 10 w 30"/>
                    <a:gd name="T5" fmla="*/ 23 h 28"/>
                    <a:gd name="T6" fmla="*/ 10 w 30"/>
                    <a:gd name="T7" fmla="*/ 6 h 28"/>
                    <a:gd name="T8" fmla="*/ 27 w 30"/>
                    <a:gd name="T9" fmla="*/ 6 h 28"/>
                    <a:gd name="T10" fmla="*/ 27 w 30"/>
                    <a:gd name="T11" fmla="*/ 18 h 28"/>
                    <a:gd name="T12" fmla="*/ 25 w 30"/>
                    <a:gd name="T13" fmla="*/ 18 h 28"/>
                    <a:gd name="T14" fmla="*/ 20 w 30"/>
                    <a:gd name="T15" fmla="*/ 23 h 28"/>
                    <a:gd name="T16" fmla="*/ 25 w 30"/>
                    <a:gd name="T17" fmla="*/ 28 h 28"/>
                    <a:gd name="T18" fmla="*/ 30 w 30"/>
                    <a:gd name="T19" fmla="*/ 23 h 28"/>
                    <a:gd name="T20" fmla="*/ 30 w 30"/>
                    <a:gd name="T21" fmla="*/ 23 h 28"/>
                    <a:gd name="T22" fmla="*/ 30 w 30"/>
                    <a:gd name="T23" fmla="*/ 23 h 28"/>
                    <a:gd name="T24" fmla="*/ 30 w 30"/>
                    <a:gd name="T25" fmla="*/ 6 h 28"/>
                    <a:gd name="T26" fmla="*/ 30 w 30"/>
                    <a:gd name="T27" fmla="*/ 0 h 28"/>
                    <a:gd name="T28" fmla="*/ 27 w 30"/>
                    <a:gd name="T29" fmla="*/ 0 h 28"/>
                    <a:gd name="T30" fmla="*/ 10 w 30"/>
                    <a:gd name="T31" fmla="*/ 0 h 28"/>
                    <a:gd name="T32" fmla="*/ 7 w 30"/>
                    <a:gd name="T33" fmla="*/ 0 h 28"/>
                    <a:gd name="T34" fmla="*/ 7 w 30"/>
                    <a:gd name="T35" fmla="*/ 6 h 28"/>
                    <a:gd name="T36" fmla="*/ 7 w 30"/>
                    <a:gd name="T37" fmla="*/ 18 h 28"/>
                    <a:gd name="T38" fmla="*/ 5 w 30"/>
                    <a:gd name="T39" fmla="*/ 18 h 28"/>
                    <a:gd name="T40" fmla="*/ 0 w 30"/>
                    <a:gd name="T41" fmla="*/ 23 h 28"/>
                    <a:gd name="T42" fmla="*/ 5 w 30"/>
                    <a:gd name="T43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8">
                      <a:moveTo>
                        <a:pt x="5" y="28"/>
                      </a:moveTo>
                      <a:cubicBezTo>
                        <a:pt x="8" y="28"/>
                        <a:pt x="10" y="26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6" y="18"/>
                        <a:pt x="26" y="18"/>
                        <a:pt x="25" y="18"/>
                      </a:cubicBezTo>
                      <a:cubicBezTo>
                        <a:pt x="22" y="18"/>
                        <a:pt x="20" y="20"/>
                        <a:pt x="20" y="23"/>
                      </a:cubicBezTo>
                      <a:cubicBezTo>
                        <a:pt x="20" y="26"/>
                        <a:pt x="22" y="28"/>
                        <a:pt x="25" y="28"/>
                      </a:cubicBezTo>
                      <a:cubicBezTo>
                        <a:pt x="28" y="28"/>
                        <a:pt x="30" y="26"/>
                        <a:pt x="30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0" y="23"/>
                        <a:pt x="30" y="23"/>
                        <a:pt x="30" y="23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6" y="18"/>
                        <a:pt x="5" y="18"/>
                        <a:pt x="5" y="18"/>
                      </a:cubicBezTo>
                      <a:cubicBezTo>
                        <a:pt x="2" y="18"/>
                        <a:pt x="0" y="20"/>
                        <a:pt x="0" y="23"/>
                      </a:cubicBezTo>
                      <a:cubicBezTo>
                        <a:pt x="0" y="26"/>
                        <a:pt x="2" y="28"/>
                        <a:pt x="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1" name="Freeform: Shape 162"/>
                <p:cNvSpPr/>
                <p:nvPr/>
              </p:nvSpPr>
              <p:spPr bwMode="auto">
                <a:xfrm>
                  <a:off x="3615860" y="4155897"/>
                  <a:ext cx="79652" cy="101709"/>
                </a:xfrm>
                <a:custGeom>
                  <a:avLst/>
                  <a:gdLst>
                    <a:gd name="T0" fmla="*/ 0 w 18"/>
                    <a:gd name="T1" fmla="*/ 0 h 23"/>
                    <a:gd name="T2" fmla="*/ 7 w 18"/>
                    <a:gd name="T3" fmla="*/ 23 h 23"/>
                    <a:gd name="T4" fmla="*/ 18 w 18"/>
                    <a:gd name="T5" fmla="*/ 0 h 23"/>
                    <a:gd name="T6" fmla="*/ 0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0" y="0"/>
                      </a:moveTo>
                      <a:cubicBezTo>
                        <a:pt x="1" y="9"/>
                        <a:pt x="3" y="17"/>
                        <a:pt x="7" y="23"/>
                      </a:cubicBezTo>
                      <a:cubicBezTo>
                        <a:pt x="13" y="17"/>
                        <a:pt x="18" y="9"/>
                        <a:pt x="1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2" name="Freeform: Shape 163"/>
                <p:cNvSpPr/>
                <p:nvPr/>
              </p:nvSpPr>
              <p:spPr bwMode="auto">
                <a:xfrm>
                  <a:off x="3615860" y="4028454"/>
                  <a:ext cx="79652" cy="101709"/>
                </a:xfrm>
                <a:custGeom>
                  <a:avLst/>
                  <a:gdLst>
                    <a:gd name="T0" fmla="*/ 7 w 18"/>
                    <a:gd name="T1" fmla="*/ 0 h 23"/>
                    <a:gd name="T2" fmla="*/ 0 w 18"/>
                    <a:gd name="T3" fmla="*/ 23 h 23"/>
                    <a:gd name="T4" fmla="*/ 18 w 18"/>
                    <a:gd name="T5" fmla="*/ 23 h 23"/>
                    <a:gd name="T6" fmla="*/ 7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7" y="0"/>
                      </a:moveTo>
                      <a:cubicBezTo>
                        <a:pt x="3" y="6"/>
                        <a:pt x="1" y="14"/>
                        <a:pt x="0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14"/>
                        <a:pt x="13" y="6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3" name="Freeform: Shape 164"/>
                <p:cNvSpPr/>
                <p:nvPr/>
              </p:nvSpPr>
              <p:spPr bwMode="auto">
                <a:xfrm>
                  <a:off x="3554590" y="3988015"/>
                  <a:ext cx="69849" cy="142148"/>
                </a:xfrm>
                <a:custGeom>
                  <a:avLst/>
                  <a:gdLst>
                    <a:gd name="T0" fmla="*/ 0 w 16"/>
                    <a:gd name="T1" fmla="*/ 0 h 32"/>
                    <a:gd name="T2" fmla="*/ 0 w 16"/>
                    <a:gd name="T3" fmla="*/ 32 h 32"/>
                    <a:gd name="T4" fmla="*/ 8 w 16"/>
                    <a:gd name="T5" fmla="*/ 32 h 32"/>
                    <a:gd name="T6" fmla="*/ 16 w 16"/>
                    <a:gd name="T7" fmla="*/ 5 h 32"/>
                    <a:gd name="T8" fmla="*/ 0 w 16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0" y="0"/>
                      </a:move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9" y="21"/>
                        <a:pt x="12" y="12"/>
                        <a:pt x="16" y="5"/>
                      </a:cubicBezTo>
                      <a:cubicBezTo>
                        <a:pt x="12" y="2"/>
                        <a:pt x="6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4" name="Freeform: Shape 165"/>
                <p:cNvSpPr/>
                <p:nvPr/>
              </p:nvSpPr>
              <p:spPr bwMode="auto">
                <a:xfrm>
                  <a:off x="3456557" y="4155897"/>
                  <a:ext cx="71074" cy="142148"/>
                </a:xfrm>
                <a:custGeom>
                  <a:avLst/>
                  <a:gdLst>
                    <a:gd name="T0" fmla="*/ 16 w 16"/>
                    <a:gd name="T1" fmla="*/ 32 h 32"/>
                    <a:gd name="T2" fmla="*/ 16 w 16"/>
                    <a:gd name="T3" fmla="*/ 0 h 32"/>
                    <a:gd name="T4" fmla="*/ 8 w 16"/>
                    <a:gd name="T5" fmla="*/ 0 h 32"/>
                    <a:gd name="T6" fmla="*/ 0 w 16"/>
                    <a:gd name="T7" fmla="*/ 27 h 32"/>
                    <a:gd name="T8" fmla="*/ 16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16" y="32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11"/>
                        <a:pt x="4" y="20"/>
                        <a:pt x="0" y="27"/>
                      </a:cubicBezTo>
                      <a:cubicBezTo>
                        <a:pt x="5" y="30"/>
                        <a:pt x="10" y="32"/>
                        <a:pt x="16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5" name="Freeform: Shape 166"/>
                <p:cNvSpPr/>
                <p:nvPr/>
              </p:nvSpPr>
              <p:spPr bwMode="auto">
                <a:xfrm>
                  <a:off x="3456557" y="3988015"/>
                  <a:ext cx="71074" cy="142148"/>
                </a:xfrm>
                <a:custGeom>
                  <a:avLst/>
                  <a:gdLst>
                    <a:gd name="T0" fmla="*/ 8 w 16"/>
                    <a:gd name="T1" fmla="*/ 32 h 32"/>
                    <a:gd name="T2" fmla="*/ 16 w 16"/>
                    <a:gd name="T3" fmla="*/ 32 h 32"/>
                    <a:gd name="T4" fmla="*/ 16 w 16"/>
                    <a:gd name="T5" fmla="*/ 0 h 32"/>
                    <a:gd name="T6" fmla="*/ 0 w 16"/>
                    <a:gd name="T7" fmla="*/ 6 h 32"/>
                    <a:gd name="T8" fmla="*/ 8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8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0" y="0"/>
                        <a:pt x="5" y="2"/>
                        <a:pt x="0" y="6"/>
                      </a:cubicBezTo>
                      <a:cubicBezTo>
                        <a:pt x="4" y="12"/>
                        <a:pt x="7" y="21"/>
                        <a:pt x="8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6" name="Freeform: Shape 167"/>
                <p:cNvSpPr/>
                <p:nvPr/>
              </p:nvSpPr>
              <p:spPr bwMode="auto">
                <a:xfrm>
                  <a:off x="3386708" y="4155897"/>
                  <a:ext cx="79652" cy="101709"/>
                </a:xfrm>
                <a:custGeom>
                  <a:avLst/>
                  <a:gdLst>
                    <a:gd name="T0" fmla="*/ 11 w 18"/>
                    <a:gd name="T1" fmla="*/ 23 h 23"/>
                    <a:gd name="T2" fmla="*/ 18 w 18"/>
                    <a:gd name="T3" fmla="*/ 0 h 23"/>
                    <a:gd name="T4" fmla="*/ 0 w 18"/>
                    <a:gd name="T5" fmla="*/ 0 h 23"/>
                    <a:gd name="T6" fmla="*/ 11 w 18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11" y="23"/>
                      </a:moveTo>
                      <a:cubicBezTo>
                        <a:pt x="15" y="17"/>
                        <a:pt x="18" y="9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9"/>
                        <a:pt x="5" y="17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7" name="Freeform: Shape 168"/>
                <p:cNvSpPr/>
                <p:nvPr/>
              </p:nvSpPr>
              <p:spPr bwMode="auto">
                <a:xfrm>
                  <a:off x="3386708" y="4028454"/>
                  <a:ext cx="79652" cy="101709"/>
                </a:xfrm>
                <a:custGeom>
                  <a:avLst/>
                  <a:gdLst>
                    <a:gd name="T0" fmla="*/ 11 w 18"/>
                    <a:gd name="T1" fmla="*/ 0 h 23"/>
                    <a:gd name="T2" fmla="*/ 0 w 18"/>
                    <a:gd name="T3" fmla="*/ 23 h 23"/>
                    <a:gd name="T4" fmla="*/ 18 w 18"/>
                    <a:gd name="T5" fmla="*/ 23 h 23"/>
                    <a:gd name="T6" fmla="*/ 11 w 18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" h="23">
                      <a:moveTo>
                        <a:pt x="11" y="0"/>
                      </a:moveTo>
                      <a:cubicBezTo>
                        <a:pt x="5" y="6"/>
                        <a:pt x="1" y="14"/>
                        <a:pt x="0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14"/>
                        <a:pt x="15" y="6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8" name="Freeform: Shape 169"/>
                <p:cNvSpPr/>
                <p:nvPr/>
              </p:nvSpPr>
              <p:spPr bwMode="auto">
                <a:xfrm>
                  <a:off x="3554590" y="4155897"/>
                  <a:ext cx="69849" cy="142148"/>
                </a:xfrm>
                <a:custGeom>
                  <a:avLst/>
                  <a:gdLst>
                    <a:gd name="T0" fmla="*/ 0 w 16"/>
                    <a:gd name="T1" fmla="*/ 32 h 32"/>
                    <a:gd name="T2" fmla="*/ 16 w 16"/>
                    <a:gd name="T3" fmla="*/ 27 h 32"/>
                    <a:gd name="T4" fmla="*/ 8 w 16"/>
                    <a:gd name="T5" fmla="*/ 0 h 32"/>
                    <a:gd name="T6" fmla="*/ 0 w 16"/>
                    <a:gd name="T7" fmla="*/ 0 h 32"/>
                    <a:gd name="T8" fmla="*/ 0 w 16"/>
                    <a:gd name="T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32">
                      <a:moveTo>
                        <a:pt x="0" y="32"/>
                      </a:moveTo>
                      <a:cubicBezTo>
                        <a:pt x="6" y="32"/>
                        <a:pt x="12" y="30"/>
                        <a:pt x="16" y="27"/>
                      </a:cubicBezTo>
                      <a:cubicBezTo>
                        <a:pt x="12" y="20"/>
                        <a:pt x="9" y="11"/>
                        <a:pt x="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9" name="Freeform: Shape 170"/>
                <p:cNvSpPr/>
                <p:nvPr/>
              </p:nvSpPr>
              <p:spPr bwMode="auto">
                <a:xfrm>
                  <a:off x="3152654" y="3882630"/>
                  <a:ext cx="207095" cy="198517"/>
                </a:xfrm>
                <a:custGeom>
                  <a:avLst/>
                  <a:gdLst>
                    <a:gd name="T0" fmla="*/ 34 w 47"/>
                    <a:gd name="T1" fmla="*/ 27 h 45"/>
                    <a:gd name="T2" fmla="*/ 32 w 47"/>
                    <a:gd name="T3" fmla="*/ 5 h 45"/>
                    <a:gd name="T4" fmla="*/ 19 w 47"/>
                    <a:gd name="T5" fmla="*/ 0 h 45"/>
                    <a:gd name="T6" fmla="*/ 19 w 47"/>
                    <a:gd name="T7" fmla="*/ 15 h 45"/>
                    <a:gd name="T8" fmla="*/ 30 w 47"/>
                    <a:gd name="T9" fmla="*/ 15 h 45"/>
                    <a:gd name="T10" fmla="*/ 30 w 47"/>
                    <a:gd name="T11" fmla="*/ 21 h 45"/>
                    <a:gd name="T12" fmla="*/ 30 w 47"/>
                    <a:gd name="T13" fmla="*/ 21 h 45"/>
                    <a:gd name="T14" fmla="*/ 30 w 47"/>
                    <a:gd name="T15" fmla="*/ 21 h 45"/>
                    <a:gd name="T16" fmla="*/ 19 w 47"/>
                    <a:gd name="T17" fmla="*/ 21 h 45"/>
                    <a:gd name="T18" fmla="*/ 19 w 47"/>
                    <a:gd name="T19" fmla="*/ 36 h 45"/>
                    <a:gd name="T20" fmla="*/ 28 w 47"/>
                    <a:gd name="T21" fmla="*/ 33 h 45"/>
                    <a:gd name="T22" fmla="*/ 41 w 47"/>
                    <a:gd name="T23" fmla="*/ 45 h 45"/>
                    <a:gd name="T24" fmla="*/ 47 w 47"/>
                    <a:gd name="T25" fmla="*/ 40 h 45"/>
                    <a:gd name="T26" fmla="*/ 34 w 47"/>
                    <a:gd name="T27" fmla="*/ 27 h 45"/>
                    <a:gd name="T28" fmla="*/ 19 w 47"/>
                    <a:gd name="T29" fmla="*/ 0 h 45"/>
                    <a:gd name="T30" fmla="*/ 7 w 47"/>
                    <a:gd name="T31" fmla="*/ 5 h 45"/>
                    <a:gd name="T32" fmla="*/ 7 w 47"/>
                    <a:gd name="T33" fmla="*/ 30 h 45"/>
                    <a:gd name="T34" fmla="*/ 19 w 47"/>
                    <a:gd name="T35" fmla="*/ 36 h 45"/>
                    <a:gd name="T36" fmla="*/ 19 w 47"/>
                    <a:gd name="T37" fmla="*/ 21 h 45"/>
                    <a:gd name="T38" fmla="*/ 8 w 47"/>
                    <a:gd name="T39" fmla="*/ 21 h 45"/>
                    <a:gd name="T40" fmla="*/ 8 w 47"/>
                    <a:gd name="T41" fmla="*/ 15 h 45"/>
                    <a:gd name="T42" fmla="*/ 19 w 47"/>
                    <a:gd name="T43" fmla="*/ 15 h 45"/>
                    <a:gd name="T44" fmla="*/ 19 w 47"/>
                    <a:gd name="T45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" h="45">
                      <a:moveTo>
                        <a:pt x="34" y="27"/>
                      </a:moveTo>
                      <a:cubicBezTo>
                        <a:pt x="38" y="20"/>
                        <a:pt x="38" y="11"/>
                        <a:pt x="32" y="5"/>
                      </a:cubicBezTo>
                      <a:cubicBezTo>
                        <a:pt x="28" y="2"/>
                        <a:pt x="24" y="0"/>
                        <a:pt x="19" y="0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30" y="21"/>
                        <a:pt x="30" y="21"/>
                        <a:pt x="30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22" y="36"/>
                        <a:pt x="26" y="35"/>
                        <a:pt x="28" y="33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7" y="40"/>
                        <a:pt x="47" y="40"/>
                        <a:pt x="47" y="40"/>
                      </a:cubicBezTo>
                      <a:lnTo>
                        <a:pt x="34" y="27"/>
                      </a:lnTo>
                      <a:close/>
                      <a:moveTo>
                        <a:pt x="19" y="0"/>
                      </a:moveTo>
                      <a:cubicBezTo>
                        <a:pt x="15" y="0"/>
                        <a:pt x="10" y="2"/>
                        <a:pt x="7" y="5"/>
                      </a:cubicBezTo>
                      <a:cubicBezTo>
                        <a:pt x="0" y="12"/>
                        <a:pt x="0" y="23"/>
                        <a:pt x="7" y="30"/>
                      </a:cubicBezTo>
                      <a:cubicBezTo>
                        <a:pt x="10" y="34"/>
                        <a:pt x="15" y="36"/>
                        <a:pt x="19" y="36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0" name="Rectangle 171"/>
                <p:cNvSpPr/>
                <p:nvPr/>
              </p:nvSpPr>
              <p:spPr bwMode="auto">
                <a:xfrm>
                  <a:off x="4221214" y="4266184"/>
                  <a:ext cx="30635" cy="21689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1" name="Rectangle 172"/>
                <p:cNvSpPr/>
                <p:nvPr/>
              </p:nvSpPr>
              <p:spPr bwMode="auto">
                <a:xfrm>
                  <a:off x="4172198" y="4386274"/>
                  <a:ext cx="35537" cy="9680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2" name="Rectangle 173"/>
                <p:cNvSpPr/>
                <p:nvPr/>
              </p:nvSpPr>
              <p:spPr bwMode="auto">
                <a:xfrm>
                  <a:off x="4128083" y="4298045"/>
                  <a:ext cx="30635" cy="18503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3" name="Rectangle 174"/>
                <p:cNvSpPr/>
                <p:nvPr/>
              </p:nvSpPr>
              <p:spPr bwMode="auto">
                <a:xfrm>
                  <a:off x="4079066" y="4354414"/>
                  <a:ext cx="31861" cy="12866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4" name="Rectangle 175"/>
                <p:cNvSpPr/>
                <p:nvPr/>
              </p:nvSpPr>
              <p:spPr bwMode="auto">
                <a:xfrm>
                  <a:off x="4031275" y="4337258"/>
                  <a:ext cx="35537" cy="14582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5" name="Rectangle 176"/>
                <p:cNvSpPr/>
                <p:nvPr/>
              </p:nvSpPr>
              <p:spPr bwMode="auto">
                <a:xfrm>
                  <a:off x="4221214" y="4244126"/>
                  <a:ext cx="30635" cy="13480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6" name="Rectangle 177"/>
                <p:cNvSpPr/>
                <p:nvPr/>
              </p:nvSpPr>
              <p:spPr bwMode="auto">
                <a:xfrm>
                  <a:off x="4128083" y="4275987"/>
                  <a:ext cx="30635" cy="1715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7" name="Rectangle 178"/>
                <p:cNvSpPr/>
                <p:nvPr/>
              </p:nvSpPr>
              <p:spPr bwMode="auto">
                <a:xfrm>
                  <a:off x="4079066" y="4332356"/>
                  <a:ext cx="31861" cy="18381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8" name="Rectangle 179"/>
                <p:cNvSpPr/>
                <p:nvPr/>
              </p:nvSpPr>
              <p:spPr bwMode="auto">
                <a:xfrm>
                  <a:off x="4031275" y="4315200"/>
                  <a:ext cx="35537" cy="13480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9" name="Rectangle 180"/>
                <p:cNvSpPr/>
                <p:nvPr/>
              </p:nvSpPr>
              <p:spPr bwMode="auto">
                <a:xfrm>
                  <a:off x="4172198" y="4359315"/>
                  <a:ext cx="35537" cy="1715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0" name="Freeform: Shape 181"/>
                <p:cNvSpPr/>
                <p:nvPr/>
              </p:nvSpPr>
              <p:spPr bwMode="auto">
                <a:xfrm>
                  <a:off x="4901318" y="4345836"/>
                  <a:ext cx="286747" cy="132345"/>
                </a:xfrm>
                <a:custGeom>
                  <a:avLst/>
                  <a:gdLst>
                    <a:gd name="T0" fmla="*/ 209 w 234"/>
                    <a:gd name="T1" fmla="*/ 15 h 108"/>
                    <a:gd name="T2" fmla="*/ 191 w 234"/>
                    <a:gd name="T3" fmla="*/ 108 h 108"/>
                    <a:gd name="T4" fmla="*/ 198 w 234"/>
                    <a:gd name="T5" fmla="*/ 15 h 108"/>
                    <a:gd name="T6" fmla="*/ 202 w 234"/>
                    <a:gd name="T7" fmla="*/ 47 h 108"/>
                    <a:gd name="T8" fmla="*/ 191 w 234"/>
                    <a:gd name="T9" fmla="*/ 76 h 108"/>
                    <a:gd name="T10" fmla="*/ 176 w 234"/>
                    <a:gd name="T11" fmla="*/ 108 h 108"/>
                    <a:gd name="T12" fmla="*/ 176 w 234"/>
                    <a:gd name="T13" fmla="*/ 108 h 108"/>
                    <a:gd name="T14" fmla="*/ 187 w 234"/>
                    <a:gd name="T15" fmla="*/ 36 h 108"/>
                    <a:gd name="T16" fmla="*/ 180 w 234"/>
                    <a:gd name="T17" fmla="*/ 65 h 108"/>
                    <a:gd name="T18" fmla="*/ 176 w 234"/>
                    <a:gd name="T19" fmla="*/ 108 h 108"/>
                    <a:gd name="T20" fmla="*/ 176 w 234"/>
                    <a:gd name="T21" fmla="*/ 0 h 108"/>
                    <a:gd name="T22" fmla="*/ 162 w 234"/>
                    <a:gd name="T23" fmla="*/ 65 h 108"/>
                    <a:gd name="T24" fmla="*/ 166 w 234"/>
                    <a:gd name="T25" fmla="*/ 15 h 108"/>
                    <a:gd name="T26" fmla="*/ 162 w 234"/>
                    <a:gd name="T27" fmla="*/ 108 h 108"/>
                    <a:gd name="T28" fmla="*/ 162 w 234"/>
                    <a:gd name="T29" fmla="*/ 0 h 108"/>
                    <a:gd name="T30" fmla="*/ 148 w 234"/>
                    <a:gd name="T31" fmla="*/ 36 h 108"/>
                    <a:gd name="T32" fmla="*/ 151 w 234"/>
                    <a:gd name="T33" fmla="*/ 65 h 108"/>
                    <a:gd name="T34" fmla="*/ 148 w 234"/>
                    <a:gd name="T35" fmla="*/ 108 h 108"/>
                    <a:gd name="T36" fmla="*/ 148 w 234"/>
                    <a:gd name="T37" fmla="*/ 0 h 108"/>
                    <a:gd name="T38" fmla="*/ 129 w 234"/>
                    <a:gd name="T39" fmla="*/ 65 h 108"/>
                    <a:gd name="T40" fmla="*/ 137 w 234"/>
                    <a:gd name="T41" fmla="*/ 15 h 108"/>
                    <a:gd name="T42" fmla="*/ 129 w 234"/>
                    <a:gd name="T43" fmla="*/ 108 h 108"/>
                    <a:gd name="T44" fmla="*/ 129 w 234"/>
                    <a:gd name="T45" fmla="*/ 0 h 108"/>
                    <a:gd name="T46" fmla="*/ 115 w 234"/>
                    <a:gd name="T47" fmla="*/ 36 h 108"/>
                    <a:gd name="T48" fmla="*/ 122 w 234"/>
                    <a:gd name="T49" fmla="*/ 65 h 108"/>
                    <a:gd name="T50" fmla="*/ 115 w 234"/>
                    <a:gd name="T51" fmla="*/ 108 h 108"/>
                    <a:gd name="T52" fmla="*/ 115 w 234"/>
                    <a:gd name="T53" fmla="*/ 0 h 108"/>
                    <a:gd name="T54" fmla="*/ 101 w 234"/>
                    <a:gd name="T55" fmla="*/ 65 h 108"/>
                    <a:gd name="T56" fmla="*/ 104 w 234"/>
                    <a:gd name="T57" fmla="*/ 15 h 108"/>
                    <a:gd name="T58" fmla="*/ 101 w 234"/>
                    <a:gd name="T59" fmla="*/ 108 h 108"/>
                    <a:gd name="T60" fmla="*/ 101 w 234"/>
                    <a:gd name="T61" fmla="*/ 0 h 108"/>
                    <a:gd name="T62" fmla="*/ 86 w 234"/>
                    <a:gd name="T63" fmla="*/ 36 h 108"/>
                    <a:gd name="T64" fmla="*/ 90 w 234"/>
                    <a:gd name="T65" fmla="*/ 65 h 108"/>
                    <a:gd name="T66" fmla="*/ 86 w 234"/>
                    <a:gd name="T67" fmla="*/ 108 h 108"/>
                    <a:gd name="T68" fmla="*/ 86 w 234"/>
                    <a:gd name="T69" fmla="*/ 0 h 108"/>
                    <a:gd name="T70" fmla="*/ 68 w 234"/>
                    <a:gd name="T71" fmla="*/ 65 h 108"/>
                    <a:gd name="T72" fmla="*/ 75 w 234"/>
                    <a:gd name="T73" fmla="*/ 15 h 108"/>
                    <a:gd name="T74" fmla="*/ 68 w 234"/>
                    <a:gd name="T75" fmla="*/ 108 h 108"/>
                    <a:gd name="T76" fmla="*/ 68 w 234"/>
                    <a:gd name="T77" fmla="*/ 0 h 108"/>
                    <a:gd name="T78" fmla="*/ 54 w 234"/>
                    <a:gd name="T79" fmla="*/ 36 h 108"/>
                    <a:gd name="T80" fmla="*/ 61 w 234"/>
                    <a:gd name="T81" fmla="*/ 65 h 108"/>
                    <a:gd name="T82" fmla="*/ 54 w 234"/>
                    <a:gd name="T83" fmla="*/ 108 h 108"/>
                    <a:gd name="T84" fmla="*/ 54 w 234"/>
                    <a:gd name="T85" fmla="*/ 0 h 108"/>
                    <a:gd name="T86" fmla="*/ 39 w 234"/>
                    <a:gd name="T87" fmla="*/ 65 h 108"/>
                    <a:gd name="T88" fmla="*/ 43 w 234"/>
                    <a:gd name="T89" fmla="*/ 15 h 108"/>
                    <a:gd name="T90" fmla="*/ 39 w 234"/>
                    <a:gd name="T91" fmla="*/ 108 h 108"/>
                    <a:gd name="T92" fmla="*/ 39 w 234"/>
                    <a:gd name="T93" fmla="*/ 65 h 108"/>
                    <a:gd name="T94" fmla="*/ 39 w 234"/>
                    <a:gd name="T95" fmla="*/ 0 h 108"/>
                    <a:gd name="T96" fmla="*/ 25 w 234"/>
                    <a:gd name="T97" fmla="*/ 36 h 108"/>
                    <a:gd name="T98" fmla="*/ 14 w 234"/>
                    <a:gd name="T99" fmla="*/ 36 h 108"/>
                    <a:gd name="T100" fmla="*/ 0 w 234"/>
                    <a:gd name="T101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34" h="108">
                      <a:moveTo>
                        <a:pt x="209" y="108"/>
                      </a:moveTo>
                      <a:lnTo>
                        <a:pt x="234" y="108"/>
                      </a:lnTo>
                      <a:lnTo>
                        <a:pt x="234" y="0"/>
                      </a:lnTo>
                      <a:lnTo>
                        <a:pt x="209" y="0"/>
                      </a:lnTo>
                      <a:lnTo>
                        <a:pt x="209" y="15"/>
                      </a:lnTo>
                      <a:lnTo>
                        <a:pt x="216" y="15"/>
                      </a:lnTo>
                      <a:lnTo>
                        <a:pt x="216" y="36"/>
                      </a:lnTo>
                      <a:lnTo>
                        <a:pt x="209" y="36"/>
                      </a:lnTo>
                      <a:lnTo>
                        <a:pt x="209" y="108"/>
                      </a:lnTo>
                      <a:close/>
                      <a:moveTo>
                        <a:pt x="191" y="108"/>
                      </a:moveTo>
                      <a:lnTo>
                        <a:pt x="209" y="108"/>
                      </a:lnTo>
                      <a:lnTo>
                        <a:pt x="209" y="36"/>
                      </a:lnTo>
                      <a:lnTo>
                        <a:pt x="198" y="36"/>
                      </a:lnTo>
                      <a:lnTo>
                        <a:pt x="198" y="15"/>
                      </a:lnTo>
                      <a:lnTo>
                        <a:pt x="198" y="15"/>
                      </a:lnTo>
                      <a:lnTo>
                        <a:pt x="209" y="15"/>
                      </a:lnTo>
                      <a:lnTo>
                        <a:pt x="209" y="0"/>
                      </a:lnTo>
                      <a:lnTo>
                        <a:pt x="191" y="0"/>
                      </a:lnTo>
                      <a:lnTo>
                        <a:pt x="191" y="47"/>
                      </a:lnTo>
                      <a:lnTo>
                        <a:pt x="202" y="47"/>
                      </a:lnTo>
                      <a:lnTo>
                        <a:pt x="202" y="65"/>
                      </a:lnTo>
                      <a:lnTo>
                        <a:pt x="202" y="65"/>
                      </a:lnTo>
                      <a:lnTo>
                        <a:pt x="191" y="65"/>
                      </a:lnTo>
                      <a:lnTo>
                        <a:pt x="191" y="76"/>
                      </a:lnTo>
                      <a:lnTo>
                        <a:pt x="191" y="76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108"/>
                      </a:lnTo>
                      <a:close/>
                      <a:moveTo>
                        <a:pt x="176" y="108"/>
                      </a:moveTo>
                      <a:lnTo>
                        <a:pt x="191" y="108"/>
                      </a:lnTo>
                      <a:lnTo>
                        <a:pt x="191" y="98"/>
                      </a:lnTo>
                      <a:lnTo>
                        <a:pt x="176" y="98"/>
                      </a:lnTo>
                      <a:lnTo>
                        <a:pt x="176" y="108"/>
                      </a:lnTo>
                      <a:lnTo>
                        <a:pt x="176" y="108"/>
                      </a:lnTo>
                      <a:close/>
                      <a:moveTo>
                        <a:pt x="191" y="0"/>
                      </a:moveTo>
                      <a:lnTo>
                        <a:pt x="176" y="0"/>
                      </a:lnTo>
                      <a:lnTo>
                        <a:pt x="176" y="15"/>
                      </a:lnTo>
                      <a:lnTo>
                        <a:pt x="187" y="15"/>
                      </a:lnTo>
                      <a:lnTo>
                        <a:pt x="187" y="36"/>
                      </a:lnTo>
                      <a:lnTo>
                        <a:pt x="176" y="36"/>
                      </a:lnTo>
                      <a:lnTo>
                        <a:pt x="176" y="76"/>
                      </a:lnTo>
                      <a:lnTo>
                        <a:pt x="191" y="76"/>
                      </a:lnTo>
                      <a:lnTo>
                        <a:pt x="191" y="65"/>
                      </a:lnTo>
                      <a:lnTo>
                        <a:pt x="180" y="65"/>
                      </a:lnTo>
                      <a:lnTo>
                        <a:pt x="180" y="47"/>
                      </a:lnTo>
                      <a:lnTo>
                        <a:pt x="191" y="47"/>
                      </a:lnTo>
                      <a:lnTo>
                        <a:pt x="191" y="0"/>
                      </a:lnTo>
                      <a:close/>
                      <a:moveTo>
                        <a:pt x="162" y="108"/>
                      </a:moveTo>
                      <a:lnTo>
                        <a:pt x="176" y="108"/>
                      </a:lnTo>
                      <a:lnTo>
                        <a:pt x="176" y="98"/>
                      </a:lnTo>
                      <a:lnTo>
                        <a:pt x="162" y="98"/>
                      </a:lnTo>
                      <a:lnTo>
                        <a:pt x="162" y="108"/>
                      </a:lnTo>
                      <a:lnTo>
                        <a:pt x="162" y="108"/>
                      </a:lnTo>
                      <a:close/>
                      <a:moveTo>
                        <a:pt x="176" y="0"/>
                      </a:moveTo>
                      <a:lnTo>
                        <a:pt x="162" y="0"/>
                      </a:lnTo>
                      <a:lnTo>
                        <a:pt x="162" y="47"/>
                      </a:lnTo>
                      <a:lnTo>
                        <a:pt x="173" y="47"/>
                      </a:lnTo>
                      <a:lnTo>
                        <a:pt x="173" y="65"/>
                      </a:lnTo>
                      <a:lnTo>
                        <a:pt x="162" y="65"/>
                      </a:lnTo>
                      <a:lnTo>
                        <a:pt x="162" y="76"/>
                      </a:lnTo>
                      <a:lnTo>
                        <a:pt x="176" y="76"/>
                      </a:lnTo>
                      <a:lnTo>
                        <a:pt x="176" y="36"/>
                      </a:lnTo>
                      <a:lnTo>
                        <a:pt x="166" y="36"/>
                      </a:lnTo>
                      <a:lnTo>
                        <a:pt x="166" y="15"/>
                      </a:lnTo>
                      <a:lnTo>
                        <a:pt x="166" y="15"/>
                      </a:lnTo>
                      <a:lnTo>
                        <a:pt x="176" y="15"/>
                      </a:lnTo>
                      <a:lnTo>
                        <a:pt x="176" y="0"/>
                      </a:lnTo>
                      <a:close/>
                      <a:moveTo>
                        <a:pt x="148" y="108"/>
                      </a:moveTo>
                      <a:lnTo>
                        <a:pt x="162" y="108"/>
                      </a:lnTo>
                      <a:lnTo>
                        <a:pt x="162" y="98"/>
                      </a:lnTo>
                      <a:lnTo>
                        <a:pt x="148" y="98"/>
                      </a:lnTo>
                      <a:lnTo>
                        <a:pt x="148" y="108"/>
                      </a:lnTo>
                      <a:lnTo>
                        <a:pt x="148" y="108"/>
                      </a:lnTo>
                      <a:close/>
                      <a:moveTo>
                        <a:pt x="162" y="0"/>
                      </a:moveTo>
                      <a:lnTo>
                        <a:pt x="148" y="0"/>
                      </a:lnTo>
                      <a:lnTo>
                        <a:pt x="148" y="15"/>
                      </a:lnTo>
                      <a:lnTo>
                        <a:pt x="155" y="15"/>
                      </a:lnTo>
                      <a:lnTo>
                        <a:pt x="155" y="36"/>
                      </a:lnTo>
                      <a:lnTo>
                        <a:pt x="148" y="36"/>
                      </a:lnTo>
                      <a:lnTo>
                        <a:pt x="148" y="76"/>
                      </a:lnTo>
                      <a:lnTo>
                        <a:pt x="162" y="76"/>
                      </a:lnTo>
                      <a:lnTo>
                        <a:pt x="162" y="65"/>
                      </a:lnTo>
                      <a:lnTo>
                        <a:pt x="151" y="65"/>
                      </a:lnTo>
                      <a:lnTo>
                        <a:pt x="151" y="65"/>
                      </a:lnTo>
                      <a:lnTo>
                        <a:pt x="151" y="47"/>
                      </a:lnTo>
                      <a:lnTo>
                        <a:pt x="162" y="47"/>
                      </a:lnTo>
                      <a:lnTo>
                        <a:pt x="162" y="0"/>
                      </a:lnTo>
                      <a:close/>
                      <a:moveTo>
                        <a:pt x="129" y="108"/>
                      </a:moveTo>
                      <a:lnTo>
                        <a:pt x="148" y="108"/>
                      </a:lnTo>
                      <a:lnTo>
                        <a:pt x="148" y="98"/>
                      </a:lnTo>
                      <a:lnTo>
                        <a:pt x="129" y="98"/>
                      </a:lnTo>
                      <a:lnTo>
                        <a:pt x="129" y="108"/>
                      </a:lnTo>
                      <a:lnTo>
                        <a:pt x="129" y="108"/>
                      </a:lnTo>
                      <a:close/>
                      <a:moveTo>
                        <a:pt x="148" y="0"/>
                      </a:moveTo>
                      <a:lnTo>
                        <a:pt x="129" y="0"/>
                      </a:lnTo>
                      <a:lnTo>
                        <a:pt x="129" y="47"/>
                      </a:lnTo>
                      <a:lnTo>
                        <a:pt x="140" y="47"/>
                      </a:lnTo>
                      <a:lnTo>
                        <a:pt x="140" y="65"/>
                      </a:lnTo>
                      <a:lnTo>
                        <a:pt x="129" y="65"/>
                      </a:lnTo>
                      <a:lnTo>
                        <a:pt x="129" y="76"/>
                      </a:lnTo>
                      <a:lnTo>
                        <a:pt x="148" y="76"/>
                      </a:lnTo>
                      <a:lnTo>
                        <a:pt x="148" y="36"/>
                      </a:lnTo>
                      <a:lnTo>
                        <a:pt x="137" y="36"/>
                      </a:lnTo>
                      <a:lnTo>
                        <a:pt x="137" y="15"/>
                      </a:lnTo>
                      <a:lnTo>
                        <a:pt x="137" y="15"/>
                      </a:lnTo>
                      <a:lnTo>
                        <a:pt x="148" y="15"/>
                      </a:lnTo>
                      <a:lnTo>
                        <a:pt x="148" y="0"/>
                      </a:lnTo>
                      <a:close/>
                      <a:moveTo>
                        <a:pt x="115" y="108"/>
                      </a:moveTo>
                      <a:lnTo>
                        <a:pt x="129" y="108"/>
                      </a:lnTo>
                      <a:lnTo>
                        <a:pt x="129" y="98"/>
                      </a:lnTo>
                      <a:lnTo>
                        <a:pt x="115" y="98"/>
                      </a:lnTo>
                      <a:lnTo>
                        <a:pt x="115" y="108"/>
                      </a:lnTo>
                      <a:lnTo>
                        <a:pt x="115" y="108"/>
                      </a:lnTo>
                      <a:close/>
                      <a:moveTo>
                        <a:pt x="129" y="0"/>
                      </a:moveTo>
                      <a:lnTo>
                        <a:pt x="115" y="0"/>
                      </a:lnTo>
                      <a:lnTo>
                        <a:pt x="115" y="15"/>
                      </a:lnTo>
                      <a:lnTo>
                        <a:pt x="126" y="15"/>
                      </a:lnTo>
                      <a:lnTo>
                        <a:pt x="126" y="36"/>
                      </a:lnTo>
                      <a:lnTo>
                        <a:pt x="115" y="36"/>
                      </a:lnTo>
                      <a:lnTo>
                        <a:pt x="115" y="76"/>
                      </a:lnTo>
                      <a:lnTo>
                        <a:pt x="129" y="76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22" y="65"/>
                      </a:lnTo>
                      <a:lnTo>
                        <a:pt x="122" y="47"/>
                      </a:lnTo>
                      <a:lnTo>
                        <a:pt x="129" y="47"/>
                      </a:lnTo>
                      <a:lnTo>
                        <a:pt x="129" y="0"/>
                      </a:lnTo>
                      <a:close/>
                      <a:moveTo>
                        <a:pt x="101" y="108"/>
                      </a:moveTo>
                      <a:lnTo>
                        <a:pt x="115" y="108"/>
                      </a:lnTo>
                      <a:lnTo>
                        <a:pt x="115" y="98"/>
                      </a:lnTo>
                      <a:lnTo>
                        <a:pt x="101" y="98"/>
                      </a:lnTo>
                      <a:lnTo>
                        <a:pt x="101" y="108"/>
                      </a:lnTo>
                      <a:lnTo>
                        <a:pt x="101" y="108"/>
                      </a:lnTo>
                      <a:close/>
                      <a:moveTo>
                        <a:pt x="115" y="0"/>
                      </a:moveTo>
                      <a:lnTo>
                        <a:pt x="101" y="0"/>
                      </a:lnTo>
                      <a:lnTo>
                        <a:pt x="101" y="47"/>
                      </a:lnTo>
                      <a:lnTo>
                        <a:pt x="111" y="47"/>
                      </a:lnTo>
                      <a:lnTo>
                        <a:pt x="111" y="65"/>
                      </a:lnTo>
                      <a:lnTo>
                        <a:pt x="101" y="65"/>
                      </a:lnTo>
                      <a:lnTo>
                        <a:pt x="101" y="76"/>
                      </a:lnTo>
                      <a:lnTo>
                        <a:pt x="115" y="76"/>
                      </a:lnTo>
                      <a:lnTo>
                        <a:pt x="115" y="36"/>
                      </a:lnTo>
                      <a:lnTo>
                        <a:pt x="104" y="36"/>
                      </a:lnTo>
                      <a:lnTo>
                        <a:pt x="104" y="15"/>
                      </a:lnTo>
                      <a:lnTo>
                        <a:pt x="104" y="15"/>
                      </a:lnTo>
                      <a:lnTo>
                        <a:pt x="115" y="15"/>
                      </a:lnTo>
                      <a:lnTo>
                        <a:pt x="115" y="0"/>
                      </a:lnTo>
                      <a:close/>
                      <a:moveTo>
                        <a:pt x="86" y="108"/>
                      </a:moveTo>
                      <a:lnTo>
                        <a:pt x="101" y="108"/>
                      </a:lnTo>
                      <a:lnTo>
                        <a:pt x="101" y="98"/>
                      </a:lnTo>
                      <a:lnTo>
                        <a:pt x="86" y="98"/>
                      </a:lnTo>
                      <a:lnTo>
                        <a:pt x="86" y="108"/>
                      </a:lnTo>
                      <a:lnTo>
                        <a:pt x="86" y="108"/>
                      </a:lnTo>
                      <a:close/>
                      <a:moveTo>
                        <a:pt x="101" y="0"/>
                      </a:moveTo>
                      <a:lnTo>
                        <a:pt x="86" y="0"/>
                      </a:lnTo>
                      <a:lnTo>
                        <a:pt x="86" y="15"/>
                      </a:lnTo>
                      <a:lnTo>
                        <a:pt x="93" y="15"/>
                      </a:lnTo>
                      <a:lnTo>
                        <a:pt x="93" y="36"/>
                      </a:lnTo>
                      <a:lnTo>
                        <a:pt x="86" y="36"/>
                      </a:lnTo>
                      <a:lnTo>
                        <a:pt x="86" y="76"/>
                      </a:lnTo>
                      <a:lnTo>
                        <a:pt x="101" y="76"/>
                      </a:lnTo>
                      <a:lnTo>
                        <a:pt x="101" y="65"/>
                      </a:lnTo>
                      <a:lnTo>
                        <a:pt x="90" y="65"/>
                      </a:lnTo>
                      <a:lnTo>
                        <a:pt x="90" y="65"/>
                      </a:lnTo>
                      <a:lnTo>
                        <a:pt x="90" y="47"/>
                      </a:lnTo>
                      <a:lnTo>
                        <a:pt x="101" y="47"/>
                      </a:lnTo>
                      <a:lnTo>
                        <a:pt x="101" y="0"/>
                      </a:lnTo>
                      <a:close/>
                      <a:moveTo>
                        <a:pt x="68" y="108"/>
                      </a:moveTo>
                      <a:lnTo>
                        <a:pt x="86" y="108"/>
                      </a:lnTo>
                      <a:lnTo>
                        <a:pt x="86" y="98"/>
                      </a:lnTo>
                      <a:lnTo>
                        <a:pt x="68" y="98"/>
                      </a:lnTo>
                      <a:lnTo>
                        <a:pt x="68" y="108"/>
                      </a:lnTo>
                      <a:lnTo>
                        <a:pt x="68" y="108"/>
                      </a:lnTo>
                      <a:close/>
                      <a:moveTo>
                        <a:pt x="86" y="0"/>
                      </a:moveTo>
                      <a:lnTo>
                        <a:pt x="68" y="0"/>
                      </a:lnTo>
                      <a:lnTo>
                        <a:pt x="68" y="47"/>
                      </a:lnTo>
                      <a:lnTo>
                        <a:pt x="79" y="47"/>
                      </a:lnTo>
                      <a:lnTo>
                        <a:pt x="79" y="65"/>
                      </a:lnTo>
                      <a:lnTo>
                        <a:pt x="68" y="65"/>
                      </a:lnTo>
                      <a:lnTo>
                        <a:pt x="68" y="76"/>
                      </a:lnTo>
                      <a:lnTo>
                        <a:pt x="86" y="76"/>
                      </a:lnTo>
                      <a:lnTo>
                        <a:pt x="86" y="36"/>
                      </a:lnTo>
                      <a:lnTo>
                        <a:pt x="75" y="36"/>
                      </a:lnTo>
                      <a:lnTo>
                        <a:pt x="75" y="15"/>
                      </a:lnTo>
                      <a:lnTo>
                        <a:pt x="75" y="15"/>
                      </a:lnTo>
                      <a:lnTo>
                        <a:pt x="86" y="15"/>
                      </a:lnTo>
                      <a:lnTo>
                        <a:pt x="86" y="0"/>
                      </a:lnTo>
                      <a:close/>
                      <a:moveTo>
                        <a:pt x="54" y="108"/>
                      </a:moveTo>
                      <a:lnTo>
                        <a:pt x="68" y="108"/>
                      </a:lnTo>
                      <a:lnTo>
                        <a:pt x="68" y="98"/>
                      </a:lnTo>
                      <a:lnTo>
                        <a:pt x="54" y="98"/>
                      </a:lnTo>
                      <a:lnTo>
                        <a:pt x="54" y="108"/>
                      </a:lnTo>
                      <a:lnTo>
                        <a:pt x="54" y="108"/>
                      </a:lnTo>
                      <a:close/>
                      <a:moveTo>
                        <a:pt x="68" y="0"/>
                      </a:moveTo>
                      <a:lnTo>
                        <a:pt x="54" y="0"/>
                      </a:lnTo>
                      <a:lnTo>
                        <a:pt x="54" y="15"/>
                      </a:lnTo>
                      <a:lnTo>
                        <a:pt x="65" y="15"/>
                      </a:lnTo>
                      <a:lnTo>
                        <a:pt x="65" y="36"/>
                      </a:lnTo>
                      <a:lnTo>
                        <a:pt x="54" y="36"/>
                      </a:lnTo>
                      <a:lnTo>
                        <a:pt x="54" y="76"/>
                      </a:lnTo>
                      <a:lnTo>
                        <a:pt x="68" y="76"/>
                      </a:lnTo>
                      <a:lnTo>
                        <a:pt x="68" y="65"/>
                      </a:lnTo>
                      <a:lnTo>
                        <a:pt x="61" y="65"/>
                      </a:lnTo>
                      <a:lnTo>
                        <a:pt x="61" y="65"/>
                      </a:lnTo>
                      <a:lnTo>
                        <a:pt x="61" y="47"/>
                      </a:lnTo>
                      <a:lnTo>
                        <a:pt x="68" y="47"/>
                      </a:lnTo>
                      <a:lnTo>
                        <a:pt x="68" y="0"/>
                      </a:lnTo>
                      <a:close/>
                      <a:moveTo>
                        <a:pt x="39" y="108"/>
                      </a:moveTo>
                      <a:lnTo>
                        <a:pt x="54" y="108"/>
                      </a:lnTo>
                      <a:lnTo>
                        <a:pt x="54" y="98"/>
                      </a:lnTo>
                      <a:lnTo>
                        <a:pt x="39" y="98"/>
                      </a:lnTo>
                      <a:lnTo>
                        <a:pt x="39" y="108"/>
                      </a:lnTo>
                      <a:lnTo>
                        <a:pt x="39" y="108"/>
                      </a:lnTo>
                      <a:close/>
                      <a:moveTo>
                        <a:pt x="54" y="0"/>
                      </a:moveTo>
                      <a:lnTo>
                        <a:pt x="39" y="0"/>
                      </a:lnTo>
                      <a:lnTo>
                        <a:pt x="39" y="47"/>
                      </a:lnTo>
                      <a:lnTo>
                        <a:pt x="50" y="47"/>
                      </a:lnTo>
                      <a:lnTo>
                        <a:pt x="50" y="65"/>
                      </a:lnTo>
                      <a:lnTo>
                        <a:pt x="39" y="65"/>
                      </a:lnTo>
                      <a:lnTo>
                        <a:pt x="39" y="76"/>
                      </a:lnTo>
                      <a:lnTo>
                        <a:pt x="54" y="76"/>
                      </a:lnTo>
                      <a:lnTo>
                        <a:pt x="54" y="36"/>
                      </a:lnTo>
                      <a:lnTo>
                        <a:pt x="43" y="36"/>
                      </a:lnTo>
                      <a:lnTo>
                        <a:pt x="43" y="15"/>
                      </a:lnTo>
                      <a:lnTo>
                        <a:pt x="43" y="15"/>
                      </a:lnTo>
                      <a:lnTo>
                        <a:pt x="54" y="15"/>
                      </a:lnTo>
                      <a:lnTo>
                        <a:pt x="54" y="0"/>
                      </a:lnTo>
                      <a:close/>
                      <a:moveTo>
                        <a:pt x="25" y="108"/>
                      </a:moveTo>
                      <a:lnTo>
                        <a:pt x="39" y="108"/>
                      </a:lnTo>
                      <a:lnTo>
                        <a:pt x="39" y="98"/>
                      </a:lnTo>
                      <a:lnTo>
                        <a:pt x="39" y="98"/>
                      </a:lnTo>
                      <a:lnTo>
                        <a:pt x="39" y="76"/>
                      </a:lnTo>
                      <a:lnTo>
                        <a:pt x="39" y="76"/>
                      </a:lnTo>
                      <a:lnTo>
                        <a:pt x="39" y="65"/>
                      </a:lnTo>
                      <a:lnTo>
                        <a:pt x="29" y="65"/>
                      </a:lnTo>
                      <a:lnTo>
                        <a:pt x="29" y="65"/>
                      </a:lnTo>
                      <a:lnTo>
                        <a:pt x="29" y="47"/>
                      </a:lnTo>
                      <a:lnTo>
                        <a:pt x="39" y="47"/>
                      </a:lnTo>
                      <a:lnTo>
                        <a:pt x="39" y="0"/>
                      </a:lnTo>
                      <a:lnTo>
                        <a:pt x="25" y="0"/>
                      </a:lnTo>
                      <a:lnTo>
                        <a:pt x="25" y="15"/>
                      </a:lnTo>
                      <a:lnTo>
                        <a:pt x="36" y="15"/>
                      </a:lnTo>
                      <a:lnTo>
                        <a:pt x="36" y="36"/>
                      </a:lnTo>
                      <a:lnTo>
                        <a:pt x="25" y="36"/>
                      </a:lnTo>
                      <a:lnTo>
                        <a:pt x="25" y="108"/>
                      </a:lnTo>
                      <a:close/>
                      <a:moveTo>
                        <a:pt x="0" y="108"/>
                      </a:moveTo>
                      <a:lnTo>
                        <a:pt x="25" y="108"/>
                      </a:lnTo>
                      <a:lnTo>
                        <a:pt x="25" y="36"/>
                      </a:lnTo>
                      <a:lnTo>
                        <a:pt x="14" y="36"/>
                      </a:lnTo>
                      <a:lnTo>
                        <a:pt x="14" y="15"/>
                      </a:lnTo>
                      <a:lnTo>
                        <a:pt x="14" y="15"/>
                      </a:lnTo>
                      <a:lnTo>
                        <a:pt x="25" y="15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1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1" name="Freeform: Shape 182"/>
                <p:cNvSpPr/>
                <p:nvPr/>
              </p:nvSpPr>
              <p:spPr bwMode="auto">
                <a:xfrm>
                  <a:off x="4954011" y="4284565"/>
                  <a:ext cx="162980" cy="39213"/>
                </a:xfrm>
                <a:custGeom>
                  <a:avLst/>
                  <a:gdLst>
                    <a:gd name="T0" fmla="*/ 0 w 37"/>
                    <a:gd name="T1" fmla="*/ 5 h 9"/>
                    <a:gd name="T2" fmla="*/ 3 w 37"/>
                    <a:gd name="T3" fmla="*/ 9 h 9"/>
                    <a:gd name="T4" fmla="*/ 19 w 37"/>
                    <a:gd name="T5" fmla="*/ 5 h 9"/>
                    <a:gd name="T6" fmla="*/ 35 w 37"/>
                    <a:gd name="T7" fmla="*/ 9 h 9"/>
                    <a:gd name="T8" fmla="*/ 37 w 37"/>
                    <a:gd name="T9" fmla="*/ 5 h 9"/>
                    <a:gd name="T10" fmla="*/ 19 w 37"/>
                    <a:gd name="T11" fmla="*/ 0 h 9"/>
                    <a:gd name="T12" fmla="*/ 0 w 37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9">
                      <a:moveTo>
                        <a:pt x="0" y="5"/>
                      </a:move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7" y="7"/>
                        <a:pt x="13" y="5"/>
                        <a:pt x="19" y="5"/>
                      </a:cubicBezTo>
                      <a:cubicBezTo>
                        <a:pt x="25" y="5"/>
                        <a:pt x="30" y="7"/>
                        <a:pt x="35" y="9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2" y="2"/>
                        <a:pt x="25" y="0"/>
                        <a:pt x="19" y="0"/>
                      </a:cubicBezTo>
                      <a:cubicBezTo>
                        <a:pt x="12" y="0"/>
                        <a:pt x="5" y="2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2" name="Freeform: Shape 183"/>
                <p:cNvSpPr/>
                <p:nvPr/>
              </p:nvSpPr>
              <p:spPr bwMode="auto">
                <a:xfrm>
                  <a:off x="4927052" y="4240450"/>
                  <a:ext cx="221800" cy="47791"/>
                </a:xfrm>
                <a:custGeom>
                  <a:avLst/>
                  <a:gdLst>
                    <a:gd name="T0" fmla="*/ 50 w 50"/>
                    <a:gd name="T1" fmla="*/ 6 h 11"/>
                    <a:gd name="T2" fmla="*/ 25 w 50"/>
                    <a:gd name="T3" fmla="*/ 0 h 11"/>
                    <a:gd name="T4" fmla="*/ 0 w 50"/>
                    <a:gd name="T5" fmla="*/ 6 h 11"/>
                    <a:gd name="T6" fmla="*/ 2 w 50"/>
                    <a:gd name="T7" fmla="*/ 11 h 11"/>
                    <a:gd name="T8" fmla="*/ 25 w 50"/>
                    <a:gd name="T9" fmla="*/ 5 h 11"/>
                    <a:gd name="T10" fmla="*/ 47 w 50"/>
                    <a:gd name="T11" fmla="*/ 11 h 11"/>
                    <a:gd name="T12" fmla="*/ 50 w 5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11">
                      <a:moveTo>
                        <a:pt x="50" y="6"/>
                      </a:moveTo>
                      <a:cubicBezTo>
                        <a:pt x="43" y="2"/>
                        <a:pt x="34" y="0"/>
                        <a:pt x="25" y="0"/>
                      </a:cubicBezTo>
                      <a:cubicBezTo>
                        <a:pt x="16" y="0"/>
                        <a:pt x="7" y="2"/>
                        <a:pt x="0" y="6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9" y="7"/>
                        <a:pt x="17" y="5"/>
                        <a:pt x="25" y="5"/>
                      </a:cubicBezTo>
                      <a:cubicBezTo>
                        <a:pt x="33" y="5"/>
                        <a:pt x="41" y="7"/>
                        <a:pt x="47" y="11"/>
                      </a:cubicBezTo>
                      <a:lnTo>
                        <a:pt x="5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</p:grpSp>
        <p:sp>
          <p:nvSpPr>
            <p:cNvPr id="16" name="Freeform: Shape 28"/>
            <p:cNvSpPr/>
            <p:nvPr/>
          </p:nvSpPr>
          <p:spPr bwMode="auto">
            <a:xfrm>
              <a:off x="10230842" y="5073179"/>
              <a:ext cx="135972" cy="135972"/>
            </a:xfrm>
            <a:custGeom>
              <a:avLst/>
              <a:gdLst>
                <a:gd name="T0" fmla="*/ 72 w 86"/>
                <a:gd name="T1" fmla="*/ 86 h 86"/>
                <a:gd name="T2" fmla="*/ 0 w 86"/>
                <a:gd name="T3" fmla="*/ 18 h 86"/>
                <a:gd name="T4" fmla="*/ 18 w 86"/>
                <a:gd name="T5" fmla="*/ 0 h 86"/>
                <a:gd name="T6" fmla="*/ 86 w 86"/>
                <a:gd name="T7" fmla="*/ 72 h 86"/>
                <a:gd name="T8" fmla="*/ 72 w 86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72" y="86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86" y="72"/>
                  </a:lnTo>
                  <a:lnTo>
                    <a:pt x="72" y="86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grpSp>
          <p:nvGrpSpPr>
            <p:cNvPr id="17" name="Group 29"/>
            <p:cNvGrpSpPr/>
            <p:nvPr/>
          </p:nvGrpSpPr>
          <p:grpSpPr>
            <a:xfrm>
              <a:off x="6480537" y="2018547"/>
              <a:ext cx="3680737" cy="3543186"/>
              <a:chOff x="3200445" y="1228386"/>
              <a:chExt cx="2852761" cy="2746150"/>
            </a:xfrm>
            <a:solidFill>
              <a:schemeClr val="accent4"/>
            </a:solidFill>
          </p:grpSpPr>
          <p:sp>
            <p:nvSpPr>
              <p:cNvPr id="90" name="Freeform: Shape 30"/>
              <p:cNvSpPr/>
              <p:nvPr/>
            </p:nvSpPr>
            <p:spPr bwMode="auto">
              <a:xfrm>
                <a:off x="3871972" y="1364407"/>
                <a:ext cx="162980" cy="164205"/>
              </a:xfrm>
              <a:custGeom>
                <a:avLst/>
                <a:gdLst>
                  <a:gd name="T0" fmla="*/ 18 w 37"/>
                  <a:gd name="T1" fmla="*/ 37 h 37"/>
                  <a:gd name="T2" fmla="*/ 19 w 37"/>
                  <a:gd name="T3" fmla="*/ 37 h 37"/>
                  <a:gd name="T4" fmla="*/ 37 w 37"/>
                  <a:gd name="T5" fmla="*/ 18 h 37"/>
                  <a:gd name="T6" fmla="*/ 23 w 37"/>
                  <a:gd name="T7" fmla="*/ 0 h 37"/>
                  <a:gd name="T8" fmla="*/ 1 w 37"/>
                  <a:gd name="T9" fmla="*/ 12 h 37"/>
                  <a:gd name="T10" fmla="*/ 0 w 37"/>
                  <a:gd name="T11" fmla="*/ 18 h 37"/>
                  <a:gd name="T12" fmla="*/ 10 w 37"/>
                  <a:gd name="T13" fmla="*/ 24 h 37"/>
                  <a:gd name="T14" fmla="*/ 18 w 37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7">
                    <a:moveTo>
                      <a:pt x="18" y="37"/>
                    </a:moveTo>
                    <a:cubicBezTo>
                      <a:pt x="18" y="37"/>
                      <a:pt x="18" y="37"/>
                      <a:pt x="19" y="37"/>
                    </a:cubicBezTo>
                    <a:cubicBezTo>
                      <a:pt x="29" y="37"/>
                      <a:pt x="37" y="29"/>
                      <a:pt x="37" y="18"/>
                    </a:cubicBezTo>
                    <a:cubicBezTo>
                      <a:pt x="37" y="10"/>
                      <a:pt x="31" y="2"/>
                      <a:pt x="23" y="0"/>
                    </a:cubicBezTo>
                    <a:cubicBezTo>
                      <a:pt x="16" y="4"/>
                      <a:pt x="8" y="8"/>
                      <a:pt x="1" y="12"/>
                    </a:cubicBezTo>
                    <a:cubicBezTo>
                      <a:pt x="1" y="14"/>
                      <a:pt x="0" y="16"/>
                      <a:pt x="0" y="18"/>
                    </a:cubicBezTo>
                    <a:cubicBezTo>
                      <a:pt x="4" y="19"/>
                      <a:pt x="7" y="21"/>
                      <a:pt x="10" y="24"/>
                    </a:cubicBezTo>
                    <a:cubicBezTo>
                      <a:pt x="14" y="28"/>
                      <a:pt x="16" y="32"/>
                      <a:pt x="18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1" name="Freeform: Shape 31"/>
              <p:cNvSpPr/>
              <p:nvPr/>
            </p:nvSpPr>
            <p:spPr bwMode="auto">
              <a:xfrm>
                <a:off x="4048431" y="1422001"/>
                <a:ext cx="35537" cy="49017"/>
              </a:xfrm>
              <a:custGeom>
                <a:avLst/>
                <a:gdLst>
                  <a:gd name="T0" fmla="*/ 0 w 29"/>
                  <a:gd name="T1" fmla="*/ 40 h 40"/>
                  <a:gd name="T2" fmla="*/ 29 w 29"/>
                  <a:gd name="T3" fmla="*/ 18 h 40"/>
                  <a:gd name="T4" fmla="*/ 0 w 29"/>
                  <a:gd name="T5" fmla="*/ 0 h 40"/>
                  <a:gd name="T6" fmla="*/ 0 w 29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0">
                    <a:moveTo>
                      <a:pt x="0" y="40"/>
                    </a:moveTo>
                    <a:lnTo>
                      <a:pt x="29" y="18"/>
                    </a:lnTo>
                    <a:lnTo>
                      <a:pt x="0" y="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2" name="Freeform: Shape 32"/>
              <p:cNvSpPr/>
              <p:nvPr/>
            </p:nvSpPr>
            <p:spPr bwMode="auto">
              <a:xfrm>
                <a:off x="3845012" y="1426903"/>
                <a:ext cx="18381" cy="13480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3 h 3"/>
                  <a:gd name="T4" fmla="*/ 4 w 4"/>
                  <a:gd name="T5" fmla="*/ 0 h 3"/>
                  <a:gd name="T6" fmla="*/ 0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1" y="3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3" name="Freeform: Shape 33"/>
              <p:cNvSpPr/>
              <p:nvPr/>
            </p:nvSpPr>
            <p:spPr bwMode="auto">
              <a:xfrm>
                <a:off x="4004316" y="1355829"/>
                <a:ext cx="40439" cy="40439"/>
              </a:xfrm>
              <a:custGeom>
                <a:avLst/>
                <a:gdLst>
                  <a:gd name="T0" fmla="*/ 0 w 33"/>
                  <a:gd name="T1" fmla="*/ 7 h 33"/>
                  <a:gd name="T2" fmla="*/ 25 w 33"/>
                  <a:gd name="T3" fmla="*/ 33 h 33"/>
                  <a:gd name="T4" fmla="*/ 33 w 33"/>
                  <a:gd name="T5" fmla="*/ 0 h 33"/>
                  <a:gd name="T6" fmla="*/ 0 w 33"/>
                  <a:gd name="T7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3">
                    <a:moveTo>
                      <a:pt x="0" y="7"/>
                    </a:moveTo>
                    <a:lnTo>
                      <a:pt x="25" y="33"/>
                    </a:lnTo>
                    <a:lnTo>
                      <a:pt x="33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4" name="Freeform: Shape 34"/>
              <p:cNvSpPr/>
              <p:nvPr/>
            </p:nvSpPr>
            <p:spPr bwMode="auto">
              <a:xfrm>
                <a:off x="4004316" y="1493075"/>
                <a:ext cx="40439" cy="44115"/>
              </a:xfrm>
              <a:custGeom>
                <a:avLst/>
                <a:gdLst>
                  <a:gd name="T0" fmla="*/ 25 w 33"/>
                  <a:gd name="T1" fmla="*/ 0 h 36"/>
                  <a:gd name="T2" fmla="*/ 0 w 33"/>
                  <a:gd name="T3" fmla="*/ 29 h 36"/>
                  <a:gd name="T4" fmla="*/ 33 w 33"/>
                  <a:gd name="T5" fmla="*/ 36 h 36"/>
                  <a:gd name="T6" fmla="*/ 25 w 33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36">
                    <a:moveTo>
                      <a:pt x="25" y="0"/>
                    </a:moveTo>
                    <a:lnTo>
                      <a:pt x="0" y="29"/>
                    </a:lnTo>
                    <a:lnTo>
                      <a:pt x="33" y="36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5" name="Freeform: Shape 35"/>
              <p:cNvSpPr/>
              <p:nvPr/>
            </p:nvSpPr>
            <p:spPr bwMode="auto">
              <a:xfrm>
                <a:off x="3690610" y="1448960"/>
                <a:ext cx="357820" cy="220574"/>
              </a:xfrm>
              <a:custGeom>
                <a:avLst/>
                <a:gdLst>
                  <a:gd name="T0" fmla="*/ 66 w 81"/>
                  <a:gd name="T1" fmla="*/ 21 h 50"/>
                  <a:gd name="T2" fmla="*/ 64 w 81"/>
                  <a:gd name="T3" fmla="*/ 21 h 50"/>
                  <a:gd name="T4" fmla="*/ 57 w 81"/>
                  <a:gd name="T5" fmla="*/ 24 h 50"/>
                  <a:gd name="T6" fmla="*/ 57 w 81"/>
                  <a:gd name="T7" fmla="*/ 20 h 50"/>
                  <a:gd name="T8" fmla="*/ 56 w 81"/>
                  <a:gd name="T9" fmla="*/ 18 h 50"/>
                  <a:gd name="T10" fmla="*/ 41 w 81"/>
                  <a:gd name="T11" fmla="*/ 1 h 50"/>
                  <a:gd name="T12" fmla="*/ 39 w 81"/>
                  <a:gd name="T13" fmla="*/ 1 h 50"/>
                  <a:gd name="T14" fmla="*/ 32 w 81"/>
                  <a:gd name="T15" fmla="*/ 0 h 50"/>
                  <a:gd name="T16" fmla="*/ 31 w 81"/>
                  <a:gd name="T17" fmla="*/ 0 h 50"/>
                  <a:gd name="T18" fmla="*/ 31 w 81"/>
                  <a:gd name="T19" fmla="*/ 0 h 50"/>
                  <a:gd name="T20" fmla="*/ 9 w 81"/>
                  <a:gd name="T21" fmla="*/ 15 h 50"/>
                  <a:gd name="T22" fmla="*/ 7 w 81"/>
                  <a:gd name="T23" fmla="*/ 25 h 50"/>
                  <a:gd name="T24" fmla="*/ 8 w 81"/>
                  <a:gd name="T25" fmla="*/ 32 h 50"/>
                  <a:gd name="T26" fmla="*/ 0 w 81"/>
                  <a:gd name="T27" fmla="*/ 41 h 50"/>
                  <a:gd name="T28" fmla="*/ 9 w 81"/>
                  <a:gd name="T29" fmla="*/ 50 h 50"/>
                  <a:gd name="T30" fmla="*/ 32 w 81"/>
                  <a:gd name="T31" fmla="*/ 50 h 50"/>
                  <a:gd name="T32" fmla="*/ 33 w 81"/>
                  <a:gd name="T33" fmla="*/ 50 h 50"/>
                  <a:gd name="T34" fmla="*/ 66 w 81"/>
                  <a:gd name="T35" fmla="*/ 50 h 50"/>
                  <a:gd name="T36" fmla="*/ 81 w 81"/>
                  <a:gd name="T37" fmla="*/ 35 h 50"/>
                  <a:gd name="T38" fmla="*/ 66 w 81"/>
                  <a:gd name="T39" fmla="*/ 2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1" h="50">
                    <a:moveTo>
                      <a:pt x="66" y="21"/>
                    </a:moveTo>
                    <a:cubicBezTo>
                      <a:pt x="66" y="21"/>
                      <a:pt x="65" y="21"/>
                      <a:pt x="64" y="21"/>
                    </a:cubicBezTo>
                    <a:cubicBezTo>
                      <a:pt x="62" y="21"/>
                      <a:pt x="59" y="23"/>
                      <a:pt x="57" y="24"/>
                    </a:cubicBezTo>
                    <a:cubicBezTo>
                      <a:pt x="57" y="23"/>
                      <a:pt x="57" y="22"/>
                      <a:pt x="57" y="20"/>
                    </a:cubicBezTo>
                    <a:cubicBezTo>
                      <a:pt x="57" y="19"/>
                      <a:pt x="56" y="18"/>
                      <a:pt x="56" y="18"/>
                    </a:cubicBezTo>
                    <a:cubicBezTo>
                      <a:pt x="54" y="10"/>
                      <a:pt x="48" y="4"/>
                      <a:pt x="41" y="1"/>
                    </a:cubicBezTo>
                    <a:cubicBezTo>
                      <a:pt x="40" y="1"/>
                      <a:pt x="40" y="1"/>
                      <a:pt x="39" y="1"/>
                    </a:cubicBezTo>
                    <a:cubicBezTo>
                      <a:pt x="37" y="0"/>
                      <a:pt x="35" y="0"/>
                      <a:pt x="32" y="0"/>
                    </a:cubicBezTo>
                    <a:cubicBezTo>
                      <a:pt x="32" y="0"/>
                      <a:pt x="32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4" y="5"/>
                      <a:pt x="16" y="10"/>
                      <a:pt x="9" y="15"/>
                    </a:cubicBezTo>
                    <a:cubicBezTo>
                      <a:pt x="8" y="18"/>
                      <a:pt x="7" y="21"/>
                      <a:pt x="7" y="25"/>
                    </a:cubicBezTo>
                    <a:cubicBezTo>
                      <a:pt x="7" y="27"/>
                      <a:pt x="8" y="30"/>
                      <a:pt x="8" y="32"/>
                    </a:cubicBezTo>
                    <a:cubicBezTo>
                      <a:pt x="4" y="32"/>
                      <a:pt x="0" y="36"/>
                      <a:pt x="0" y="41"/>
                    </a:cubicBezTo>
                    <a:cubicBezTo>
                      <a:pt x="0" y="46"/>
                      <a:pt x="4" y="50"/>
                      <a:pt x="9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3" y="50"/>
                      <a:pt x="33" y="50"/>
                      <a:pt x="33" y="50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74" y="50"/>
                      <a:pt x="81" y="43"/>
                      <a:pt x="81" y="35"/>
                    </a:cubicBezTo>
                    <a:cubicBezTo>
                      <a:pt x="81" y="27"/>
                      <a:pt x="74" y="21"/>
                      <a:pt x="66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6" name="Freeform: Shape 36"/>
              <p:cNvSpPr/>
              <p:nvPr/>
            </p:nvSpPr>
            <p:spPr bwMode="auto">
              <a:xfrm>
                <a:off x="5028761" y="3524809"/>
                <a:ext cx="318607" cy="344341"/>
              </a:xfrm>
              <a:custGeom>
                <a:avLst/>
                <a:gdLst>
                  <a:gd name="T0" fmla="*/ 60 w 72"/>
                  <a:gd name="T1" fmla="*/ 2 h 78"/>
                  <a:gd name="T2" fmla="*/ 60 w 72"/>
                  <a:gd name="T3" fmla="*/ 26 h 78"/>
                  <a:gd name="T4" fmla="*/ 64 w 72"/>
                  <a:gd name="T5" fmla="*/ 37 h 78"/>
                  <a:gd name="T6" fmla="*/ 66 w 72"/>
                  <a:gd name="T7" fmla="*/ 43 h 78"/>
                  <a:gd name="T8" fmla="*/ 60 w 72"/>
                  <a:gd name="T9" fmla="*/ 50 h 78"/>
                  <a:gd name="T10" fmla="*/ 56 w 72"/>
                  <a:gd name="T11" fmla="*/ 53 h 78"/>
                  <a:gd name="T12" fmla="*/ 60 w 72"/>
                  <a:gd name="T13" fmla="*/ 50 h 78"/>
                  <a:gd name="T14" fmla="*/ 60 w 72"/>
                  <a:gd name="T15" fmla="*/ 44 h 78"/>
                  <a:gd name="T16" fmla="*/ 56 w 72"/>
                  <a:gd name="T17" fmla="*/ 33 h 78"/>
                  <a:gd name="T18" fmla="*/ 60 w 72"/>
                  <a:gd name="T19" fmla="*/ 26 h 78"/>
                  <a:gd name="T20" fmla="*/ 55 w 72"/>
                  <a:gd name="T21" fmla="*/ 46 h 78"/>
                  <a:gd name="T22" fmla="*/ 55 w 72"/>
                  <a:gd name="T23" fmla="*/ 53 h 78"/>
                  <a:gd name="T24" fmla="*/ 55 w 72"/>
                  <a:gd name="T25" fmla="*/ 1 h 78"/>
                  <a:gd name="T26" fmla="*/ 55 w 72"/>
                  <a:gd name="T27" fmla="*/ 9 h 78"/>
                  <a:gd name="T28" fmla="*/ 55 w 72"/>
                  <a:gd name="T29" fmla="*/ 16 h 78"/>
                  <a:gd name="T30" fmla="*/ 60 w 72"/>
                  <a:gd name="T31" fmla="*/ 21 h 78"/>
                  <a:gd name="T32" fmla="*/ 31 w 72"/>
                  <a:gd name="T33" fmla="*/ 71 h 78"/>
                  <a:gd name="T34" fmla="*/ 55 w 72"/>
                  <a:gd name="T35" fmla="*/ 46 h 78"/>
                  <a:gd name="T36" fmla="*/ 50 w 72"/>
                  <a:gd name="T37" fmla="*/ 28 h 78"/>
                  <a:gd name="T38" fmla="*/ 55 w 72"/>
                  <a:gd name="T39" fmla="*/ 27 h 78"/>
                  <a:gd name="T40" fmla="*/ 55 w 72"/>
                  <a:gd name="T41" fmla="*/ 21 h 78"/>
                  <a:gd name="T42" fmla="*/ 50 w 72"/>
                  <a:gd name="T43" fmla="*/ 10 h 78"/>
                  <a:gd name="T44" fmla="*/ 55 w 72"/>
                  <a:gd name="T45" fmla="*/ 4 h 78"/>
                  <a:gd name="T46" fmla="*/ 44 w 72"/>
                  <a:gd name="T47" fmla="*/ 4 h 78"/>
                  <a:gd name="T48" fmla="*/ 22 w 72"/>
                  <a:gd name="T49" fmla="*/ 55 h 78"/>
                  <a:gd name="T50" fmla="*/ 22 w 72"/>
                  <a:gd name="T51" fmla="*/ 60 h 78"/>
                  <a:gd name="T52" fmla="*/ 26 w 72"/>
                  <a:gd name="T53" fmla="*/ 71 h 78"/>
                  <a:gd name="T54" fmla="*/ 22 w 72"/>
                  <a:gd name="T55" fmla="*/ 76 h 78"/>
                  <a:gd name="T56" fmla="*/ 22 w 72"/>
                  <a:gd name="T57" fmla="*/ 72 h 78"/>
                  <a:gd name="T58" fmla="*/ 22 w 72"/>
                  <a:gd name="T59" fmla="*/ 66 h 78"/>
                  <a:gd name="T60" fmla="*/ 16 w 72"/>
                  <a:gd name="T61" fmla="*/ 61 h 78"/>
                  <a:gd name="T62" fmla="*/ 20 w 72"/>
                  <a:gd name="T63" fmla="*/ 29 h 78"/>
                  <a:gd name="T64" fmla="*/ 17 w 72"/>
                  <a:gd name="T65" fmla="*/ 37 h 78"/>
                  <a:gd name="T66" fmla="*/ 16 w 72"/>
                  <a:gd name="T67" fmla="*/ 43 h 78"/>
                  <a:gd name="T68" fmla="*/ 20 w 72"/>
                  <a:gd name="T69" fmla="*/ 49 h 78"/>
                  <a:gd name="T70" fmla="*/ 22 w 72"/>
                  <a:gd name="T71" fmla="*/ 54 h 78"/>
                  <a:gd name="T72" fmla="*/ 11 w 72"/>
                  <a:gd name="T73" fmla="*/ 12 h 78"/>
                  <a:gd name="T74" fmla="*/ 10 w 72"/>
                  <a:gd name="T75" fmla="*/ 20 h 78"/>
                  <a:gd name="T76" fmla="*/ 14 w 72"/>
                  <a:gd name="T77" fmla="*/ 26 h 78"/>
                  <a:gd name="T78" fmla="*/ 16 w 72"/>
                  <a:gd name="T79" fmla="*/ 31 h 78"/>
                  <a:gd name="T80" fmla="*/ 16 w 72"/>
                  <a:gd name="T81" fmla="*/ 11 h 78"/>
                  <a:gd name="T82" fmla="*/ 16 w 72"/>
                  <a:gd name="T83" fmla="*/ 78 h 78"/>
                  <a:gd name="T84" fmla="*/ 15 w 72"/>
                  <a:gd name="T85" fmla="*/ 55 h 78"/>
                  <a:gd name="T86" fmla="*/ 13 w 72"/>
                  <a:gd name="T87" fmla="*/ 50 h 78"/>
                  <a:gd name="T88" fmla="*/ 16 w 72"/>
                  <a:gd name="T89" fmla="*/ 37 h 78"/>
                  <a:gd name="T90" fmla="*/ 10 w 72"/>
                  <a:gd name="T91" fmla="*/ 56 h 78"/>
                  <a:gd name="T92" fmla="*/ 4 w 72"/>
                  <a:gd name="T93" fmla="*/ 14 h 78"/>
                  <a:gd name="T94" fmla="*/ 10 w 72"/>
                  <a:gd name="T95" fmla="*/ 38 h 78"/>
                  <a:gd name="T96" fmla="*/ 10 w 72"/>
                  <a:gd name="T97" fmla="*/ 27 h 78"/>
                  <a:gd name="T98" fmla="*/ 10 w 72"/>
                  <a:gd name="T99" fmla="*/ 2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2" h="78">
                    <a:moveTo>
                      <a:pt x="60" y="55"/>
                    </a:moveTo>
                    <a:cubicBezTo>
                      <a:pt x="64" y="53"/>
                      <a:pt x="68" y="50"/>
                      <a:pt x="72" y="48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50"/>
                      <a:pt x="60" y="50"/>
                      <a:pt x="60" y="50"/>
                    </a:cubicBezTo>
                    <a:lnTo>
                      <a:pt x="60" y="55"/>
                    </a:lnTo>
                    <a:close/>
                    <a:moveTo>
                      <a:pt x="55" y="53"/>
                    </a:move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8" y="56"/>
                      <a:pt x="59" y="56"/>
                      <a:pt x="60" y="55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53"/>
                      <a:pt x="55" y="53"/>
                      <a:pt x="55" y="53"/>
                    </a:cubicBezTo>
                    <a:close/>
                    <a:moveTo>
                      <a:pt x="60" y="2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60" y="2"/>
                    </a:lnTo>
                    <a:close/>
                    <a:moveTo>
                      <a:pt x="22" y="76"/>
                    </a:moveTo>
                    <a:cubicBezTo>
                      <a:pt x="25" y="74"/>
                      <a:pt x="28" y="73"/>
                      <a:pt x="31" y="71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2" y="72"/>
                      <a:pt x="22" y="72"/>
                      <a:pt x="22" y="72"/>
                    </a:cubicBezTo>
                    <a:lnTo>
                      <a:pt x="22" y="76"/>
                    </a:lnTo>
                    <a:close/>
                    <a:moveTo>
                      <a:pt x="16" y="78"/>
                    </a:moveTo>
                    <a:cubicBezTo>
                      <a:pt x="18" y="77"/>
                      <a:pt x="20" y="76"/>
                      <a:pt x="22" y="76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6" y="78"/>
                      <a:pt x="16" y="78"/>
                      <a:pt x="16" y="78"/>
                    </a:cubicBezTo>
                    <a:close/>
                    <a:moveTo>
                      <a:pt x="22" y="28"/>
                    </a:moveTo>
                    <a:cubicBezTo>
                      <a:pt x="20" y="29"/>
                      <a:pt x="20" y="29"/>
                      <a:pt x="20" y="29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5"/>
                      <a:pt x="22" y="55"/>
                      <a:pt x="22" y="55"/>
                    </a:cubicBezTo>
                    <a:lnTo>
                      <a:pt x="22" y="28"/>
                    </a:lnTo>
                    <a:close/>
                    <a:moveTo>
                      <a:pt x="11" y="12"/>
                    </a:moveTo>
                    <a:cubicBezTo>
                      <a:pt x="12" y="14"/>
                      <a:pt x="12" y="14"/>
                      <a:pt x="12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  <a:moveTo>
                      <a:pt x="10" y="56"/>
                    </a:move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8"/>
                      <a:pt x="10" y="38"/>
                      <a:pt x="10" y="38"/>
                    </a:cubicBezTo>
                    <a:lnTo>
                      <a:pt x="10" y="56"/>
                    </a:lnTo>
                    <a:close/>
                    <a:moveTo>
                      <a:pt x="10" y="15"/>
                    </a:moveTo>
                    <a:cubicBezTo>
                      <a:pt x="5" y="16"/>
                      <a:pt x="5" y="16"/>
                      <a:pt x="5" y="16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10" y="20"/>
                      <a:pt x="10" y="20"/>
                      <a:pt x="10" y="20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7" name="Freeform: Shape 37"/>
              <p:cNvSpPr/>
              <p:nvPr/>
            </p:nvSpPr>
            <p:spPr bwMode="auto">
              <a:xfrm>
                <a:off x="4397674" y="3767441"/>
                <a:ext cx="283070" cy="207095"/>
              </a:xfrm>
              <a:custGeom>
                <a:avLst/>
                <a:gdLst>
                  <a:gd name="T0" fmla="*/ 16 w 64"/>
                  <a:gd name="T1" fmla="*/ 46 h 47"/>
                  <a:gd name="T2" fmla="*/ 16 w 64"/>
                  <a:gd name="T3" fmla="*/ 16 h 47"/>
                  <a:gd name="T4" fmla="*/ 56 w 64"/>
                  <a:gd name="T5" fmla="*/ 16 h 47"/>
                  <a:gd name="T6" fmla="*/ 56 w 64"/>
                  <a:gd name="T7" fmla="*/ 45 h 47"/>
                  <a:gd name="T8" fmla="*/ 51 w 64"/>
                  <a:gd name="T9" fmla="*/ 44 h 47"/>
                  <a:gd name="T10" fmla="*/ 43 w 64"/>
                  <a:gd name="T11" fmla="*/ 47 h 47"/>
                  <a:gd name="T12" fmla="*/ 64 w 64"/>
                  <a:gd name="T13" fmla="*/ 46 h 47"/>
                  <a:gd name="T14" fmla="*/ 64 w 64"/>
                  <a:gd name="T15" fmla="*/ 16 h 47"/>
                  <a:gd name="T16" fmla="*/ 64 w 64"/>
                  <a:gd name="T17" fmla="*/ 0 h 47"/>
                  <a:gd name="T18" fmla="*/ 56 w 64"/>
                  <a:gd name="T19" fmla="*/ 0 h 47"/>
                  <a:gd name="T20" fmla="*/ 16 w 64"/>
                  <a:gd name="T21" fmla="*/ 0 h 47"/>
                  <a:gd name="T22" fmla="*/ 8 w 64"/>
                  <a:gd name="T23" fmla="*/ 0 h 47"/>
                  <a:gd name="T24" fmla="*/ 8 w 64"/>
                  <a:gd name="T25" fmla="*/ 16 h 47"/>
                  <a:gd name="T26" fmla="*/ 8 w 64"/>
                  <a:gd name="T27" fmla="*/ 45 h 47"/>
                  <a:gd name="T28" fmla="*/ 3 w 64"/>
                  <a:gd name="T29" fmla="*/ 44 h 47"/>
                  <a:gd name="T30" fmla="*/ 0 w 64"/>
                  <a:gd name="T31" fmla="*/ 44 h 47"/>
                  <a:gd name="T32" fmla="*/ 16 w 64"/>
                  <a:gd name="T3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47">
                    <a:moveTo>
                      <a:pt x="16" y="4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4" y="44"/>
                      <a:pt x="53" y="44"/>
                      <a:pt x="51" y="44"/>
                    </a:cubicBezTo>
                    <a:cubicBezTo>
                      <a:pt x="48" y="44"/>
                      <a:pt x="45" y="45"/>
                      <a:pt x="43" y="47"/>
                    </a:cubicBezTo>
                    <a:cubicBezTo>
                      <a:pt x="50" y="47"/>
                      <a:pt x="57" y="47"/>
                      <a:pt x="64" y="46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6" y="44"/>
                      <a:pt x="5" y="44"/>
                      <a:pt x="3" y="44"/>
                    </a:cubicBezTo>
                    <a:cubicBezTo>
                      <a:pt x="2" y="44"/>
                      <a:pt x="1" y="44"/>
                      <a:pt x="0" y="44"/>
                    </a:cubicBezTo>
                    <a:cubicBezTo>
                      <a:pt x="5" y="45"/>
                      <a:pt x="10" y="46"/>
                      <a:pt x="16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8" name="Freeform: Shape 38"/>
              <p:cNvSpPr/>
              <p:nvPr/>
            </p:nvSpPr>
            <p:spPr bwMode="auto">
              <a:xfrm>
                <a:off x="5333889" y="1660957"/>
                <a:ext cx="273267" cy="159304"/>
              </a:xfrm>
              <a:custGeom>
                <a:avLst/>
                <a:gdLst>
                  <a:gd name="T0" fmla="*/ 35 w 62"/>
                  <a:gd name="T1" fmla="*/ 0 h 36"/>
                  <a:gd name="T2" fmla="*/ 35 w 62"/>
                  <a:gd name="T3" fmla="*/ 6 h 36"/>
                  <a:gd name="T4" fmla="*/ 0 w 62"/>
                  <a:gd name="T5" fmla="*/ 36 h 36"/>
                  <a:gd name="T6" fmla="*/ 35 w 62"/>
                  <a:gd name="T7" fmla="*/ 29 h 36"/>
                  <a:gd name="T8" fmla="*/ 35 w 62"/>
                  <a:gd name="T9" fmla="*/ 36 h 36"/>
                  <a:gd name="T10" fmla="*/ 62 w 62"/>
                  <a:gd name="T11" fmla="*/ 18 h 36"/>
                  <a:gd name="T12" fmla="*/ 35 w 62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36">
                    <a:moveTo>
                      <a:pt x="35" y="0"/>
                    </a:moveTo>
                    <a:cubicBezTo>
                      <a:pt x="35" y="6"/>
                      <a:pt x="35" y="6"/>
                      <a:pt x="35" y="6"/>
                    </a:cubicBezTo>
                    <a:cubicBezTo>
                      <a:pt x="4" y="6"/>
                      <a:pt x="0" y="36"/>
                      <a:pt x="0" y="36"/>
                    </a:cubicBezTo>
                    <a:cubicBezTo>
                      <a:pt x="0" y="36"/>
                      <a:pt x="10" y="29"/>
                      <a:pt x="35" y="29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62" y="18"/>
                      <a:pt x="62" y="18"/>
                      <a:pt x="62" y="18"/>
                    </a:cubicBez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99" name="Freeform: Shape 39"/>
              <p:cNvSpPr/>
              <p:nvPr/>
            </p:nvSpPr>
            <p:spPr bwMode="auto">
              <a:xfrm>
                <a:off x="5306930" y="1801879"/>
                <a:ext cx="269591" cy="159304"/>
              </a:xfrm>
              <a:custGeom>
                <a:avLst/>
                <a:gdLst>
                  <a:gd name="T0" fmla="*/ 27 w 61"/>
                  <a:gd name="T1" fmla="*/ 36 h 36"/>
                  <a:gd name="T2" fmla="*/ 27 w 61"/>
                  <a:gd name="T3" fmla="*/ 30 h 36"/>
                  <a:gd name="T4" fmla="*/ 61 w 61"/>
                  <a:gd name="T5" fmla="*/ 0 h 36"/>
                  <a:gd name="T6" fmla="*/ 27 w 61"/>
                  <a:gd name="T7" fmla="*/ 7 h 36"/>
                  <a:gd name="T8" fmla="*/ 27 w 61"/>
                  <a:gd name="T9" fmla="*/ 1 h 36"/>
                  <a:gd name="T10" fmla="*/ 0 w 61"/>
                  <a:gd name="T11" fmla="*/ 19 h 36"/>
                  <a:gd name="T12" fmla="*/ 27 w 61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36">
                    <a:moveTo>
                      <a:pt x="27" y="36"/>
                    </a:moveTo>
                    <a:cubicBezTo>
                      <a:pt x="27" y="30"/>
                      <a:pt x="27" y="30"/>
                      <a:pt x="27" y="30"/>
                    </a:cubicBezTo>
                    <a:cubicBezTo>
                      <a:pt x="58" y="30"/>
                      <a:pt x="61" y="0"/>
                      <a:pt x="61" y="0"/>
                    </a:cubicBezTo>
                    <a:cubicBezTo>
                      <a:pt x="61" y="0"/>
                      <a:pt x="52" y="7"/>
                      <a:pt x="27" y="7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27" y="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0" name="Freeform: Shape 40"/>
              <p:cNvSpPr/>
              <p:nvPr/>
            </p:nvSpPr>
            <p:spPr bwMode="auto">
              <a:xfrm>
                <a:off x="5885324" y="2977050"/>
                <a:ext cx="4902" cy="857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1" name="Freeform: Shape 41"/>
              <p:cNvSpPr/>
              <p:nvPr/>
            </p:nvSpPr>
            <p:spPr bwMode="auto">
              <a:xfrm>
                <a:off x="5885324" y="2880242"/>
                <a:ext cx="26959" cy="79652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2 w 6"/>
                  <a:gd name="T5" fmla="*/ 18 h 18"/>
                  <a:gd name="T6" fmla="*/ 6 w 6"/>
                  <a:gd name="T7" fmla="*/ 1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3" y="5"/>
                      <a:pt x="1" y="11"/>
                      <a:pt x="0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4" y="12"/>
                      <a:pt x="5" y="7"/>
                      <a:pt x="6" y="1"/>
                    </a:cubicBezTo>
                    <a:cubicBezTo>
                      <a:pt x="6" y="1"/>
                      <a:pt x="6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2" name="Freeform: Shape 42"/>
              <p:cNvSpPr/>
              <p:nvPr/>
            </p:nvSpPr>
            <p:spPr bwMode="auto">
              <a:xfrm>
                <a:off x="5841210" y="2848382"/>
                <a:ext cx="53918" cy="111513"/>
              </a:xfrm>
              <a:custGeom>
                <a:avLst/>
                <a:gdLst>
                  <a:gd name="T0" fmla="*/ 0 w 12"/>
                  <a:gd name="T1" fmla="*/ 0 h 25"/>
                  <a:gd name="T2" fmla="*/ 0 w 12"/>
                  <a:gd name="T3" fmla="*/ 25 h 25"/>
                  <a:gd name="T4" fmla="*/ 6 w 12"/>
                  <a:gd name="T5" fmla="*/ 25 h 25"/>
                  <a:gd name="T6" fmla="*/ 12 w 12"/>
                  <a:gd name="T7" fmla="*/ 4 h 25"/>
                  <a:gd name="T8" fmla="*/ 0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0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17"/>
                      <a:pt x="9" y="10"/>
                      <a:pt x="12" y="4"/>
                    </a:cubicBezTo>
                    <a:cubicBezTo>
                      <a:pt x="9" y="2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3" name="Freeform: Shape 43"/>
              <p:cNvSpPr/>
              <p:nvPr/>
            </p:nvSpPr>
            <p:spPr bwMode="auto">
              <a:xfrm>
                <a:off x="5766459" y="2977050"/>
                <a:ext cx="52693" cy="110287"/>
              </a:xfrm>
              <a:custGeom>
                <a:avLst/>
                <a:gdLst>
                  <a:gd name="T0" fmla="*/ 12 w 12"/>
                  <a:gd name="T1" fmla="*/ 25 h 25"/>
                  <a:gd name="T2" fmla="*/ 12 w 12"/>
                  <a:gd name="T3" fmla="*/ 0 h 25"/>
                  <a:gd name="T4" fmla="*/ 6 w 12"/>
                  <a:gd name="T5" fmla="*/ 0 h 25"/>
                  <a:gd name="T6" fmla="*/ 0 w 12"/>
                  <a:gd name="T7" fmla="*/ 21 h 25"/>
                  <a:gd name="T8" fmla="*/ 12 w 12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12" y="25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9"/>
                      <a:pt x="3" y="16"/>
                      <a:pt x="0" y="21"/>
                    </a:cubicBezTo>
                    <a:cubicBezTo>
                      <a:pt x="3" y="23"/>
                      <a:pt x="8" y="25"/>
                      <a:pt x="12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4" name="Freeform: Shape 44"/>
              <p:cNvSpPr/>
              <p:nvPr/>
            </p:nvSpPr>
            <p:spPr bwMode="auto">
              <a:xfrm>
                <a:off x="5766459" y="2848382"/>
                <a:ext cx="52693" cy="111513"/>
              </a:xfrm>
              <a:custGeom>
                <a:avLst/>
                <a:gdLst>
                  <a:gd name="T0" fmla="*/ 6 w 12"/>
                  <a:gd name="T1" fmla="*/ 25 h 25"/>
                  <a:gd name="T2" fmla="*/ 12 w 12"/>
                  <a:gd name="T3" fmla="*/ 25 h 25"/>
                  <a:gd name="T4" fmla="*/ 12 w 12"/>
                  <a:gd name="T5" fmla="*/ 0 h 25"/>
                  <a:gd name="T6" fmla="*/ 0 w 12"/>
                  <a:gd name="T7" fmla="*/ 5 h 25"/>
                  <a:gd name="T8" fmla="*/ 6 w 12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6" y="25"/>
                    </a:move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8" y="1"/>
                      <a:pt x="3" y="2"/>
                      <a:pt x="0" y="5"/>
                    </a:cubicBezTo>
                    <a:cubicBezTo>
                      <a:pt x="3" y="10"/>
                      <a:pt x="6" y="17"/>
                      <a:pt x="6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5" name="Freeform: Shape 45"/>
              <p:cNvSpPr/>
              <p:nvPr/>
            </p:nvSpPr>
            <p:spPr bwMode="auto">
              <a:xfrm>
                <a:off x="5713767" y="2977050"/>
                <a:ext cx="61271" cy="79652"/>
              </a:xfrm>
              <a:custGeom>
                <a:avLst/>
                <a:gdLst>
                  <a:gd name="T0" fmla="*/ 8 w 14"/>
                  <a:gd name="T1" fmla="*/ 18 h 18"/>
                  <a:gd name="T2" fmla="*/ 14 w 14"/>
                  <a:gd name="T3" fmla="*/ 0 h 18"/>
                  <a:gd name="T4" fmla="*/ 0 w 14"/>
                  <a:gd name="T5" fmla="*/ 0 h 18"/>
                  <a:gd name="T6" fmla="*/ 8 w 14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8">
                    <a:moveTo>
                      <a:pt x="8" y="18"/>
                    </a:moveTo>
                    <a:cubicBezTo>
                      <a:pt x="11" y="14"/>
                      <a:pt x="13" y="7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3" y="13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6" name="Freeform: Shape 46"/>
              <p:cNvSpPr/>
              <p:nvPr/>
            </p:nvSpPr>
            <p:spPr bwMode="auto">
              <a:xfrm>
                <a:off x="5713767" y="2880242"/>
                <a:ext cx="61271" cy="79652"/>
              </a:xfrm>
              <a:custGeom>
                <a:avLst/>
                <a:gdLst>
                  <a:gd name="T0" fmla="*/ 8 w 14"/>
                  <a:gd name="T1" fmla="*/ 0 h 18"/>
                  <a:gd name="T2" fmla="*/ 0 w 14"/>
                  <a:gd name="T3" fmla="*/ 18 h 18"/>
                  <a:gd name="T4" fmla="*/ 14 w 14"/>
                  <a:gd name="T5" fmla="*/ 18 h 18"/>
                  <a:gd name="T6" fmla="*/ 8 w 14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8">
                    <a:moveTo>
                      <a:pt x="8" y="0"/>
                    </a:moveTo>
                    <a:cubicBezTo>
                      <a:pt x="3" y="5"/>
                      <a:pt x="0" y="11"/>
                      <a:pt x="0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3" y="11"/>
                      <a:pt x="11" y="5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7" name="Freeform: Shape 47"/>
              <p:cNvSpPr/>
              <p:nvPr/>
            </p:nvSpPr>
            <p:spPr bwMode="auto">
              <a:xfrm>
                <a:off x="5841210" y="2977050"/>
                <a:ext cx="35537" cy="110287"/>
              </a:xfrm>
              <a:custGeom>
                <a:avLst/>
                <a:gdLst>
                  <a:gd name="T0" fmla="*/ 0 w 8"/>
                  <a:gd name="T1" fmla="*/ 25 h 25"/>
                  <a:gd name="T2" fmla="*/ 3 w 8"/>
                  <a:gd name="T3" fmla="*/ 25 h 25"/>
                  <a:gd name="T4" fmla="*/ 8 w 8"/>
                  <a:gd name="T5" fmla="*/ 11 h 25"/>
                  <a:gd name="T6" fmla="*/ 6 w 8"/>
                  <a:gd name="T7" fmla="*/ 0 h 25"/>
                  <a:gd name="T8" fmla="*/ 0 w 8"/>
                  <a:gd name="T9" fmla="*/ 0 h 25"/>
                  <a:gd name="T10" fmla="*/ 0 w 8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25">
                    <a:moveTo>
                      <a:pt x="0" y="25"/>
                    </a:moveTo>
                    <a:cubicBezTo>
                      <a:pt x="1" y="25"/>
                      <a:pt x="2" y="25"/>
                      <a:pt x="3" y="25"/>
                    </a:cubicBezTo>
                    <a:cubicBezTo>
                      <a:pt x="5" y="20"/>
                      <a:pt x="6" y="16"/>
                      <a:pt x="8" y="11"/>
                    </a:cubicBezTo>
                    <a:cubicBezTo>
                      <a:pt x="7" y="8"/>
                      <a:pt x="6" y="4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8" name="Oval 48"/>
              <p:cNvSpPr/>
              <p:nvPr/>
            </p:nvSpPr>
            <p:spPr bwMode="auto">
              <a:xfrm>
                <a:off x="4746916" y="3312813"/>
                <a:ext cx="61271" cy="61271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09" name="Freeform: Shape 49"/>
              <p:cNvSpPr/>
              <p:nvPr/>
            </p:nvSpPr>
            <p:spPr bwMode="auto">
              <a:xfrm>
                <a:off x="4507961" y="3494174"/>
                <a:ext cx="132345" cy="132345"/>
              </a:xfrm>
              <a:custGeom>
                <a:avLst/>
                <a:gdLst>
                  <a:gd name="T0" fmla="*/ 15 w 30"/>
                  <a:gd name="T1" fmla="*/ 30 h 30"/>
                  <a:gd name="T2" fmla="*/ 30 w 30"/>
                  <a:gd name="T3" fmla="*/ 15 h 30"/>
                  <a:gd name="T4" fmla="*/ 15 w 30"/>
                  <a:gd name="T5" fmla="*/ 0 h 30"/>
                  <a:gd name="T6" fmla="*/ 15 w 30"/>
                  <a:gd name="T7" fmla="*/ 7 h 30"/>
                  <a:gd name="T8" fmla="*/ 23 w 30"/>
                  <a:gd name="T9" fmla="*/ 15 h 30"/>
                  <a:gd name="T10" fmla="*/ 15 w 30"/>
                  <a:gd name="T11" fmla="*/ 23 h 30"/>
                  <a:gd name="T12" fmla="*/ 15 w 30"/>
                  <a:gd name="T13" fmla="*/ 30 h 30"/>
                  <a:gd name="T14" fmla="*/ 15 w 30"/>
                  <a:gd name="T15" fmla="*/ 0 h 30"/>
                  <a:gd name="T16" fmla="*/ 0 w 30"/>
                  <a:gd name="T17" fmla="*/ 15 h 30"/>
                  <a:gd name="T18" fmla="*/ 15 w 30"/>
                  <a:gd name="T19" fmla="*/ 30 h 30"/>
                  <a:gd name="T20" fmla="*/ 15 w 30"/>
                  <a:gd name="T21" fmla="*/ 30 h 30"/>
                  <a:gd name="T22" fmla="*/ 15 w 30"/>
                  <a:gd name="T23" fmla="*/ 23 h 30"/>
                  <a:gd name="T24" fmla="*/ 15 w 30"/>
                  <a:gd name="T25" fmla="*/ 23 h 30"/>
                  <a:gd name="T26" fmla="*/ 15 w 30"/>
                  <a:gd name="T27" fmla="*/ 23 h 30"/>
                  <a:gd name="T28" fmla="*/ 7 w 30"/>
                  <a:gd name="T29" fmla="*/ 15 h 30"/>
                  <a:gd name="T30" fmla="*/ 15 w 30"/>
                  <a:gd name="T31" fmla="*/ 7 h 30"/>
                  <a:gd name="T32" fmla="*/ 15 w 30"/>
                  <a:gd name="T33" fmla="*/ 7 h 30"/>
                  <a:gd name="T34" fmla="*/ 15 w 30"/>
                  <a:gd name="T3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30">
                    <a:moveTo>
                      <a:pt x="15" y="30"/>
                    </a:move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9" y="7"/>
                      <a:pt x="23" y="10"/>
                      <a:pt x="23" y="15"/>
                    </a:cubicBezTo>
                    <a:cubicBezTo>
                      <a:pt x="23" y="20"/>
                      <a:pt x="19" y="23"/>
                      <a:pt x="15" y="23"/>
                    </a:cubicBezTo>
                    <a:lnTo>
                      <a:pt x="15" y="30"/>
                    </a:lnTo>
                    <a:close/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0" y="23"/>
                      <a:pt x="7" y="20"/>
                      <a:pt x="7" y="15"/>
                    </a:cubicBezTo>
                    <a:cubicBezTo>
                      <a:pt x="7" y="10"/>
                      <a:pt x="10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0" name="Freeform: Shape 50"/>
              <p:cNvSpPr/>
              <p:nvPr/>
            </p:nvSpPr>
            <p:spPr bwMode="auto">
              <a:xfrm>
                <a:off x="4494481" y="3462313"/>
                <a:ext cx="159304" cy="57594"/>
              </a:xfrm>
              <a:custGeom>
                <a:avLst/>
                <a:gdLst>
                  <a:gd name="T0" fmla="*/ 3 w 36"/>
                  <a:gd name="T1" fmla="*/ 13 h 13"/>
                  <a:gd name="T2" fmla="*/ 5 w 36"/>
                  <a:gd name="T3" fmla="*/ 12 h 13"/>
                  <a:gd name="T4" fmla="*/ 18 w 36"/>
                  <a:gd name="T5" fmla="*/ 4 h 13"/>
                  <a:gd name="T6" fmla="*/ 31 w 36"/>
                  <a:gd name="T7" fmla="*/ 12 h 13"/>
                  <a:gd name="T8" fmla="*/ 35 w 36"/>
                  <a:gd name="T9" fmla="*/ 12 h 13"/>
                  <a:gd name="T10" fmla="*/ 35 w 36"/>
                  <a:gd name="T11" fmla="*/ 9 h 13"/>
                  <a:gd name="T12" fmla="*/ 18 w 36"/>
                  <a:gd name="T13" fmla="*/ 0 h 13"/>
                  <a:gd name="T14" fmla="*/ 1 w 36"/>
                  <a:gd name="T15" fmla="*/ 9 h 13"/>
                  <a:gd name="T16" fmla="*/ 1 w 36"/>
                  <a:gd name="T17" fmla="*/ 12 h 13"/>
                  <a:gd name="T18" fmla="*/ 3 w 36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3">
                    <a:moveTo>
                      <a:pt x="3" y="13"/>
                    </a:moveTo>
                    <a:cubicBezTo>
                      <a:pt x="3" y="13"/>
                      <a:pt x="4" y="12"/>
                      <a:pt x="5" y="12"/>
                    </a:cubicBezTo>
                    <a:cubicBezTo>
                      <a:pt x="8" y="7"/>
                      <a:pt x="13" y="4"/>
                      <a:pt x="18" y="4"/>
                    </a:cubicBezTo>
                    <a:cubicBezTo>
                      <a:pt x="23" y="4"/>
                      <a:pt x="28" y="7"/>
                      <a:pt x="31" y="12"/>
                    </a:cubicBezTo>
                    <a:cubicBezTo>
                      <a:pt x="32" y="13"/>
                      <a:pt x="34" y="13"/>
                      <a:pt x="35" y="12"/>
                    </a:cubicBezTo>
                    <a:cubicBezTo>
                      <a:pt x="36" y="11"/>
                      <a:pt x="36" y="10"/>
                      <a:pt x="35" y="9"/>
                    </a:cubicBezTo>
                    <a:cubicBezTo>
                      <a:pt x="31" y="3"/>
                      <a:pt x="25" y="0"/>
                      <a:pt x="18" y="0"/>
                    </a:cubicBezTo>
                    <a:cubicBezTo>
                      <a:pt x="11" y="0"/>
                      <a:pt x="5" y="3"/>
                      <a:pt x="1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2"/>
                      <a:pt x="2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1" name="Freeform: Shape 51"/>
              <p:cNvSpPr/>
              <p:nvPr/>
            </p:nvSpPr>
            <p:spPr bwMode="auto">
              <a:xfrm>
                <a:off x="4750592" y="3494174"/>
                <a:ext cx="132345" cy="132345"/>
              </a:xfrm>
              <a:custGeom>
                <a:avLst/>
                <a:gdLst>
                  <a:gd name="T0" fmla="*/ 15 w 30"/>
                  <a:gd name="T1" fmla="*/ 0 h 30"/>
                  <a:gd name="T2" fmla="*/ 15 w 30"/>
                  <a:gd name="T3" fmla="*/ 0 h 30"/>
                  <a:gd name="T4" fmla="*/ 15 w 30"/>
                  <a:gd name="T5" fmla="*/ 7 h 30"/>
                  <a:gd name="T6" fmla="*/ 15 w 30"/>
                  <a:gd name="T7" fmla="*/ 7 h 30"/>
                  <a:gd name="T8" fmla="*/ 23 w 30"/>
                  <a:gd name="T9" fmla="*/ 15 h 30"/>
                  <a:gd name="T10" fmla="*/ 15 w 30"/>
                  <a:gd name="T11" fmla="*/ 23 h 30"/>
                  <a:gd name="T12" fmla="*/ 15 w 30"/>
                  <a:gd name="T13" fmla="*/ 23 h 30"/>
                  <a:gd name="T14" fmla="*/ 15 w 30"/>
                  <a:gd name="T15" fmla="*/ 23 h 30"/>
                  <a:gd name="T16" fmla="*/ 15 w 30"/>
                  <a:gd name="T17" fmla="*/ 30 h 30"/>
                  <a:gd name="T18" fmla="*/ 15 w 30"/>
                  <a:gd name="T19" fmla="*/ 30 h 30"/>
                  <a:gd name="T20" fmla="*/ 30 w 30"/>
                  <a:gd name="T21" fmla="*/ 15 h 30"/>
                  <a:gd name="T22" fmla="*/ 15 w 30"/>
                  <a:gd name="T23" fmla="*/ 0 h 30"/>
                  <a:gd name="T24" fmla="*/ 15 w 30"/>
                  <a:gd name="T25" fmla="*/ 0 h 30"/>
                  <a:gd name="T26" fmla="*/ 0 w 30"/>
                  <a:gd name="T27" fmla="*/ 15 h 30"/>
                  <a:gd name="T28" fmla="*/ 15 w 30"/>
                  <a:gd name="T29" fmla="*/ 30 h 30"/>
                  <a:gd name="T30" fmla="*/ 15 w 30"/>
                  <a:gd name="T31" fmla="*/ 23 h 30"/>
                  <a:gd name="T32" fmla="*/ 7 w 30"/>
                  <a:gd name="T33" fmla="*/ 15 h 30"/>
                  <a:gd name="T34" fmla="*/ 15 w 30"/>
                  <a:gd name="T35" fmla="*/ 7 h 30"/>
                  <a:gd name="T36" fmla="*/ 15 w 30"/>
                  <a:gd name="T3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9" y="7"/>
                      <a:pt x="23" y="10"/>
                      <a:pt x="23" y="15"/>
                    </a:cubicBezTo>
                    <a:cubicBezTo>
                      <a:pt x="23" y="20"/>
                      <a:pt x="19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0"/>
                    </a:moveTo>
                    <a:cubicBezTo>
                      <a:pt x="6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5" y="30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0" y="23"/>
                      <a:pt x="7" y="20"/>
                      <a:pt x="7" y="15"/>
                    </a:cubicBezTo>
                    <a:cubicBezTo>
                      <a:pt x="7" y="10"/>
                      <a:pt x="10" y="7"/>
                      <a:pt x="15" y="7"/>
                    </a:cubicBez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2" name="Freeform: Shape 52"/>
              <p:cNvSpPr/>
              <p:nvPr/>
            </p:nvSpPr>
            <p:spPr bwMode="auto">
              <a:xfrm>
                <a:off x="4737113" y="3462313"/>
                <a:ext cx="159304" cy="57594"/>
              </a:xfrm>
              <a:custGeom>
                <a:avLst/>
                <a:gdLst>
                  <a:gd name="T0" fmla="*/ 18 w 36"/>
                  <a:gd name="T1" fmla="*/ 0 h 13"/>
                  <a:gd name="T2" fmla="*/ 1 w 36"/>
                  <a:gd name="T3" fmla="*/ 9 h 13"/>
                  <a:gd name="T4" fmla="*/ 1 w 36"/>
                  <a:gd name="T5" fmla="*/ 12 h 13"/>
                  <a:gd name="T6" fmla="*/ 3 w 36"/>
                  <a:gd name="T7" fmla="*/ 13 h 13"/>
                  <a:gd name="T8" fmla="*/ 4 w 36"/>
                  <a:gd name="T9" fmla="*/ 12 h 13"/>
                  <a:gd name="T10" fmla="*/ 18 w 36"/>
                  <a:gd name="T11" fmla="*/ 4 h 13"/>
                  <a:gd name="T12" fmla="*/ 31 w 36"/>
                  <a:gd name="T13" fmla="*/ 12 h 13"/>
                  <a:gd name="T14" fmla="*/ 35 w 36"/>
                  <a:gd name="T15" fmla="*/ 12 h 13"/>
                  <a:gd name="T16" fmla="*/ 35 w 36"/>
                  <a:gd name="T17" fmla="*/ 9 h 13"/>
                  <a:gd name="T18" fmla="*/ 18 w 36"/>
                  <a:gd name="T1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3">
                    <a:moveTo>
                      <a:pt x="18" y="0"/>
                    </a:moveTo>
                    <a:cubicBezTo>
                      <a:pt x="11" y="0"/>
                      <a:pt x="4" y="3"/>
                      <a:pt x="1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2" y="12"/>
                      <a:pt x="2" y="13"/>
                      <a:pt x="3" y="13"/>
                    </a:cubicBezTo>
                    <a:cubicBezTo>
                      <a:pt x="3" y="13"/>
                      <a:pt x="4" y="12"/>
                      <a:pt x="4" y="12"/>
                    </a:cubicBezTo>
                    <a:cubicBezTo>
                      <a:pt x="7" y="7"/>
                      <a:pt x="12" y="4"/>
                      <a:pt x="18" y="4"/>
                    </a:cubicBezTo>
                    <a:cubicBezTo>
                      <a:pt x="23" y="4"/>
                      <a:pt x="28" y="7"/>
                      <a:pt x="31" y="12"/>
                    </a:cubicBezTo>
                    <a:cubicBezTo>
                      <a:pt x="32" y="13"/>
                      <a:pt x="33" y="13"/>
                      <a:pt x="35" y="12"/>
                    </a:cubicBezTo>
                    <a:cubicBezTo>
                      <a:pt x="36" y="11"/>
                      <a:pt x="36" y="10"/>
                      <a:pt x="35" y="9"/>
                    </a:cubicBezTo>
                    <a:cubicBezTo>
                      <a:pt x="31" y="3"/>
                      <a:pt x="25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3" name="Freeform: Shape 53"/>
              <p:cNvSpPr/>
              <p:nvPr/>
            </p:nvSpPr>
            <p:spPr bwMode="auto">
              <a:xfrm>
                <a:off x="4618248" y="3348350"/>
                <a:ext cx="234054" cy="273267"/>
              </a:xfrm>
              <a:custGeom>
                <a:avLst/>
                <a:gdLst>
                  <a:gd name="T0" fmla="*/ 36 w 53"/>
                  <a:gd name="T1" fmla="*/ 22 h 62"/>
                  <a:gd name="T2" fmla="*/ 37 w 53"/>
                  <a:gd name="T3" fmla="*/ 23 h 62"/>
                  <a:gd name="T4" fmla="*/ 51 w 53"/>
                  <a:gd name="T5" fmla="*/ 17 h 62"/>
                  <a:gd name="T6" fmla="*/ 53 w 53"/>
                  <a:gd name="T7" fmla="*/ 12 h 62"/>
                  <a:gd name="T8" fmla="*/ 48 w 53"/>
                  <a:gd name="T9" fmla="*/ 11 h 62"/>
                  <a:gd name="T10" fmla="*/ 39 w 53"/>
                  <a:gd name="T11" fmla="*/ 15 h 62"/>
                  <a:gd name="T12" fmla="*/ 38 w 53"/>
                  <a:gd name="T13" fmla="*/ 15 h 62"/>
                  <a:gd name="T14" fmla="*/ 23 w 53"/>
                  <a:gd name="T15" fmla="*/ 0 h 62"/>
                  <a:gd name="T16" fmla="*/ 21 w 53"/>
                  <a:gd name="T17" fmla="*/ 0 h 62"/>
                  <a:gd name="T18" fmla="*/ 0 w 53"/>
                  <a:gd name="T19" fmla="*/ 21 h 62"/>
                  <a:gd name="T20" fmla="*/ 0 w 53"/>
                  <a:gd name="T21" fmla="*/ 22 h 62"/>
                  <a:gd name="T22" fmla="*/ 15 w 53"/>
                  <a:gd name="T23" fmla="*/ 35 h 62"/>
                  <a:gd name="T24" fmla="*/ 15 w 53"/>
                  <a:gd name="T25" fmla="*/ 36 h 62"/>
                  <a:gd name="T26" fmla="*/ 8 w 53"/>
                  <a:gd name="T27" fmla="*/ 52 h 62"/>
                  <a:gd name="T28" fmla="*/ 8 w 53"/>
                  <a:gd name="T29" fmla="*/ 54 h 62"/>
                  <a:gd name="T30" fmla="*/ 13 w 53"/>
                  <a:gd name="T31" fmla="*/ 60 h 62"/>
                  <a:gd name="T32" fmla="*/ 16 w 53"/>
                  <a:gd name="T33" fmla="*/ 62 h 62"/>
                  <a:gd name="T34" fmla="*/ 19 w 53"/>
                  <a:gd name="T35" fmla="*/ 61 h 62"/>
                  <a:gd name="T36" fmla="*/ 20 w 53"/>
                  <a:gd name="T37" fmla="*/ 55 h 62"/>
                  <a:gd name="T38" fmla="*/ 18 w 53"/>
                  <a:gd name="T39" fmla="*/ 53 h 62"/>
                  <a:gd name="T40" fmla="*/ 18 w 53"/>
                  <a:gd name="T41" fmla="*/ 51 h 62"/>
                  <a:gd name="T42" fmla="*/ 25 w 53"/>
                  <a:gd name="T43" fmla="*/ 34 h 62"/>
                  <a:gd name="T44" fmla="*/ 25 w 53"/>
                  <a:gd name="T45" fmla="*/ 32 h 62"/>
                  <a:gd name="T46" fmla="*/ 17 w 53"/>
                  <a:gd name="T47" fmla="*/ 25 h 62"/>
                  <a:gd name="T48" fmla="*/ 17 w 53"/>
                  <a:gd name="T49" fmla="*/ 23 h 62"/>
                  <a:gd name="T50" fmla="*/ 26 w 53"/>
                  <a:gd name="T51" fmla="*/ 14 h 62"/>
                  <a:gd name="T52" fmla="*/ 27 w 53"/>
                  <a:gd name="T53" fmla="*/ 15 h 62"/>
                  <a:gd name="T54" fmla="*/ 36 w 53"/>
                  <a:gd name="T55" fmla="*/ 2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" h="62">
                    <a:moveTo>
                      <a:pt x="36" y="22"/>
                    </a:moveTo>
                    <a:cubicBezTo>
                      <a:pt x="36" y="23"/>
                      <a:pt x="37" y="23"/>
                      <a:pt x="37" y="23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3" y="16"/>
                      <a:pt x="53" y="14"/>
                      <a:pt x="53" y="12"/>
                    </a:cubicBezTo>
                    <a:cubicBezTo>
                      <a:pt x="52" y="11"/>
                      <a:pt x="50" y="10"/>
                      <a:pt x="48" y="11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3" y="25"/>
                      <a:pt x="12" y="32"/>
                      <a:pt x="15" y="35"/>
                    </a:cubicBezTo>
                    <a:cubicBezTo>
                      <a:pt x="15" y="35"/>
                      <a:pt x="15" y="36"/>
                      <a:pt x="15" y="36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2"/>
                      <a:pt x="8" y="53"/>
                      <a:pt x="8" y="54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4" y="61"/>
                      <a:pt x="15" y="62"/>
                      <a:pt x="16" y="62"/>
                    </a:cubicBezTo>
                    <a:cubicBezTo>
                      <a:pt x="17" y="62"/>
                      <a:pt x="18" y="62"/>
                      <a:pt x="19" y="61"/>
                    </a:cubicBezTo>
                    <a:cubicBezTo>
                      <a:pt x="21" y="60"/>
                      <a:pt x="21" y="57"/>
                      <a:pt x="20" y="55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52"/>
                      <a:pt x="18" y="51"/>
                      <a:pt x="18" y="51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5" y="32"/>
                    </a:cubicBezTo>
                    <a:cubicBezTo>
                      <a:pt x="23" y="31"/>
                      <a:pt x="19" y="27"/>
                      <a:pt x="17" y="25"/>
                    </a:cubicBezTo>
                    <a:cubicBezTo>
                      <a:pt x="17" y="24"/>
                      <a:pt x="17" y="24"/>
                      <a:pt x="17" y="2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7" y="14"/>
                      <a:pt x="27" y="15"/>
                    </a:cubicBezTo>
                    <a:lnTo>
                      <a:pt x="36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4" name="Freeform: Shape 54"/>
              <p:cNvSpPr/>
              <p:nvPr/>
            </p:nvSpPr>
            <p:spPr bwMode="auto">
              <a:xfrm>
                <a:off x="3514151" y="1696494"/>
                <a:ext cx="26959" cy="30635"/>
              </a:xfrm>
              <a:custGeom>
                <a:avLst/>
                <a:gdLst>
                  <a:gd name="T0" fmla="*/ 0 w 6"/>
                  <a:gd name="T1" fmla="*/ 7 h 7"/>
                  <a:gd name="T2" fmla="*/ 6 w 6"/>
                  <a:gd name="T3" fmla="*/ 7 h 7"/>
                  <a:gd name="T4" fmla="*/ 6 w 6"/>
                  <a:gd name="T5" fmla="*/ 0 h 7"/>
                  <a:gd name="T6" fmla="*/ 0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7"/>
                    </a:moveTo>
                    <a:cubicBezTo>
                      <a:pt x="6" y="7"/>
                      <a:pt x="6" y="7"/>
                      <a:pt x="6" y="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3"/>
                      <a:pt x="2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5" name="Freeform: Shape 55"/>
              <p:cNvSpPr/>
              <p:nvPr/>
            </p:nvSpPr>
            <p:spPr bwMode="auto">
              <a:xfrm>
                <a:off x="4097447" y="3582404"/>
                <a:ext cx="145824" cy="145824"/>
              </a:xfrm>
              <a:custGeom>
                <a:avLst/>
                <a:gdLst>
                  <a:gd name="T0" fmla="*/ 8 w 33"/>
                  <a:gd name="T1" fmla="*/ 30 h 33"/>
                  <a:gd name="T2" fmla="*/ 17 w 33"/>
                  <a:gd name="T3" fmla="*/ 33 h 33"/>
                  <a:gd name="T4" fmla="*/ 33 w 33"/>
                  <a:gd name="T5" fmla="*/ 17 h 33"/>
                  <a:gd name="T6" fmla="*/ 17 w 33"/>
                  <a:gd name="T7" fmla="*/ 0 h 33"/>
                  <a:gd name="T8" fmla="*/ 0 w 33"/>
                  <a:gd name="T9" fmla="*/ 14 h 33"/>
                  <a:gd name="T10" fmla="*/ 17 w 33"/>
                  <a:gd name="T11" fmla="*/ 14 h 33"/>
                  <a:gd name="T12" fmla="*/ 22 w 33"/>
                  <a:gd name="T13" fmla="*/ 14 h 33"/>
                  <a:gd name="T14" fmla="*/ 18 w 33"/>
                  <a:gd name="T15" fmla="*/ 18 h 33"/>
                  <a:gd name="T16" fmla="*/ 8 w 33"/>
                  <a:gd name="T17" fmla="*/ 3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30"/>
                    </a:moveTo>
                    <a:cubicBezTo>
                      <a:pt x="10" y="32"/>
                      <a:pt x="13" y="33"/>
                      <a:pt x="17" y="33"/>
                    </a:cubicBezTo>
                    <a:cubicBezTo>
                      <a:pt x="26" y="33"/>
                      <a:pt x="33" y="26"/>
                      <a:pt x="33" y="17"/>
                    </a:cubicBezTo>
                    <a:cubicBezTo>
                      <a:pt x="33" y="7"/>
                      <a:pt x="26" y="0"/>
                      <a:pt x="17" y="0"/>
                    </a:cubicBezTo>
                    <a:cubicBezTo>
                      <a:pt x="8" y="0"/>
                      <a:pt x="1" y="6"/>
                      <a:pt x="0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8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6" name="Freeform: Shape 56"/>
              <p:cNvSpPr/>
              <p:nvPr/>
            </p:nvSpPr>
            <p:spPr bwMode="auto">
              <a:xfrm>
                <a:off x="3871972" y="3657154"/>
                <a:ext cx="300226" cy="211996"/>
              </a:xfrm>
              <a:custGeom>
                <a:avLst/>
                <a:gdLst>
                  <a:gd name="T0" fmla="*/ 30 w 68"/>
                  <a:gd name="T1" fmla="*/ 34 h 48"/>
                  <a:gd name="T2" fmla="*/ 30 w 68"/>
                  <a:gd name="T3" fmla="*/ 35 h 48"/>
                  <a:gd name="T4" fmla="*/ 30 w 68"/>
                  <a:gd name="T5" fmla="*/ 37 h 48"/>
                  <a:gd name="T6" fmla="*/ 30 w 68"/>
                  <a:gd name="T7" fmla="*/ 44 h 48"/>
                  <a:gd name="T8" fmla="*/ 37 w 68"/>
                  <a:gd name="T9" fmla="*/ 48 h 48"/>
                  <a:gd name="T10" fmla="*/ 37 w 68"/>
                  <a:gd name="T11" fmla="*/ 37 h 48"/>
                  <a:gd name="T12" fmla="*/ 37 w 68"/>
                  <a:gd name="T13" fmla="*/ 35 h 48"/>
                  <a:gd name="T14" fmla="*/ 37 w 68"/>
                  <a:gd name="T15" fmla="*/ 34 h 48"/>
                  <a:gd name="T16" fmla="*/ 57 w 68"/>
                  <a:gd name="T17" fmla="*/ 12 h 48"/>
                  <a:gd name="T18" fmla="*/ 68 w 68"/>
                  <a:gd name="T19" fmla="*/ 0 h 48"/>
                  <a:gd name="T20" fmla="*/ 51 w 68"/>
                  <a:gd name="T21" fmla="*/ 0 h 48"/>
                  <a:gd name="T22" fmla="*/ 0 w 68"/>
                  <a:gd name="T23" fmla="*/ 0 h 48"/>
                  <a:gd name="T24" fmla="*/ 30 w 68"/>
                  <a:gd name="T25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48">
                    <a:moveTo>
                      <a:pt x="30" y="34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3" y="45"/>
                      <a:pt x="35" y="47"/>
                      <a:pt x="37" y="48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" y="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7" name="Freeform: Shape 57"/>
              <p:cNvSpPr/>
              <p:nvPr/>
            </p:nvSpPr>
            <p:spPr bwMode="auto">
              <a:xfrm>
                <a:off x="3266618" y="1903588"/>
                <a:ext cx="238955" cy="269591"/>
              </a:xfrm>
              <a:custGeom>
                <a:avLst/>
                <a:gdLst>
                  <a:gd name="T0" fmla="*/ 0 w 54"/>
                  <a:gd name="T1" fmla="*/ 61 h 61"/>
                  <a:gd name="T2" fmla="*/ 11 w 54"/>
                  <a:gd name="T3" fmla="*/ 50 h 61"/>
                  <a:gd name="T4" fmla="*/ 11 w 54"/>
                  <a:gd name="T5" fmla="*/ 50 h 61"/>
                  <a:gd name="T6" fmla="*/ 11 w 54"/>
                  <a:gd name="T7" fmla="*/ 32 h 61"/>
                  <a:gd name="T8" fmla="*/ 0 w 54"/>
                  <a:gd name="T9" fmla="*/ 61 h 61"/>
                  <a:gd name="T10" fmla="*/ 0 w 54"/>
                  <a:gd name="T11" fmla="*/ 61 h 61"/>
                  <a:gd name="T12" fmla="*/ 20 w 54"/>
                  <a:gd name="T13" fmla="*/ 14 h 61"/>
                  <a:gd name="T14" fmla="*/ 47 w 54"/>
                  <a:gd name="T15" fmla="*/ 14 h 61"/>
                  <a:gd name="T16" fmla="*/ 47 w 54"/>
                  <a:gd name="T17" fmla="*/ 40 h 61"/>
                  <a:gd name="T18" fmla="*/ 43 w 54"/>
                  <a:gd name="T19" fmla="*/ 39 h 61"/>
                  <a:gd name="T20" fmla="*/ 32 w 54"/>
                  <a:gd name="T21" fmla="*/ 50 h 61"/>
                  <a:gd name="T22" fmla="*/ 43 w 54"/>
                  <a:gd name="T23" fmla="*/ 61 h 61"/>
                  <a:gd name="T24" fmla="*/ 54 w 54"/>
                  <a:gd name="T25" fmla="*/ 50 h 61"/>
                  <a:gd name="T26" fmla="*/ 54 w 54"/>
                  <a:gd name="T27" fmla="*/ 50 h 61"/>
                  <a:gd name="T28" fmla="*/ 54 w 54"/>
                  <a:gd name="T29" fmla="*/ 50 h 61"/>
                  <a:gd name="T30" fmla="*/ 54 w 54"/>
                  <a:gd name="T31" fmla="*/ 14 h 61"/>
                  <a:gd name="T32" fmla="*/ 54 w 54"/>
                  <a:gd name="T33" fmla="*/ 0 h 61"/>
                  <a:gd name="T34" fmla="*/ 47 w 54"/>
                  <a:gd name="T35" fmla="*/ 0 h 61"/>
                  <a:gd name="T36" fmla="*/ 28 w 54"/>
                  <a:gd name="T37" fmla="*/ 0 h 61"/>
                  <a:gd name="T38" fmla="*/ 20 w 54"/>
                  <a:gd name="T39" fmla="*/ 1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" h="61">
                    <a:moveTo>
                      <a:pt x="0" y="61"/>
                    </a:moveTo>
                    <a:cubicBezTo>
                      <a:pt x="6" y="61"/>
                      <a:pt x="11" y="56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7" y="42"/>
                      <a:pt x="3" y="5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lose/>
                    <a:moveTo>
                      <a:pt x="20" y="14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6" y="39"/>
                      <a:pt x="44" y="39"/>
                      <a:pt x="43" y="39"/>
                    </a:cubicBezTo>
                    <a:cubicBezTo>
                      <a:pt x="37" y="39"/>
                      <a:pt x="32" y="44"/>
                      <a:pt x="32" y="50"/>
                    </a:cubicBezTo>
                    <a:cubicBezTo>
                      <a:pt x="32" y="56"/>
                      <a:pt x="37" y="61"/>
                      <a:pt x="43" y="61"/>
                    </a:cubicBezTo>
                    <a:cubicBezTo>
                      <a:pt x="49" y="61"/>
                      <a:pt x="54" y="56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5" y="5"/>
                      <a:pt x="22" y="9"/>
                      <a:pt x="20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8" name="Freeform: Shape 58"/>
              <p:cNvSpPr/>
              <p:nvPr/>
            </p:nvSpPr>
            <p:spPr bwMode="auto">
              <a:xfrm>
                <a:off x="4838822" y="1276177"/>
                <a:ext cx="340665" cy="274492"/>
              </a:xfrm>
              <a:custGeom>
                <a:avLst/>
                <a:gdLst>
                  <a:gd name="T0" fmla="*/ 11 w 77"/>
                  <a:gd name="T1" fmla="*/ 48 h 62"/>
                  <a:gd name="T2" fmla="*/ 32 w 77"/>
                  <a:gd name="T3" fmla="*/ 37 h 62"/>
                  <a:gd name="T4" fmla="*/ 36 w 77"/>
                  <a:gd name="T5" fmla="*/ 37 h 62"/>
                  <a:gd name="T6" fmla="*/ 36 w 77"/>
                  <a:gd name="T7" fmla="*/ 41 h 62"/>
                  <a:gd name="T8" fmla="*/ 36 w 77"/>
                  <a:gd name="T9" fmla="*/ 50 h 62"/>
                  <a:gd name="T10" fmla="*/ 35 w 77"/>
                  <a:gd name="T11" fmla="*/ 62 h 62"/>
                  <a:gd name="T12" fmla="*/ 42 w 77"/>
                  <a:gd name="T13" fmla="*/ 62 h 62"/>
                  <a:gd name="T14" fmla="*/ 41 w 77"/>
                  <a:gd name="T15" fmla="*/ 50 h 62"/>
                  <a:gd name="T16" fmla="*/ 41 w 77"/>
                  <a:gd name="T17" fmla="*/ 41 h 62"/>
                  <a:gd name="T18" fmla="*/ 41 w 77"/>
                  <a:gd name="T19" fmla="*/ 37 h 62"/>
                  <a:gd name="T20" fmla="*/ 45 w 77"/>
                  <a:gd name="T21" fmla="*/ 37 h 62"/>
                  <a:gd name="T22" fmla="*/ 66 w 77"/>
                  <a:gd name="T23" fmla="*/ 48 h 62"/>
                  <a:gd name="T24" fmla="*/ 74 w 77"/>
                  <a:gd name="T25" fmla="*/ 40 h 62"/>
                  <a:gd name="T26" fmla="*/ 74 w 77"/>
                  <a:gd name="T27" fmla="*/ 20 h 62"/>
                  <a:gd name="T28" fmla="*/ 60 w 77"/>
                  <a:gd name="T29" fmla="*/ 14 h 62"/>
                  <a:gd name="T30" fmla="*/ 43 w 77"/>
                  <a:gd name="T31" fmla="*/ 30 h 62"/>
                  <a:gd name="T32" fmla="*/ 42 w 77"/>
                  <a:gd name="T33" fmla="*/ 28 h 62"/>
                  <a:gd name="T34" fmla="*/ 46 w 77"/>
                  <a:gd name="T35" fmla="*/ 19 h 62"/>
                  <a:gd name="T36" fmla="*/ 52 w 77"/>
                  <a:gd name="T37" fmla="*/ 11 h 62"/>
                  <a:gd name="T38" fmla="*/ 22 w 77"/>
                  <a:gd name="T39" fmla="*/ 0 h 62"/>
                  <a:gd name="T40" fmla="*/ 30 w 77"/>
                  <a:gd name="T41" fmla="*/ 19 h 62"/>
                  <a:gd name="T42" fmla="*/ 35 w 77"/>
                  <a:gd name="T43" fmla="*/ 28 h 62"/>
                  <a:gd name="T44" fmla="*/ 34 w 77"/>
                  <a:gd name="T45" fmla="*/ 30 h 62"/>
                  <a:gd name="T46" fmla="*/ 8 w 77"/>
                  <a:gd name="T47" fmla="*/ 13 h 62"/>
                  <a:gd name="T48" fmla="*/ 2 w 77"/>
                  <a:gd name="T49" fmla="*/ 40 h 62"/>
                  <a:gd name="T50" fmla="*/ 11 w 77"/>
                  <a:gd name="T51" fmla="*/ 4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7" h="62">
                    <a:moveTo>
                      <a:pt x="11" y="48"/>
                    </a:moveTo>
                    <a:cubicBezTo>
                      <a:pt x="19" y="49"/>
                      <a:pt x="25" y="41"/>
                      <a:pt x="32" y="37"/>
                    </a:cubicBezTo>
                    <a:cubicBezTo>
                      <a:pt x="33" y="37"/>
                      <a:pt x="35" y="35"/>
                      <a:pt x="36" y="37"/>
                    </a:cubicBezTo>
                    <a:cubicBezTo>
                      <a:pt x="36" y="38"/>
                      <a:pt x="36" y="40"/>
                      <a:pt x="36" y="41"/>
                    </a:cubicBezTo>
                    <a:cubicBezTo>
                      <a:pt x="36" y="44"/>
                      <a:pt x="36" y="47"/>
                      <a:pt x="36" y="50"/>
                    </a:cubicBezTo>
                    <a:cubicBezTo>
                      <a:pt x="36" y="53"/>
                      <a:pt x="35" y="59"/>
                      <a:pt x="35" y="62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1" y="59"/>
                      <a:pt x="41" y="53"/>
                      <a:pt x="41" y="50"/>
                    </a:cubicBezTo>
                    <a:cubicBezTo>
                      <a:pt x="41" y="47"/>
                      <a:pt x="41" y="44"/>
                      <a:pt x="41" y="41"/>
                    </a:cubicBezTo>
                    <a:cubicBezTo>
                      <a:pt x="41" y="40"/>
                      <a:pt x="40" y="38"/>
                      <a:pt x="41" y="37"/>
                    </a:cubicBezTo>
                    <a:cubicBezTo>
                      <a:pt x="42" y="35"/>
                      <a:pt x="44" y="37"/>
                      <a:pt x="45" y="37"/>
                    </a:cubicBezTo>
                    <a:cubicBezTo>
                      <a:pt x="51" y="41"/>
                      <a:pt x="58" y="49"/>
                      <a:pt x="66" y="48"/>
                    </a:cubicBezTo>
                    <a:cubicBezTo>
                      <a:pt x="70" y="48"/>
                      <a:pt x="73" y="44"/>
                      <a:pt x="74" y="40"/>
                    </a:cubicBezTo>
                    <a:cubicBezTo>
                      <a:pt x="76" y="35"/>
                      <a:pt x="77" y="26"/>
                      <a:pt x="74" y="20"/>
                    </a:cubicBezTo>
                    <a:cubicBezTo>
                      <a:pt x="70" y="18"/>
                      <a:pt x="65" y="16"/>
                      <a:pt x="60" y="14"/>
                    </a:cubicBezTo>
                    <a:cubicBezTo>
                      <a:pt x="54" y="18"/>
                      <a:pt x="50" y="29"/>
                      <a:pt x="43" y="30"/>
                    </a:cubicBezTo>
                    <a:cubicBezTo>
                      <a:pt x="41" y="30"/>
                      <a:pt x="41" y="29"/>
                      <a:pt x="42" y="28"/>
                    </a:cubicBezTo>
                    <a:cubicBezTo>
                      <a:pt x="43" y="24"/>
                      <a:pt x="44" y="21"/>
                      <a:pt x="46" y="19"/>
                    </a:cubicBezTo>
                    <a:cubicBezTo>
                      <a:pt x="48" y="16"/>
                      <a:pt x="50" y="14"/>
                      <a:pt x="52" y="11"/>
                    </a:cubicBezTo>
                    <a:cubicBezTo>
                      <a:pt x="42" y="7"/>
                      <a:pt x="32" y="3"/>
                      <a:pt x="22" y="0"/>
                    </a:cubicBezTo>
                    <a:cubicBezTo>
                      <a:pt x="21" y="7"/>
                      <a:pt x="27" y="14"/>
                      <a:pt x="30" y="19"/>
                    </a:cubicBezTo>
                    <a:cubicBezTo>
                      <a:pt x="32" y="21"/>
                      <a:pt x="34" y="24"/>
                      <a:pt x="35" y="28"/>
                    </a:cubicBezTo>
                    <a:cubicBezTo>
                      <a:pt x="36" y="29"/>
                      <a:pt x="36" y="30"/>
                      <a:pt x="34" y="30"/>
                    </a:cubicBezTo>
                    <a:cubicBezTo>
                      <a:pt x="24" y="29"/>
                      <a:pt x="20" y="6"/>
                      <a:pt x="8" y="13"/>
                    </a:cubicBezTo>
                    <a:cubicBezTo>
                      <a:pt x="0" y="18"/>
                      <a:pt x="0" y="32"/>
                      <a:pt x="2" y="40"/>
                    </a:cubicBezTo>
                    <a:cubicBezTo>
                      <a:pt x="4" y="44"/>
                      <a:pt x="6" y="48"/>
                      <a:pt x="11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19" name="Freeform: Shape 59"/>
              <p:cNvSpPr/>
              <p:nvPr/>
            </p:nvSpPr>
            <p:spPr bwMode="auto">
              <a:xfrm>
                <a:off x="5832632" y="2464827"/>
                <a:ext cx="101709" cy="101709"/>
              </a:xfrm>
              <a:custGeom>
                <a:avLst/>
                <a:gdLst>
                  <a:gd name="T0" fmla="*/ 11 w 23"/>
                  <a:gd name="T1" fmla="*/ 23 h 23"/>
                  <a:gd name="T2" fmla="*/ 11 w 23"/>
                  <a:gd name="T3" fmla="*/ 23 h 23"/>
                  <a:gd name="T4" fmla="*/ 23 w 23"/>
                  <a:gd name="T5" fmla="*/ 11 h 23"/>
                  <a:gd name="T6" fmla="*/ 11 w 23"/>
                  <a:gd name="T7" fmla="*/ 0 h 23"/>
                  <a:gd name="T8" fmla="*/ 0 w 23"/>
                  <a:gd name="T9" fmla="*/ 11 h 23"/>
                  <a:gd name="T10" fmla="*/ 6 w 23"/>
                  <a:gd name="T11" fmla="*/ 15 h 23"/>
                  <a:gd name="T12" fmla="*/ 11 w 23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3">
                    <a:moveTo>
                      <a:pt x="11" y="23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18" y="23"/>
                      <a:pt x="23" y="17"/>
                      <a:pt x="23" y="11"/>
                    </a:cubicBezTo>
                    <a:cubicBezTo>
                      <a:pt x="23" y="5"/>
                      <a:pt x="18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2" y="12"/>
                      <a:pt x="4" y="13"/>
                      <a:pt x="6" y="15"/>
                    </a:cubicBezTo>
                    <a:cubicBezTo>
                      <a:pt x="8" y="17"/>
                      <a:pt x="10" y="20"/>
                      <a:pt x="11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0" name="Freeform: Shape 60"/>
              <p:cNvSpPr/>
              <p:nvPr/>
            </p:nvSpPr>
            <p:spPr bwMode="auto">
              <a:xfrm>
                <a:off x="5868169" y="2434192"/>
                <a:ext cx="26959" cy="22057"/>
              </a:xfrm>
              <a:custGeom>
                <a:avLst/>
                <a:gdLst>
                  <a:gd name="T0" fmla="*/ 22 w 22"/>
                  <a:gd name="T1" fmla="*/ 18 h 18"/>
                  <a:gd name="T2" fmla="*/ 11 w 22"/>
                  <a:gd name="T3" fmla="*/ 0 h 18"/>
                  <a:gd name="T4" fmla="*/ 0 w 22"/>
                  <a:gd name="T5" fmla="*/ 18 h 18"/>
                  <a:gd name="T6" fmla="*/ 22 w 22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8">
                    <a:moveTo>
                      <a:pt x="22" y="18"/>
                    </a:moveTo>
                    <a:lnTo>
                      <a:pt x="11" y="0"/>
                    </a:lnTo>
                    <a:lnTo>
                      <a:pt x="0" y="18"/>
                    </a:lnTo>
                    <a:lnTo>
                      <a:pt x="22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1" name="Freeform: Shape 61"/>
              <p:cNvSpPr/>
              <p:nvPr/>
            </p:nvSpPr>
            <p:spPr bwMode="auto">
              <a:xfrm>
                <a:off x="5939243" y="2500364"/>
                <a:ext cx="3676" cy="25734"/>
              </a:xfrm>
              <a:custGeom>
                <a:avLst/>
                <a:gdLst>
                  <a:gd name="T0" fmla="*/ 0 w 1"/>
                  <a:gd name="T1" fmla="*/ 6 h 6"/>
                  <a:gd name="T2" fmla="*/ 1 w 1"/>
                  <a:gd name="T3" fmla="*/ 6 h 6"/>
                  <a:gd name="T4" fmla="*/ 0 w 1"/>
                  <a:gd name="T5" fmla="*/ 0 h 6"/>
                  <a:gd name="T6" fmla="*/ 0 w 1"/>
                  <a:gd name="T7" fmla="*/ 0 h 6"/>
                  <a:gd name="T8" fmla="*/ 0 w 1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4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2" name="Freeform: Shape 62"/>
              <p:cNvSpPr/>
              <p:nvPr/>
            </p:nvSpPr>
            <p:spPr bwMode="auto">
              <a:xfrm>
                <a:off x="5810574" y="2500364"/>
                <a:ext cx="13480" cy="8578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3" name="Freeform: Shape 63"/>
              <p:cNvSpPr/>
              <p:nvPr/>
            </p:nvSpPr>
            <p:spPr bwMode="auto">
              <a:xfrm>
                <a:off x="5912283" y="2456249"/>
                <a:ext cx="26959" cy="25734"/>
              </a:xfrm>
              <a:custGeom>
                <a:avLst/>
                <a:gdLst>
                  <a:gd name="T0" fmla="*/ 0 w 6"/>
                  <a:gd name="T1" fmla="*/ 2 h 6"/>
                  <a:gd name="T2" fmla="*/ 5 w 6"/>
                  <a:gd name="T3" fmla="*/ 6 h 6"/>
                  <a:gd name="T4" fmla="*/ 6 w 6"/>
                  <a:gd name="T5" fmla="*/ 2 h 6"/>
                  <a:gd name="T6" fmla="*/ 6 w 6"/>
                  <a:gd name="T7" fmla="*/ 0 h 6"/>
                  <a:gd name="T8" fmla="*/ 0 w 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2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4" name="Freeform: Shape 64"/>
              <p:cNvSpPr/>
              <p:nvPr/>
            </p:nvSpPr>
            <p:spPr bwMode="auto">
              <a:xfrm>
                <a:off x="5912283" y="2544479"/>
                <a:ext cx="26959" cy="25734"/>
              </a:xfrm>
              <a:custGeom>
                <a:avLst/>
                <a:gdLst>
                  <a:gd name="T0" fmla="*/ 18 w 22"/>
                  <a:gd name="T1" fmla="*/ 0 h 21"/>
                  <a:gd name="T2" fmla="*/ 0 w 22"/>
                  <a:gd name="T3" fmla="*/ 18 h 21"/>
                  <a:gd name="T4" fmla="*/ 22 w 22"/>
                  <a:gd name="T5" fmla="*/ 21 h 21"/>
                  <a:gd name="T6" fmla="*/ 18 w 2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18" y="0"/>
                    </a:moveTo>
                    <a:lnTo>
                      <a:pt x="0" y="18"/>
                    </a:lnTo>
                    <a:lnTo>
                      <a:pt x="22" y="21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5" name="Freeform: Shape 65"/>
              <p:cNvSpPr/>
              <p:nvPr/>
            </p:nvSpPr>
            <p:spPr bwMode="auto">
              <a:xfrm>
                <a:off x="5824054" y="2456249"/>
                <a:ext cx="26959" cy="25734"/>
              </a:xfrm>
              <a:custGeom>
                <a:avLst/>
                <a:gdLst>
                  <a:gd name="T0" fmla="*/ 7 w 22"/>
                  <a:gd name="T1" fmla="*/ 21 h 21"/>
                  <a:gd name="T2" fmla="*/ 22 w 22"/>
                  <a:gd name="T3" fmla="*/ 7 h 21"/>
                  <a:gd name="T4" fmla="*/ 0 w 22"/>
                  <a:gd name="T5" fmla="*/ 0 h 21"/>
                  <a:gd name="T6" fmla="*/ 7 w 2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7" y="21"/>
                    </a:moveTo>
                    <a:lnTo>
                      <a:pt x="22" y="7"/>
                    </a:lnTo>
                    <a:lnTo>
                      <a:pt x="0" y="0"/>
                    </a:lnTo>
                    <a:lnTo>
                      <a:pt x="7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6" name="Freeform: Shape 66"/>
              <p:cNvSpPr/>
              <p:nvPr/>
            </p:nvSpPr>
            <p:spPr bwMode="auto">
              <a:xfrm>
                <a:off x="5717443" y="2513844"/>
                <a:ext cx="221800" cy="136021"/>
              </a:xfrm>
              <a:custGeom>
                <a:avLst/>
                <a:gdLst>
                  <a:gd name="T0" fmla="*/ 41 w 50"/>
                  <a:gd name="T1" fmla="*/ 13 h 31"/>
                  <a:gd name="T2" fmla="*/ 40 w 50"/>
                  <a:gd name="T3" fmla="*/ 14 h 31"/>
                  <a:gd name="T4" fmla="*/ 36 w 50"/>
                  <a:gd name="T5" fmla="*/ 16 h 31"/>
                  <a:gd name="T6" fmla="*/ 35 w 50"/>
                  <a:gd name="T7" fmla="*/ 13 h 31"/>
                  <a:gd name="T8" fmla="*/ 35 w 50"/>
                  <a:gd name="T9" fmla="*/ 11 h 31"/>
                  <a:gd name="T10" fmla="*/ 26 w 50"/>
                  <a:gd name="T11" fmla="*/ 1 h 31"/>
                  <a:gd name="T12" fmla="*/ 24 w 50"/>
                  <a:gd name="T13" fmla="*/ 1 h 31"/>
                  <a:gd name="T14" fmla="*/ 20 w 50"/>
                  <a:gd name="T15" fmla="*/ 0 h 31"/>
                  <a:gd name="T16" fmla="*/ 19 w 50"/>
                  <a:gd name="T17" fmla="*/ 0 h 31"/>
                  <a:gd name="T18" fmla="*/ 5 w 50"/>
                  <a:gd name="T19" fmla="*/ 16 h 31"/>
                  <a:gd name="T20" fmla="*/ 5 w 50"/>
                  <a:gd name="T21" fmla="*/ 20 h 31"/>
                  <a:gd name="T22" fmla="*/ 0 w 50"/>
                  <a:gd name="T23" fmla="*/ 26 h 31"/>
                  <a:gd name="T24" fmla="*/ 5 w 50"/>
                  <a:gd name="T25" fmla="*/ 31 h 31"/>
                  <a:gd name="T26" fmla="*/ 20 w 50"/>
                  <a:gd name="T27" fmla="*/ 31 h 31"/>
                  <a:gd name="T28" fmla="*/ 21 w 50"/>
                  <a:gd name="T29" fmla="*/ 31 h 31"/>
                  <a:gd name="T30" fmla="*/ 41 w 50"/>
                  <a:gd name="T31" fmla="*/ 31 h 31"/>
                  <a:gd name="T32" fmla="*/ 50 w 50"/>
                  <a:gd name="T33" fmla="*/ 22 h 31"/>
                  <a:gd name="T34" fmla="*/ 41 w 50"/>
                  <a:gd name="T35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31">
                    <a:moveTo>
                      <a:pt x="41" y="13"/>
                    </a:moveTo>
                    <a:cubicBezTo>
                      <a:pt x="41" y="13"/>
                      <a:pt x="41" y="14"/>
                      <a:pt x="40" y="14"/>
                    </a:cubicBezTo>
                    <a:cubicBezTo>
                      <a:pt x="38" y="14"/>
                      <a:pt x="37" y="15"/>
                      <a:pt x="36" y="16"/>
                    </a:cubicBezTo>
                    <a:cubicBezTo>
                      <a:pt x="36" y="15"/>
                      <a:pt x="36" y="14"/>
                      <a:pt x="35" y="13"/>
                    </a:cubicBezTo>
                    <a:cubicBezTo>
                      <a:pt x="35" y="13"/>
                      <a:pt x="35" y="12"/>
                      <a:pt x="35" y="11"/>
                    </a:cubicBezTo>
                    <a:cubicBezTo>
                      <a:pt x="34" y="7"/>
                      <a:pt x="30" y="3"/>
                      <a:pt x="26" y="1"/>
                    </a:cubicBezTo>
                    <a:cubicBezTo>
                      <a:pt x="25" y="1"/>
                      <a:pt x="25" y="1"/>
                      <a:pt x="24" y="1"/>
                    </a:cubicBezTo>
                    <a:cubicBezTo>
                      <a:pt x="23" y="1"/>
                      <a:pt x="21" y="0"/>
                      <a:pt x="20" y="0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1" y="1"/>
                      <a:pt x="5" y="8"/>
                      <a:pt x="5" y="16"/>
                    </a:cubicBezTo>
                    <a:cubicBezTo>
                      <a:pt x="5" y="17"/>
                      <a:pt x="5" y="19"/>
                      <a:pt x="5" y="20"/>
                    </a:cubicBezTo>
                    <a:cubicBezTo>
                      <a:pt x="2" y="21"/>
                      <a:pt x="0" y="23"/>
                      <a:pt x="0" y="26"/>
                    </a:cubicBezTo>
                    <a:cubicBezTo>
                      <a:pt x="0" y="29"/>
                      <a:pt x="2" y="31"/>
                      <a:pt x="5" y="31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6" y="31"/>
                      <a:pt x="50" y="27"/>
                      <a:pt x="50" y="22"/>
                    </a:cubicBezTo>
                    <a:cubicBezTo>
                      <a:pt x="50" y="18"/>
                      <a:pt x="46" y="13"/>
                      <a:pt x="41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7" name="Freeform: Shape 67"/>
              <p:cNvSpPr/>
              <p:nvPr/>
            </p:nvSpPr>
            <p:spPr bwMode="auto">
              <a:xfrm>
                <a:off x="3456557" y="3361830"/>
                <a:ext cx="150726" cy="215673"/>
              </a:xfrm>
              <a:custGeom>
                <a:avLst/>
                <a:gdLst>
                  <a:gd name="T0" fmla="*/ 34 w 34"/>
                  <a:gd name="T1" fmla="*/ 49 h 49"/>
                  <a:gd name="T2" fmla="*/ 34 w 34"/>
                  <a:gd name="T3" fmla="*/ 21 h 49"/>
                  <a:gd name="T4" fmla="*/ 33 w 34"/>
                  <a:gd name="T5" fmla="*/ 13 h 49"/>
                  <a:gd name="T6" fmla="*/ 28 w 34"/>
                  <a:gd name="T7" fmla="*/ 7 h 49"/>
                  <a:gd name="T8" fmla="*/ 28 w 34"/>
                  <a:gd name="T9" fmla="*/ 2 h 49"/>
                  <a:gd name="T10" fmla="*/ 28 w 34"/>
                  <a:gd name="T11" fmla="*/ 0 h 49"/>
                  <a:gd name="T12" fmla="*/ 26 w 34"/>
                  <a:gd name="T13" fmla="*/ 0 h 49"/>
                  <a:gd name="T14" fmla="*/ 5 w 34"/>
                  <a:gd name="T15" fmla="*/ 0 h 49"/>
                  <a:gd name="T16" fmla="*/ 3 w 34"/>
                  <a:gd name="T17" fmla="*/ 0 h 49"/>
                  <a:gd name="T18" fmla="*/ 3 w 34"/>
                  <a:gd name="T19" fmla="*/ 2 h 49"/>
                  <a:gd name="T20" fmla="*/ 3 w 34"/>
                  <a:gd name="T21" fmla="*/ 7 h 49"/>
                  <a:gd name="T22" fmla="*/ 0 w 34"/>
                  <a:gd name="T23" fmla="*/ 9 h 49"/>
                  <a:gd name="T24" fmla="*/ 5 w 34"/>
                  <a:gd name="T25" fmla="*/ 17 h 49"/>
                  <a:gd name="T26" fmla="*/ 5 w 34"/>
                  <a:gd name="T27" fmla="*/ 6 h 49"/>
                  <a:gd name="T28" fmla="*/ 5 w 34"/>
                  <a:gd name="T29" fmla="*/ 6 h 49"/>
                  <a:gd name="T30" fmla="*/ 5 w 34"/>
                  <a:gd name="T31" fmla="*/ 6 h 49"/>
                  <a:gd name="T32" fmla="*/ 5 w 34"/>
                  <a:gd name="T33" fmla="*/ 2 h 49"/>
                  <a:gd name="T34" fmla="*/ 26 w 34"/>
                  <a:gd name="T35" fmla="*/ 2 h 49"/>
                  <a:gd name="T36" fmla="*/ 26 w 34"/>
                  <a:gd name="T37" fmla="*/ 6 h 49"/>
                  <a:gd name="T38" fmla="*/ 26 w 34"/>
                  <a:gd name="T39" fmla="*/ 34 h 49"/>
                  <a:gd name="T40" fmla="*/ 16 w 34"/>
                  <a:gd name="T41" fmla="*/ 24 h 49"/>
                  <a:gd name="T42" fmla="*/ 13 w 34"/>
                  <a:gd name="T43" fmla="*/ 26 h 49"/>
                  <a:gd name="T44" fmla="*/ 34 w 34"/>
                  <a:gd name="T4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" h="49">
                    <a:moveTo>
                      <a:pt x="34" y="49"/>
                    </a:moveTo>
                    <a:cubicBezTo>
                      <a:pt x="34" y="38"/>
                      <a:pt x="34" y="27"/>
                      <a:pt x="34" y="21"/>
                    </a:cubicBezTo>
                    <a:cubicBezTo>
                      <a:pt x="34" y="19"/>
                      <a:pt x="34" y="15"/>
                      <a:pt x="33" y="13"/>
                    </a:cubicBezTo>
                    <a:cubicBezTo>
                      <a:pt x="32" y="10"/>
                      <a:pt x="30" y="8"/>
                      <a:pt x="28" y="7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8"/>
                      <a:pt x="1" y="8"/>
                      <a:pt x="0" y="9"/>
                    </a:cubicBezTo>
                    <a:cubicBezTo>
                      <a:pt x="2" y="12"/>
                      <a:pt x="3" y="14"/>
                      <a:pt x="5" y="1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20" y="34"/>
                      <a:pt x="26" y="42"/>
                      <a:pt x="34" y="4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8" name="Freeform: Shape 68"/>
              <p:cNvSpPr/>
              <p:nvPr/>
            </p:nvSpPr>
            <p:spPr bwMode="auto">
              <a:xfrm>
                <a:off x="3615860" y="3383887"/>
                <a:ext cx="162980" cy="339439"/>
              </a:xfrm>
              <a:custGeom>
                <a:avLst/>
                <a:gdLst>
                  <a:gd name="T0" fmla="*/ 22 w 37"/>
                  <a:gd name="T1" fmla="*/ 66 h 77"/>
                  <a:gd name="T2" fmla="*/ 36 w 37"/>
                  <a:gd name="T3" fmla="*/ 74 h 77"/>
                  <a:gd name="T4" fmla="*/ 37 w 37"/>
                  <a:gd name="T5" fmla="*/ 74 h 77"/>
                  <a:gd name="T6" fmla="*/ 37 w 37"/>
                  <a:gd name="T7" fmla="*/ 16 h 77"/>
                  <a:gd name="T8" fmla="*/ 36 w 37"/>
                  <a:gd name="T9" fmla="*/ 8 h 77"/>
                  <a:gd name="T10" fmla="*/ 18 w 37"/>
                  <a:gd name="T11" fmla="*/ 0 h 77"/>
                  <a:gd name="T12" fmla="*/ 1 w 37"/>
                  <a:gd name="T13" fmla="*/ 8 h 77"/>
                  <a:gd name="T14" fmla="*/ 0 w 37"/>
                  <a:gd name="T15" fmla="*/ 16 h 77"/>
                  <a:gd name="T16" fmla="*/ 0 w 37"/>
                  <a:gd name="T17" fmla="*/ 46 h 77"/>
                  <a:gd name="T18" fmla="*/ 22 w 37"/>
                  <a:gd name="T19" fmla="*/ 6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77">
                    <a:moveTo>
                      <a:pt x="22" y="66"/>
                    </a:moveTo>
                    <a:cubicBezTo>
                      <a:pt x="29" y="66"/>
                      <a:pt x="34" y="69"/>
                      <a:pt x="36" y="74"/>
                    </a:cubicBezTo>
                    <a:cubicBezTo>
                      <a:pt x="37" y="77"/>
                      <a:pt x="37" y="77"/>
                      <a:pt x="37" y="74"/>
                    </a:cubicBezTo>
                    <a:cubicBezTo>
                      <a:pt x="37" y="62"/>
                      <a:pt x="37" y="28"/>
                      <a:pt x="37" y="16"/>
                    </a:cubicBezTo>
                    <a:cubicBezTo>
                      <a:pt x="37" y="14"/>
                      <a:pt x="37" y="10"/>
                      <a:pt x="36" y="8"/>
                    </a:cubicBezTo>
                    <a:cubicBezTo>
                      <a:pt x="34" y="1"/>
                      <a:pt x="27" y="0"/>
                      <a:pt x="18" y="0"/>
                    </a:cubicBezTo>
                    <a:cubicBezTo>
                      <a:pt x="10" y="0"/>
                      <a:pt x="3" y="1"/>
                      <a:pt x="1" y="8"/>
                    </a:cubicBezTo>
                    <a:cubicBezTo>
                      <a:pt x="0" y="10"/>
                      <a:pt x="0" y="14"/>
                      <a:pt x="0" y="1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7" y="53"/>
                      <a:pt x="15" y="60"/>
                      <a:pt x="22" y="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29" name="Freeform: Shape 69"/>
              <p:cNvSpPr/>
              <p:nvPr/>
            </p:nvSpPr>
            <p:spPr bwMode="auto">
              <a:xfrm>
                <a:off x="5550787" y="3472117"/>
                <a:ext cx="25734" cy="91906"/>
              </a:xfrm>
              <a:custGeom>
                <a:avLst/>
                <a:gdLst>
                  <a:gd name="T0" fmla="*/ 6 w 6"/>
                  <a:gd name="T1" fmla="*/ 1 h 21"/>
                  <a:gd name="T2" fmla="*/ 3 w 6"/>
                  <a:gd name="T3" fmla="*/ 0 h 21"/>
                  <a:gd name="T4" fmla="*/ 3 w 6"/>
                  <a:gd name="T5" fmla="*/ 0 h 21"/>
                  <a:gd name="T6" fmla="*/ 0 w 6"/>
                  <a:gd name="T7" fmla="*/ 1 h 21"/>
                  <a:gd name="T8" fmla="*/ 0 w 6"/>
                  <a:gd name="T9" fmla="*/ 21 h 21"/>
                  <a:gd name="T10" fmla="*/ 6 w 6"/>
                  <a:gd name="T11" fmla="*/ 15 h 21"/>
                  <a:gd name="T12" fmla="*/ 6 w 6"/>
                  <a:gd name="T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1">
                    <a:moveTo>
                      <a:pt x="6" y="1"/>
                    </a:moveTo>
                    <a:cubicBezTo>
                      <a:pt x="5" y="1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2" y="19"/>
                      <a:pt x="4" y="17"/>
                      <a:pt x="6" y="15"/>
                    </a:cubicBezTo>
                    <a:lnTo>
                      <a:pt x="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0" name="Freeform: Shape 70"/>
              <p:cNvSpPr/>
              <p:nvPr/>
            </p:nvSpPr>
            <p:spPr bwMode="auto">
              <a:xfrm>
                <a:off x="5550787" y="3290756"/>
                <a:ext cx="25734" cy="17156"/>
              </a:xfrm>
              <a:custGeom>
                <a:avLst/>
                <a:gdLst>
                  <a:gd name="T0" fmla="*/ 4 w 6"/>
                  <a:gd name="T1" fmla="*/ 4 h 4"/>
                  <a:gd name="T2" fmla="*/ 4 w 6"/>
                  <a:gd name="T3" fmla="*/ 4 h 4"/>
                  <a:gd name="T4" fmla="*/ 6 w 6"/>
                  <a:gd name="T5" fmla="*/ 4 h 4"/>
                  <a:gd name="T6" fmla="*/ 6 w 6"/>
                  <a:gd name="T7" fmla="*/ 0 h 4"/>
                  <a:gd name="T8" fmla="*/ 0 w 6"/>
                  <a:gd name="T9" fmla="*/ 0 h 4"/>
                  <a:gd name="T10" fmla="*/ 0 w 6"/>
                  <a:gd name="T11" fmla="*/ 4 h 4"/>
                  <a:gd name="T12" fmla="*/ 4 w 6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2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1" name="Freeform: Shape 71"/>
              <p:cNvSpPr/>
              <p:nvPr/>
            </p:nvSpPr>
            <p:spPr bwMode="auto">
              <a:xfrm>
                <a:off x="5439274" y="3316489"/>
                <a:ext cx="243857" cy="177685"/>
              </a:xfrm>
              <a:custGeom>
                <a:avLst/>
                <a:gdLst>
                  <a:gd name="T0" fmla="*/ 31 w 55"/>
                  <a:gd name="T1" fmla="*/ 0 h 40"/>
                  <a:gd name="T2" fmla="*/ 29 w 55"/>
                  <a:gd name="T3" fmla="*/ 0 h 40"/>
                  <a:gd name="T4" fmla="*/ 29 w 55"/>
                  <a:gd name="T5" fmla="*/ 0 h 40"/>
                  <a:gd name="T6" fmla="*/ 25 w 55"/>
                  <a:gd name="T7" fmla="*/ 0 h 40"/>
                  <a:gd name="T8" fmla="*/ 0 w 55"/>
                  <a:gd name="T9" fmla="*/ 27 h 40"/>
                  <a:gd name="T10" fmla="*/ 2 w 55"/>
                  <a:gd name="T11" fmla="*/ 38 h 40"/>
                  <a:gd name="T12" fmla="*/ 3 w 55"/>
                  <a:gd name="T13" fmla="*/ 39 h 40"/>
                  <a:gd name="T14" fmla="*/ 5 w 55"/>
                  <a:gd name="T15" fmla="*/ 37 h 40"/>
                  <a:gd name="T16" fmla="*/ 12 w 55"/>
                  <a:gd name="T17" fmla="*/ 33 h 40"/>
                  <a:gd name="T18" fmla="*/ 12 w 55"/>
                  <a:gd name="T19" fmla="*/ 33 h 40"/>
                  <a:gd name="T20" fmla="*/ 19 w 55"/>
                  <a:gd name="T21" fmla="*/ 38 h 40"/>
                  <a:gd name="T22" fmla="*/ 20 w 55"/>
                  <a:gd name="T23" fmla="*/ 39 h 40"/>
                  <a:gd name="T24" fmla="*/ 21 w 55"/>
                  <a:gd name="T25" fmla="*/ 38 h 40"/>
                  <a:gd name="T26" fmla="*/ 25 w 55"/>
                  <a:gd name="T27" fmla="*/ 34 h 40"/>
                  <a:gd name="T28" fmla="*/ 28 w 55"/>
                  <a:gd name="T29" fmla="*/ 33 h 40"/>
                  <a:gd name="T30" fmla="*/ 28 w 55"/>
                  <a:gd name="T31" fmla="*/ 33 h 40"/>
                  <a:gd name="T32" fmla="*/ 31 w 55"/>
                  <a:gd name="T33" fmla="*/ 34 h 40"/>
                  <a:gd name="T34" fmla="*/ 36 w 55"/>
                  <a:gd name="T35" fmla="*/ 38 h 40"/>
                  <a:gd name="T36" fmla="*/ 36 w 55"/>
                  <a:gd name="T37" fmla="*/ 40 h 40"/>
                  <a:gd name="T38" fmla="*/ 37 w 55"/>
                  <a:gd name="T39" fmla="*/ 38 h 40"/>
                  <a:gd name="T40" fmla="*/ 44 w 55"/>
                  <a:gd name="T41" fmla="*/ 34 h 40"/>
                  <a:gd name="T42" fmla="*/ 44 w 55"/>
                  <a:gd name="T43" fmla="*/ 34 h 40"/>
                  <a:gd name="T44" fmla="*/ 45 w 55"/>
                  <a:gd name="T45" fmla="*/ 34 h 40"/>
                  <a:gd name="T46" fmla="*/ 55 w 55"/>
                  <a:gd name="T47" fmla="*/ 20 h 40"/>
                  <a:gd name="T48" fmla="*/ 31 w 55"/>
                  <a:gd name="T4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5" h="40">
                    <a:moveTo>
                      <a:pt x="31" y="0"/>
                    </a:moveTo>
                    <a:cubicBezTo>
                      <a:pt x="30" y="0"/>
                      <a:pt x="30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7" y="0"/>
                      <a:pt x="26" y="0"/>
                      <a:pt x="25" y="0"/>
                    </a:cubicBezTo>
                    <a:cubicBezTo>
                      <a:pt x="11" y="2"/>
                      <a:pt x="1" y="13"/>
                      <a:pt x="0" y="27"/>
                    </a:cubicBezTo>
                    <a:cubicBezTo>
                      <a:pt x="0" y="31"/>
                      <a:pt x="1" y="34"/>
                      <a:pt x="2" y="38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9"/>
                      <a:pt x="4" y="38"/>
                      <a:pt x="5" y="37"/>
                    </a:cubicBezTo>
                    <a:cubicBezTo>
                      <a:pt x="6" y="35"/>
                      <a:pt x="9" y="33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5" y="33"/>
                      <a:pt x="18" y="35"/>
                      <a:pt x="19" y="38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0" y="39"/>
                      <a:pt x="21" y="38"/>
                    </a:cubicBezTo>
                    <a:cubicBezTo>
                      <a:pt x="22" y="36"/>
                      <a:pt x="23" y="35"/>
                      <a:pt x="25" y="34"/>
                    </a:cubicBezTo>
                    <a:cubicBezTo>
                      <a:pt x="26" y="34"/>
                      <a:pt x="27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9" y="33"/>
                      <a:pt x="30" y="34"/>
                      <a:pt x="31" y="34"/>
                    </a:cubicBezTo>
                    <a:cubicBezTo>
                      <a:pt x="33" y="35"/>
                      <a:pt x="35" y="36"/>
                      <a:pt x="36" y="38"/>
                    </a:cubicBezTo>
                    <a:cubicBezTo>
                      <a:pt x="36" y="39"/>
                      <a:pt x="36" y="40"/>
                      <a:pt x="36" y="40"/>
                    </a:cubicBezTo>
                    <a:cubicBezTo>
                      <a:pt x="37" y="40"/>
                      <a:pt x="37" y="39"/>
                      <a:pt x="37" y="38"/>
                    </a:cubicBezTo>
                    <a:cubicBezTo>
                      <a:pt x="39" y="36"/>
                      <a:pt x="41" y="34"/>
                      <a:pt x="44" y="34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8" y="29"/>
                      <a:pt x="52" y="25"/>
                      <a:pt x="55" y="20"/>
                    </a:cubicBezTo>
                    <a:cubicBezTo>
                      <a:pt x="52" y="9"/>
                      <a:pt x="43" y="1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2" name="Freeform: Shape 72"/>
              <p:cNvSpPr/>
              <p:nvPr/>
            </p:nvSpPr>
            <p:spPr bwMode="auto">
              <a:xfrm>
                <a:off x="4295964" y="1228386"/>
                <a:ext cx="322284" cy="256111"/>
              </a:xfrm>
              <a:custGeom>
                <a:avLst/>
                <a:gdLst>
                  <a:gd name="T0" fmla="*/ 71 w 73"/>
                  <a:gd name="T1" fmla="*/ 14 h 58"/>
                  <a:gd name="T2" fmla="*/ 57 w 73"/>
                  <a:gd name="T3" fmla="*/ 20 h 58"/>
                  <a:gd name="T4" fmla="*/ 51 w 73"/>
                  <a:gd name="T5" fmla="*/ 20 h 58"/>
                  <a:gd name="T6" fmla="*/ 48 w 73"/>
                  <a:gd name="T7" fmla="*/ 13 h 58"/>
                  <a:gd name="T8" fmla="*/ 52 w 73"/>
                  <a:gd name="T9" fmla="*/ 9 h 58"/>
                  <a:gd name="T10" fmla="*/ 67 w 73"/>
                  <a:gd name="T11" fmla="*/ 3 h 58"/>
                  <a:gd name="T12" fmla="*/ 51 w 73"/>
                  <a:gd name="T13" fmla="*/ 1 h 58"/>
                  <a:gd name="T14" fmla="*/ 50 w 73"/>
                  <a:gd name="T15" fmla="*/ 3 h 58"/>
                  <a:gd name="T16" fmla="*/ 43 w 73"/>
                  <a:gd name="T17" fmla="*/ 13 h 58"/>
                  <a:gd name="T18" fmla="*/ 44 w 73"/>
                  <a:gd name="T19" fmla="*/ 2 h 58"/>
                  <a:gd name="T20" fmla="*/ 38 w 73"/>
                  <a:gd name="T21" fmla="*/ 1 h 58"/>
                  <a:gd name="T22" fmla="*/ 34 w 73"/>
                  <a:gd name="T23" fmla="*/ 7 h 58"/>
                  <a:gd name="T24" fmla="*/ 27 w 73"/>
                  <a:gd name="T25" fmla="*/ 10 h 58"/>
                  <a:gd name="T26" fmla="*/ 23 w 73"/>
                  <a:gd name="T27" fmla="*/ 3 h 58"/>
                  <a:gd name="T28" fmla="*/ 22 w 73"/>
                  <a:gd name="T29" fmla="*/ 3 h 58"/>
                  <a:gd name="T30" fmla="*/ 19 w 73"/>
                  <a:gd name="T31" fmla="*/ 7 h 58"/>
                  <a:gd name="T32" fmla="*/ 17 w 73"/>
                  <a:gd name="T33" fmla="*/ 13 h 58"/>
                  <a:gd name="T34" fmla="*/ 25 w 73"/>
                  <a:gd name="T35" fmla="*/ 20 h 58"/>
                  <a:gd name="T36" fmla="*/ 14 w 73"/>
                  <a:gd name="T37" fmla="*/ 18 h 58"/>
                  <a:gd name="T38" fmla="*/ 4 w 73"/>
                  <a:gd name="T39" fmla="*/ 11 h 58"/>
                  <a:gd name="T40" fmla="*/ 0 w 73"/>
                  <a:gd name="T41" fmla="*/ 20 h 58"/>
                  <a:gd name="T42" fmla="*/ 1 w 73"/>
                  <a:gd name="T43" fmla="*/ 30 h 58"/>
                  <a:gd name="T44" fmla="*/ 16 w 73"/>
                  <a:gd name="T45" fmla="*/ 24 h 58"/>
                  <a:gd name="T46" fmla="*/ 22 w 73"/>
                  <a:gd name="T47" fmla="*/ 24 h 58"/>
                  <a:gd name="T48" fmla="*/ 24 w 73"/>
                  <a:gd name="T49" fmla="*/ 31 h 58"/>
                  <a:gd name="T50" fmla="*/ 20 w 73"/>
                  <a:gd name="T51" fmla="*/ 35 h 58"/>
                  <a:gd name="T52" fmla="*/ 6 w 73"/>
                  <a:gd name="T53" fmla="*/ 41 h 58"/>
                  <a:gd name="T54" fmla="*/ 12 w 73"/>
                  <a:gd name="T55" fmla="*/ 49 h 58"/>
                  <a:gd name="T56" fmla="*/ 22 w 73"/>
                  <a:gd name="T57" fmla="*/ 53 h 58"/>
                  <a:gd name="T58" fmla="*/ 23 w 73"/>
                  <a:gd name="T59" fmla="*/ 41 h 58"/>
                  <a:gd name="T60" fmla="*/ 30 w 73"/>
                  <a:gd name="T61" fmla="*/ 31 h 58"/>
                  <a:gd name="T62" fmla="*/ 29 w 73"/>
                  <a:gd name="T63" fmla="*/ 42 h 58"/>
                  <a:gd name="T64" fmla="*/ 34 w 73"/>
                  <a:gd name="T65" fmla="*/ 45 h 58"/>
                  <a:gd name="T66" fmla="*/ 34 w 73"/>
                  <a:gd name="T67" fmla="*/ 51 h 58"/>
                  <a:gd name="T68" fmla="*/ 38 w 73"/>
                  <a:gd name="T69" fmla="*/ 51 h 58"/>
                  <a:gd name="T70" fmla="*/ 38 w 73"/>
                  <a:gd name="T71" fmla="*/ 45 h 58"/>
                  <a:gd name="T72" fmla="*/ 44 w 73"/>
                  <a:gd name="T73" fmla="*/ 42 h 58"/>
                  <a:gd name="T74" fmla="*/ 43 w 73"/>
                  <a:gd name="T75" fmla="*/ 31 h 58"/>
                  <a:gd name="T76" fmla="*/ 50 w 73"/>
                  <a:gd name="T77" fmla="*/ 41 h 58"/>
                  <a:gd name="T78" fmla="*/ 51 w 73"/>
                  <a:gd name="T79" fmla="*/ 53 h 58"/>
                  <a:gd name="T80" fmla="*/ 61 w 73"/>
                  <a:gd name="T81" fmla="*/ 49 h 58"/>
                  <a:gd name="T82" fmla="*/ 67 w 73"/>
                  <a:gd name="T83" fmla="*/ 41 h 58"/>
                  <a:gd name="T84" fmla="*/ 52 w 73"/>
                  <a:gd name="T85" fmla="*/ 35 h 58"/>
                  <a:gd name="T86" fmla="*/ 48 w 73"/>
                  <a:gd name="T87" fmla="*/ 31 h 58"/>
                  <a:gd name="T88" fmla="*/ 51 w 73"/>
                  <a:gd name="T89" fmla="*/ 24 h 58"/>
                  <a:gd name="T90" fmla="*/ 57 w 73"/>
                  <a:gd name="T91" fmla="*/ 24 h 58"/>
                  <a:gd name="T92" fmla="*/ 71 w 73"/>
                  <a:gd name="T93" fmla="*/ 30 h 58"/>
                  <a:gd name="T94" fmla="*/ 73 w 73"/>
                  <a:gd name="T95" fmla="*/ 2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" h="58">
                    <a:moveTo>
                      <a:pt x="73" y="20"/>
                    </a:moveTo>
                    <a:cubicBezTo>
                      <a:pt x="65" y="20"/>
                      <a:pt x="65" y="20"/>
                      <a:pt x="65" y="20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58" y="0"/>
                      <a:pt x="54" y="0"/>
                      <a:pt x="51" y="1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1" y="12"/>
                      <a:pt x="40" y="11"/>
                      <a:pt x="38" y="11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1" y="1"/>
                      <a:pt x="40" y="1"/>
                      <a:pt x="39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5" y="2"/>
                      <a:pt x="32" y="2"/>
                      <a:pt x="29" y="2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1"/>
                      <a:pt x="31" y="12"/>
                      <a:pt x="30" y="13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3" y="3"/>
                      <a:pt x="23" y="3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16" y="4"/>
                      <a:pt x="11" y="5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6" y="17"/>
                      <a:pt x="26" y="18"/>
                      <a:pt x="25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6"/>
                      <a:pt x="26" y="27"/>
                      <a:pt x="27" y="28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2"/>
                      <a:pt x="33" y="33"/>
                      <a:pt x="34" y="33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25" y="54"/>
                      <a:pt x="25" y="54"/>
                      <a:pt x="25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40" y="33"/>
                      <a:pt x="41" y="32"/>
                      <a:pt x="43" y="31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50" y="41"/>
                      <a:pt x="50" y="41"/>
                      <a:pt x="50" y="41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1" y="53"/>
                      <a:pt x="51" y="53"/>
                      <a:pt x="51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61" y="49"/>
                      <a:pt x="61" y="49"/>
                      <a:pt x="61" y="49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6" y="35"/>
                      <a:pt x="56" y="35"/>
                      <a:pt x="56" y="35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7"/>
                      <a:pt x="47" y="26"/>
                      <a:pt x="47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9" y="24"/>
                      <a:pt x="59" y="24"/>
                      <a:pt x="59" y="24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73" y="24"/>
                      <a:pt x="73" y="24"/>
                      <a:pt x="73" y="24"/>
                    </a:cubicBezTo>
                    <a:lnTo>
                      <a:pt x="73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3" name="Freeform: Shape 73"/>
              <p:cNvSpPr/>
              <p:nvPr/>
            </p:nvSpPr>
            <p:spPr bwMode="auto">
              <a:xfrm>
                <a:off x="3320536" y="2283466"/>
                <a:ext cx="259787" cy="256111"/>
              </a:xfrm>
              <a:custGeom>
                <a:avLst/>
                <a:gdLst>
                  <a:gd name="T0" fmla="*/ 52 w 59"/>
                  <a:gd name="T1" fmla="*/ 41 h 58"/>
                  <a:gd name="T2" fmla="*/ 55 w 59"/>
                  <a:gd name="T3" fmla="*/ 44 h 58"/>
                  <a:gd name="T4" fmla="*/ 48 w 59"/>
                  <a:gd name="T5" fmla="*/ 52 h 58"/>
                  <a:gd name="T6" fmla="*/ 45 w 59"/>
                  <a:gd name="T7" fmla="*/ 49 h 58"/>
                  <a:gd name="T8" fmla="*/ 37 w 59"/>
                  <a:gd name="T9" fmla="*/ 53 h 58"/>
                  <a:gd name="T10" fmla="*/ 37 w 59"/>
                  <a:gd name="T11" fmla="*/ 58 h 58"/>
                  <a:gd name="T12" fmla="*/ 29 w 59"/>
                  <a:gd name="T13" fmla="*/ 58 h 58"/>
                  <a:gd name="T14" fmla="*/ 29 w 59"/>
                  <a:gd name="T15" fmla="*/ 46 h 58"/>
                  <a:gd name="T16" fmla="*/ 42 w 59"/>
                  <a:gd name="T17" fmla="*/ 40 h 58"/>
                  <a:gd name="T18" fmla="*/ 40 w 59"/>
                  <a:gd name="T19" fmla="*/ 16 h 58"/>
                  <a:gd name="T20" fmla="*/ 40 w 59"/>
                  <a:gd name="T21" fmla="*/ 16 h 58"/>
                  <a:gd name="T22" fmla="*/ 34 w 59"/>
                  <a:gd name="T23" fmla="*/ 13 h 58"/>
                  <a:gd name="T24" fmla="*/ 29 w 59"/>
                  <a:gd name="T25" fmla="*/ 12 h 58"/>
                  <a:gd name="T26" fmla="*/ 29 w 59"/>
                  <a:gd name="T27" fmla="*/ 0 h 58"/>
                  <a:gd name="T28" fmla="*/ 32 w 59"/>
                  <a:gd name="T29" fmla="*/ 0 h 58"/>
                  <a:gd name="T30" fmla="*/ 33 w 59"/>
                  <a:gd name="T31" fmla="*/ 4 h 58"/>
                  <a:gd name="T32" fmla="*/ 41 w 59"/>
                  <a:gd name="T33" fmla="*/ 7 h 58"/>
                  <a:gd name="T34" fmla="*/ 44 w 59"/>
                  <a:gd name="T35" fmla="*/ 3 h 58"/>
                  <a:gd name="T36" fmla="*/ 52 w 59"/>
                  <a:gd name="T37" fmla="*/ 10 h 58"/>
                  <a:gd name="T38" fmla="*/ 49 w 59"/>
                  <a:gd name="T39" fmla="*/ 14 h 58"/>
                  <a:gd name="T40" fmla="*/ 53 w 59"/>
                  <a:gd name="T41" fmla="*/ 22 h 58"/>
                  <a:gd name="T42" fmla="*/ 58 w 59"/>
                  <a:gd name="T43" fmla="*/ 21 h 58"/>
                  <a:gd name="T44" fmla="*/ 59 w 59"/>
                  <a:gd name="T45" fmla="*/ 32 h 58"/>
                  <a:gd name="T46" fmla="*/ 54 w 59"/>
                  <a:gd name="T47" fmla="*/ 32 h 58"/>
                  <a:gd name="T48" fmla="*/ 52 w 59"/>
                  <a:gd name="T49" fmla="*/ 41 h 58"/>
                  <a:gd name="T50" fmla="*/ 29 w 59"/>
                  <a:gd name="T51" fmla="*/ 58 h 58"/>
                  <a:gd name="T52" fmla="*/ 26 w 59"/>
                  <a:gd name="T53" fmla="*/ 58 h 58"/>
                  <a:gd name="T54" fmla="*/ 26 w 59"/>
                  <a:gd name="T55" fmla="*/ 54 h 58"/>
                  <a:gd name="T56" fmla="*/ 18 w 59"/>
                  <a:gd name="T57" fmla="*/ 51 h 58"/>
                  <a:gd name="T58" fmla="*/ 15 w 59"/>
                  <a:gd name="T59" fmla="*/ 55 h 58"/>
                  <a:gd name="T60" fmla="*/ 7 w 59"/>
                  <a:gd name="T61" fmla="*/ 48 h 58"/>
                  <a:gd name="T62" fmla="*/ 9 w 59"/>
                  <a:gd name="T63" fmla="*/ 45 h 58"/>
                  <a:gd name="T64" fmla="*/ 5 w 59"/>
                  <a:gd name="T65" fmla="*/ 37 h 58"/>
                  <a:gd name="T66" fmla="*/ 1 w 59"/>
                  <a:gd name="T67" fmla="*/ 37 h 58"/>
                  <a:gd name="T68" fmla="*/ 0 w 59"/>
                  <a:gd name="T69" fmla="*/ 26 h 58"/>
                  <a:gd name="T70" fmla="*/ 4 w 59"/>
                  <a:gd name="T71" fmla="*/ 26 h 58"/>
                  <a:gd name="T72" fmla="*/ 7 w 59"/>
                  <a:gd name="T73" fmla="*/ 17 h 58"/>
                  <a:gd name="T74" fmla="*/ 4 w 59"/>
                  <a:gd name="T75" fmla="*/ 15 h 58"/>
                  <a:gd name="T76" fmla="*/ 11 w 59"/>
                  <a:gd name="T77" fmla="*/ 6 h 58"/>
                  <a:gd name="T78" fmla="*/ 14 w 59"/>
                  <a:gd name="T79" fmla="*/ 9 h 58"/>
                  <a:gd name="T80" fmla="*/ 22 w 59"/>
                  <a:gd name="T81" fmla="*/ 5 h 58"/>
                  <a:gd name="T82" fmla="*/ 21 w 59"/>
                  <a:gd name="T83" fmla="*/ 1 h 58"/>
                  <a:gd name="T84" fmla="*/ 29 w 59"/>
                  <a:gd name="T85" fmla="*/ 0 h 58"/>
                  <a:gd name="T86" fmla="*/ 29 w 59"/>
                  <a:gd name="T87" fmla="*/ 12 h 58"/>
                  <a:gd name="T88" fmla="*/ 16 w 59"/>
                  <a:gd name="T89" fmla="*/ 18 h 58"/>
                  <a:gd name="T90" fmla="*/ 18 w 59"/>
                  <a:gd name="T91" fmla="*/ 42 h 58"/>
                  <a:gd name="T92" fmla="*/ 24 w 59"/>
                  <a:gd name="T93" fmla="*/ 45 h 58"/>
                  <a:gd name="T94" fmla="*/ 29 w 59"/>
                  <a:gd name="T95" fmla="*/ 46 h 58"/>
                  <a:gd name="T96" fmla="*/ 29 w 59"/>
                  <a:gd name="T97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" h="58">
                    <a:moveTo>
                      <a:pt x="52" y="41"/>
                    </a:moveTo>
                    <a:cubicBezTo>
                      <a:pt x="55" y="44"/>
                      <a:pt x="55" y="44"/>
                      <a:pt x="55" y="4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2" y="51"/>
                      <a:pt x="40" y="52"/>
                      <a:pt x="37" y="53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34" y="46"/>
                      <a:pt x="39" y="44"/>
                      <a:pt x="42" y="40"/>
                    </a:cubicBezTo>
                    <a:cubicBezTo>
                      <a:pt x="48" y="33"/>
                      <a:pt x="47" y="22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8" y="15"/>
                      <a:pt x="36" y="14"/>
                      <a:pt x="34" y="13"/>
                    </a:cubicBezTo>
                    <a:cubicBezTo>
                      <a:pt x="33" y="12"/>
                      <a:pt x="31" y="12"/>
                      <a:pt x="29" y="1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6" y="4"/>
                      <a:pt x="38" y="5"/>
                      <a:pt x="41" y="7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52" y="10"/>
                      <a:pt x="52" y="10"/>
                      <a:pt x="52" y="10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1" y="16"/>
                      <a:pt x="53" y="19"/>
                      <a:pt x="53" y="22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4" y="35"/>
                      <a:pt x="53" y="38"/>
                      <a:pt x="52" y="41"/>
                    </a:cubicBezTo>
                    <a:close/>
                    <a:moveTo>
                      <a:pt x="29" y="58"/>
                    </a:move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3" y="54"/>
                      <a:pt x="20" y="53"/>
                      <a:pt x="18" y="51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2"/>
                      <a:pt x="6" y="40"/>
                      <a:pt x="5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5" y="23"/>
                      <a:pt x="6" y="20"/>
                      <a:pt x="7" y="17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6" y="7"/>
                      <a:pt x="19" y="6"/>
                      <a:pt x="22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4" y="12"/>
                      <a:pt x="20" y="14"/>
                      <a:pt x="16" y="18"/>
                    </a:cubicBezTo>
                    <a:cubicBezTo>
                      <a:pt x="10" y="25"/>
                      <a:pt x="11" y="36"/>
                      <a:pt x="18" y="42"/>
                    </a:cubicBezTo>
                    <a:cubicBezTo>
                      <a:pt x="20" y="44"/>
                      <a:pt x="22" y="45"/>
                      <a:pt x="24" y="45"/>
                    </a:cubicBezTo>
                    <a:cubicBezTo>
                      <a:pt x="26" y="46"/>
                      <a:pt x="28" y="46"/>
                      <a:pt x="29" y="46"/>
                    </a:cubicBezTo>
                    <a:lnTo>
                      <a:pt x="29" y="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4" name="Freeform: Shape 74"/>
              <p:cNvSpPr/>
              <p:nvPr/>
            </p:nvSpPr>
            <p:spPr bwMode="auto">
              <a:xfrm>
                <a:off x="3205347" y="2729517"/>
                <a:ext cx="13480" cy="22057"/>
              </a:xfrm>
              <a:custGeom>
                <a:avLst/>
                <a:gdLst>
                  <a:gd name="T0" fmla="*/ 0 w 3"/>
                  <a:gd name="T1" fmla="*/ 5 h 5"/>
                  <a:gd name="T2" fmla="*/ 3 w 3"/>
                  <a:gd name="T3" fmla="*/ 1 h 5"/>
                  <a:gd name="T4" fmla="*/ 0 w 3"/>
                  <a:gd name="T5" fmla="*/ 0 h 5"/>
                  <a:gd name="T6" fmla="*/ 0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5" name="Freeform: Shape 75"/>
              <p:cNvSpPr/>
              <p:nvPr/>
            </p:nvSpPr>
            <p:spPr bwMode="auto">
              <a:xfrm>
                <a:off x="3200445" y="2671922"/>
                <a:ext cx="49017" cy="53918"/>
              </a:xfrm>
              <a:custGeom>
                <a:avLst/>
                <a:gdLst>
                  <a:gd name="T0" fmla="*/ 5 w 11"/>
                  <a:gd name="T1" fmla="*/ 12 h 12"/>
                  <a:gd name="T2" fmla="*/ 6 w 11"/>
                  <a:gd name="T3" fmla="*/ 12 h 12"/>
                  <a:gd name="T4" fmla="*/ 6 w 11"/>
                  <a:gd name="T5" fmla="*/ 12 h 12"/>
                  <a:gd name="T6" fmla="*/ 11 w 11"/>
                  <a:gd name="T7" fmla="*/ 6 h 12"/>
                  <a:gd name="T8" fmla="*/ 11 w 11"/>
                  <a:gd name="T9" fmla="*/ 6 h 12"/>
                  <a:gd name="T10" fmla="*/ 11 w 11"/>
                  <a:gd name="T11" fmla="*/ 5 h 12"/>
                  <a:gd name="T12" fmla="*/ 5 w 11"/>
                  <a:gd name="T13" fmla="*/ 0 h 12"/>
                  <a:gd name="T14" fmla="*/ 4 w 11"/>
                  <a:gd name="T15" fmla="*/ 0 h 12"/>
                  <a:gd name="T16" fmla="*/ 0 w 11"/>
                  <a:gd name="T17" fmla="*/ 3 h 12"/>
                  <a:gd name="T18" fmla="*/ 1 w 11"/>
                  <a:gd name="T19" fmla="*/ 9 h 12"/>
                  <a:gd name="T20" fmla="*/ 5 w 11"/>
                  <a:gd name="T2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12">
                    <a:moveTo>
                      <a:pt x="5" y="12"/>
                    </a:moveTo>
                    <a:cubicBezTo>
                      <a:pt x="5" y="12"/>
                      <a:pt x="6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9" y="11"/>
                      <a:pt x="11" y="8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5"/>
                      <a:pt x="0" y="7"/>
                      <a:pt x="1" y="9"/>
                    </a:cubicBezTo>
                    <a:cubicBezTo>
                      <a:pt x="2" y="11"/>
                      <a:pt x="3" y="12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6" name="Freeform: Shape 76"/>
              <p:cNvSpPr/>
              <p:nvPr/>
            </p:nvSpPr>
            <p:spPr bwMode="auto">
              <a:xfrm>
                <a:off x="3293577" y="2712361"/>
                <a:ext cx="96808" cy="91906"/>
              </a:xfrm>
              <a:custGeom>
                <a:avLst/>
                <a:gdLst>
                  <a:gd name="T0" fmla="*/ 12 w 22"/>
                  <a:gd name="T1" fmla="*/ 21 h 21"/>
                  <a:gd name="T2" fmla="*/ 22 w 22"/>
                  <a:gd name="T3" fmla="*/ 21 h 21"/>
                  <a:gd name="T4" fmla="*/ 6 w 22"/>
                  <a:gd name="T5" fmla="*/ 0 h 21"/>
                  <a:gd name="T6" fmla="*/ 0 w 22"/>
                  <a:gd name="T7" fmla="*/ 5 h 21"/>
                  <a:gd name="T8" fmla="*/ 12 w 22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1">
                    <a:moveTo>
                      <a:pt x="12" y="21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3"/>
                      <a:pt x="2" y="5"/>
                      <a:pt x="0" y="5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7" name="Freeform: Shape 77"/>
              <p:cNvSpPr/>
              <p:nvPr/>
            </p:nvSpPr>
            <p:spPr bwMode="auto">
              <a:xfrm>
                <a:off x="3258040" y="2671922"/>
                <a:ext cx="52693" cy="53918"/>
              </a:xfrm>
              <a:custGeom>
                <a:avLst/>
                <a:gdLst>
                  <a:gd name="T0" fmla="*/ 8 w 12"/>
                  <a:gd name="T1" fmla="*/ 0 h 12"/>
                  <a:gd name="T2" fmla="*/ 6 w 12"/>
                  <a:gd name="T3" fmla="*/ 0 h 12"/>
                  <a:gd name="T4" fmla="*/ 1 w 12"/>
                  <a:gd name="T5" fmla="*/ 5 h 12"/>
                  <a:gd name="T6" fmla="*/ 1 w 12"/>
                  <a:gd name="T7" fmla="*/ 6 h 12"/>
                  <a:gd name="T8" fmla="*/ 1 w 12"/>
                  <a:gd name="T9" fmla="*/ 6 h 12"/>
                  <a:gd name="T10" fmla="*/ 5 w 12"/>
                  <a:gd name="T11" fmla="*/ 12 h 12"/>
                  <a:gd name="T12" fmla="*/ 6 w 12"/>
                  <a:gd name="T13" fmla="*/ 12 h 12"/>
                  <a:gd name="T14" fmla="*/ 6 w 12"/>
                  <a:gd name="T15" fmla="*/ 12 h 12"/>
                  <a:gd name="T16" fmla="*/ 12 w 12"/>
                  <a:gd name="T17" fmla="*/ 7 h 12"/>
                  <a:gd name="T18" fmla="*/ 12 w 12"/>
                  <a:gd name="T19" fmla="*/ 7 h 12"/>
                  <a:gd name="T20" fmla="*/ 8 w 12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12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4" y="0"/>
                      <a:pt x="1" y="2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8"/>
                      <a:pt x="2" y="11"/>
                      <a:pt x="5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9" y="12"/>
                      <a:pt x="11" y="10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4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8" name="Freeform: Shape 78"/>
              <p:cNvSpPr/>
              <p:nvPr/>
            </p:nvSpPr>
            <p:spPr bwMode="auto">
              <a:xfrm>
                <a:off x="3213925" y="2814070"/>
                <a:ext cx="220574" cy="180136"/>
              </a:xfrm>
              <a:custGeom>
                <a:avLst/>
                <a:gdLst>
                  <a:gd name="T0" fmla="*/ 9 w 50"/>
                  <a:gd name="T1" fmla="*/ 41 h 41"/>
                  <a:gd name="T2" fmla="*/ 39 w 50"/>
                  <a:gd name="T3" fmla="*/ 41 h 41"/>
                  <a:gd name="T4" fmla="*/ 50 w 50"/>
                  <a:gd name="T5" fmla="*/ 0 h 41"/>
                  <a:gd name="T6" fmla="*/ 41 w 50"/>
                  <a:gd name="T7" fmla="*/ 0 h 41"/>
                  <a:gd name="T8" fmla="*/ 31 w 50"/>
                  <a:gd name="T9" fmla="*/ 0 h 41"/>
                  <a:gd name="T10" fmla="*/ 0 w 50"/>
                  <a:gd name="T11" fmla="*/ 0 h 41"/>
                  <a:gd name="T12" fmla="*/ 9 w 50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41">
                    <a:moveTo>
                      <a:pt x="9" y="41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4"/>
                      <a:pt x="5" y="28"/>
                      <a:pt x="9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39" name="Freeform: Shape 79"/>
              <p:cNvSpPr/>
              <p:nvPr/>
            </p:nvSpPr>
            <p:spPr bwMode="auto">
              <a:xfrm>
                <a:off x="5735824" y="2010199"/>
                <a:ext cx="88230" cy="88230"/>
              </a:xfrm>
              <a:custGeom>
                <a:avLst/>
                <a:gdLst>
                  <a:gd name="T0" fmla="*/ 17 w 20"/>
                  <a:gd name="T1" fmla="*/ 0 h 20"/>
                  <a:gd name="T2" fmla="*/ 9 w 20"/>
                  <a:gd name="T3" fmla="*/ 0 h 20"/>
                  <a:gd name="T4" fmla="*/ 0 w 20"/>
                  <a:gd name="T5" fmla="*/ 9 h 20"/>
                  <a:gd name="T6" fmla="*/ 0 w 20"/>
                  <a:gd name="T7" fmla="*/ 20 h 20"/>
                  <a:gd name="T8" fmla="*/ 7 w 20"/>
                  <a:gd name="T9" fmla="*/ 20 h 20"/>
                  <a:gd name="T10" fmla="*/ 7 w 20"/>
                  <a:gd name="T11" fmla="*/ 9 h 20"/>
                  <a:gd name="T12" fmla="*/ 9 w 20"/>
                  <a:gd name="T13" fmla="*/ 7 h 20"/>
                  <a:gd name="T14" fmla="*/ 20 w 20"/>
                  <a:gd name="T15" fmla="*/ 7 h 20"/>
                  <a:gd name="T16" fmla="*/ 17 w 20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20">
                    <a:moveTo>
                      <a:pt x="1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8" y="7"/>
                      <a:pt x="9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4"/>
                      <a:pt x="18" y="2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0" name="Freeform: Shape 80"/>
              <p:cNvSpPr/>
              <p:nvPr/>
            </p:nvSpPr>
            <p:spPr bwMode="auto">
              <a:xfrm>
                <a:off x="5708865" y="2142544"/>
                <a:ext cx="198517" cy="149500"/>
              </a:xfrm>
              <a:custGeom>
                <a:avLst/>
                <a:gdLst>
                  <a:gd name="T0" fmla="*/ 35 w 45"/>
                  <a:gd name="T1" fmla="*/ 0 h 34"/>
                  <a:gd name="T2" fmla="*/ 29 w 45"/>
                  <a:gd name="T3" fmla="*/ 0 h 34"/>
                  <a:gd name="T4" fmla="*/ 29 w 45"/>
                  <a:gd name="T5" fmla="*/ 9 h 34"/>
                  <a:gd name="T6" fmla="*/ 34 w 45"/>
                  <a:gd name="T7" fmla="*/ 15 h 34"/>
                  <a:gd name="T8" fmla="*/ 31 w 45"/>
                  <a:gd name="T9" fmla="*/ 19 h 34"/>
                  <a:gd name="T10" fmla="*/ 31 w 45"/>
                  <a:gd name="T11" fmla="*/ 19 h 34"/>
                  <a:gd name="T12" fmla="*/ 31 w 45"/>
                  <a:gd name="T13" fmla="*/ 27 h 34"/>
                  <a:gd name="T14" fmla="*/ 29 w 45"/>
                  <a:gd name="T15" fmla="*/ 27 h 34"/>
                  <a:gd name="T16" fmla="*/ 29 w 45"/>
                  <a:gd name="T17" fmla="*/ 34 h 34"/>
                  <a:gd name="T18" fmla="*/ 45 w 45"/>
                  <a:gd name="T19" fmla="*/ 34 h 34"/>
                  <a:gd name="T20" fmla="*/ 35 w 45"/>
                  <a:gd name="T21" fmla="*/ 0 h 34"/>
                  <a:gd name="T22" fmla="*/ 29 w 45"/>
                  <a:gd name="T23" fmla="*/ 0 h 34"/>
                  <a:gd name="T24" fmla="*/ 0 w 45"/>
                  <a:gd name="T25" fmla="*/ 0 h 34"/>
                  <a:gd name="T26" fmla="*/ 0 w 45"/>
                  <a:gd name="T27" fmla="*/ 34 h 34"/>
                  <a:gd name="T28" fmla="*/ 29 w 45"/>
                  <a:gd name="T29" fmla="*/ 34 h 34"/>
                  <a:gd name="T30" fmla="*/ 29 w 45"/>
                  <a:gd name="T31" fmla="*/ 27 h 34"/>
                  <a:gd name="T32" fmla="*/ 27 w 45"/>
                  <a:gd name="T33" fmla="*/ 27 h 34"/>
                  <a:gd name="T34" fmla="*/ 27 w 45"/>
                  <a:gd name="T35" fmla="*/ 19 h 34"/>
                  <a:gd name="T36" fmla="*/ 24 w 45"/>
                  <a:gd name="T37" fmla="*/ 15 h 34"/>
                  <a:gd name="T38" fmla="*/ 29 w 45"/>
                  <a:gd name="T39" fmla="*/ 9 h 34"/>
                  <a:gd name="T40" fmla="*/ 29 w 45"/>
                  <a:gd name="T41" fmla="*/ 9 h 34"/>
                  <a:gd name="T42" fmla="*/ 29 w 45"/>
                  <a:gd name="T4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" h="34">
                    <a:moveTo>
                      <a:pt x="3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2" y="9"/>
                      <a:pt x="34" y="12"/>
                      <a:pt x="34" y="15"/>
                    </a:cubicBezTo>
                    <a:cubicBezTo>
                      <a:pt x="34" y="17"/>
                      <a:pt x="33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45" y="34"/>
                      <a:pt x="45" y="34"/>
                      <a:pt x="45" y="34"/>
                    </a:cubicBezTo>
                    <a:cubicBezTo>
                      <a:pt x="42" y="22"/>
                      <a:pt x="39" y="11"/>
                      <a:pt x="35" y="0"/>
                    </a:cubicBezTo>
                    <a:close/>
                    <a:moveTo>
                      <a:pt x="2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5" y="19"/>
                      <a:pt x="24" y="17"/>
                      <a:pt x="24" y="15"/>
                    </a:cubicBezTo>
                    <a:cubicBezTo>
                      <a:pt x="24" y="12"/>
                      <a:pt x="26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1" name="Freeform: Shape 81"/>
              <p:cNvSpPr/>
              <p:nvPr/>
            </p:nvSpPr>
            <p:spPr bwMode="auto">
              <a:xfrm>
                <a:off x="4269005" y="1537190"/>
                <a:ext cx="155627" cy="66172"/>
              </a:xfrm>
              <a:custGeom>
                <a:avLst/>
                <a:gdLst>
                  <a:gd name="T0" fmla="*/ 0 w 127"/>
                  <a:gd name="T1" fmla="*/ 29 h 54"/>
                  <a:gd name="T2" fmla="*/ 51 w 127"/>
                  <a:gd name="T3" fmla="*/ 54 h 54"/>
                  <a:gd name="T4" fmla="*/ 127 w 127"/>
                  <a:gd name="T5" fmla="*/ 54 h 54"/>
                  <a:gd name="T6" fmla="*/ 15 w 127"/>
                  <a:gd name="T7" fmla="*/ 0 h 54"/>
                  <a:gd name="T8" fmla="*/ 0 w 127"/>
                  <a:gd name="T9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54">
                    <a:moveTo>
                      <a:pt x="0" y="29"/>
                    </a:moveTo>
                    <a:lnTo>
                      <a:pt x="51" y="54"/>
                    </a:lnTo>
                    <a:lnTo>
                      <a:pt x="127" y="54"/>
                    </a:lnTo>
                    <a:lnTo>
                      <a:pt x="15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2" name="Freeform: Shape 82"/>
              <p:cNvSpPr/>
              <p:nvPr/>
            </p:nvSpPr>
            <p:spPr bwMode="auto">
              <a:xfrm>
                <a:off x="4269005" y="1611940"/>
                <a:ext cx="376202" cy="189939"/>
              </a:xfrm>
              <a:custGeom>
                <a:avLst/>
                <a:gdLst>
                  <a:gd name="T0" fmla="*/ 123 w 307"/>
                  <a:gd name="T1" fmla="*/ 155 h 155"/>
                  <a:gd name="T2" fmla="*/ 245 w 307"/>
                  <a:gd name="T3" fmla="*/ 155 h 155"/>
                  <a:gd name="T4" fmla="*/ 245 w 307"/>
                  <a:gd name="T5" fmla="*/ 123 h 155"/>
                  <a:gd name="T6" fmla="*/ 307 w 307"/>
                  <a:gd name="T7" fmla="*/ 123 h 155"/>
                  <a:gd name="T8" fmla="*/ 307 w 307"/>
                  <a:gd name="T9" fmla="*/ 33 h 155"/>
                  <a:gd name="T10" fmla="*/ 245 w 307"/>
                  <a:gd name="T11" fmla="*/ 33 h 155"/>
                  <a:gd name="T12" fmla="*/ 245 w 307"/>
                  <a:gd name="T13" fmla="*/ 0 h 155"/>
                  <a:gd name="T14" fmla="*/ 145 w 307"/>
                  <a:gd name="T15" fmla="*/ 0 h 155"/>
                  <a:gd name="T16" fmla="*/ 123 w 307"/>
                  <a:gd name="T17" fmla="*/ 0 h 155"/>
                  <a:gd name="T18" fmla="*/ 123 w 307"/>
                  <a:gd name="T19" fmla="*/ 62 h 155"/>
                  <a:gd name="T20" fmla="*/ 184 w 307"/>
                  <a:gd name="T21" fmla="*/ 62 h 155"/>
                  <a:gd name="T22" fmla="*/ 184 w 307"/>
                  <a:gd name="T23" fmla="*/ 94 h 155"/>
                  <a:gd name="T24" fmla="*/ 123 w 307"/>
                  <a:gd name="T25" fmla="*/ 94 h 155"/>
                  <a:gd name="T26" fmla="*/ 123 w 307"/>
                  <a:gd name="T27" fmla="*/ 155 h 155"/>
                  <a:gd name="T28" fmla="*/ 0 w 307"/>
                  <a:gd name="T29" fmla="*/ 155 h 155"/>
                  <a:gd name="T30" fmla="*/ 123 w 307"/>
                  <a:gd name="T31" fmla="*/ 155 h 155"/>
                  <a:gd name="T32" fmla="*/ 123 w 307"/>
                  <a:gd name="T33" fmla="*/ 94 h 155"/>
                  <a:gd name="T34" fmla="*/ 62 w 307"/>
                  <a:gd name="T35" fmla="*/ 94 h 155"/>
                  <a:gd name="T36" fmla="*/ 62 w 307"/>
                  <a:gd name="T37" fmla="*/ 62 h 155"/>
                  <a:gd name="T38" fmla="*/ 62 w 307"/>
                  <a:gd name="T39" fmla="*/ 62 h 155"/>
                  <a:gd name="T40" fmla="*/ 123 w 307"/>
                  <a:gd name="T41" fmla="*/ 62 h 155"/>
                  <a:gd name="T42" fmla="*/ 123 w 307"/>
                  <a:gd name="T43" fmla="*/ 0 h 155"/>
                  <a:gd name="T44" fmla="*/ 65 w 307"/>
                  <a:gd name="T45" fmla="*/ 0 h 155"/>
                  <a:gd name="T46" fmla="*/ 0 w 307"/>
                  <a:gd name="T47" fmla="*/ 0 h 155"/>
                  <a:gd name="T48" fmla="*/ 0 w 307"/>
                  <a:gd name="T4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07" h="155">
                    <a:moveTo>
                      <a:pt x="123" y="155"/>
                    </a:moveTo>
                    <a:lnTo>
                      <a:pt x="245" y="155"/>
                    </a:lnTo>
                    <a:lnTo>
                      <a:pt x="245" y="123"/>
                    </a:lnTo>
                    <a:lnTo>
                      <a:pt x="307" y="123"/>
                    </a:lnTo>
                    <a:lnTo>
                      <a:pt x="307" y="33"/>
                    </a:lnTo>
                    <a:lnTo>
                      <a:pt x="245" y="33"/>
                    </a:lnTo>
                    <a:lnTo>
                      <a:pt x="245" y="0"/>
                    </a:lnTo>
                    <a:lnTo>
                      <a:pt x="145" y="0"/>
                    </a:lnTo>
                    <a:lnTo>
                      <a:pt x="123" y="0"/>
                    </a:lnTo>
                    <a:lnTo>
                      <a:pt x="123" y="62"/>
                    </a:lnTo>
                    <a:lnTo>
                      <a:pt x="184" y="62"/>
                    </a:lnTo>
                    <a:lnTo>
                      <a:pt x="184" y="94"/>
                    </a:lnTo>
                    <a:lnTo>
                      <a:pt x="123" y="94"/>
                    </a:lnTo>
                    <a:lnTo>
                      <a:pt x="123" y="155"/>
                    </a:lnTo>
                    <a:close/>
                    <a:moveTo>
                      <a:pt x="0" y="155"/>
                    </a:moveTo>
                    <a:lnTo>
                      <a:pt x="123" y="155"/>
                    </a:lnTo>
                    <a:lnTo>
                      <a:pt x="123" y="94"/>
                    </a:lnTo>
                    <a:lnTo>
                      <a:pt x="62" y="94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123" y="62"/>
                    </a:lnTo>
                    <a:lnTo>
                      <a:pt x="123" y="0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15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3" name="Freeform: Shape 83"/>
              <p:cNvSpPr/>
              <p:nvPr/>
            </p:nvSpPr>
            <p:spPr bwMode="auto">
              <a:xfrm>
                <a:off x="3637918" y="1788400"/>
                <a:ext cx="84553" cy="142148"/>
              </a:xfrm>
              <a:custGeom>
                <a:avLst/>
                <a:gdLst>
                  <a:gd name="T0" fmla="*/ 0 w 19"/>
                  <a:gd name="T1" fmla="*/ 22 h 32"/>
                  <a:gd name="T2" fmla="*/ 0 w 19"/>
                  <a:gd name="T3" fmla="*/ 27 h 32"/>
                  <a:gd name="T4" fmla="*/ 6 w 19"/>
                  <a:gd name="T5" fmla="*/ 32 h 32"/>
                  <a:gd name="T6" fmla="*/ 14 w 19"/>
                  <a:gd name="T7" fmla="*/ 32 h 32"/>
                  <a:gd name="T8" fmla="*/ 19 w 19"/>
                  <a:gd name="T9" fmla="*/ 27 h 32"/>
                  <a:gd name="T10" fmla="*/ 19 w 19"/>
                  <a:gd name="T11" fmla="*/ 22 h 32"/>
                  <a:gd name="T12" fmla="*/ 12 w 19"/>
                  <a:gd name="T13" fmla="*/ 22 h 32"/>
                  <a:gd name="T14" fmla="*/ 12 w 19"/>
                  <a:gd name="T15" fmla="*/ 18 h 32"/>
                  <a:gd name="T16" fmla="*/ 19 w 19"/>
                  <a:gd name="T17" fmla="*/ 18 h 32"/>
                  <a:gd name="T18" fmla="*/ 19 w 19"/>
                  <a:gd name="T19" fmla="*/ 12 h 32"/>
                  <a:gd name="T20" fmla="*/ 12 w 19"/>
                  <a:gd name="T21" fmla="*/ 12 h 32"/>
                  <a:gd name="T22" fmla="*/ 12 w 19"/>
                  <a:gd name="T23" fmla="*/ 8 h 32"/>
                  <a:gd name="T24" fmla="*/ 19 w 19"/>
                  <a:gd name="T25" fmla="*/ 8 h 32"/>
                  <a:gd name="T26" fmla="*/ 19 w 19"/>
                  <a:gd name="T27" fmla="*/ 6 h 32"/>
                  <a:gd name="T28" fmla="*/ 14 w 19"/>
                  <a:gd name="T29" fmla="*/ 0 h 32"/>
                  <a:gd name="T30" fmla="*/ 6 w 19"/>
                  <a:gd name="T31" fmla="*/ 0 h 32"/>
                  <a:gd name="T32" fmla="*/ 0 w 19"/>
                  <a:gd name="T33" fmla="*/ 6 h 32"/>
                  <a:gd name="T34" fmla="*/ 0 w 19"/>
                  <a:gd name="T35" fmla="*/ 8 h 32"/>
                  <a:gd name="T36" fmla="*/ 7 w 19"/>
                  <a:gd name="T37" fmla="*/ 8 h 32"/>
                  <a:gd name="T38" fmla="*/ 7 w 19"/>
                  <a:gd name="T39" fmla="*/ 12 h 32"/>
                  <a:gd name="T40" fmla="*/ 0 w 19"/>
                  <a:gd name="T41" fmla="*/ 12 h 32"/>
                  <a:gd name="T42" fmla="*/ 0 w 19"/>
                  <a:gd name="T43" fmla="*/ 18 h 32"/>
                  <a:gd name="T44" fmla="*/ 7 w 19"/>
                  <a:gd name="T45" fmla="*/ 18 h 32"/>
                  <a:gd name="T46" fmla="*/ 7 w 19"/>
                  <a:gd name="T47" fmla="*/ 22 h 32"/>
                  <a:gd name="T48" fmla="*/ 0 w 19"/>
                  <a:gd name="T49" fmla="*/ 2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" h="32">
                    <a:moveTo>
                      <a:pt x="0" y="22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30"/>
                      <a:pt x="3" y="32"/>
                      <a:pt x="6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7" y="32"/>
                      <a:pt x="19" y="30"/>
                      <a:pt x="19" y="27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3"/>
                      <a:pt x="17" y="0"/>
                      <a:pt x="1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22"/>
                      <a:pt x="7" y="22"/>
                      <a:pt x="7" y="22"/>
                    </a:cubicBez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4" name="Freeform: Shape 84"/>
              <p:cNvSpPr/>
              <p:nvPr/>
            </p:nvSpPr>
            <p:spPr bwMode="auto">
              <a:xfrm>
                <a:off x="3615860" y="1917068"/>
                <a:ext cx="132345" cy="83328"/>
              </a:xfrm>
              <a:custGeom>
                <a:avLst/>
                <a:gdLst>
                  <a:gd name="T0" fmla="*/ 0 w 30"/>
                  <a:gd name="T1" fmla="*/ 0 h 19"/>
                  <a:gd name="T2" fmla="*/ 10 w 30"/>
                  <a:gd name="T3" fmla="*/ 9 h 19"/>
                  <a:gd name="T4" fmla="*/ 13 w 30"/>
                  <a:gd name="T5" fmla="*/ 9 h 19"/>
                  <a:gd name="T6" fmla="*/ 13 w 30"/>
                  <a:gd name="T7" fmla="*/ 15 h 19"/>
                  <a:gd name="T8" fmla="*/ 9 w 30"/>
                  <a:gd name="T9" fmla="*/ 15 h 19"/>
                  <a:gd name="T10" fmla="*/ 9 w 30"/>
                  <a:gd name="T11" fmla="*/ 19 h 19"/>
                  <a:gd name="T12" fmla="*/ 21 w 30"/>
                  <a:gd name="T13" fmla="*/ 19 h 19"/>
                  <a:gd name="T14" fmla="*/ 21 w 30"/>
                  <a:gd name="T15" fmla="*/ 15 h 19"/>
                  <a:gd name="T16" fmla="*/ 17 w 30"/>
                  <a:gd name="T17" fmla="*/ 15 h 19"/>
                  <a:gd name="T18" fmla="*/ 17 w 30"/>
                  <a:gd name="T19" fmla="*/ 9 h 19"/>
                  <a:gd name="T20" fmla="*/ 20 w 30"/>
                  <a:gd name="T21" fmla="*/ 9 h 19"/>
                  <a:gd name="T22" fmla="*/ 30 w 30"/>
                  <a:gd name="T23" fmla="*/ 0 h 19"/>
                  <a:gd name="T24" fmla="*/ 26 w 30"/>
                  <a:gd name="T25" fmla="*/ 0 h 19"/>
                  <a:gd name="T26" fmla="*/ 20 w 30"/>
                  <a:gd name="T27" fmla="*/ 5 h 19"/>
                  <a:gd name="T28" fmla="*/ 10 w 30"/>
                  <a:gd name="T29" fmla="*/ 5 h 19"/>
                  <a:gd name="T30" fmla="*/ 4 w 30"/>
                  <a:gd name="T31" fmla="*/ 0 h 19"/>
                  <a:gd name="T32" fmla="*/ 0 w 30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19">
                    <a:moveTo>
                      <a:pt x="0" y="0"/>
                    </a:moveTo>
                    <a:cubicBezTo>
                      <a:pt x="1" y="5"/>
                      <a:pt x="5" y="9"/>
                      <a:pt x="10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5" y="9"/>
                      <a:pt x="29" y="5"/>
                      <a:pt x="3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5" y="2"/>
                      <a:pt x="23" y="5"/>
                      <a:pt x="2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4" y="2"/>
                      <a:pt x="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5" name="Freeform: Shape 85"/>
              <p:cNvSpPr/>
              <p:nvPr/>
            </p:nvSpPr>
            <p:spPr bwMode="auto">
              <a:xfrm>
                <a:off x="5369426" y="2200138"/>
                <a:ext cx="269591" cy="136021"/>
              </a:xfrm>
              <a:custGeom>
                <a:avLst/>
                <a:gdLst>
                  <a:gd name="T0" fmla="*/ 53 w 61"/>
                  <a:gd name="T1" fmla="*/ 22 h 31"/>
                  <a:gd name="T2" fmla="*/ 61 w 61"/>
                  <a:gd name="T3" fmla="*/ 11 h 31"/>
                  <a:gd name="T4" fmla="*/ 53 w 61"/>
                  <a:gd name="T5" fmla="*/ 1 h 31"/>
                  <a:gd name="T6" fmla="*/ 53 w 61"/>
                  <a:gd name="T7" fmla="*/ 5 h 31"/>
                  <a:gd name="T8" fmla="*/ 57 w 61"/>
                  <a:gd name="T9" fmla="*/ 11 h 31"/>
                  <a:gd name="T10" fmla="*/ 53 w 61"/>
                  <a:gd name="T11" fmla="*/ 17 h 31"/>
                  <a:gd name="T12" fmla="*/ 53 w 61"/>
                  <a:gd name="T13" fmla="*/ 22 h 31"/>
                  <a:gd name="T14" fmla="*/ 26 w 61"/>
                  <a:gd name="T15" fmla="*/ 31 h 31"/>
                  <a:gd name="T16" fmla="*/ 46 w 61"/>
                  <a:gd name="T17" fmla="*/ 21 h 31"/>
                  <a:gd name="T18" fmla="*/ 51 w 61"/>
                  <a:gd name="T19" fmla="*/ 22 h 31"/>
                  <a:gd name="T20" fmla="*/ 53 w 61"/>
                  <a:gd name="T21" fmla="*/ 22 h 31"/>
                  <a:gd name="T22" fmla="*/ 53 w 61"/>
                  <a:gd name="T23" fmla="*/ 17 h 31"/>
                  <a:gd name="T24" fmla="*/ 51 w 61"/>
                  <a:gd name="T25" fmla="*/ 17 h 31"/>
                  <a:gd name="T26" fmla="*/ 49 w 61"/>
                  <a:gd name="T27" fmla="*/ 17 h 31"/>
                  <a:gd name="T28" fmla="*/ 52 w 61"/>
                  <a:gd name="T29" fmla="*/ 5 h 31"/>
                  <a:gd name="T30" fmla="*/ 52 w 61"/>
                  <a:gd name="T31" fmla="*/ 5 h 31"/>
                  <a:gd name="T32" fmla="*/ 52 w 61"/>
                  <a:gd name="T33" fmla="*/ 5 h 31"/>
                  <a:gd name="T34" fmla="*/ 53 w 61"/>
                  <a:gd name="T35" fmla="*/ 5 h 31"/>
                  <a:gd name="T36" fmla="*/ 53 w 61"/>
                  <a:gd name="T37" fmla="*/ 1 h 31"/>
                  <a:gd name="T38" fmla="*/ 51 w 61"/>
                  <a:gd name="T39" fmla="*/ 0 h 31"/>
                  <a:gd name="T40" fmla="*/ 51 w 61"/>
                  <a:gd name="T41" fmla="*/ 0 h 31"/>
                  <a:gd name="T42" fmla="*/ 1 w 61"/>
                  <a:gd name="T43" fmla="*/ 0 h 31"/>
                  <a:gd name="T44" fmla="*/ 0 w 61"/>
                  <a:gd name="T45" fmla="*/ 5 h 31"/>
                  <a:gd name="T46" fmla="*/ 26 w 61"/>
                  <a:gd name="T4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1" h="31">
                    <a:moveTo>
                      <a:pt x="53" y="22"/>
                    </a:moveTo>
                    <a:cubicBezTo>
                      <a:pt x="58" y="21"/>
                      <a:pt x="61" y="16"/>
                      <a:pt x="61" y="11"/>
                    </a:cubicBezTo>
                    <a:cubicBezTo>
                      <a:pt x="61" y="6"/>
                      <a:pt x="58" y="1"/>
                      <a:pt x="53" y="1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5" y="6"/>
                      <a:pt x="57" y="8"/>
                      <a:pt x="57" y="11"/>
                    </a:cubicBezTo>
                    <a:cubicBezTo>
                      <a:pt x="57" y="14"/>
                      <a:pt x="55" y="16"/>
                      <a:pt x="53" y="17"/>
                    </a:cubicBezTo>
                    <a:lnTo>
                      <a:pt x="53" y="22"/>
                    </a:lnTo>
                    <a:close/>
                    <a:moveTo>
                      <a:pt x="26" y="31"/>
                    </a:moveTo>
                    <a:cubicBezTo>
                      <a:pt x="34" y="31"/>
                      <a:pt x="41" y="27"/>
                      <a:pt x="46" y="21"/>
                    </a:cubicBezTo>
                    <a:cubicBezTo>
                      <a:pt x="47" y="22"/>
                      <a:pt x="49" y="22"/>
                      <a:pt x="51" y="22"/>
                    </a:cubicBezTo>
                    <a:cubicBezTo>
                      <a:pt x="51" y="22"/>
                      <a:pt x="52" y="22"/>
                      <a:pt x="53" y="22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1" y="17"/>
                      <a:pt x="51" y="17"/>
                    </a:cubicBezTo>
                    <a:cubicBezTo>
                      <a:pt x="50" y="17"/>
                      <a:pt x="49" y="17"/>
                      <a:pt x="49" y="17"/>
                    </a:cubicBezTo>
                    <a:cubicBezTo>
                      <a:pt x="51" y="13"/>
                      <a:pt x="52" y="9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5"/>
                      <a:pt x="52" y="5"/>
                      <a:pt x="53" y="5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2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0" y="19"/>
                      <a:pt x="12" y="31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6" name="Rectangle 86"/>
              <p:cNvSpPr/>
              <p:nvPr/>
            </p:nvSpPr>
            <p:spPr bwMode="auto">
              <a:xfrm>
                <a:off x="5369426" y="2345962"/>
                <a:ext cx="247533" cy="2205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7" name="Freeform: Shape 87"/>
              <p:cNvSpPr/>
              <p:nvPr/>
            </p:nvSpPr>
            <p:spPr bwMode="auto">
              <a:xfrm>
                <a:off x="5427020" y="2080048"/>
                <a:ext cx="44115" cy="115189"/>
              </a:xfrm>
              <a:custGeom>
                <a:avLst/>
                <a:gdLst>
                  <a:gd name="T0" fmla="*/ 3 w 10"/>
                  <a:gd name="T1" fmla="*/ 19 h 26"/>
                  <a:gd name="T2" fmla="*/ 5 w 10"/>
                  <a:gd name="T3" fmla="*/ 25 h 26"/>
                  <a:gd name="T4" fmla="*/ 9 w 10"/>
                  <a:gd name="T5" fmla="*/ 16 h 26"/>
                  <a:gd name="T6" fmla="*/ 7 w 10"/>
                  <a:gd name="T7" fmla="*/ 11 h 26"/>
                  <a:gd name="T8" fmla="*/ 6 w 10"/>
                  <a:gd name="T9" fmla="*/ 7 h 26"/>
                  <a:gd name="T10" fmla="*/ 4 w 10"/>
                  <a:gd name="T11" fmla="*/ 2 h 26"/>
                  <a:gd name="T12" fmla="*/ 1 w 10"/>
                  <a:gd name="T13" fmla="*/ 11 h 26"/>
                  <a:gd name="T14" fmla="*/ 3 w 10"/>
                  <a:gd name="T1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26">
                    <a:moveTo>
                      <a:pt x="3" y="19"/>
                    </a:moveTo>
                    <a:cubicBezTo>
                      <a:pt x="0" y="21"/>
                      <a:pt x="2" y="26"/>
                      <a:pt x="5" y="25"/>
                    </a:cubicBezTo>
                    <a:cubicBezTo>
                      <a:pt x="9" y="23"/>
                      <a:pt x="10" y="19"/>
                      <a:pt x="9" y="16"/>
                    </a:cubicBezTo>
                    <a:cubicBezTo>
                      <a:pt x="9" y="14"/>
                      <a:pt x="7" y="12"/>
                      <a:pt x="7" y="11"/>
                    </a:cubicBezTo>
                    <a:cubicBezTo>
                      <a:pt x="6" y="10"/>
                      <a:pt x="5" y="7"/>
                      <a:pt x="6" y="7"/>
                    </a:cubicBezTo>
                    <a:cubicBezTo>
                      <a:pt x="9" y="5"/>
                      <a:pt x="7" y="0"/>
                      <a:pt x="4" y="2"/>
                    </a:cubicBezTo>
                    <a:cubicBezTo>
                      <a:pt x="1" y="4"/>
                      <a:pt x="0" y="8"/>
                      <a:pt x="1" y="11"/>
                    </a:cubicBezTo>
                    <a:cubicBezTo>
                      <a:pt x="1" y="12"/>
                      <a:pt x="6" y="19"/>
                      <a:pt x="3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8" name="Freeform: Shape 88"/>
              <p:cNvSpPr/>
              <p:nvPr/>
            </p:nvSpPr>
            <p:spPr bwMode="auto">
              <a:xfrm>
                <a:off x="5488291" y="2080048"/>
                <a:ext cx="44115" cy="115189"/>
              </a:xfrm>
              <a:custGeom>
                <a:avLst/>
                <a:gdLst>
                  <a:gd name="T0" fmla="*/ 4 w 10"/>
                  <a:gd name="T1" fmla="*/ 19 h 26"/>
                  <a:gd name="T2" fmla="*/ 5 w 10"/>
                  <a:gd name="T3" fmla="*/ 25 h 26"/>
                  <a:gd name="T4" fmla="*/ 9 w 10"/>
                  <a:gd name="T5" fmla="*/ 16 h 26"/>
                  <a:gd name="T6" fmla="*/ 7 w 10"/>
                  <a:gd name="T7" fmla="*/ 11 h 26"/>
                  <a:gd name="T8" fmla="*/ 7 w 10"/>
                  <a:gd name="T9" fmla="*/ 7 h 26"/>
                  <a:gd name="T10" fmla="*/ 4 w 10"/>
                  <a:gd name="T11" fmla="*/ 2 h 26"/>
                  <a:gd name="T12" fmla="*/ 1 w 10"/>
                  <a:gd name="T13" fmla="*/ 11 h 26"/>
                  <a:gd name="T14" fmla="*/ 4 w 10"/>
                  <a:gd name="T15" fmla="*/ 1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26">
                    <a:moveTo>
                      <a:pt x="4" y="19"/>
                    </a:moveTo>
                    <a:cubicBezTo>
                      <a:pt x="1" y="21"/>
                      <a:pt x="2" y="26"/>
                      <a:pt x="5" y="25"/>
                    </a:cubicBezTo>
                    <a:cubicBezTo>
                      <a:pt x="9" y="23"/>
                      <a:pt x="10" y="19"/>
                      <a:pt x="9" y="16"/>
                    </a:cubicBezTo>
                    <a:cubicBezTo>
                      <a:pt x="9" y="14"/>
                      <a:pt x="8" y="12"/>
                      <a:pt x="7" y="11"/>
                    </a:cubicBezTo>
                    <a:cubicBezTo>
                      <a:pt x="6" y="10"/>
                      <a:pt x="5" y="7"/>
                      <a:pt x="7" y="7"/>
                    </a:cubicBezTo>
                    <a:cubicBezTo>
                      <a:pt x="10" y="5"/>
                      <a:pt x="7" y="0"/>
                      <a:pt x="4" y="2"/>
                    </a:cubicBezTo>
                    <a:cubicBezTo>
                      <a:pt x="1" y="4"/>
                      <a:pt x="0" y="8"/>
                      <a:pt x="1" y="11"/>
                    </a:cubicBezTo>
                    <a:cubicBezTo>
                      <a:pt x="2" y="12"/>
                      <a:pt x="6" y="19"/>
                      <a:pt x="4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49" name="Freeform: Shape 89"/>
              <p:cNvSpPr/>
              <p:nvPr/>
            </p:nvSpPr>
            <p:spPr bwMode="auto">
              <a:xfrm>
                <a:off x="4794707" y="1638899"/>
                <a:ext cx="220574" cy="220574"/>
              </a:xfrm>
              <a:custGeom>
                <a:avLst/>
                <a:gdLst>
                  <a:gd name="T0" fmla="*/ 25 w 50"/>
                  <a:gd name="T1" fmla="*/ 47 h 50"/>
                  <a:gd name="T2" fmla="*/ 29 w 50"/>
                  <a:gd name="T3" fmla="*/ 46 h 50"/>
                  <a:gd name="T4" fmla="*/ 30 w 50"/>
                  <a:gd name="T5" fmla="*/ 50 h 50"/>
                  <a:gd name="T6" fmla="*/ 39 w 50"/>
                  <a:gd name="T7" fmla="*/ 46 h 50"/>
                  <a:gd name="T8" fmla="*/ 38 w 50"/>
                  <a:gd name="T9" fmla="*/ 43 h 50"/>
                  <a:gd name="T10" fmla="*/ 43 w 50"/>
                  <a:gd name="T11" fmla="*/ 37 h 50"/>
                  <a:gd name="T12" fmla="*/ 46 w 50"/>
                  <a:gd name="T13" fmla="*/ 39 h 50"/>
                  <a:gd name="T14" fmla="*/ 50 w 50"/>
                  <a:gd name="T15" fmla="*/ 30 h 50"/>
                  <a:gd name="T16" fmla="*/ 46 w 50"/>
                  <a:gd name="T17" fmla="*/ 29 h 50"/>
                  <a:gd name="T18" fmla="*/ 46 w 50"/>
                  <a:gd name="T19" fmla="*/ 21 h 50"/>
                  <a:gd name="T20" fmla="*/ 50 w 50"/>
                  <a:gd name="T21" fmla="*/ 20 h 50"/>
                  <a:gd name="T22" fmla="*/ 46 w 50"/>
                  <a:gd name="T23" fmla="*/ 11 h 50"/>
                  <a:gd name="T24" fmla="*/ 43 w 50"/>
                  <a:gd name="T25" fmla="*/ 12 h 50"/>
                  <a:gd name="T26" fmla="*/ 37 w 50"/>
                  <a:gd name="T27" fmla="*/ 7 h 50"/>
                  <a:gd name="T28" fmla="*/ 39 w 50"/>
                  <a:gd name="T29" fmla="*/ 4 h 50"/>
                  <a:gd name="T30" fmla="*/ 30 w 50"/>
                  <a:gd name="T31" fmla="*/ 0 h 50"/>
                  <a:gd name="T32" fmla="*/ 29 w 50"/>
                  <a:gd name="T33" fmla="*/ 4 h 50"/>
                  <a:gd name="T34" fmla="*/ 25 w 50"/>
                  <a:gd name="T35" fmla="*/ 3 h 50"/>
                  <a:gd name="T36" fmla="*/ 25 w 50"/>
                  <a:gd name="T37" fmla="*/ 10 h 50"/>
                  <a:gd name="T38" fmla="*/ 38 w 50"/>
                  <a:gd name="T39" fmla="*/ 19 h 50"/>
                  <a:gd name="T40" fmla="*/ 31 w 50"/>
                  <a:gd name="T41" fmla="*/ 38 h 50"/>
                  <a:gd name="T42" fmla="*/ 25 w 50"/>
                  <a:gd name="T43" fmla="*/ 40 h 50"/>
                  <a:gd name="T44" fmla="*/ 25 w 50"/>
                  <a:gd name="T45" fmla="*/ 40 h 50"/>
                  <a:gd name="T46" fmla="*/ 25 w 50"/>
                  <a:gd name="T47" fmla="*/ 47 h 50"/>
                  <a:gd name="T48" fmla="*/ 4 w 50"/>
                  <a:gd name="T49" fmla="*/ 29 h 50"/>
                  <a:gd name="T50" fmla="*/ 0 w 50"/>
                  <a:gd name="T51" fmla="*/ 31 h 50"/>
                  <a:gd name="T52" fmla="*/ 4 w 50"/>
                  <a:gd name="T53" fmla="*/ 39 h 50"/>
                  <a:gd name="T54" fmla="*/ 7 w 50"/>
                  <a:gd name="T55" fmla="*/ 38 h 50"/>
                  <a:gd name="T56" fmla="*/ 13 w 50"/>
                  <a:gd name="T57" fmla="*/ 43 h 50"/>
                  <a:gd name="T58" fmla="*/ 11 w 50"/>
                  <a:gd name="T59" fmla="*/ 46 h 50"/>
                  <a:gd name="T60" fmla="*/ 20 w 50"/>
                  <a:gd name="T61" fmla="*/ 50 h 50"/>
                  <a:gd name="T62" fmla="*/ 21 w 50"/>
                  <a:gd name="T63" fmla="*/ 46 h 50"/>
                  <a:gd name="T64" fmla="*/ 25 w 50"/>
                  <a:gd name="T65" fmla="*/ 47 h 50"/>
                  <a:gd name="T66" fmla="*/ 25 w 50"/>
                  <a:gd name="T67" fmla="*/ 40 h 50"/>
                  <a:gd name="T68" fmla="*/ 12 w 50"/>
                  <a:gd name="T69" fmla="*/ 31 h 50"/>
                  <a:gd name="T70" fmla="*/ 19 w 50"/>
                  <a:gd name="T71" fmla="*/ 12 h 50"/>
                  <a:gd name="T72" fmla="*/ 19 w 50"/>
                  <a:gd name="T73" fmla="*/ 12 h 50"/>
                  <a:gd name="T74" fmla="*/ 25 w 50"/>
                  <a:gd name="T75" fmla="*/ 10 h 50"/>
                  <a:gd name="T76" fmla="*/ 25 w 50"/>
                  <a:gd name="T77" fmla="*/ 10 h 50"/>
                  <a:gd name="T78" fmla="*/ 25 w 50"/>
                  <a:gd name="T79" fmla="*/ 3 h 50"/>
                  <a:gd name="T80" fmla="*/ 21 w 50"/>
                  <a:gd name="T81" fmla="*/ 4 h 50"/>
                  <a:gd name="T82" fmla="*/ 19 w 50"/>
                  <a:gd name="T83" fmla="*/ 0 h 50"/>
                  <a:gd name="T84" fmla="*/ 11 w 50"/>
                  <a:gd name="T85" fmla="*/ 4 h 50"/>
                  <a:gd name="T86" fmla="*/ 12 w 50"/>
                  <a:gd name="T87" fmla="*/ 7 h 50"/>
                  <a:gd name="T88" fmla="*/ 7 w 50"/>
                  <a:gd name="T89" fmla="*/ 13 h 50"/>
                  <a:gd name="T90" fmla="*/ 4 w 50"/>
                  <a:gd name="T91" fmla="*/ 11 h 50"/>
                  <a:gd name="T92" fmla="*/ 0 w 50"/>
                  <a:gd name="T93" fmla="*/ 20 h 50"/>
                  <a:gd name="T94" fmla="*/ 4 w 50"/>
                  <a:gd name="T95" fmla="*/ 21 h 50"/>
                  <a:gd name="T96" fmla="*/ 4 w 50"/>
                  <a:gd name="T97" fmla="*/ 2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0" h="50">
                    <a:moveTo>
                      <a:pt x="25" y="47"/>
                    </a:moveTo>
                    <a:cubicBezTo>
                      <a:pt x="26" y="47"/>
                      <a:pt x="28" y="47"/>
                      <a:pt x="29" y="46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40" y="41"/>
                      <a:pt x="41" y="39"/>
                      <a:pt x="43" y="37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50" y="30"/>
                      <a:pt x="50" y="30"/>
                      <a:pt x="50" y="30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6"/>
                      <a:pt x="47" y="24"/>
                      <a:pt x="46" y="21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1" y="10"/>
                      <a:pt x="39" y="9"/>
                      <a:pt x="37" y="7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7" y="3"/>
                      <a:pt x="26" y="3"/>
                      <a:pt x="25" y="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31" y="10"/>
                      <a:pt x="36" y="14"/>
                      <a:pt x="38" y="19"/>
                    </a:cubicBezTo>
                    <a:cubicBezTo>
                      <a:pt x="42" y="27"/>
                      <a:pt x="38" y="35"/>
                      <a:pt x="31" y="38"/>
                    </a:cubicBezTo>
                    <a:cubicBezTo>
                      <a:pt x="29" y="39"/>
                      <a:pt x="27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lnTo>
                      <a:pt x="25" y="47"/>
                    </a:lnTo>
                    <a:close/>
                    <a:moveTo>
                      <a:pt x="4" y="29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9" y="40"/>
                      <a:pt x="11" y="42"/>
                      <a:pt x="13" y="43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3" y="47"/>
                      <a:pt x="24" y="47"/>
                      <a:pt x="25" y="47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9" y="40"/>
                      <a:pt x="14" y="36"/>
                      <a:pt x="12" y="31"/>
                    </a:cubicBezTo>
                    <a:cubicBezTo>
                      <a:pt x="8" y="23"/>
                      <a:pt x="12" y="15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21" y="11"/>
                      <a:pt x="23" y="10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3"/>
                      <a:pt x="22" y="3"/>
                      <a:pt x="21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0" y="9"/>
                      <a:pt x="8" y="11"/>
                      <a:pt x="7" y="13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4"/>
                      <a:pt x="3" y="27"/>
                      <a:pt x="4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0" name="Freeform: Shape 90"/>
              <p:cNvSpPr/>
              <p:nvPr/>
            </p:nvSpPr>
            <p:spPr bwMode="auto">
              <a:xfrm>
                <a:off x="4163620" y="3246641"/>
                <a:ext cx="225476" cy="229152"/>
              </a:xfrm>
              <a:custGeom>
                <a:avLst/>
                <a:gdLst>
                  <a:gd name="T0" fmla="*/ 38 w 51"/>
                  <a:gd name="T1" fmla="*/ 52 h 52"/>
                  <a:gd name="T2" fmla="*/ 35 w 51"/>
                  <a:gd name="T3" fmla="*/ 52 h 52"/>
                  <a:gd name="T4" fmla="*/ 34 w 51"/>
                  <a:gd name="T5" fmla="*/ 51 h 52"/>
                  <a:gd name="T6" fmla="*/ 30 w 51"/>
                  <a:gd name="T7" fmla="*/ 49 h 52"/>
                  <a:gd name="T8" fmla="*/ 12 w 51"/>
                  <a:gd name="T9" fmla="*/ 49 h 52"/>
                  <a:gd name="T10" fmla="*/ 8 w 51"/>
                  <a:gd name="T11" fmla="*/ 47 h 52"/>
                  <a:gd name="T12" fmla="*/ 1 w 51"/>
                  <a:gd name="T13" fmla="*/ 25 h 52"/>
                  <a:gd name="T14" fmla="*/ 4 w 51"/>
                  <a:gd name="T15" fmla="*/ 20 h 52"/>
                  <a:gd name="T16" fmla="*/ 20 w 51"/>
                  <a:gd name="T17" fmla="*/ 20 h 52"/>
                  <a:gd name="T18" fmla="*/ 19 w 51"/>
                  <a:gd name="T19" fmla="*/ 15 h 52"/>
                  <a:gd name="T20" fmla="*/ 16 w 51"/>
                  <a:gd name="T21" fmla="*/ 7 h 52"/>
                  <a:gd name="T22" fmla="*/ 18 w 51"/>
                  <a:gd name="T23" fmla="*/ 3 h 52"/>
                  <a:gd name="T24" fmla="*/ 24 w 51"/>
                  <a:gd name="T25" fmla="*/ 3 h 52"/>
                  <a:gd name="T26" fmla="*/ 28 w 51"/>
                  <a:gd name="T27" fmla="*/ 13 h 52"/>
                  <a:gd name="T28" fmla="*/ 38 w 51"/>
                  <a:gd name="T29" fmla="*/ 25 h 52"/>
                  <a:gd name="T30" fmla="*/ 40 w 51"/>
                  <a:gd name="T31" fmla="*/ 27 h 52"/>
                  <a:gd name="T32" fmla="*/ 50 w 51"/>
                  <a:gd name="T33" fmla="*/ 37 h 52"/>
                  <a:gd name="T34" fmla="*/ 50 w 51"/>
                  <a:gd name="T35" fmla="*/ 40 h 52"/>
                  <a:gd name="T36" fmla="*/ 38 w 51"/>
                  <a:gd name="T3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" h="52">
                    <a:moveTo>
                      <a:pt x="38" y="52"/>
                    </a:moveTo>
                    <a:cubicBezTo>
                      <a:pt x="37" y="52"/>
                      <a:pt x="36" y="52"/>
                      <a:pt x="35" y="52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0"/>
                      <a:pt x="31" y="49"/>
                      <a:pt x="30" y="49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0" y="49"/>
                      <a:pt x="9" y="48"/>
                      <a:pt x="8" y="47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2"/>
                      <a:pt x="1" y="20"/>
                      <a:pt x="4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18"/>
                      <a:pt x="20" y="16"/>
                      <a:pt x="19" y="15"/>
                    </a:cubicBezTo>
                    <a:cubicBezTo>
                      <a:pt x="18" y="14"/>
                      <a:pt x="16" y="11"/>
                      <a:pt x="16" y="7"/>
                    </a:cubicBezTo>
                    <a:cubicBezTo>
                      <a:pt x="16" y="6"/>
                      <a:pt x="17" y="4"/>
                      <a:pt x="18" y="3"/>
                    </a:cubicBezTo>
                    <a:cubicBezTo>
                      <a:pt x="20" y="0"/>
                      <a:pt x="24" y="0"/>
                      <a:pt x="24" y="3"/>
                    </a:cubicBezTo>
                    <a:cubicBezTo>
                      <a:pt x="24" y="6"/>
                      <a:pt x="22" y="10"/>
                      <a:pt x="28" y="13"/>
                    </a:cubicBezTo>
                    <a:cubicBezTo>
                      <a:pt x="34" y="17"/>
                      <a:pt x="38" y="25"/>
                      <a:pt x="38" y="25"/>
                    </a:cubicBezTo>
                    <a:cubicBezTo>
                      <a:pt x="38" y="25"/>
                      <a:pt x="39" y="26"/>
                      <a:pt x="40" y="2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1" y="38"/>
                      <a:pt x="51" y="39"/>
                      <a:pt x="50" y="40"/>
                    </a:cubicBezTo>
                    <a:lnTo>
                      <a:pt x="38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1" name="Freeform: Shape 91"/>
              <p:cNvSpPr/>
              <p:nvPr/>
            </p:nvSpPr>
            <p:spPr bwMode="auto">
              <a:xfrm>
                <a:off x="4335177" y="3428002"/>
                <a:ext cx="71074" cy="69849"/>
              </a:xfrm>
              <a:custGeom>
                <a:avLst/>
                <a:gdLst>
                  <a:gd name="T0" fmla="*/ 47 w 58"/>
                  <a:gd name="T1" fmla="*/ 0 h 57"/>
                  <a:gd name="T2" fmla="*/ 0 w 58"/>
                  <a:gd name="T3" fmla="*/ 46 h 57"/>
                  <a:gd name="T4" fmla="*/ 11 w 58"/>
                  <a:gd name="T5" fmla="*/ 57 h 57"/>
                  <a:gd name="T6" fmla="*/ 58 w 58"/>
                  <a:gd name="T7" fmla="*/ 10 h 57"/>
                  <a:gd name="T8" fmla="*/ 47 w 58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7">
                    <a:moveTo>
                      <a:pt x="47" y="0"/>
                    </a:moveTo>
                    <a:lnTo>
                      <a:pt x="0" y="46"/>
                    </a:lnTo>
                    <a:lnTo>
                      <a:pt x="11" y="57"/>
                    </a:lnTo>
                    <a:lnTo>
                      <a:pt x="58" y="1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2" name="Oval 92"/>
              <p:cNvSpPr/>
              <p:nvPr/>
            </p:nvSpPr>
            <p:spPr bwMode="auto">
              <a:xfrm>
                <a:off x="6017669" y="2646188"/>
                <a:ext cx="35537" cy="34312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3" name="Freeform: Shape 93"/>
              <p:cNvSpPr/>
              <p:nvPr/>
            </p:nvSpPr>
            <p:spPr bwMode="auto">
              <a:xfrm>
                <a:off x="3634242" y="1364407"/>
                <a:ext cx="74750" cy="75976"/>
              </a:xfrm>
              <a:custGeom>
                <a:avLst/>
                <a:gdLst>
                  <a:gd name="T0" fmla="*/ 9 w 17"/>
                  <a:gd name="T1" fmla="*/ 17 h 17"/>
                  <a:gd name="T2" fmla="*/ 17 w 17"/>
                  <a:gd name="T3" fmla="*/ 9 h 17"/>
                  <a:gd name="T4" fmla="*/ 9 w 17"/>
                  <a:gd name="T5" fmla="*/ 0 h 17"/>
                  <a:gd name="T6" fmla="*/ 9 w 17"/>
                  <a:gd name="T7" fmla="*/ 3 h 17"/>
                  <a:gd name="T8" fmla="*/ 14 w 17"/>
                  <a:gd name="T9" fmla="*/ 9 h 17"/>
                  <a:gd name="T10" fmla="*/ 9 w 17"/>
                  <a:gd name="T11" fmla="*/ 14 h 17"/>
                  <a:gd name="T12" fmla="*/ 9 w 17"/>
                  <a:gd name="T13" fmla="*/ 17 h 17"/>
                  <a:gd name="T14" fmla="*/ 9 w 17"/>
                  <a:gd name="T15" fmla="*/ 0 h 17"/>
                  <a:gd name="T16" fmla="*/ 0 w 17"/>
                  <a:gd name="T17" fmla="*/ 9 h 17"/>
                  <a:gd name="T18" fmla="*/ 9 w 17"/>
                  <a:gd name="T19" fmla="*/ 17 h 17"/>
                  <a:gd name="T20" fmla="*/ 9 w 17"/>
                  <a:gd name="T21" fmla="*/ 17 h 17"/>
                  <a:gd name="T22" fmla="*/ 9 w 17"/>
                  <a:gd name="T23" fmla="*/ 14 h 17"/>
                  <a:gd name="T24" fmla="*/ 9 w 17"/>
                  <a:gd name="T25" fmla="*/ 14 h 17"/>
                  <a:gd name="T26" fmla="*/ 9 w 17"/>
                  <a:gd name="T27" fmla="*/ 14 h 17"/>
                  <a:gd name="T28" fmla="*/ 3 w 17"/>
                  <a:gd name="T29" fmla="*/ 9 h 17"/>
                  <a:gd name="T30" fmla="*/ 9 w 17"/>
                  <a:gd name="T31" fmla="*/ 3 h 17"/>
                  <a:gd name="T32" fmla="*/ 9 w 17"/>
                  <a:gd name="T33" fmla="*/ 3 h 17"/>
                  <a:gd name="T34" fmla="*/ 9 w 17"/>
                  <a:gd name="T3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17">
                    <a:moveTo>
                      <a:pt x="9" y="17"/>
                    </a:moveTo>
                    <a:cubicBezTo>
                      <a:pt x="13" y="17"/>
                      <a:pt x="17" y="13"/>
                      <a:pt x="17" y="9"/>
                    </a:cubicBezTo>
                    <a:cubicBezTo>
                      <a:pt x="17" y="4"/>
                      <a:pt x="13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2" y="3"/>
                      <a:pt x="14" y="5"/>
                      <a:pt x="14" y="9"/>
                    </a:cubicBezTo>
                    <a:cubicBezTo>
                      <a:pt x="14" y="12"/>
                      <a:pt x="12" y="14"/>
                      <a:pt x="9" y="14"/>
                    </a:cubicBezTo>
                    <a:lnTo>
                      <a:pt x="9" y="17"/>
                    </a:lnTo>
                    <a:close/>
                    <a:moveTo>
                      <a:pt x="9" y="0"/>
                    </a:moveTo>
                    <a:cubicBezTo>
                      <a:pt x="4" y="0"/>
                      <a:pt x="0" y="4"/>
                      <a:pt x="0" y="9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5" y="14"/>
                      <a:pt x="3" y="12"/>
                      <a:pt x="3" y="9"/>
                    </a:cubicBezTo>
                    <a:cubicBezTo>
                      <a:pt x="3" y="5"/>
                      <a:pt x="5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0"/>
                      <a:pt x="9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154" name="Freeform: Shape 94"/>
              <p:cNvSpPr/>
              <p:nvPr/>
            </p:nvSpPr>
            <p:spPr bwMode="auto">
              <a:xfrm>
                <a:off x="3588901" y="3533387"/>
                <a:ext cx="18381" cy="44115"/>
              </a:xfrm>
              <a:custGeom>
                <a:avLst/>
                <a:gdLst>
                  <a:gd name="T0" fmla="*/ 1 w 4"/>
                  <a:gd name="T1" fmla="*/ 8 h 10"/>
                  <a:gd name="T2" fmla="*/ 4 w 4"/>
                  <a:gd name="T3" fmla="*/ 3 h 10"/>
                  <a:gd name="T4" fmla="*/ 1 w 4"/>
                  <a:gd name="T5" fmla="*/ 0 h 10"/>
                  <a:gd name="T6" fmla="*/ 1 w 4"/>
                  <a:gd name="T7" fmla="*/ 8 h 10"/>
                  <a:gd name="T8" fmla="*/ 1 w 4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1" y="8"/>
                    </a:moveTo>
                    <a:cubicBezTo>
                      <a:pt x="2" y="6"/>
                      <a:pt x="3" y="5"/>
                      <a:pt x="4" y="3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10"/>
                      <a:pt x="0" y="10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6156413" y="1688103"/>
              <a:ext cx="4164538" cy="4199328"/>
              <a:chOff x="2949236" y="972275"/>
              <a:chExt cx="3227736" cy="3254695"/>
            </a:xfrm>
            <a:solidFill>
              <a:schemeClr val="bg1">
                <a:lumMod val="95000"/>
              </a:schemeClr>
            </a:solidFill>
          </p:grpSpPr>
          <p:sp>
            <p:nvSpPr>
              <p:cNvPr id="25" name="Freeform: Shape 185"/>
              <p:cNvSpPr/>
              <p:nvPr/>
            </p:nvSpPr>
            <p:spPr bwMode="auto">
              <a:xfrm>
                <a:off x="3863394" y="3855671"/>
                <a:ext cx="305128" cy="137246"/>
              </a:xfrm>
              <a:custGeom>
                <a:avLst/>
                <a:gdLst>
                  <a:gd name="T0" fmla="*/ 54 w 69"/>
                  <a:gd name="T1" fmla="*/ 31 h 31"/>
                  <a:gd name="T2" fmla="*/ 69 w 69"/>
                  <a:gd name="T3" fmla="*/ 31 h 31"/>
                  <a:gd name="T4" fmla="*/ 69 w 69"/>
                  <a:gd name="T5" fmla="*/ 12 h 31"/>
                  <a:gd name="T6" fmla="*/ 61 w 69"/>
                  <a:gd name="T7" fmla="*/ 12 h 31"/>
                  <a:gd name="T8" fmla="*/ 61 w 69"/>
                  <a:gd name="T9" fmla="*/ 6 h 31"/>
                  <a:gd name="T10" fmla="*/ 54 w 69"/>
                  <a:gd name="T11" fmla="*/ 3 h 31"/>
                  <a:gd name="T12" fmla="*/ 54 w 69"/>
                  <a:gd name="T13" fmla="*/ 18 h 31"/>
                  <a:gd name="T14" fmla="*/ 60 w 69"/>
                  <a:gd name="T15" fmla="*/ 18 h 31"/>
                  <a:gd name="T16" fmla="*/ 60 w 69"/>
                  <a:gd name="T17" fmla="*/ 26 h 31"/>
                  <a:gd name="T18" fmla="*/ 60 w 69"/>
                  <a:gd name="T19" fmla="*/ 26 h 31"/>
                  <a:gd name="T20" fmla="*/ 54 w 69"/>
                  <a:gd name="T21" fmla="*/ 26 h 31"/>
                  <a:gd name="T22" fmla="*/ 54 w 69"/>
                  <a:gd name="T23" fmla="*/ 31 h 31"/>
                  <a:gd name="T24" fmla="*/ 45 w 69"/>
                  <a:gd name="T25" fmla="*/ 0 h 31"/>
                  <a:gd name="T26" fmla="*/ 45 w 69"/>
                  <a:gd name="T27" fmla="*/ 12 h 31"/>
                  <a:gd name="T28" fmla="*/ 34 w 69"/>
                  <a:gd name="T29" fmla="*/ 12 h 31"/>
                  <a:gd name="T30" fmla="*/ 34 w 69"/>
                  <a:gd name="T31" fmla="*/ 18 h 31"/>
                  <a:gd name="T32" fmla="*/ 40 w 69"/>
                  <a:gd name="T33" fmla="*/ 18 h 31"/>
                  <a:gd name="T34" fmla="*/ 40 w 69"/>
                  <a:gd name="T35" fmla="*/ 26 h 31"/>
                  <a:gd name="T36" fmla="*/ 40 w 69"/>
                  <a:gd name="T37" fmla="*/ 26 h 31"/>
                  <a:gd name="T38" fmla="*/ 34 w 69"/>
                  <a:gd name="T39" fmla="*/ 26 h 31"/>
                  <a:gd name="T40" fmla="*/ 34 w 69"/>
                  <a:gd name="T41" fmla="*/ 31 h 31"/>
                  <a:gd name="T42" fmla="*/ 54 w 69"/>
                  <a:gd name="T43" fmla="*/ 31 h 31"/>
                  <a:gd name="T44" fmla="*/ 54 w 69"/>
                  <a:gd name="T45" fmla="*/ 26 h 31"/>
                  <a:gd name="T46" fmla="*/ 48 w 69"/>
                  <a:gd name="T47" fmla="*/ 26 h 31"/>
                  <a:gd name="T48" fmla="*/ 48 w 69"/>
                  <a:gd name="T49" fmla="*/ 18 h 31"/>
                  <a:gd name="T50" fmla="*/ 54 w 69"/>
                  <a:gd name="T51" fmla="*/ 18 h 31"/>
                  <a:gd name="T52" fmla="*/ 54 w 69"/>
                  <a:gd name="T53" fmla="*/ 3 h 31"/>
                  <a:gd name="T54" fmla="*/ 45 w 69"/>
                  <a:gd name="T55" fmla="*/ 0 h 31"/>
                  <a:gd name="T56" fmla="*/ 34 w 69"/>
                  <a:gd name="T57" fmla="*/ 12 h 31"/>
                  <a:gd name="T58" fmla="*/ 15 w 69"/>
                  <a:gd name="T59" fmla="*/ 12 h 31"/>
                  <a:gd name="T60" fmla="*/ 15 w 69"/>
                  <a:gd name="T61" fmla="*/ 18 h 31"/>
                  <a:gd name="T62" fmla="*/ 21 w 69"/>
                  <a:gd name="T63" fmla="*/ 18 h 31"/>
                  <a:gd name="T64" fmla="*/ 21 w 69"/>
                  <a:gd name="T65" fmla="*/ 26 h 31"/>
                  <a:gd name="T66" fmla="*/ 21 w 69"/>
                  <a:gd name="T67" fmla="*/ 26 h 31"/>
                  <a:gd name="T68" fmla="*/ 15 w 69"/>
                  <a:gd name="T69" fmla="*/ 26 h 31"/>
                  <a:gd name="T70" fmla="*/ 15 w 69"/>
                  <a:gd name="T71" fmla="*/ 31 h 31"/>
                  <a:gd name="T72" fmla="*/ 34 w 69"/>
                  <a:gd name="T73" fmla="*/ 31 h 31"/>
                  <a:gd name="T74" fmla="*/ 34 w 69"/>
                  <a:gd name="T75" fmla="*/ 26 h 31"/>
                  <a:gd name="T76" fmla="*/ 29 w 69"/>
                  <a:gd name="T77" fmla="*/ 26 h 31"/>
                  <a:gd name="T78" fmla="*/ 29 w 69"/>
                  <a:gd name="T79" fmla="*/ 18 h 31"/>
                  <a:gd name="T80" fmla="*/ 34 w 69"/>
                  <a:gd name="T81" fmla="*/ 18 h 31"/>
                  <a:gd name="T82" fmla="*/ 34 w 69"/>
                  <a:gd name="T83" fmla="*/ 12 h 31"/>
                  <a:gd name="T84" fmla="*/ 15 w 69"/>
                  <a:gd name="T85" fmla="*/ 12 h 31"/>
                  <a:gd name="T86" fmla="*/ 0 w 69"/>
                  <a:gd name="T87" fmla="*/ 12 h 31"/>
                  <a:gd name="T88" fmla="*/ 0 w 69"/>
                  <a:gd name="T89" fmla="*/ 31 h 31"/>
                  <a:gd name="T90" fmla="*/ 15 w 69"/>
                  <a:gd name="T91" fmla="*/ 31 h 31"/>
                  <a:gd name="T92" fmla="*/ 15 w 69"/>
                  <a:gd name="T93" fmla="*/ 26 h 31"/>
                  <a:gd name="T94" fmla="*/ 9 w 69"/>
                  <a:gd name="T95" fmla="*/ 26 h 31"/>
                  <a:gd name="T96" fmla="*/ 9 w 69"/>
                  <a:gd name="T97" fmla="*/ 18 h 31"/>
                  <a:gd name="T98" fmla="*/ 15 w 69"/>
                  <a:gd name="T99" fmla="*/ 18 h 31"/>
                  <a:gd name="T100" fmla="*/ 15 w 69"/>
                  <a:gd name="T101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9" h="31">
                    <a:moveTo>
                      <a:pt x="54" y="31"/>
                    </a:moveTo>
                    <a:cubicBezTo>
                      <a:pt x="69" y="31"/>
                      <a:pt x="69" y="31"/>
                      <a:pt x="69" y="31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59" y="5"/>
                      <a:pt x="57" y="4"/>
                      <a:pt x="54" y="3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54" y="26"/>
                      <a:pt x="54" y="26"/>
                      <a:pt x="54" y="26"/>
                    </a:cubicBezTo>
                    <a:lnTo>
                      <a:pt x="54" y="31"/>
                    </a:lnTo>
                    <a:close/>
                    <a:moveTo>
                      <a:pt x="45" y="0"/>
                    </a:moveTo>
                    <a:cubicBezTo>
                      <a:pt x="45" y="12"/>
                      <a:pt x="45" y="12"/>
                      <a:pt x="45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1" y="2"/>
                      <a:pt x="48" y="1"/>
                      <a:pt x="45" y="0"/>
                    </a:cubicBezTo>
                    <a:close/>
                    <a:moveTo>
                      <a:pt x="34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4" y="18"/>
                      <a:pt x="34" y="18"/>
                      <a:pt x="34" y="18"/>
                    </a:cubicBezTo>
                    <a:lnTo>
                      <a:pt x="34" y="12"/>
                    </a:lnTo>
                    <a:close/>
                    <a:moveTo>
                      <a:pt x="15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5" y="18"/>
                      <a:pt x="15" y="18"/>
                      <a:pt x="15" y="18"/>
                    </a:cubicBezTo>
                    <a:lnTo>
                      <a:pt x="15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Freeform: Shape 186"/>
              <p:cNvSpPr/>
              <p:nvPr/>
            </p:nvSpPr>
            <p:spPr bwMode="auto">
              <a:xfrm>
                <a:off x="3788643" y="4001495"/>
                <a:ext cx="414189" cy="132345"/>
              </a:xfrm>
              <a:custGeom>
                <a:avLst/>
                <a:gdLst>
                  <a:gd name="T0" fmla="*/ 328 w 338"/>
                  <a:gd name="T1" fmla="*/ 108 h 108"/>
                  <a:gd name="T2" fmla="*/ 338 w 338"/>
                  <a:gd name="T3" fmla="*/ 0 h 108"/>
                  <a:gd name="T4" fmla="*/ 0 w 338"/>
                  <a:gd name="T5" fmla="*/ 0 h 108"/>
                  <a:gd name="T6" fmla="*/ 39 w 338"/>
                  <a:gd name="T7" fmla="*/ 108 h 108"/>
                  <a:gd name="T8" fmla="*/ 328 w 338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08">
                    <a:moveTo>
                      <a:pt x="328" y="108"/>
                    </a:moveTo>
                    <a:lnTo>
                      <a:pt x="338" y="0"/>
                    </a:lnTo>
                    <a:lnTo>
                      <a:pt x="0" y="0"/>
                    </a:lnTo>
                    <a:lnTo>
                      <a:pt x="39" y="108"/>
                    </a:lnTo>
                    <a:lnTo>
                      <a:pt x="328" y="1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Freeform: Shape 187"/>
              <p:cNvSpPr/>
              <p:nvPr/>
            </p:nvSpPr>
            <p:spPr bwMode="auto">
              <a:xfrm>
                <a:off x="3112216" y="3051800"/>
                <a:ext cx="194841" cy="278169"/>
              </a:xfrm>
              <a:custGeom>
                <a:avLst/>
                <a:gdLst>
                  <a:gd name="T0" fmla="*/ 41 w 44"/>
                  <a:gd name="T1" fmla="*/ 0 h 63"/>
                  <a:gd name="T2" fmla="*/ 0 w 44"/>
                  <a:gd name="T3" fmla="*/ 43 h 63"/>
                  <a:gd name="T4" fmla="*/ 5 w 44"/>
                  <a:gd name="T5" fmla="*/ 63 h 63"/>
                  <a:gd name="T6" fmla="*/ 5 w 44"/>
                  <a:gd name="T7" fmla="*/ 52 h 63"/>
                  <a:gd name="T8" fmla="*/ 7 w 44"/>
                  <a:gd name="T9" fmla="*/ 46 h 63"/>
                  <a:gd name="T10" fmla="*/ 7 w 44"/>
                  <a:gd name="T11" fmla="*/ 43 h 63"/>
                  <a:gd name="T12" fmla="*/ 43 w 44"/>
                  <a:gd name="T13" fmla="*/ 7 h 63"/>
                  <a:gd name="T14" fmla="*/ 44 w 44"/>
                  <a:gd name="T15" fmla="*/ 7 h 63"/>
                  <a:gd name="T16" fmla="*/ 41 w 44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63">
                    <a:moveTo>
                      <a:pt x="41" y="0"/>
                    </a:moveTo>
                    <a:cubicBezTo>
                      <a:pt x="19" y="1"/>
                      <a:pt x="0" y="20"/>
                      <a:pt x="0" y="43"/>
                    </a:cubicBezTo>
                    <a:cubicBezTo>
                      <a:pt x="0" y="50"/>
                      <a:pt x="2" y="57"/>
                      <a:pt x="5" y="63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0"/>
                      <a:pt x="6" y="48"/>
                      <a:pt x="7" y="46"/>
                    </a:cubicBezTo>
                    <a:cubicBezTo>
                      <a:pt x="7" y="45"/>
                      <a:pt x="7" y="44"/>
                      <a:pt x="7" y="43"/>
                    </a:cubicBezTo>
                    <a:cubicBezTo>
                      <a:pt x="7" y="23"/>
                      <a:pt x="23" y="7"/>
                      <a:pt x="43" y="7"/>
                    </a:cubicBezTo>
                    <a:cubicBezTo>
                      <a:pt x="43" y="7"/>
                      <a:pt x="44" y="7"/>
                      <a:pt x="44" y="7"/>
                    </a:cubicBezTo>
                    <a:cubicBezTo>
                      <a:pt x="43" y="4"/>
                      <a:pt x="42" y="2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" name="Freeform: Shape 188"/>
              <p:cNvSpPr/>
              <p:nvPr/>
            </p:nvSpPr>
            <p:spPr bwMode="auto">
              <a:xfrm>
                <a:off x="3147753" y="3241739"/>
                <a:ext cx="84553" cy="150726"/>
              </a:xfrm>
              <a:custGeom>
                <a:avLst/>
                <a:gdLst>
                  <a:gd name="T0" fmla="*/ 0 w 19"/>
                  <a:gd name="T1" fmla="*/ 7 h 34"/>
                  <a:gd name="T2" fmla="*/ 0 w 19"/>
                  <a:gd name="T3" fmla="*/ 9 h 34"/>
                  <a:gd name="T4" fmla="*/ 0 w 19"/>
                  <a:gd name="T5" fmla="*/ 20 h 34"/>
                  <a:gd name="T6" fmla="*/ 0 w 19"/>
                  <a:gd name="T7" fmla="*/ 25 h 34"/>
                  <a:gd name="T8" fmla="*/ 13 w 19"/>
                  <a:gd name="T9" fmla="*/ 34 h 34"/>
                  <a:gd name="T10" fmla="*/ 19 w 19"/>
                  <a:gd name="T11" fmla="*/ 34 h 34"/>
                  <a:gd name="T12" fmla="*/ 19 w 19"/>
                  <a:gd name="T13" fmla="*/ 0 h 34"/>
                  <a:gd name="T14" fmla="*/ 13 w 19"/>
                  <a:gd name="T15" fmla="*/ 0 h 34"/>
                  <a:gd name="T16" fmla="*/ 0 w 19"/>
                  <a:gd name="T17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34">
                    <a:moveTo>
                      <a:pt x="0" y="7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4"/>
                      <a:pt x="13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0"/>
                      <a:pt x="1" y="3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Freeform: Shape 189"/>
              <p:cNvSpPr/>
              <p:nvPr/>
            </p:nvSpPr>
            <p:spPr bwMode="auto">
              <a:xfrm>
                <a:off x="3373229" y="3241739"/>
                <a:ext cx="79652" cy="150726"/>
              </a:xfrm>
              <a:custGeom>
                <a:avLst/>
                <a:gdLst>
                  <a:gd name="T0" fmla="*/ 1 w 18"/>
                  <a:gd name="T1" fmla="*/ 0 h 34"/>
                  <a:gd name="T2" fmla="*/ 0 w 18"/>
                  <a:gd name="T3" fmla="*/ 0 h 34"/>
                  <a:gd name="T4" fmla="*/ 0 w 18"/>
                  <a:gd name="T5" fmla="*/ 34 h 34"/>
                  <a:gd name="T6" fmla="*/ 6 w 18"/>
                  <a:gd name="T7" fmla="*/ 34 h 34"/>
                  <a:gd name="T8" fmla="*/ 18 w 18"/>
                  <a:gd name="T9" fmla="*/ 28 h 34"/>
                  <a:gd name="T10" fmla="*/ 1 w 18"/>
                  <a:gd name="T1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3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12" y="34"/>
                      <a:pt x="17" y="31"/>
                      <a:pt x="18" y="28"/>
                    </a:cubicBezTo>
                    <a:cubicBezTo>
                      <a:pt x="12" y="19"/>
                      <a:pt x="7" y="9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Rectangle 190"/>
              <p:cNvSpPr/>
              <p:nvPr/>
            </p:nvSpPr>
            <p:spPr bwMode="auto">
              <a:xfrm>
                <a:off x="4927052" y="1069082"/>
                <a:ext cx="62496" cy="2205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Freeform: Shape 191"/>
              <p:cNvSpPr/>
              <p:nvPr/>
            </p:nvSpPr>
            <p:spPr bwMode="auto">
              <a:xfrm>
                <a:off x="4697900" y="1104619"/>
                <a:ext cx="330861" cy="225476"/>
              </a:xfrm>
              <a:custGeom>
                <a:avLst/>
                <a:gdLst>
                  <a:gd name="T0" fmla="*/ 75 w 75"/>
                  <a:gd name="T1" fmla="*/ 51 h 51"/>
                  <a:gd name="T2" fmla="*/ 75 w 75"/>
                  <a:gd name="T3" fmla="*/ 0 h 51"/>
                  <a:gd name="T4" fmla="*/ 0 w 75"/>
                  <a:gd name="T5" fmla="*/ 0 h 51"/>
                  <a:gd name="T6" fmla="*/ 0 w 75"/>
                  <a:gd name="T7" fmla="*/ 34 h 51"/>
                  <a:gd name="T8" fmla="*/ 19 w 75"/>
                  <a:gd name="T9" fmla="*/ 37 h 51"/>
                  <a:gd name="T10" fmla="*/ 17 w 75"/>
                  <a:gd name="T11" fmla="*/ 27 h 51"/>
                  <a:gd name="T12" fmla="*/ 38 w 75"/>
                  <a:gd name="T13" fmla="*/ 6 h 51"/>
                  <a:gd name="T14" fmla="*/ 38 w 75"/>
                  <a:gd name="T15" fmla="*/ 6 h 51"/>
                  <a:gd name="T16" fmla="*/ 58 w 75"/>
                  <a:gd name="T17" fmla="*/ 27 h 51"/>
                  <a:gd name="T18" fmla="*/ 50 w 75"/>
                  <a:gd name="T19" fmla="*/ 43 h 51"/>
                  <a:gd name="T20" fmla="*/ 75 w 75"/>
                  <a:gd name="T2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51">
                    <a:moveTo>
                      <a:pt x="75" y="51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7" y="35"/>
                      <a:pt x="13" y="36"/>
                      <a:pt x="19" y="37"/>
                    </a:cubicBezTo>
                    <a:cubicBezTo>
                      <a:pt x="18" y="34"/>
                      <a:pt x="17" y="30"/>
                      <a:pt x="17" y="27"/>
                    </a:cubicBezTo>
                    <a:cubicBezTo>
                      <a:pt x="17" y="15"/>
                      <a:pt x="26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49" y="6"/>
                      <a:pt x="58" y="15"/>
                      <a:pt x="58" y="27"/>
                    </a:cubicBezTo>
                    <a:cubicBezTo>
                      <a:pt x="58" y="33"/>
                      <a:pt x="55" y="39"/>
                      <a:pt x="50" y="43"/>
                    </a:cubicBezTo>
                    <a:cubicBezTo>
                      <a:pt x="59" y="46"/>
                      <a:pt x="67" y="48"/>
                      <a:pt x="75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Freeform: Shape 192"/>
              <p:cNvSpPr/>
              <p:nvPr/>
            </p:nvSpPr>
            <p:spPr bwMode="auto">
              <a:xfrm>
                <a:off x="4799609" y="1157312"/>
                <a:ext cx="127443" cy="128668"/>
              </a:xfrm>
              <a:custGeom>
                <a:avLst/>
                <a:gdLst>
                  <a:gd name="T0" fmla="*/ 16 w 29"/>
                  <a:gd name="T1" fmla="*/ 29 h 29"/>
                  <a:gd name="T2" fmla="*/ 29 w 29"/>
                  <a:gd name="T3" fmla="*/ 15 h 29"/>
                  <a:gd name="T4" fmla="*/ 15 w 29"/>
                  <a:gd name="T5" fmla="*/ 0 h 29"/>
                  <a:gd name="T6" fmla="*/ 0 w 29"/>
                  <a:gd name="T7" fmla="*/ 15 h 29"/>
                  <a:gd name="T8" fmla="*/ 8 w 29"/>
                  <a:gd name="T9" fmla="*/ 27 h 29"/>
                  <a:gd name="T10" fmla="*/ 16 w 29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16" y="29"/>
                    </a:moveTo>
                    <a:cubicBezTo>
                      <a:pt x="23" y="28"/>
                      <a:pt x="29" y="22"/>
                      <a:pt x="29" y="15"/>
                    </a:cubicBezTo>
                    <a:cubicBezTo>
                      <a:pt x="29" y="7"/>
                      <a:pt x="22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0"/>
                      <a:pt x="3" y="24"/>
                      <a:pt x="8" y="27"/>
                    </a:cubicBezTo>
                    <a:cubicBezTo>
                      <a:pt x="10" y="27"/>
                      <a:pt x="13" y="28"/>
                      <a:pt x="16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Freeform: Shape 193"/>
              <p:cNvSpPr/>
              <p:nvPr/>
            </p:nvSpPr>
            <p:spPr bwMode="auto">
              <a:xfrm>
                <a:off x="3020310" y="2380274"/>
                <a:ext cx="215673" cy="189939"/>
              </a:xfrm>
              <a:custGeom>
                <a:avLst/>
                <a:gdLst>
                  <a:gd name="T0" fmla="*/ 49 w 49"/>
                  <a:gd name="T1" fmla="*/ 1 h 43"/>
                  <a:gd name="T2" fmla="*/ 41 w 49"/>
                  <a:gd name="T3" fmla="*/ 0 h 43"/>
                  <a:gd name="T4" fmla="*/ 20 w 49"/>
                  <a:gd name="T5" fmla="*/ 21 h 43"/>
                  <a:gd name="T6" fmla="*/ 12 w 49"/>
                  <a:gd name="T7" fmla="*/ 18 h 43"/>
                  <a:gd name="T8" fmla="*/ 0 w 49"/>
                  <a:gd name="T9" fmla="*/ 30 h 43"/>
                  <a:gd name="T10" fmla="*/ 12 w 49"/>
                  <a:gd name="T11" fmla="*/ 43 h 43"/>
                  <a:gd name="T12" fmla="*/ 40 w 49"/>
                  <a:gd name="T13" fmla="*/ 43 h 43"/>
                  <a:gd name="T14" fmla="*/ 41 w 49"/>
                  <a:gd name="T15" fmla="*/ 43 h 43"/>
                  <a:gd name="T16" fmla="*/ 45 w 49"/>
                  <a:gd name="T17" fmla="*/ 43 h 43"/>
                  <a:gd name="T18" fmla="*/ 49 w 49"/>
                  <a:gd name="T1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43">
                    <a:moveTo>
                      <a:pt x="49" y="1"/>
                    </a:moveTo>
                    <a:cubicBezTo>
                      <a:pt x="47" y="0"/>
                      <a:pt x="44" y="0"/>
                      <a:pt x="41" y="0"/>
                    </a:cubicBezTo>
                    <a:cubicBezTo>
                      <a:pt x="29" y="0"/>
                      <a:pt x="20" y="9"/>
                      <a:pt x="20" y="21"/>
                    </a:cubicBezTo>
                    <a:cubicBezTo>
                      <a:pt x="18" y="19"/>
                      <a:pt x="15" y="18"/>
                      <a:pt x="12" y="18"/>
                    </a:cubicBezTo>
                    <a:cubicBezTo>
                      <a:pt x="5" y="18"/>
                      <a:pt x="0" y="23"/>
                      <a:pt x="0" y="30"/>
                    </a:cubicBezTo>
                    <a:cubicBezTo>
                      <a:pt x="0" y="37"/>
                      <a:pt x="5" y="43"/>
                      <a:pt x="12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6" y="29"/>
                      <a:pt x="47" y="15"/>
                      <a:pt x="4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Rectangle 194"/>
              <p:cNvSpPr/>
              <p:nvPr/>
            </p:nvSpPr>
            <p:spPr bwMode="auto">
              <a:xfrm>
                <a:off x="3059523" y="2583692"/>
                <a:ext cx="26959" cy="6249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Rectangle 195"/>
              <p:cNvSpPr/>
              <p:nvPr/>
            </p:nvSpPr>
            <p:spPr bwMode="auto">
              <a:xfrm>
                <a:off x="3125695" y="2619229"/>
                <a:ext cx="26959" cy="5759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Rectangle 196"/>
              <p:cNvSpPr/>
              <p:nvPr/>
            </p:nvSpPr>
            <p:spPr bwMode="auto">
              <a:xfrm>
                <a:off x="3188191" y="2583692"/>
                <a:ext cx="25734" cy="6249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Freeform: Shape 197"/>
              <p:cNvSpPr/>
              <p:nvPr/>
            </p:nvSpPr>
            <p:spPr bwMode="auto">
              <a:xfrm>
                <a:off x="5196643" y="3899786"/>
                <a:ext cx="296550" cy="291648"/>
              </a:xfrm>
              <a:custGeom>
                <a:avLst/>
                <a:gdLst>
                  <a:gd name="T0" fmla="*/ 34 w 67"/>
                  <a:gd name="T1" fmla="*/ 4 h 66"/>
                  <a:gd name="T2" fmla="*/ 37 w 67"/>
                  <a:gd name="T3" fmla="*/ 5 h 66"/>
                  <a:gd name="T4" fmla="*/ 38 w 67"/>
                  <a:gd name="T5" fmla="*/ 0 h 66"/>
                  <a:gd name="T6" fmla="*/ 48 w 67"/>
                  <a:gd name="T7" fmla="*/ 3 h 66"/>
                  <a:gd name="T8" fmla="*/ 47 w 67"/>
                  <a:gd name="T9" fmla="*/ 8 h 66"/>
                  <a:gd name="T10" fmla="*/ 56 w 67"/>
                  <a:gd name="T11" fmla="*/ 15 h 66"/>
                  <a:gd name="T12" fmla="*/ 60 w 67"/>
                  <a:gd name="T13" fmla="*/ 13 h 66"/>
                  <a:gd name="T14" fmla="*/ 65 w 67"/>
                  <a:gd name="T15" fmla="*/ 22 h 66"/>
                  <a:gd name="T16" fmla="*/ 61 w 67"/>
                  <a:gd name="T17" fmla="*/ 24 h 66"/>
                  <a:gd name="T18" fmla="*/ 62 w 67"/>
                  <a:gd name="T19" fmla="*/ 36 h 66"/>
                  <a:gd name="T20" fmla="*/ 67 w 67"/>
                  <a:gd name="T21" fmla="*/ 38 h 66"/>
                  <a:gd name="T22" fmla="*/ 64 w 67"/>
                  <a:gd name="T23" fmla="*/ 48 h 66"/>
                  <a:gd name="T24" fmla="*/ 59 w 67"/>
                  <a:gd name="T25" fmla="*/ 46 h 66"/>
                  <a:gd name="T26" fmla="*/ 52 w 67"/>
                  <a:gd name="T27" fmla="*/ 56 h 66"/>
                  <a:gd name="T28" fmla="*/ 54 w 67"/>
                  <a:gd name="T29" fmla="*/ 60 h 66"/>
                  <a:gd name="T30" fmla="*/ 45 w 67"/>
                  <a:gd name="T31" fmla="*/ 65 h 66"/>
                  <a:gd name="T32" fmla="*/ 42 w 67"/>
                  <a:gd name="T33" fmla="*/ 60 h 66"/>
                  <a:gd name="T34" fmla="*/ 34 w 67"/>
                  <a:gd name="T35" fmla="*/ 62 h 66"/>
                  <a:gd name="T36" fmla="*/ 34 w 67"/>
                  <a:gd name="T37" fmla="*/ 54 h 66"/>
                  <a:gd name="T38" fmla="*/ 54 w 67"/>
                  <a:gd name="T39" fmla="*/ 39 h 66"/>
                  <a:gd name="T40" fmla="*/ 40 w 67"/>
                  <a:gd name="T41" fmla="*/ 13 h 66"/>
                  <a:gd name="T42" fmla="*/ 34 w 67"/>
                  <a:gd name="T43" fmla="*/ 12 h 66"/>
                  <a:gd name="T44" fmla="*/ 34 w 67"/>
                  <a:gd name="T45" fmla="*/ 4 h 66"/>
                  <a:gd name="T46" fmla="*/ 16 w 67"/>
                  <a:gd name="T47" fmla="*/ 11 h 66"/>
                  <a:gd name="T48" fmla="*/ 13 w 67"/>
                  <a:gd name="T49" fmla="*/ 6 h 66"/>
                  <a:gd name="T50" fmla="*/ 23 w 67"/>
                  <a:gd name="T51" fmla="*/ 1 h 66"/>
                  <a:gd name="T52" fmla="*/ 25 w 67"/>
                  <a:gd name="T53" fmla="*/ 6 h 66"/>
                  <a:gd name="T54" fmla="*/ 34 w 67"/>
                  <a:gd name="T55" fmla="*/ 4 h 66"/>
                  <a:gd name="T56" fmla="*/ 34 w 67"/>
                  <a:gd name="T57" fmla="*/ 12 h 66"/>
                  <a:gd name="T58" fmla="*/ 13 w 67"/>
                  <a:gd name="T59" fmla="*/ 27 h 66"/>
                  <a:gd name="T60" fmla="*/ 27 w 67"/>
                  <a:gd name="T61" fmla="*/ 53 h 66"/>
                  <a:gd name="T62" fmla="*/ 27 w 67"/>
                  <a:gd name="T63" fmla="*/ 53 h 66"/>
                  <a:gd name="T64" fmla="*/ 34 w 67"/>
                  <a:gd name="T65" fmla="*/ 54 h 66"/>
                  <a:gd name="T66" fmla="*/ 34 w 67"/>
                  <a:gd name="T67" fmla="*/ 62 h 66"/>
                  <a:gd name="T68" fmla="*/ 30 w 67"/>
                  <a:gd name="T69" fmla="*/ 62 h 66"/>
                  <a:gd name="T70" fmla="*/ 29 w 67"/>
                  <a:gd name="T71" fmla="*/ 66 h 66"/>
                  <a:gd name="T72" fmla="*/ 19 w 67"/>
                  <a:gd name="T73" fmla="*/ 63 h 66"/>
                  <a:gd name="T74" fmla="*/ 20 w 67"/>
                  <a:gd name="T75" fmla="*/ 59 h 66"/>
                  <a:gd name="T76" fmla="*/ 11 w 67"/>
                  <a:gd name="T77" fmla="*/ 51 h 66"/>
                  <a:gd name="T78" fmla="*/ 7 w 67"/>
                  <a:gd name="T79" fmla="*/ 53 h 66"/>
                  <a:gd name="T80" fmla="*/ 2 w 67"/>
                  <a:gd name="T81" fmla="*/ 44 h 66"/>
                  <a:gd name="T82" fmla="*/ 6 w 67"/>
                  <a:gd name="T83" fmla="*/ 42 h 66"/>
                  <a:gd name="T84" fmla="*/ 5 w 67"/>
                  <a:gd name="T85" fmla="*/ 30 h 66"/>
                  <a:gd name="T86" fmla="*/ 0 w 67"/>
                  <a:gd name="T87" fmla="*/ 28 h 66"/>
                  <a:gd name="T88" fmla="*/ 3 w 67"/>
                  <a:gd name="T89" fmla="*/ 18 h 66"/>
                  <a:gd name="T90" fmla="*/ 8 w 67"/>
                  <a:gd name="T91" fmla="*/ 20 h 66"/>
                  <a:gd name="T92" fmla="*/ 16 w 67"/>
                  <a:gd name="T93" fmla="*/ 1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7" h="66">
                    <a:moveTo>
                      <a:pt x="34" y="4"/>
                    </a:moveTo>
                    <a:cubicBezTo>
                      <a:pt x="35" y="4"/>
                      <a:pt x="36" y="4"/>
                      <a:pt x="37" y="5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50" y="9"/>
                      <a:pt x="54" y="12"/>
                      <a:pt x="56" y="15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2" y="28"/>
                      <a:pt x="63" y="32"/>
                      <a:pt x="62" y="36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7" y="50"/>
                      <a:pt x="55" y="53"/>
                      <a:pt x="52" y="56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0" y="61"/>
                      <a:pt x="37" y="62"/>
                      <a:pt x="34" y="62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43" y="54"/>
                      <a:pt x="51" y="48"/>
                      <a:pt x="54" y="39"/>
                    </a:cubicBezTo>
                    <a:cubicBezTo>
                      <a:pt x="57" y="28"/>
                      <a:pt x="51" y="16"/>
                      <a:pt x="40" y="13"/>
                    </a:cubicBezTo>
                    <a:cubicBezTo>
                      <a:pt x="38" y="12"/>
                      <a:pt x="36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16" y="11"/>
                    </a:moveTo>
                    <a:cubicBezTo>
                      <a:pt x="13" y="6"/>
                      <a:pt x="13" y="6"/>
                      <a:pt x="13" y="6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5"/>
                      <a:pt x="31" y="4"/>
                      <a:pt x="34" y="4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25" y="12"/>
                      <a:pt x="16" y="18"/>
                      <a:pt x="13" y="27"/>
                    </a:cubicBezTo>
                    <a:cubicBezTo>
                      <a:pt x="10" y="38"/>
                      <a:pt x="16" y="50"/>
                      <a:pt x="27" y="53"/>
                    </a:cubicBezTo>
                    <a:cubicBezTo>
                      <a:pt x="27" y="53"/>
                      <a:pt x="27" y="53"/>
                      <a:pt x="27" y="53"/>
                    </a:cubicBezTo>
                    <a:cubicBezTo>
                      <a:pt x="30" y="54"/>
                      <a:pt x="32" y="54"/>
                      <a:pt x="34" y="54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3" y="62"/>
                      <a:pt x="32" y="62"/>
                      <a:pt x="30" y="62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17" y="57"/>
                      <a:pt x="14" y="54"/>
                      <a:pt x="11" y="51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5" y="38"/>
                      <a:pt x="5" y="34"/>
                      <a:pt x="5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0" y="16"/>
                      <a:pt x="13" y="13"/>
                      <a:pt x="16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Freeform: Shape 198"/>
              <p:cNvSpPr/>
              <p:nvPr/>
            </p:nvSpPr>
            <p:spPr bwMode="auto">
              <a:xfrm>
                <a:off x="5917185" y="2522422"/>
                <a:ext cx="259787" cy="286747"/>
              </a:xfrm>
              <a:custGeom>
                <a:avLst/>
                <a:gdLst>
                  <a:gd name="T0" fmla="*/ 27 w 59"/>
                  <a:gd name="T1" fmla="*/ 65 h 65"/>
                  <a:gd name="T2" fmla="*/ 59 w 59"/>
                  <a:gd name="T3" fmla="*/ 33 h 65"/>
                  <a:gd name="T4" fmla="*/ 27 w 59"/>
                  <a:gd name="T5" fmla="*/ 0 h 65"/>
                  <a:gd name="T6" fmla="*/ 27 w 59"/>
                  <a:gd name="T7" fmla="*/ 0 h 65"/>
                  <a:gd name="T8" fmla="*/ 27 w 59"/>
                  <a:gd name="T9" fmla="*/ 23 h 65"/>
                  <a:gd name="T10" fmla="*/ 43 w 59"/>
                  <a:gd name="T11" fmla="*/ 16 h 65"/>
                  <a:gd name="T12" fmla="*/ 33 w 59"/>
                  <a:gd name="T13" fmla="*/ 39 h 65"/>
                  <a:gd name="T14" fmla="*/ 27 w 59"/>
                  <a:gd name="T15" fmla="*/ 42 h 65"/>
                  <a:gd name="T16" fmla="*/ 27 w 59"/>
                  <a:gd name="T17" fmla="*/ 65 h 65"/>
                  <a:gd name="T18" fmla="*/ 27 w 59"/>
                  <a:gd name="T19" fmla="*/ 0 h 65"/>
                  <a:gd name="T20" fmla="*/ 1 w 59"/>
                  <a:gd name="T21" fmla="*/ 12 h 65"/>
                  <a:gd name="T22" fmla="*/ 1 w 59"/>
                  <a:gd name="T23" fmla="*/ 18 h 65"/>
                  <a:gd name="T24" fmla="*/ 0 w 59"/>
                  <a:gd name="T25" fmla="*/ 51 h 65"/>
                  <a:gd name="T26" fmla="*/ 27 w 59"/>
                  <a:gd name="T27" fmla="*/ 65 h 65"/>
                  <a:gd name="T28" fmla="*/ 27 w 59"/>
                  <a:gd name="T29" fmla="*/ 42 h 65"/>
                  <a:gd name="T30" fmla="*/ 10 w 59"/>
                  <a:gd name="T31" fmla="*/ 49 h 65"/>
                  <a:gd name="T32" fmla="*/ 20 w 59"/>
                  <a:gd name="T33" fmla="*/ 26 h 65"/>
                  <a:gd name="T34" fmla="*/ 20 w 59"/>
                  <a:gd name="T35" fmla="*/ 26 h 65"/>
                  <a:gd name="T36" fmla="*/ 27 w 59"/>
                  <a:gd name="T37" fmla="*/ 23 h 65"/>
                  <a:gd name="T38" fmla="*/ 27 w 59"/>
                  <a:gd name="T3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9" h="65">
                    <a:moveTo>
                      <a:pt x="27" y="65"/>
                    </a:moveTo>
                    <a:cubicBezTo>
                      <a:pt x="45" y="65"/>
                      <a:pt x="59" y="51"/>
                      <a:pt x="59" y="33"/>
                    </a:cubicBezTo>
                    <a:cubicBezTo>
                      <a:pt x="59" y="15"/>
                      <a:pt x="45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65"/>
                      <a:pt x="27" y="65"/>
                      <a:pt x="27" y="65"/>
                    </a:cubicBezTo>
                    <a:close/>
                    <a:moveTo>
                      <a:pt x="27" y="0"/>
                    </a:moveTo>
                    <a:cubicBezTo>
                      <a:pt x="16" y="0"/>
                      <a:pt x="7" y="5"/>
                      <a:pt x="1" y="12"/>
                    </a:cubicBezTo>
                    <a:cubicBezTo>
                      <a:pt x="1" y="14"/>
                      <a:pt x="1" y="16"/>
                      <a:pt x="1" y="18"/>
                    </a:cubicBezTo>
                    <a:cubicBezTo>
                      <a:pt x="1" y="29"/>
                      <a:pt x="1" y="40"/>
                      <a:pt x="0" y="51"/>
                    </a:cubicBezTo>
                    <a:cubicBezTo>
                      <a:pt x="6" y="60"/>
                      <a:pt x="15" y="65"/>
                      <a:pt x="27" y="65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7" y="23"/>
                      <a:pt x="27" y="23"/>
                      <a:pt x="27" y="23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Freeform: Shape 199"/>
              <p:cNvSpPr/>
              <p:nvPr/>
            </p:nvSpPr>
            <p:spPr bwMode="auto">
              <a:xfrm>
                <a:off x="4291063" y="1038447"/>
                <a:ext cx="256111" cy="220574"/>
              </a:xfrm>
              <a:custGeom>
                <a:avLst/>
                <a:gdLst>
                  <a:gd name="T0" fmla="*/ 48 w 58"/>
                  <a:gd name="T1" fmla="*/ 38 h 50"/>
                  <a:gd name="T2" fmla="*/ 44 w 58"/>
                  <a:gd name="T3" fmla="*/ 8 h 50"/>
                  <a:gd name="T4" fmla="*/ 27 w 58"/>
                  <a:gd name="T5" fmla="*/ 0 h 50"/>
                  <a:gd name="T6" fmla="*/ 27 w 58"/>
                  <a:gd name="T7" fmla="*/ 20 h 50"/>
                  <a:gd name="T8" fmla="*/ 42 w 58"/>
                  <a:gd name="T9" fmla="*/ 20 h 50"/>
                  <a:gd name="T10" fmla="*/ 42 w 58"/>
                  <a:gd name="T11" fmla="*/ 30 h 50"/>
                  <a:gd name="T12" fmla="*/ 42 w 58"/>
                  <a:gd name="T13" fmla="*/ 30 h 50"/>
                  <a:gd name="T14" fmla="*/ 42 w 58"/>
                  <a:gd name="T15" fmla="*/ 30 h 50"/>
                  <a:gd name="T16" fmla="*/ 27 w 58"/>
                  <a:gd name="T17" fmla="*/ 30 h 50"/>
                  <a:gd name="T18" fmla="*/ 27 w 58"/>
                  <a:gd name="T19" fmla="*/ 50 h 50"/>
                  <a:gd name="T20" fmla="*/ 40 w 58"/>
                  <a:gd name="T21" fmla="*/ 46 h 50"/>
                  <a:gd name="T22" fmla="*/ 43 w 58"/>
                  <a:gd name="T23" fmla="*/ 49 h 50"/>
                  <a:gd name="T24" fmla="*/ 58 w 58"/>
                  <a:gd name="T25" fmla="*/ 48 h 50"/>
                  <a:gd name="T26" fmla="*/ 48 w 58"/>
                  <a:gd name="T27" fmla="*/ 38 h 50"/>
                  <a:gd name="T28" fmla="*/ 27 w 58"/>
                  <a:gd name="T29" fmla="*/ 0 h 50"/>
                  <a:gd name="T30" fmla="*/ 9 w 58"/>
                  <a:gd name="T31" fmla="*/ 8 h 50"/>
                  <a:gd name="T32" fmla="*/ 9 w 58"/>
                  <a:gd name="T33" fmla="*/ 43 h 50"/>
                  <a:gd name="T34" fmla="*/ 27 w 58"/>
                  <a:gd name="T35" fmla="*/ 50 h 50"/>
                  <a:gd name="T36" fmla="*/ 27 w 58"/>
                  <a:gd name="T37" fmla="*/ 30 h 50"/>
                  <a:gd name="T38" fmla="*/ 12 w 58"/>
                  <a:gd name="T39" fmla="*/ 30 h 50"/>
                  <a:gd name="T40" fmla="*/ 12 w 58"/>
                  <a:gd name="T41" fmla="*/ 20 h 50"/>
                  <a:gd name="T42" fmla="*/ 27 w 58"/>
                  <a:gd name="T43" fmla="*/ 20 h 50"/>
                  <a:gd name="T44" fmla="*/ 27 w 58"/>
                  <a:gd name="T4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8" h="50">
                    <a:moveTo>
                      <a:pt x="48" y="38"/>
                    </a:moveTo>
                    <a:cubicBezTo>
                      <a:pt x="54" y="29"/>
                      <a:pt x="53" y="16"/>
                      <a:pt x="44" y="8"/>
                    </a:cubicBezTo>
                    <a:cubicBezTo>
                      <a:pt x="40" y="3"/>
                      <a:pt x="33" y="0"/>
                      <a:pt x="27" y="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1" y="50"/>
                      <a:pt x="36" y="49"/>
                      <a:pt x="40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8" y="48"/>
                      <a:pt x="53" y="48"/>
                      <a:pt x="58" y="48"/>
                    </a:cubicBezTo>
                    <a:lnTo>
                      <a:pt x="48" y="38"/>
                    </a:lnTo>
                    <a:close/>
                    <a:moveTo>
                      <a:pt x="27" y="0"/>
                    </a:moveTo>
                    <a:cubicBezTo>
                      <a:pt x="21" y="0"/>
                      <a:pt x="14" y="3"/>
                      <a:pt x="9" y="8"/>
                    </a:cubicBezTo>
                    <a:cubicBezTo>
                      <a:pt x="0" y="17"/>
                      <a:pt x="0" y="33"/>
                      <a:pt x="9" y="43"/>
                    </a:cubicBezTo>
                    <a:cubicBezTo>
                      <a:pt x="14" y="47"/>
                      <a:pt x="21" y="50"/>
                      <a:pt x="27" y="5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27" y="20"/>
                      <a:pt x="27" y="20"/>
                      <a:pt x="27" y="20"/>
                    </a:cubicBez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" name="Oval 200"/>
              <p:cNvSpPr/>
              <p:nvPr/>
            </p:nvSpPr>
            <p:spPr bwMode="auto">
              <a:xfrm>
                <a:off x="5832632" y="3219682"/>
                <a:ext cx="84553" cy="8455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Freeform: Shape 201"/>
              <p:cNvSpPr/>
              <p:nvPr/>
            </p:nvSpPr>
            <p:spPr bwMode="auto">
              <a:xfrm>
                <a:off x="5797095" y="3180468"/>
                <a:ext cx="159304" cy="234054"/>
              </a:xfrm>
              <a:custGeom>
                <a:avLst/>
                <a:gdLst>
                  <a:gd name="T0" fmla="*/ 36 w 36"/>
                  <a:gd name="T1" fmla="*/ 0 h 53"/>
                  <a:gd name="T2" fmla="*/ 18 w 36"/>
                  <a:gd name="T3" fmla="*/ 0 h 53"/>
                  <a:gd name="T4" fmla="*/ 18 w 36"/>
                  <a:gd name="T5" fmla="*/ 4 h 53"/>
                  <a:gd name="T6" fmla="*/ 18 w 36"/>
                  <a:gd name="T7" fmla="*/ 4 h 53"/>
                  <a:gd name="T8" fmla="*/ 32 w 36"/>
                  <a:gd name="T9" fmla="*/ 18 h 53"/>
                  <a:gd name="T10" fmla="*/ 18 w 36"/>
                  <a:gd name="T11" fmla="*/ 32 h 53"/>
                  <a:gd name="T12" fmla="*/ 18 w 36"/>
                  <a:gd name="T13" fmla="*/ 32 h 53"/>
                  <a:gd name="T14" fmla="*/ 18 w 36"/>
                  <a:gd name="T15" fmla="*/ 32 h 53"/>
                  <a:gd name="T16" fmla="*/ 18 w 36"/>
                  <a:gd name="T17" fmla="*/ 38 h 53"/>
                  <a:gd name="T18" fmla="*/ 18 w 36"/>
                  <a:gd name="T19" fmla="*/ 38 h 53"/>
                  <a:gd name="T20" fmla="*/ 22 w 36"/>
                  <a:gd name="T21" fmla="*/ 43 h 53"/>
                  <a:gd name="T22" fmla="*/ 18 w 36"/>
                  <a:gd name="T23" fmla="*/ 48 h 53"/>
                  <a:gd name="T24" fmla="*/ 18 w 36"/>
                  <a:gd name="T25" fmla="*/ 48 h 53"/>
                  <a:gd name="T26" fmla="*/ 18 w 36"/>
                  <a:gd name="T27" fmla="*/ 48 h 53"/>
                  <a:gd name="T28" fmla="*/ 18 w 36"/>
                  <a:gd name="T29" fmla="*/ 53 h 53"/>
                  <a:gd name="T30" fmla="*/ 36 w 36"/>
                  <a:gd name="T31" fmla="*/ 53 h 53"/>
                  <a:gd name="T32" fmla="*/ 36 w 36"/>
                  <a:gd name="T33" fmla="*/ 0 h 53"/>
                  <a:gd name="T34" fmla="*/ 18 w 36"/>
                  <a:gd name="T35" fmla="*/ 0 h 53"/>
                  <a:gd name="T36" fmla="*/ 0 w 36"/>
                  <a:gd name="T37" fmla="*/ 0 h 53"/>
                  <a:gd name="T38" fmla="*/ 0 w 36"/>
                  <a:gd name="T39" fmla="*/ 53 h 53"/>
                  <a:gd name="T40" fmla="*/ 18 w 36"/>
                  <a:gd name="T41" fmla="*/ 53 h 53"/>
                  <a:gd name="T42" fmla="*/ 18 w 36"/>
                  <a:gd name="T43" fmla="*/ 48 h 53"/>
                  <a:gd name="T44" fmla="*/ 13 w 36"/>
                  <a:gd name="T45" fmla="*/ 43 h 53"/>
                  <a:gd name="T46" fmla="*/ 18 w 36"/>
                  <a:gd name="T47" fmla="*/ 38 h 53"/>
                  <a:gd name="T48" fmla="*/ 18 w 36"/>
                  <a:gd name="T49" fmla="*/ 32 h 53"/>
                  <a:gd name="T50" fmla="*/ 4 w 36"/>
                  <a:gd name="T51" fmla="*/ 18 h 53"/>
                  <a:gd name="T52" fmla="*/ 18 w 36"/>
                  <a:gd name="T53" fmla="*/ 4 h 53"/>
                  <a:gd name="T54" fmla="*/ 18 w 36"/>
                  <a:gd name="T5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" h="53">
                    <a:moveTo>
                      <a:pt x="36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5" y="4"/>
                      <a:pt x="32" y="11"/>
                      <a:pt x="32" y="18"/>
                    </a:cubicBezTo>
                    <a:cubicBezTo>
                      <a:pt x="32" y="26"/>
                      <a:pt x="25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20" y="38"/>
                      <a:pt x="22" y="40"/>
                      <a:pt x="22" y="43"/>
                    </a:cubicBezTo>
                    <a:cubicBezTo>
                      <a:pt x="22" y="46"/>
                      <a:pt x="20" y="48"/>
                      <a:pt x="18" y="48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36" y="53"/>
                      <a:pt x="36" y="53"/>
                      <a:pt x="36" y="53"/>
                    </a:cubicBezTo>
                    <a:lnTo>
                      <a:pt x="36" y="0"/>
                    </a:lnTo>
                    <a:close/>
                    <a:moveTo>
                      <a:pt x="1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5" y="48"/>
                      <a:pt x="13" y="46"/>
                      <a:pt x="13" y="43"/>
                    </a:cubicBezTo>
                    <a:cubicBezTo>
                      <a:pt x="13" y="40"/>
                      <a:pt x="15" y="38"/>
                      <a:pt x="18" y="38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0" y="32"/>
                      <a:pt x="4" y="26"/>
                      <a:pt x="4" y="18"/>
                    </a:cubicBezTo>
                    <a:cubicBezTo>
                      <a:pt x="4" y="11"/>
                      <a:pt x="10" y="4"/>
                      <a:pt x="18" y="4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Freeform: Shape 202"/>
              <p:cNvSpPr/>
              <p:nvPr/>
            </p:nvSpPr>
            <p:spPr bwMode="auto">
              <a:xfrm>
                <a:off x="5651271" y="3219682"/>
                <a:ext cx="123767" cy="194841"/>
              </a:xfrm>
              <a:custGeom>
                <a:avLst/>
                <a:gdLst>
                  <a:gd name="T0" fmla="*/ 0 w 28"/>
                  <a:gd name="T1" fmla="*/ 44 h 44"/>
                  <a:gd name="T2" fmla="*/ 28 w 28"/>
                  <a:gd name="T3" fmla="*/ 44 h 44"/>
                  <a:gd name="T4" fmla="*/ 28 w 28"/>
                  <a:gd name="T5" fmla="*/ 0 h 44"/>
                  <a:gd name="T6" fmla="*/ 24 w 28"/>
                  <a:gd name="T7" fmla="*/ 8 h 44"/>
                  <a:gd name="T8" fmla="*/ 24 w 28"/>
                  <a:gd name="T9" fmla="*/ 9 h 44"/>
                  <a:gd name="T10" fmla="*/ 15 w 28"/>
                  <a:gd name="T11" fmla="*/ 22 h 44"/>
                  <a:gd name="T12" fmla="*/ 10 w 28"/>
                  <a:gd name="T13" fmla="*/ 29 h 44"/>
                  <a:gd name="T14" fmla="*/ 15 w 28"/>
                  <a:gd name="T15" fmla="*/ 34 h 44"/>
                  <a:gd name="T16" fmla="*/ 10 w 28"/>
                  <a:gd name="T17" fmla="*/ 39 h 44"/>
                  <a:gd name="T18" fmla="*/ 10 w 28"/>
                  <a:gd name="T19" fmla="*/ 39 h 44"/>
                  <a:gd name="T20" fmla="*/ 6 w 28"/>
                  <a:gd name="T21" fmla="*/ 36 h 44"/>
                  <a:gd name="T22" fmla="*/ 0 w 28"/>
                  <a:gd name="T2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44">
                    <a:moveTo>
                      <a:pt x="0" y="44"/>
                    </a:moveTo>
                    <a:cubicBezTo>
                      <a:pt x="28" y="44"/>
                      <a:pt x="28" y="44"/>
                      <a:pt x="28" y="44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3"/>
                      <a:pt x="25" y="5"/>
                      <a:pt x="24" y="8"/>
                    </a:cubicBezTo>
                    <a:cubicBezTo>
                      <a:pt x="24" y="8"/>
                      <a:pt x="24" y="9"/>
                      <a:pt x="24" y="9"/>
                    </a:cubicBezTo>
                    <a:cubicBezTo>
                      <a:pt x="24" y="15"/>
                      <a:pt x="20" y="20"/>
                      <a:pt x="15" y="22"/>
                    </a:cubicBezTo>
                    <a:cubicBezTo>
                      <a:pt x="13" y="25"/>
                      <a:pt x="12" y="27"/>
                      <a:pt x="10" y="29"/>
                    </a:cubicBezTo>
                    <a:cubicBezTo>
                      <a:pt x="13" y="30"/>
                      <a:pt x="15" y="32"/>
                      <a:pt x="15" y="34"/>
                    </a:cubicBezTo>
                    <a:cubicBezTo>
                      <a:pt x="15" y="37"/>
                      <a:pt x="12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8" y="39"/>
                      <a:pt x="6" y="38"/>
                      <a:pt x="6" y="36"/>
                    </a:cubicBezTo>
                    <a:cubicBezTo>
                      <a:pt x="4" y="39"/>
                      <a:pt x="2" y="41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Freeform: Shape 203"/>
              <p:cNvSpPr/>
              <p:nvPr/>
            </p:nvSpPr>
            <p:spPr bwMode="auto">
              <a:xfrm>
                <a:off x="5678230" y="1788400"/>
                <a:ext cx="118865" cy="62496"/>
              </a:xfrm>
              <a:custGeom>
                <a:avLst/>
                <a:gdLst>
                  <a:gd name="T0" fmla="*/ 22 w 27"/>
                  <a:gd name="T1" fmla="*/ 9 h 14"/>
                  <a:gd name="T2" fmla="*/ 0 w 27"/>
                  <a:gd name="T3" fmla="*/ 9 h 14"/>
                  <a:gd name="T4" fmla="*/ 4 w 27"/>
                  <a:gd name="T5" fmla="*/ 14 h 14"/>
                  <a:gd name="T6" fmla="*/ 27 w 27"/>
                  <a:gd name="T7" fmla="*/ 14 h 14"/>
                  <a:gd name="T8" fmla="*/ 27 w 27"/>
                  <a:gd name="T9" fmla="*/ 0 h 14"/>
                  <a:gd name="T10" fmla="*/ 22 w 27"/>
                  <a:gd name="T11" fmla="*/ 0 h 14"/>
                  <a:gd name="T12" fmla="*/ 22 w 27"/>
                  <a:gd name="T13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4">
                    <a:moveTo>
                      <a:pt x="22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3" y="12"/>
                      <a:pt x="4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22" y="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Freeform: Shape 204"/>
              <p:cNvSpPr/>
              <p:nvPr/>
            </p:nvSpPr>
            <p:spPr bwMode="auto">
              <a:xfrm>
                <a:off x="5585098" y="1603362"/>
                <a:ext cx="181361" cy="207095"/>
              </a:xfrm>
              <a:custGeom>
                <a:avLst/>
                <a:gdLst>
                  <a:gd name="T0" fmla="*/ 5 w 41"/>
                  <a:gd name="T1" fmla="*/ 27 h 47"/>
                  <a:gd name="T2" fmla="*/ 5 w 41"/>
                  <a:gd name="T3" fmla="*/ 30 h 47"/>
                  <a:gd name="T4" fmla="*/ 18 w 41"/>
                  <a:gd name="T5" fmla="*/ 47 h 47"/>
                  <a:gd name="T6" fmla="*/ 33 w 41"/>
                  <a:gd name="T7" fmla="*/ 47 h 47"/>
                  <a:gd name="T8" fmla="*/ 33 w 41"/>
                  <a:gd name="T9" fmla="*/ 27 h 47"/>
                  <a:gd name="T10" fmla="*/ 41 w 41"/>
                  <a:gd name="T11" fmla="*/ 27 h 47"/>
                  <a:gd name="T12" fmla="*/ 19 w 41"/>
                  <a:gd name="T13" fmla="*/ 0 h 47"/>
                  <a:gd name="T14" fmla="*/ 0 w 41"/>
                  <a:gd name="T15" fmla="*/ 24 h 47"/>
                  <a:gd name="T16" fmla="*/ 3 w 41"/>
                  <a:gd name="T17" fmla="*/ 27 h 47"/>
                  <a:gd name="T18" fmla="*/ 5 w 41"/>
                  <a:gd name="T19" fmla="*/ 2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47">
                    <a:moveTo>
                      <a:pt x="5" y="27"/>
                    </a:moveTo>
                    <a:cubicBezTo>
                      <a:pt x="5" y="30"/>
                      <a:pt x="5" y="30"/>
                      <a:pt x="5" y="30"/>
                    </a:cubicBezTo>
                    <a:cubicBezTo>
                      <a:pt x="10" y="35"/>
                      <a:pt x="14" y="41"/>
                      <a:pt x="18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25"/>
                      <a:pt x="2" y="26"/>
                      <a:pt x="3" y="27"/>
                    </a:cubicBezTo>
                    <a:lnTo>
                      <a:pt x="5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Freeform: Shape 205"/>
              <p:cNvSpPr/>
              <p:nvPr/>
            </p:nvSpPr>
            <p:spPr bwMode="auto">
              <a:xfrm>
                <a:off x="5907382" y="2084949"/>
                <a:ext cx="225476" cy="357821"/>
              </a:xfrm>
              <a:custGeom>
                <a:avLst/>
                <a:gdLst>
                  <a:gd name="T0" fmla="*/ 51 w 51"/>
                  <a:gd name="T1" fmla="*/ 81 h 81"/>
                  <a:gd name="T2" fmla="*/ 45 w 51"/>
                  <a:gd name="T3" fmla="*/ 1 h 81"/>
                  <a:gd name="T4" fmla="*/ 40 w 51"/>
                  <a:gd name="T5" fmla="*/ 0 h 81"/>
                  <a:gd name="T6" fmla="*/ 45 w 51"/>
                  <a:gd name="T7" fmla="*/ 7 h 81"/>
                  <a:gd name="T8" fmla="*/ 45 w 51"/>
                  <a:gd name="T9" fmla="*/ 53 h 81"/>
                  <a:gd name="T10" fmla="*/ 40 w 51"/>
                  <a:gd name="T11" fmla="*/ 58 h 81"/>
                  <a:gd name="T12" fmla="*/ 45 w 51"/>
                  <a:gd name="T13" fmla="*/ 65 h 81"/>
                  <a:gd name="T14" fmla="*/ 40 w 51"/>
                  <a:gd name="T15" fmla="*/ 65 h 81"/>
                  <a:gd name="T16" fmla="*/ 45 w 51"/>
                  <a:gd name="T17" fmla="*/ 69 h 81"/>
                  <a:gd name="T18" fmla="*/ 45 w 51"/>
                  <a:gd name="T19" fmla="*/ 76 h 81"/>
                  <a:gd name="T20" fmla="*/ 40 w 51"/>
                  <a:gd name="T21" fmla="*/ 81 h 81"/>
                  <a:gd name="T22" fmla="*/ 35 w 51"/>
                  <a:gd name="T23" fmla="*/ 1 h 81"/>
                  <a:gd name="T24" fmla="*/ 25 w 51"/>
                  <a:gd name="T25" fmla="*/ 7 h 81"/>
                  <a:gd name="T26" fmla="*/ 40 w 51"/>
                  <a:gd name="T27" fmla="*/ 0 h 81"/>
                  <a:gd name="T28" fmla="*/ 25 w 51"/>
                  <a:gd name="T29" fmla="*/ 81 h 81"/>
                  <a:gd name="T30" fmla="*/ 40 w 51"/>
                  <a:gd name="T31" fmla="*/ 76 h 81"/>
                  <a:gd name="T32" fmla="*/ 35 w 51"/>
                  <a:gd name="T33" fmla="*/ 69 h 81"/>
                  <a:gd name="T34" fmla="*/ 40 w 51"/>
                  <a:gd name="T35" fmla="*/ 65 h 81"/>
                  <a:gd name="T36" fmla="*/ 35 w 51"/>
                  <a:gd name="T37" fmla="*/ 58 h 81"/>
                  <a:gd name="T38" fmla="*/ 40 w 51"/>
                  <a:gd name="T39" fmla="*/ 53 h 81"/>
                  <a:gd name="T40" fmla="*/ 25 w 51"/>
                  <a:gd name="T41" fmla="*/ 58 h 81"/>
                  <a:gd name="T42" fmla="*/ 30 w 51"/>
                  <a:gd name="T43" fmla="*/ 65 h 81"/>
                  <a:gd name="T44" fmla="*/ 25 w 51"/>
                  <a:gd name="T45" fmla="*/ 65 h 81"/>
                  <a:gd name="T46" fmla="*/ 30 w 51"/>
                  <a:gd name="T47" fmla="*/ 69 h 81"/>
                  <a:gd name="T48" fmla="*/ 30 w 51"/>
                  <a:gd name="T49" fmla="*/ 76 h 81"/>
                  <a:gd name="T50" fmla="*/ 25 w 51"/>
                  <a:gd name="T51" fmla="*/ 81 h 81"/>
                  <a:gd name="T52" fmla="*/ 10 w 51"/>
                  <a:gd name="T53" fmla="*/ 1 h 81"/>
                  <a:gd name="T54" fmla="*/ 25 w 51"/>
                  <a:gd name="T55" fmla="*/ 7 h 81"/>
                  <a:gd name="T56" fmla="*/ 10 w 51"/>
                  <a:gd name="T57" fmla="*/ 81 h 81"/>
                  <a:gd name="T58" fmla="*/ 25 w 51"/>
                  <a:gd name="T59" fmla="*/ 76 h 81"/>
                  <a:gd name="T60" fmla="*/ 20 w 51"/>
                  <a:gd name="T61" fmla="*/ 69 h 81"/>
                  <a:gd name="T62" fmla="*/ 25 w 51"/>
                  <a:gd name="T63" fmla="*/ 65 h 81"/>
                  <a:gd name="T64" fmla="*/ 20 w 51"/>
                  <a:gd name="T65" fmla="*/ 58 h 81"/>
                  <a:gd name="T66" fmla="*/ 25 w 51"/>
                  <a:gd name="T67" fmla="*/ 53 h 81"/>
                  <a:gd name="T68" fmla="*/ 10 w 51"/>
                  <a:gd name="T69" fmla="*/ 58 h 81"/>
                  <a:gd name="T70" fmla="*/ 15 w 51"/>
                  <a:gd name="T71" fmla="*/ 65 h 81"/>
                  <a:gd name="T72" fmla="*/ 10 w 51"/>
                  <a:gd name="T73" fmla="*/ 65 h 81"/>
                  <a:gd name="T74" fmla="*/ 15 w 51"/>
                  <a:gd name="T75" fmla="*/ 69 h 81"/>
                  <a:gd name="T76" fmla="*/ 15 w 51"/>
                  <a:gd name="T77" fmla="*/ 76 h 81"/>
                  <a:gd name="T78" fmla="*/ 10 w 51"/>
                  <a:gd name="T79" fmla="*/ 81 h 81"/>
                  <a:gd name="T80" fmla="*/ 0 w 51"/>
                  <a:gd name="T81" fmla="*/ 1 h 81"/>
                  <a:gd name="T82" fmla="*/ 1 w 51"/>
                  <a:gd name="T83" fmla="*/ 81 h 81"/>
                  <a:gd name="T84" fmla="*/ 10 w 51"/>
                  <a:gd name="T85" fmla="*/ 76 h 81"/>
                  <a:gd name="T86" fmla="*/ 5 w 51"/>
                  <a:gd name="T87" fmla="*/ 69 h 81"/>
                  <a:gd name="T88" fmla="*/ 10 w 51"/>
                  <a:gd name="T89" fmla="*/ 65 h 81"/>
                  <a:gd name="T90" fmla="*/ 5 w 51"/>
                  <a:gd name="T91" fmla="*/ 58 h 81"/>
                  <a:gd name="T92" fmla="*/ 10 w 51"/>
                  <a:gd name="T93" fmla="*/ 53 h 81"/>
                  <a:gd name="T94" fmla="*/ 5 w 51"/>
                  <a:gd name="T95" fmla="*/ 7 h 81"/>
                  <a:gd name="T96" fmla="*/ 10 w 51"/>
                  <a:gd name="T9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1" h="81">
                    <a:moveTo>
                      <a:pt x="40" y="81"/>
                    </a:moveTo>
                    <a:cubicBezTo>
                      <a:pt x="51" y="81"/>
                      <a:pt x="51" y="81"/>
                      <a:pt x="51" y="8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5" y="53"/>
                      <a:pt x="45" y="53"/>
                      <a:pt x="45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0" y="76"/>
                      <a:pt x="40" y="76"/>
                      <a:pt x="40" y="76"/>
                    </a:cubicBezTo>
                    <a:lnTo>
                      <a:pt x="40" y="81"/>
                    </a:lnTo>
                    <a:close/>
                    <a:moveTo>
                      <a:pt x="35" y="0"/>
                    </a:moveTo>
                    <a:cubicBezTo>
                      <a:pt x="35" y="1"/>
                      <a:pt x="35" y="1"/>
                      <a:pt x="35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5" y="0"/>
                      <a:pt x="35" y="0"/>
                      <a:pt x="35" y="0"/>
                    </a:cubicBezTo>
                    <a:close/>
                    <a:moveTo>
                      <a:pt x="25" y="81"/>
                    </a:move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5" y="76"/>
                      <a:pt x="35" y="76"/>
                      <a:pt x="35" y="76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5" y="76"/>
                      <a:pt x="25" y="76"/>
                      <a:pt x="25" y="76"/>
                    </a:cubicBezTo>
                    <a:lnTo>
                      <a:pt x="25" y="81"/>
                    </a:lnTo>
                    <a:close/>
                    <a:moveTo>
                      <a:pt x="25" y="1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1"/>
                      <a:pt x="25" y="1"/>
                      <a:pt x="25" y="1"/>
                    </a:cubicBezTo>
                    <a:close/>
                    <a:moveTo>
                      <a:pt x="10" y="81"/>
                    </a:moveTo>
                    <a:cubicBezTo>
                      <a:pt x="25" y="81"/>
                      <a:pt x="25" y="81"/>
                      <a:pt x="25" y="81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20" y="69"/>
                      <a:pt x="20" y="69"/>
                      <a:pt x="20" y="69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58"/>
                      <a:pt x="20" y="58"/>
                      <a:pt x="20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0" y="76"/>
                      <a:pt x="10" y="76"/>
                      <a:pt x="10" y="76"/>
                    </a:cubicBezTo>
                    <a:lnTo>
                      <a:pt x="10" y="81"/>
                    </a:lnTo>
                    <a:close/>
                    <a:moveTo>
                      <a:pt x="1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4"/>
                      <a:pt x="1" y="78"/>
                      <a:pt x="1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5" y="76"/>
                      <a:pt x="5" y="76"/>
                      <a:pt x="5" y="7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5" y="53"/>
                      <a:pt x="5" y="53"/>
                      <a:pt x="5" y="53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10" y="7"/>
                      <a:pt x="10" y="7"/>
                      <a:pt x="10" y="7"/>
                    </a:cubicBezTo>
                    <a:lnTo>
                      <a:pt x="1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Freeform: Shape 206"/>
              <p:cNvSpPr/>
              <p:nvPr/>
            </p:nvSpPr>
            <p:spPr bwMode="auto">
              <a:xfrm>
                <a:off x="5205220" y="1330095"/>
                <a:ext cx="142148" cy="61271"/>
              </a:xfrm>
              <a:custGeom>
                <a:avLst/>
                <a:gdLst>
                  <a:gd name="T0" fmla="*/ 0 w 116"/>
                  <a:gd name="T1" fmla="*/ 28 h 50"/>
                  <a:gd name="T2" fmla="*/ 44 w 116"/>
                  <a:gd name="T3" fmla="*/ 50 h 50"/>
                  <a:gd name="T4" fmla="*/ 116 w 116"/>
                  <a:gd name="T5" fmla="*/ 50 h 50"/>
                  <a:gd name="T6" fmla="*/ 15 w 116"/>
                  <a:gd name="T7" fmla="*/ 0 h 50"/>
                  <a:gd name="T8" fmla="*/ 0 w 116"/>
                  <a:gd name="T9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50">
                    <a:moveTo>
                      <a:pt x="0" y="28"/>
                    </a:moveTo>
                    <a:lnTo>
                      <a:pt x="44" y="50"/>
                    </a:lnTo>
                    <a:lnTo>
                      <a:pt x="116" y="50"/>
                    </a:lnTo>
                    <a:lnTo>
                      <a:pt x="15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Freeform: Shape 207"/>
              <p:cNvSpPr/>
              <p:nvPr/>
            </p:nvSpPr>
            <p:spPr bwMode="auto">
              <a:xfrm>
                <a:off x="5205220" y="1399944"/>
                <a:ext cx="349243" cy="176459"/>
              </a:xfrm>
              <a:custGeom>
                <a:avLst/>
                <a:gdLst>
                  <a:gd name="T0" fmla="*/ 56 w 79"/>
                  <a:gd name="T1" fmla="*/ 40 h 40"/>
                  <a:gd name="T2" fmla="*/ 64 w 79"/>
                  <a:gd name="T3" fmla="*/ 40 h 40"/>
                  <a:gd name="T4" fmla="*/ 64 w 79"/>
                  <a:gd name="T5" fmla="*/ 32 h 40"/>
                  <a:gd name="T6" fmla="*/ 79 w 79"/>
                  <a:gd name="T7" fmla="*/ 32 h 40"/>
                  <a:gd name="T8" fmla="*/ 79 w 79"/>
                  <a:gd name="T9" fmla="*/ 8 h 40"/>
                  <a:gd name="T10" fmla="*/ 64 w 79"/>
                  <a:gd name="T11" fmla="*/ 8 h 40"/>
                  <a:gd name="T12" fmla="*/ 64 w 79"/>
                  <a:gd name="T13" fmla="*/ 0 h 40"/>
                  <a:gd name="T14" fmla="*/ 37 w 79"/>
                  <a:gd name="T15" fmla="*/ 0 h 40"/>
                  <a:gd name="T16" fmla="*/ 17 w 79"/>
                  <a:gd name="T17" fmla="*/ 0 h 40"/>
                  <a:gd name="T18" fmla="*/ 0 w 79"/>
                  <a:gd name="T19" fmla="*/ 0 h 40"/>
                  <a:gd name="T20" fmla="*/ 0 w 79"/>
                  <a:gd name="T21" fmla="*/ 2 h 40"/>
                  <a:gd name="T22" fmla="*/ 24 w 79"/>
                  <a:gd name="T23" fmla="*/ 16 h 40"/>
                  <a:gd name="T24" fmla="*/ 48 w 79"/>
                  <a:gd name="T25" fmla="*/ 16 h 40"/>
                  <a:gd name="T26" fmla="*/ 48 w 79"/>
                  <a:gd name="T27" fmla="*/ 25 h 40"/>
                  <a:gd name="T28" fmla="*/ 36 w 79"/>
                  <a:gd name="T29" fmla="*/ 25 h 40"/>
                  <a:gd name="T30" fmla="*/ 56 w 79"/>
                  <a:gd name="T3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" h="40">
                    <a:moveTo>
                      <a:pt x="56" y="4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6"/>
                      <a:pt x="16" y="11"/>
                      <a:pt x="24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43" y="30"/>
                      <a:pt x="50" y="35"/>
                      <a:pt x="56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Freeform: Shape 208"/>
              <p:cNvSpPr/>
              <p:nvPr/>
            </p:nvSpPr>
            <p:spPr bwMode="auto">
              <a:xfrm>
                <a:off x="4304542" y="4067667"/>
                <a:ext cx="296550" cy="79652"/>
              </a:xfrm>
              <a:custGeom>
                <a:avLst/>
                <a:gdLst>
                  <a:gd name="T0" fmla="*/ 33 w 242"/>
                  <a:gd name="T1" fmla="*/ 65 h 65"/>
                  <a:gd name="T2" fmla="*/ 36 w 242"/>
                  <a:gd name="T3" fmla="*/ 65 h 65"/>
                  <a:gd name="T4" fmla="*/ 202 w 242"/>
                  <a:gd name="T5" fmla="*/ 65 h 65"/>
                  <a:gd name="T6" fmla="*/ 206 w 242"/>
                  <a:gd name="T7" fmla="*/ 65 h 65"/>
                  <a:gd name="T8" fmla="*/ 242 w 242"/>
                  <a:gd name="T9" fmla="*/ 0 h 65"/>
                  <a:gd name="T10" fmla="*/ 238 w 242"/>
                  <a:gd name="T11" fmla="*/ 0 h 65"/>
                  <a:gd name="T12" fmla="*/ 206 w 242"/>
                  <a:gd name="T13" fmla="*/ 0 h 65"/>
                  <a:gd name="T14" fmla="*/ 177 w 242"/>
                  <a:gd name="T15" fmla="*/ 0 h 65"/>
                  <a:gd name="T16" fmla="*/ 65 w 242"/>
                  <a:gd name="T17" fmla="*/ 0 h 65"/>
                  <a:gd name="T18" fmla="*/ 36 w 242"/>
                  <a:gd name="T19" fmla="*/ 0 h 65"/>
                  <a:gd name="T20" fmla="*/ 0 w 242"/>
                  <a:gd name="T21" fmla="*/ 0 h 65"/>
                  <a:gd name="T22" fmla="*/ 33 w 242"/>
                  <a:gd name="T2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65">
                    <a:moveTo>
                      <a:pt x="33" y="65"/>
                    </a:moveTo>
                    <a:lnTo>
                      <a:pt x="36" y="65"/>
                    </a:lnTo>
                    <a:lnTo>
                      <a:pt x="202" y="65"/>
                    </a:lnTo>
                    <a:lnTo>
                      <a:pt x="206" y="65"/>
                    </a:lnTo>
                    <a:lnTo>
                      <a:pt x="242" y="0"/>
                    </a:lnTo>
                    <a:lnTo>
                      <a:pt x="238" y="0"/>
                    </a:lnTo>
                    <a:lnTo>
                      <a:pt x="206" y="0"/>
                    </a:lnTo>
                    <a:lnTo>
                      <a:pt x="177" y="0"/>
                    </a:lnTo>
                    <a:lnTo>
                      <a:pt x="65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33" y="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Freeform: Shape 209"/>
              <p:cNvSpPr/>
              <p:nvPr/>
            </p:nvSpPr>
            <p:spPr bwMode="auto">
              <a:xfrm>
                <a:off x="4300866" y="4086048"/>
                <a:ext cx="295324" cy="140922"/>
              </a:xfrm>
              <a:custGeom>
                <a:avLst/>
                <a:gdLst>
                  <a:gd name="T0" fmla="*/ 0 w 67"/>
                  <a:gd name="T1" fmla="*/ 32 h 32"/>
                  <a:gd name="T2" fmla="*/ 67 w 67"/>
                  <a:gd name="T3" fmla="*/ 32 h 32"/>
                  <a:gd name="T4" fmla="*/ 67 w 67"/>
                  <a:gd name="T5" fmla="*/ 0 h 32"/>
                  <a:gd name="T6" fmla="*/ 60 w 67"/>
                  <a:gd name="T7" fmla="*/ 15 h 32"/>
                  <a:gd name="T8" fmla="*/ 59 w 67"/>
                  <a:gd name="T9" fmla="*/ 16 h 32"/>
                  <a:gd name="T10" fmla="*/ 58 w 67"/>
                  <a:gd name="T11" fmla="*/ 16 h 32"/>
                  <a:gd name="T12" fmla="*/ 56 w 67"/>
                  <a:gd name="T13" fmla="*/ 16 h 32"/>
                  <a:gd name="T14" fmla="*/ 39 w 67"/>
                  <a:gd name="T15" fmla="*/ 16 h 32"/>
                  <a:gd name="T16" fmla="*/ 39 w 67"/>
                  <a:gd name="T17" fmla="*/ 17 h 32"/>
                  <a:gd name="T18" fmla="*/ 39 w 67"/>
                  <a:gd name="T19" fmla="*/ 20 h 32"/>
                  <a:gd name="T20" fmla="*/ 34 w 67"/>
                  <a:gd name="T21" fmla="*/ 22 h 32"/>
                  <a:gd name="T22" fmla="*/ 30 w 67"/>
                  <a:gd name="T23" fmla="*/ 20 h 32"/>
                  <a:gd name="T24" fmla="*/ 29 w 67"/>
                  <a:gd name="T25" fmla="*/ 17 h 32"/>
                  <a:gd name="T26" fmla="*/ 29 w 67"/>
                  <a:gd name="T27" fmla="*/ 16 h 32"/>
                  <a:gd name="T28" fmla="*/ 12 w 67"/>
                  <a:gd name="T29" fmla="*/ 16 h 32"/>
                  <a:gd name="T30" fmla="*/ 10 w 67"/>
                  <a:gd name="T31" fmla="*/ 16 h 32"/>
                  <a:gd name="T32" fmla="*/ 9 w 67"/>
                  <a:gd name="T33" fmla="*/ 16 h 32"/>
                  <a:gd name="T34" fmla="*/ 8 w 67"/>
                  <a:gd name="T35" fmla="*/ 15 h 32"/>
                  <a:gd name="T36" fmla="*/ 0 w 67"/>
                  <a:gd name="T37" fmla="*/ 1 h 32"/>
                  <a:gd name="T38" fmla="*/ 0 w 67"/>
                  <a:gd name="T3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7" h="32">
                    <a:moveTo>
                      <a:pt x="0" y="32"/>
                    </a:move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8"/>
                      <a:pt x="39" y="19"/>
                      <a:pt x="39" y="20"/>
                    </a:cubicBezTo>
                    <a:cubicBezTo>
                      <a:pt x="38" y="21"/>
                      <a:pt x="36" y="22"/>
                      <a:pt x="34" y="22"/>
                    </a:cubicBezTo>
                    <a:cubicBezTo>
                      <a:pt x="32" y="22"/>
                      <a:pt x="31" y="21"/>
                      <a:pt x="30" y="20"/>
                    </a:cubicBezTo>
                    <a:cubicBezTo>
                      <a:pt x="29" y="19"/>
                      <a:pt x="29" y="18"/>
                      <a:pt x="29" y="17"/>
                    </a:cubicBezTo>
                    <a:cubicBezTo>
                      <a:pt x="29" y="17"/>
                      <a:pt x="29" y="16"/>
                      <a:pt x="29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Freeform: Shape 210"/>
              <p:cNvSpPr/>
              <p:nvPr/>
            </p:nvSpPr>
            <p:spPr bwMode="auto">
              <a:xfrm>
                <a:off x="4348657" y="3962282"/>
                <a:ext cx="208320" cy="96808"/>
              </a:xfrm>
              <a:custGeom>
                <a:avLst/>
                <a:gdLst>
                  <a:gd name="T0" fmla="*/ 47 w 47"/>
                  <a:gd name="T1" fmla="*/ 22 h 22"/>
                  <a:gd name="T2" fmla="*/ 47 w 47"/>
                  <a:gd name="T3" fmla="*/ 10 h 22"/>
                  <a:gd name="T4" fmla="*/ 38 w 47"/>
                  <a:gd name="T5" fmla="*/ 0 h 22"/>
                  <a:gd name="T6" fmla="*/ 9 w 47"/>
                  <a:gd name="T7" fmla="*/ 0 h 22"/>
                  <a:gd name="T8" fmla="*/ 0 w 47"/>
                  <a:gd name="T9" fmla="*/ 10 h 22"/>
                  <a:gd name="T10" fmla="*/ 0 w 47"/>
                  <a:gd name="T11" fmla="*/ 22 h 22"/>
                  <a:gd name="T12" fmla="*/ 8 w 47"/>
                  <a:gd name="T13" fmla="*/ 22 h 22"/>
                  <a:gd name="T14" fmla="*/ 8 w 47"/>
                  <a:gd name="T15" fmla="*/ 10 h 22"/>
                  <a:gd name="T16" fmla="*/ 9 w 47"/>
                  <a:gd name="T17" fmla="*/ 8 h 22"/>
                  <a:gd name="T18" fmla="*/ 38 w 47"/>
                  <a:gd name="T19" fmla="*/ 8 h 22"/>
                  <a:gd name="T20" fmla="*/ 39 w 47"/>
                  <a:gd name="T21" fmla="*/ 10 h 22"/>
                  <a:gd name="T22" fmla="*/ 39 w 47"/>
                  <a:gd name="T23" fmla="*/ 22 h 22"/>
                  <a:gd name="T24" fmla="*/ 47 w 47"/>
                  <a:gd name="T2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22">
                    <a:moveTo>
                      <a:pt x="47" y="22"/>
                    </a:move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5"/>
                      <a:pt x="43" y="0"/>
                      <a:pt x="3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8"/>
                      <a:pt x="9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8"/>
                      <a:pt x="39" y="9"/>
                      <a:pt x="39" y="10"/>
                    </a:cubicBezTo>
                    <a:cubicBezTo>
                      <a:pt x="39" y="22"/>
                      <a:pt x="39" y="22"/>
                      <a:pt x="39" y="22"/>
                    </a:cubicBezTo>
                    <a:lnTo>
                      <a:pt x="47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Freeform: Shape 211"/>
              <p:cNvSpPr/>
              <p:nvPr/>
            </p:nvSpPr>
            <p:spPr bwMode="auto">
              <a:xfrm>
                <a:off x="3519053" y="1250443"/>
                <a:ext cx="308804" cy="308804"/>
              </a:xfrm>
              <a:custGeom>
                <a:avLst/>
                <a:gdLst>
                  <a:gd name="T0" fmla="*/ 35 w 70"/>
                  <a:gd name="T1" fmla="*/ 70 h 70"/>
                  <a:gd name="T2" fmla="*/ 46 w 70"/>
                  <a:gd name="T3" fmla="*/ 68 h 70"/>
                  <a:gd name="T4" fmla="*/ 63 w 70"/>
                  <a:gd name="T5" fmla="*/ 55 h 70"/>
                  <a:gd name="T6" fmla="*/ 70 w 70"/>
                  <a:gd name="T7" fmla="*/ 35 h 70"/>
                  <a:gd name="T8" fmla="*/ 35 w 70"/>
                  <a:gd name="T9" fmla="*/ 0 h 70"/>
                  <a:gd name="T10" fmla="*/ 35 w 70"/>
                  <a:gd name="T11" fmla="*/ 24 h 70"/>
                  <a:gd name="T12" fmla="*/ 45 w 70"/>
                  <a:gd name="T13" fmla="*/ 35 h 70"/>
                  <a:gd name="T14" fmla="*/ 35 w 70"/>
                  <a:gd name="T15" fmla="*/ 45 h 70"/>
                  <a:gd name="T16" fmla="*/ 35 w 70"/>
                  <a:gd name="T17" fmla="*/ 70 h 70"/>
                  <a:gd name="T18" fmla="*/ 35 w 70"/>
                  <a:gd name="T19" fmla="*/ 0 h 70"/>
                  <a:gd name="T20" fmla="*/ 0 w 70"/>
                  <a:gd name="T21" fmla="*/ 35 h 70"/>
                  <a:gd name="T22" fmla="*/ 35 w 70"/>
                  <a:gd name="T23" fmla="*/ 70 h 70"/>
                  <a:gd name="T24" fmla="*/ 35 w 70"/>
                  <a:gd name="T25" fmla="*/ 70 h 70"/>
                  <a:gd name="T26" fmla="*/ 35 w 70"/>
                  <a:gd name="T27" fmla="*/ 45 h 70"/>
                  <a:gd name="T28" fmla="*/ 35 w 70"/>
                  <a:gd name="T29" fmla="*/ 45 h 70"/>
                  <a:gd name="T30" fmla="*/ 35 w 70"/>
                  <a:gd name="T31" fmla="*/ 45 h 70"/>
                  <a:gd name="T32" fmla="*/ 25 w 70"/>
                  <a:gd name="T33" fmla="*/ 35 h 70"/>
                  <a:gd name="T34" fmla="*/ 35 w 70"/>
                  <a:gd name="T35" fmla="*/ 24 h 70"/>
                  <a:gd name="T36" fmla="*/ 35 w 70"/>
                  <a:gd name="T37" fmla="*/ 24 h 70"/>
                  <a:gd name="T38" fmla="*/ 35 w 70"/>
                  <a:gd name="T3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70">
                    <a:moveTo>
                      <a:pt x="35" y="70"/>
                    </a:moveTo>
                    <a:cubicBezTo>
                      <a:pt x="39" y="70"/>
                      <a:pt x="43" y="69"/>
                      <a:pt x="46" y="68"/>
                    </a:cubicBezTo>
                    <a:cubicBezTo>
                      <a:pt x="52" y="63"/>
                      <a:pt x="57" y="59"/>
                      <a:pt x="63" y="55"/>
                    </a:cubicBezTo>
                    <a:cubicBezTo>
                      <a:pt x="67" y="49"/>
                      <a:pt x="70" y="42"/>
                      <a:pt x="70" y="35"/>
                    </a:cubicBezTo>
                    <a:cubicBezTo>
                      <a:pt x="70" y="15"/>
                      <a:pt x="54" y="0"/>
                      <a:pt x="35" y="0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40" y="24"/>
                      <a:pt x="45" y="29"/>
                      <a:pt x="45" y="35"/>
                    </a:cubicBezTo>
                    <a:cubicBezTo>
                      <a:pt x="45" y="40"/>
                      <a:pt x="40" y="45"/>
                      <a:pt x="35" y="45"/>
                    </a:cubicBezTo>
                    <a:lnTo>
                      <a:pt x="35" y="70"/>
                    </a:lnTo>
                    <a:close/>
                    <a:moveTo>
                      <a:pt x="35" y="0"/>
                    </a:moveTo>
                    <a:cubicBezTo>
                      <a:pt x="15" y="0"/>
                      <a:pt x="0" y="15"/>
                      <a:pt x="0" y="35"/>
                    </a:cubicBezTo>
                    <a:cubicBezTo>
                      <a:pt x="0" y="54"/>
                      <a:pt x="15" y="70"/>
                      <a:pt x="35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29" y="45"/>
                      <a:pt x="25" y="40"/>
                      <a:pt x="25" y="35"/>
                    </a:cubicBezTo>
                    <a:cubicBezTo>
                      <a:pt x="25" y="29"/>
                      <a:pt x="29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0"/>
                      <a:pt x="35" y="0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Freeform: Shape 212"/>
              <p:cNvSpPr/>
              <p:nvPr/>
            </p:nvSpPr>
            <p:spPr bwMode="auto">
              <a:xfrm>
                <a:off x="3376905" y="1625420"/>
                <a:ext cx="257337" cy="216898"/>
              </a:xfrm>
              <a:custGeom>
                <a:avLst/>
                <a:gdLst>
                  <a:gd name="T0" fmla="*/ 15 w 58"/>
                  <a:gd name="T1" fmla="*/ 49 h 49"/>
                  <a:gd name="T2" fmla="*/ 17 w 58"/>
                  <a:gd name="T3" fmla="*/ 49 h 49"/>
                  <a:gd name="T4" fmla="*/ 21 w 58"/>
                  <a:gd name="T5" fmla="*/ 43 h 49"/>
                  <a:gd name="T6" fmla="*/ 15 w 58"/>
                  <a:gd name="T7" fmla="*/ 43 h 49"/>
                  <a:gd name="T8" fmla="*/ 15 w 58"/>
                  <a:gd name="T9" fmla="*/ 49 h 49"/>
                  <a:gd name="T10" fmla="*/ 15 w 58"/>
                  <a:gd name="T11" fmla="*/ 31 h 49"/>
                  <a:gd name="T12" fmla="*/ 19 w 58"/>
                  <a:gd name="T13" fmla="*/ 25 h 49"/>
                  <a:gd name="T14" fmla="*/ 27 w 58"/>
                  <a:gd name="T15" fmla="*/ 36 h 49"/>
                  <a:gd name="T16" fmla="*/ 35 w 58"/>
                  <a:gd name="T17" fmla="*/ 26 h 49"/>
                  <a:gd name="T18" fmla="*/ 41 w 58"/>
                  <a:gd name="T19" fmla="*/ 16 h 49"/>
                  <a:gd name="T20" fmla="*/ 41 w 58"/>
                  <a:gd name="T21" fmla="*/ 16 h 49"/>
                  <a:gd name="T22" fmla="*/ 42 w 58"/>
                  <a:gd name="T23" fmla="*/ 17 h 49"/>
                  <a:gd name="T24" fmla="*/ 58 w 58"/>
                  <a:gd name="T25" fmla="*/ 0 h 49"/>
                  <a:gd name="T26" fmla="*/ 15 w 58"/>
                  <a:gd name="T27" fmla="*/ 0 h 49"/>
                  <a:gd name="T28" fmla="*/ 15 w 58"/>
                  <a:gd name="T29" fmla="*/ 7 h 49"/>
                  <a:gd name="T30" fmla="*/ 20 w 58"/>
                  <a:gd name="T31" fmla="*/ 12 h 49"/>
                  <a:gd name="T32" fmla="*/ 15 w 58"/>
                  <a:gd name="T33" fmla="*/ 17 h 49"/>
                  <a:gd name="T34" fmla="*/ 15 w 58"/>
                  <a:gd name="T35" fmla="*/ 31 h 49"/>
                  <a:gd name="T36" fmla="*/ 0 w 58"/>
                  <a:gd name="T37" fmla="*/ 49 h 49"/>
                  <a:gd name="T38" fmla="*/ 15 w 58"/>
                  <a:gd name="T39" fmla="*/ 49 h 49"/>
                  <a:gd name="T40" fmla="*/ 15 w 58"/>
                  <a:gd name="T41" fmla="*/ 43 h 49"/>
                  <a:gd name="T42" fmla="*/ 5 w 58"/>
                  <a:gd name="T43" fmla="*/ 43 h 49"/>
                  <a:gd name="T44" fmla="*/ 5 w 58"/>
                  <a:gd name="T45" fmla="*/ 43 h 49"/>
                  <a:gd name="T46" fmla="*/ 15 w 58"/>
                  <a:gd name="T47" fmla="*/ 31 h 49"/>
                  <a:gd name="T48" fmla="*/ 15 w 58"/>
                  <a:gd name="T49" fmla="*/ 17 h 49"/>
                  <a:gd name="T50" fmla="*/ 15 w 58"/>
                  <a:gd name="T51" fmla="*/ 17 h 49"/>
                  <a:gd name="T52" fmla="*/ 9 w 58"/>
                  <a:gd name="T53" fmla="*/ 12 h 49"/>
                  <a:gd name="T54" fmla="*/ 15 w 58"/>
                  <a:gd name="T55" fmla="*/ 7 h 49"/>
                  <a:gd name="T56" fmla="*/ 15 w 58"/>
                  <a:gd name="T57" fmla="*/ 7 h 49"/>
                  <a:gd name="T58" fmla="*/ 15 w 58"/>
                  <a:gd name="T59" fmla="*/ 7 h 49"/>
                  <a:gd name="T60" fmla="*/ 15 w 58"/>
                  <a:gd name="T61" fmla="*/ 0 h 49"/>
                  <a:gd name="T62" fmla="*/ 0 w 58"/>
                  <a:gd name="T63" fmla="*/ 0 h 49"/>
                  <a:gd name="T64" fmla="*/ 0 w 58"/>
                  <a:gd name="T6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" h="49">
                    <a:moveTo>
                      <a:pt x="15" y="49"/>
                    </a:moveTo>
                    <a:cubicBezTo>
                      <a:pt x="17" y="49"/>
                      <a:pt x="17" y="49"/>
                      <a:pt x="17" y="49"/>
                    </a:cubicBezTo>
                    <a:cubicBezTo>
                      <a:pt x="18" y="47"/>
                      <a:pt x="20" y="45"/>
                      <a:pt x="21" y="43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9"/>
                      <a:pt x="15" y="49"/>
                      <a:pt x="15" y="49"/>
                    </a:cubicBezTo>
                    <a:close/>
                    <a:moveTo>
                      <a:pt x="15" y="31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27" y="36"/>
                      <a:pt x="27" y="36"/>
                      <a:pt x="27" y="36"/>
                    </a:cubicBezTo>
                    <a:cubicBezTo>
                      <a:pt x="29" y="32"/>
                      <a:pt x="32" y="29"/>
                      <a:pt x="35" y="2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7" y="11"/>
                      <a:pt x="53" y="6"/>
                      <a:pt x="5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8" y="7"/>
                      <a:pt x="20" y="9"/>
                      <a:pt x="20" y="12"/>
                    </a:cubicBezTo>
                    <a:cubicBezTo>
                      <a:pt x="20" y="15"/>
                      <a:pt x="18" y="17"/>
                      <a:pt x="15" y="17"/>
                    </a:cubicBezTo>
                    <a:lnTo>
                      <a:pt x="15" y="31"/>
                    </a:lnTo>
                    <a:close/>
                    <a:moveTo>
                      <a:pt x="0" y="4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17"/>
                      <a:pt x="9" y="15"/>
                      <a:pt x="9" y="12"/>
                    </a:cubicBezTo>
                    <a:cubicBezTo>
                      <a:pt x="9" y="9"/>
                      <a:pt x="12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Freeform: Shape 213"/>
              <p:cNvSpPr/>
              <p:nvPr/>
            </p:nvSpPr>
            <p:spPr bwMode="auto">
              <a:xfrm>
                <a:off x="3946722" y="1143832"/>
                <a:ext cx="164205" cy="234054"/>
              </a:xfrm>
              <a:custGeom>
                <a:avLst/>
                <a:gdLst>
                  <a:gd name="T0" fmla="*/ 37 w 37"/>
                  <a:gd name="T1" fmla="*/ 35 h 53"/>
                  <a:gd name="T2" fmla="*/ 37 w 37"/>
                  <a:gd name="T3" fmla="*/ 0 h 53"/>
                  <a:gd name="T4" fmla="*/ 19 w 37"/>
                  <a:gd name="T5" fmla="*/ 0 h 53"/>
                  <a:gd name="T6" fmla="*/ 0 w 37"/>
                  <a:gd name="T7" fmla="*/ 49 h 53"/>
                  <a:gd name="T8" fmla="*/ 10 w 37"/>
                  <a:gd name="T9" fmla="*/ 53 h 53"/>
                  <a:gd name="T10" fmla="*/ 34 w 37"/>
                  <a:gd name="T11" fmla="*/ 43 h 53"/>
                  <a:gd name="T12" fmla="*/ 37 w 37"/>
                  <a:gd name="T13" fmla="*/ 3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53">
                    <a:moveTo>
                      <a:pt x="37" y="35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8" y="50"/>
                      <a:pt x="26" y="46"/>
                      <a:pt x="34" y="43"/>
                    </a:cubicBezTo>
                    <a:lnTo>
                      <a:pt x="37" y="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Freeform: Shape 214"/>
              <p:cNvSpPr/>
              <p:nvPr/>
            </p:nvSpPr>
            <p:spPr bwMode="auto">
              <a:xfrm>
                <a:off x="4124407" y="1143832"/>
                <a:ext cx="30635" cy="84553"/>
              </a:xfrm>
              <a:custGeom>
                <a:avLst/>
                <a:gdLst>
                  <a:gd name="T0" fmla="*/ 0 w 7"/>
                  <a:gd name="T1" fmla="*/ 19 h 19"/>
                  <a:gd name="T2" fmla="*/ 6 w 7"/>
                  <a:gd name="T3" fmla="*/ 0 h 19"/>
                  <a:gd name="T4" fmla="*/ 7 w 7"/>
                  <a:gd name="T5" fmla="*/ 0 h 19"/>
                  <a:gd name="T6" fmla="*/ 0 w 7"/>
                  <a:gd name="T7" fmla="*/ 0 h 19"/>
                  <a:gd name="T8" fmla="*/ 0 w 7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9">
                    <a:moveTo>
                      <a:pt x="0" y="19"/>
                    </a:moveTo>
                    <a:cubicBezTo>
                      <a:pt x="6" y="15"/>
                      <a:pt x="6" y="7"/>
                      <a:pt x="6" y="0"/>
                    </a:cubicBezTo>
                    <a:cubicBezTo>
                      <a:pt x="6" y="0"/>
                      <a:pt x="6" y="0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Freeform: Shape 215"/>
              <p:cNvSpPr/>
              <p:nvPr/>
            </p:nvSpPr>
            <p:spPr bwMode="auto">
              <a:xfrm>
                <a:off x="4124407" y="1143832"/>
                <a:ext cx="136021" cy="181361"/>
              </a:xfrm>
              <a:custGeom>
                <a:avLst/>
                <a:gdLst>
                  <a:gd name="T0" fmla="*/ 9 w 31"/>
                  <a:gd name="T1" fmla="*/ 0 h 41"/>
                  <a:gd name="T2" fmla="*/ 9 w 31"/>
                  <a:gd name="T3" fmla="*/ 0 h 41"/>
                  <a:gd name="T4" fmla="*/ 0 w 31"/>
                  <a:gd name="T5" fmla="*/ 21 h 41"/>
                  <a:gd name="T6" fmla="*/ 0 w 31"/>
                  <a:gd name="T7" fmla="*/ 35 h 41"/>
                  <a:gd name="T8" fmla="*/ 2 w 31"/>
                  <a:gd name="T9" fmla="*/ 41 h 41"/>
                  <a:gd name="T10" fmla="*/ 31 w 31"/>
                  <a:gd name="T11" fmla="*/ 32 h 41"/>
                  <a:gd name="T12" fmla="*/ 18 w 31"/>
                  <a:gd name="T13" fmla="*/ 0 h 41"/>
                  <a:gd name="T14" fmla="*/ 9 w 31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41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8"/>
                      <a:pt x="8" y="18"/>
                      <a:pt x="0" y="2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1" y="37"/>
                      <a:pt x="21" y="35"/>
                      <a:pt x="31" y="32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Freeform: Shape 216"/>
              <p:cNvSpPr/>
              <p:nvPr/>
            </p:nvSpPr>
            <p:spPr bwMode="auto">
              <a:xfrm>
                <a:off x="4031275" y="1113197"/>
                <a:ext cx="171558" cy="22057"/>
              </a:xfrm>
              <a:custGeom>
                <a:avLst/>
                <a:gdLst>
                  <a:gd name="T0" fmla="*/ 140 w 140"/>
                  <a:gd name="T1" fmla="*/ 0 h 18"/>
                  <a:gd name="T2" fmla="*/ 0 w 140"/>
                  <a:gd name="T3" fmla="*/ 0 h 18"/>
                  <a:gd name="T4" fmla="*/ 0 w 140"/>
                  <a:gd name="T5" fmla="*/ 18 h 18"/>
                  <a:gd name="T6" fmla="*/ 65 w 140"/>
                  <a:gd name="T7" fmla="*/ 18 h 18"/>
                  <a:gd name="T8" fmla="*/ 76 w 140"/>
                  <a:gd name="T9" fmla="*/ 18 h 18"/>
                  <a:gd name="T10" fmla="*/ 140 w 140"/>
                  <a:gd name="T11" fmla="*/ 18 h 18"/>
                  <a:gd name="T12" fmla="*/ 140 w 140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18">
                    <a:moveTo>
                      <a:pt x="1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65" y="18"/>
                    </a:lnTo>
                    <a:lnTo>
                      <a:pt x="76" y="18"/>
                    </a:lnTo>
                    <a:lnTo>
                      <a:pt x="140" y="18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Freeform: Shape 217"/>
              <p:cNvSpPr/>
              <p:nvPr/>
            </p:nvSpPr>
            <p:spPr bwMode="auto">
              <a:xfrm>
                <a:off x="3351171" y="3599560"/>
                <a:ext cx="247533" cy="145824"/>
              </a:xfrm>
              <a:custGeom>
                <a:avLst/>
                <a:gdLst>
                  <a:gd name="T0" fmla="*/ 32 w 56"/>
                  <a:gd name="T1" fmla="*/ 0 h 33"/>
                  <a:gd name="T2" fmla="*/ 32 w 56"/>
                  <a:gd name="T3" fmla="*/ 6 h 33"/>
                  <a:gd name="T4" fmla="*/ 0 w 56"/>
                  <a:gd name="T5" fmla="*/ 33 h 33"/>
                  <a:gd name="T6" fmla="*/ 32 w 56"/>
                  <a:gd name="T7" fmla="*/ 27 h 33"/>
                  <a:gd name="T8" fmla="*/ 32 w 56"/>
                  <a:gd name="T9" fmla="*/ 32 h 33"/>
                  <a:gd name="T10" fmla="*/ 56 w 56"/>
                  <a:gd name="T11" fmla="*/ 16 h 33"/>
                  <a:gd name="T12" fmla="*/ 32 w 56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3">
                    <a:moveTo>
                      <a:pt x="32" y="0"/>
                    </a:moveTo>
                    <a:cubicBezTo>
                      <a:pt x="32" y="6"/>
                      <a:pt x="32" y="6"/>
                      <a:pt x="32" y="6"/>
                    </a:cubicBezTo>
                    <a:cubicBezTo>
                      <a:pt x="4" y="6"/>
                      <a:pt x="0" y="33"/>
                      <a:pt x="0" y="33"/>
                    </a:cubicBezTo>
                    <a:cubicBezTo>
                      <a:pt x="0" y="33"/>
                      <a:pt x="9" y="27"/>
                      <a:pt x="32" y="27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56" y="16"/>
                      <a:pt x="56" y="16"/>
                      <a:pt x="56" y="16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Freeform: Shape 218"/>
              <p:cNvSpPr/>
              <p:nvPr/>
            </p:nvSpPr>
            <p:spPr bwMode="auto">
              <a:xfrm>
                <a:off x="3329114" y="3728228"/>
                <a:ext cx="242632" cy="145824"/>
              </a:xfrm>
              <a:custGeom>
                <a:avLst/>
                <a:gdLst>
                  <a:gd name="T0" fmla="*/ 24 w 55"/>
                  <a:gd name="T1" fmla="*/ 33 h 33"/>
                  <a:gd name="T2" fmla="*/ 24 w 55"/>
                  <a:gd name="T3" fmla="*/ 28 h 33"/>
                  <a:gd name="T4" fmla="*/ 55 w 55"/>
                  <a:gd name="T5" fmla="*/ 0 h 33"/>
                  <a:gd name="T6" fmla="*/ 24 w 55"/>
                  <a:gd name="T7" fmla="*/ 7 h 33"/>
                  <a:gd name="T8" fmla="*/ 24 w 55"/>
                  <a:gd name="T9" fmla="*/ 1 h 33"/>
                  <a:gd name="T10" fmla="*/ 0 w 55"/>
                  <a:gd name="T11" fmla="*/ 17 h 33"/>
                  <a:gd name="T12" fmla="*/ 24 w 55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33">
                    <a:moveTo>
                      <a:pt x="24" y="33"/>
                    </a:moveTo>
                    <a:cubicBezTo>
                      <a:pt x="24" y="28"/>
                      <a:pt x="24" y="28"/>
                      <a:pt x="24" y="28"/>
                    </a:cubicBezTo>
                    <a:cubicBezTo>
                      <a:pt x="52" y="28"/>
                      <a:pt x="55" y="0"/>
                      <a:pt x="55" y="0"/>
                    </a:cubicBezTo>
                    <a:cubicBezTo>
                      <a:pt x="55" y="0"/>
                      <a:pt x="47" y="7"/>
                      <a:pt x="24" y="7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Freeform: Shape 219"/>
              <p:cNvSpPr/>
              <p:nvPr/>
            </p:nvSpPr>
            <p:spPr bwMode="auto">
              <a:xfrm>
                <a:off x="5196643" y="1104619"/>
                <a:ext cx="203418" cy="203419"/>
              </a:xfrm>
              <a:custGeom>
                <a:avLst/>
                <a:gdLst>
                  <a:gd name="T0" fmla="*/ 34 w 46"/>
                  <a:gd name="T1" fmla="*/ 43 h 46"/>
                  <a:gd name="T2" fmla="*/ 43 w 46"/>
                  <a:gd name="T3" fmla="*/ 34 h 46"/>
                  <a:gd name="T4" fmla="*/ 45 w 46"/>
                  <a:gd name="T5" fmla="*/ 27 h 46"/>
                  <a:gd name="T6" fmla="*/ 45 w 46"/>
                  <a:gd name="T7" fmla="*/ 18 h 46"/>
                  <a:gd name="T8" fmla="*/ 43 w 46"/>
                  <a:gd name="T9" fmla="*/ 11 h 46"/>
                  <a:gd name="T10" fmla="*/ 34 w 46"/>
                  <a:gd name="T11" fmla="*/ 3 h 46"/>
                  <a:gd name="T12" fmla="*/ 31 w 46"/>
                  <a:gd name="T13" fmla="*/ 1 h 46"/>
                  <a:gd name="T14" fmla="*/ 24 w 46"/>
                  <a:gd name="T15" fmla="*/ 0 h 46"/>
                  <a:gd name="T16" fmla="*/ 25 w 46"/>
                  <a:gd name="T17" fmla="*/ 2 h 46"/>
                  <a:gd name="T18" fmla="*/ 28 w 46"/>
                  <a:gd name="T19" fmla="*/ 2 h 46"/>
                  <a:gd name="T20" fmla="*/ 31 w 46"/>
                  <a:gd name="T21" fmla="*/ 3 h 46"/>
                  <a:gd name="T22" fmla="*/ 30 w 46"/>
                  <a:gd name="T23" fmla="*/ 3 h 46"/>
                  <a:gd name="T24" fmla="*/ 26 w 46"/>
                  <a:gd name="T25" fmla="*/ 5 h 46"/>
                  <a:gd name="T26" fmla="*/ 27 w 46"/>
                  <a:gd name="T27" fmla="*/ 7 h 46"/>
                  <a:gd name="T28" fmla="*/ 29 w 46"/>
                  <a:gd name="T29" fmla="*/ 8 h 46"/>
                  <a:gd name="T30" fmla="*/ 32 w 46"/>
                  <a:gd name="T31" fmla="*/ 4 h 46"/>
                  <a:gd name="T32" fmla="*/ 35 w 46"/>
                  <a:gd name="T33" fmla="*/ 5 h 46"/>
                  <a:gd name="T34" fmla="*/ 37 w 46"/>
                  <a:gd name="T35" fmla="*/ 6 h 46"/>
                  <a:gd name="T36" fmla="*/ 38 w 46"/>
                  <a:gd name="T37" fmla="*/ 9 h 46"/>
                  <a:gd name="T38" fmla="*/ 37 w 46"/>
                  <a:gd name="T39" fmla="*/ 11 h 46"/>
                  <a:gd name="T40" fmla="*/ 36 w 46"/>
                  <a:gd name="T41" fmla="*/ 9 h 46"/>
                  <a:gd name="T42" fmla="*/ 33 w 46"/>
                  <a:gd name="T43" fmla="*/ 10 h 46"/>
                  <a:gd name="T44" fmla="*/ 35 w 46"/>
                  <a:gd name="T45" fmla="*/ 11 h 46"/>
                  <a:gd name="T46" fmla="*/ 30 w 46"/>
                  <a:gd name="T47" fmla="*/ 13 h 46"/>
                  <a:gd name="T48" fmla="*/ 28 w 46"/>
                  <a:gd name="T49" fmla="*/ 15 h 46"/>
                  <a:gd name="T50" fmla="*/ 25 w 46"/>
                  <a:gd name="T51" fmla="*/ 17 h 46"/>
                  <a:gd name="T52" fmla="*/ 26 w 46"/>
                  <a:gd name="T53" fmla="*/ 27 h 46"/>
                  <a:gd name="T54" fmla="*/ 29 w 46"/>
                  <a:gd name="T55" fmla="*/ 28 h 46"/>
                  <a:gd name="T56" fmla="*/ 31 w 46"/>
                  <a:gd name="T57" fmla="*/ 28 h 46"/>
                  <a:gd name="T58" fmla="*/ 36 w 46"/>
                  <a:gd name="T59" fmla="*/ 31 h 46"/>
                  <a:gd name="T60" fmla="*/ 38 w 46"/>
                  <a:gd name="T61" fmla="*/ 33 h 46"/>
                  <a:gd name="T62" fmla="*/ 41 w 46"/>
                  <a:gd name="T63" fmla="*/ 34 h 46"/>
                  <a:gd name="T64" fmla="*/ 26 w 46"/>
                  <a:gd name="T65" fmla="*/ 40 h 46"/>
                  <a:gd name="T66" fmla="*/ 0 w 46"/>
                  <a:gd name="T67" fmla="*/ 19 h 46"/>
                  <a:gd name="T68" fmla="*/ 0 w 46"/>
                  <a:gd name="T69" fmla="*/ 28 h 46"/>
                  <a:gd name="T70" fmla="*/ 4 w 46"/>
                  <a:gd name="T71" fmla="*/ 37 h 46"/>
                  <a:gd name="T72" fmla="*/ 14 w 46"/>
                  <a:gd name="T73" fmla="*/ 44 h 46"/>
                  <a:gd name="T74" fmla="*/ 23 w 46"/>
                  <a:gd name="T75" fmla="*/ 36 h 46"/>
                  <a:gd name="T76" fmla="*/ 22 w 46"/>
                  <a:gd name="T77" fmla="*/ 33 h 46"/>
                  <a:gd name="T78" fmla="*/ 23 w 46"/>
                  <a:gd name="T79" fmla="*/ 29 h 46"/>
                  <a:gd name="T80" fmla="*/ 21 w 46"/>
                  <a:gd name="T81" fmla="*/ 28 h 46"/>
                  <a:gd name="T82" fmla="*/ 18 w 46"/>
                  <a:gd name="T83" fmla="*/ 26 h 46"/>
                  <a:gd name="T84" fmla="*/ 13 w 46"/>
                  <a:gd name="T85" fmla="*/ 24 h 46"/>
                  <a:gd name="T86" fmla="*/ 11 w 46"/>
                  <a:gd name="T87" fmla="*/ 20 h 46"/>
                  <a:gd name="T88" fmla="*/ 10 w 46"/>
                  <a:gd name="T89" fmla="*/ 20 h 46"/>
                  <a:gd name="T90" fmla="*/ 9 w 46"/>
                  <a:gd name="T91" fmla="*/ 21 h 46"/>
                  <a:gd name="T92" fmla="*/ 8 w 46"/>
                  <a:gd name="T93" fmla="*/ 17 h 46"/>
                  <a:gd name="T94" fmla="*/ 8 w 46"/>
                  <a:gd name="T95" fmla="*/ 13 h 46"/>
                  <a:gd name="T96" fmla="*/ 10 w 46"/>
                  <a:gd name="T97" fmla="*/ 9 h 46"/>
                  <a:gd name="T98" fmla="*/ 9 w 46"/>
                  <a:gd name="T99" fmla="*/ 6 h 46"/>
                  <a:gd name="T100" fmla="*/ 20 w 46"/>
                  <a:gd name="T101" fmla="*/ 1 h 46"/>
                  <a:gd name="T102" fmla="*/ 24 w 46"/>
                  <a:gd name="T103" fmla="*/ 0 h 46"/>
                  <a:gd name="T104" fmla="*/ 14 w 46"/>
                  <a:gd name="T105" fmla="*/ 1 h 46"/>
                  <a:gd name="T106" fmla="*/ 6 w 46"/>
                  <a:gd name="T107" fmla="*/ 6 h 46"/>
                  <a:gd name="T108" fmla="*/ 1 w 46"/>
                  <a:gd name="T109" fmla="*/ 14 h 46"/>
                  <a:gd name="T110" fmla="*/ 24 w 46"/>
                  <a:gd name="T111" fmla="*/ 29 h 46"/>
                  <a:gd name="T112" fmla="*/ 21 w 46"/>
                  <a:gd name="T113" fmla="*/ 25 h 46"/>
                  <a:gd name="T114" fmla="*/ 20 w 46"/>
                  <a:gd name="T115" fmla="*/ 23 h 46"/>
                  <a:gd name="T116" fmla="*/ 16 w 46"/>
                  <a:gd name="T117" fmla="*/ 24 h 46"/>
                  <a:gd name="T118" fmla="*/ 18 w 46"/>
                  <a:gd name="T119" fmla="*/ 19 h 46"/>
                  <a:gd name="T120" fmla="*/ 22 w 46"/>
                  <a:gd name="T121" fmla="*/ 19 h 46"/>
                  <a:gd name="T122" fmla="*/ 24 w 46"/>
                  <a:gd name="T123" fmla="*/ 1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" h="46">
                    <a:moveTo>
                      <a:pt x="24" y="46"/>
                    </a:moveTo>
                    <a:cubicBezTo>
                      <a:pt x="25" y="46"/>
                      <a:pt x="27" y="45"/>
                      <a:pt x="28" y="45"/>
                    </a:cubicBezTo>
                    <a:cubicBezTo>
                      <a:pt x="29" y="45"/>
                      <a:pt x="29" y="45"/>
                      <a:pt x="30" y="45"/>
                    </a:cubicBezTo>
                    <a:cubicBezTo>
                      <a:pt x="30" y="44"/>
                      <a:pt x="31" y="44"/>
                      <a:pt x="31" y="44"/>
                    </a:cubicBezTo>
                    <a:cubicBezTo>
                      <a:pt x="32" y="44"/>
                      <a:pt x="32" y="44"/>
                      <a:pt x="33" y="43"/>
                    </a:cubicBezTo>
                    <a:cubicBezTo>
                      <a:pt x="33" y="43"/>
                      <a:pt x="34" y="43"/>
                      <a:pt x="34" y="43"/>
                    </a:cubicBezTo>
                    <a:cubicBezTo>
                      <a:pt x="36" y="42"/>
                      <a:pt x="37" y="41"/>
                      <a:pt x="38" y="40"/>
                    </a:cubicBezTo>
                    <a:cubicBezTo>
                      <a:pt x="38" y="40"/>
                      <a:pt x="39" y="39"/>
                      <a:pt x="39" y="39"/>
                    </a:cubicBezTo>
                    <a:cubicBezTo>
                      <a:pt x="39" y="39"/>
                      <a:pt x="39" y="39"/>
                      <a:pt x="40" y="38"/>
                    </a:cubicBezTo>
                    <a:cubicBezTo>
                      <a:pt x="40" y="38"/>
                      <a:pt x="40" y="37"/>
                      <a:pt x="41" y="37"/>
                    </a:cubicBezTo>
                    <a:cubicBezTo>
                      <a:pt x="41" y="36"/>
                      <a:pt x="42" y="36"/>
                      <a:pt x="42" y="35"/>
                    </a:cubicBezTo>
                    <a:cubicBezTo>
                      <a:pt x="42" y="35"/>
                      <a:pt x="43" y="34"/>
                      <a:pt x="43" y="34"/>
                    </a:cubicBezTo>
                    <a:cubicBezTo>
                      <a:pt x="43" y="34"/>
                      <a:pt x="43" y="34"/>
                      <a:pt x="43" y="33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0"/>
                      <a:pt x="45" y="29"/>
                      <a:pt x="45" y="28"/>
                    </a:cubicBezTo>
                    <a:cubicBezTo>
                      <a:pt x="45" y="28"/>
                      <a:pt x="45" y="28"/>
                      <a:pt x="45" y="27"/>
                    </a:cubicBezTo>
                    <a:cubicBezTo>
                      <a:pt x="45" y="27"/>
                      <a:pt x="45" y="27"/>
                      <a:pt x="45" y="26"/>
                    </a:cubicBezTo>
                    <a:cubicBezTo>
                      <a:pt x="45" y="26"/>
                      <a:pt x="46" y="25"/>
                      <a:pt x="46" y="25"/>
                    </a:cubicBezTo>
                    <a:cubicBezTo>
                      <a:pt x="46" y="24"/>
                      <a:pt x="46" y="23"/>
                      <a:pt x="46" y="23"/>
                    </a:cubicBezTo>
                    <a:cubicBezTo>
                      <a:pt x="46" y="22"/>
                      <a:pt x="46" y="21"/>
                      <a:pt x="46" y="20"/>
                    </a:cubicBezTo>
                    <a:cubicBezTo>
                      <a:pt x="46" y="20"/>
                      <a:pt x="46" y="20"/>
                      <a:pt x="45" y="19"/>
                    </a:cubicBezTo>
                    <a:cubicBezTo>
                      <a:pt x="45" y="19"/>
                      <a:pt x="45" y="18"/>
                      <a:pt x="45" y="18"/>
                    </a:cubicBezTo>
                    <a:cubicBezTo>
                      <a:pt x="45" y="18"/>
                      <a:pt x="45" y="17"/>
                      <a:pt x="45" y="17"/>
                    </a:cubicBezTo>
                    <a:cubicBezTo>
                      <a:pt x="45" y="16"/>
                      <a:pt x="45" y="15"/>
                      <a:pt x="44" y="15"/>
                    </a:cubicBezTo>
                    <a:cubicBezTo>
                      <a:pt x="44" y="15"/>
                      <a:pt x="44" y="14"/>
                      <a:pt x="44" y="14"/>
                    </a:cubicBezTo>
                    <a:cubicBezTo>
                      <a:pt x="44" y="14"/>
                      <a:pt x="44" y="13"/>
                      <a:pt x="43" y="13"/>
                    </a:cubicBezTo>
                    <a:cubicBezTo>
                      <a:pt x="43" y="13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1"/>
                    </a:cubicBezTo>
                    <a:cubicBezTo>
                      <a:pt x="42" y="10"/>
                      <a:pt x="41" y="9"/>
                      <a:pt x="41" y="8"/>
                    </a:cubicBezTo>
                    <a:cubicBezTo>
                      <a:pt x="40" y="8"/>
                      <a:pt x="40" y="8"/>
                      <a:pt x="40" y="7"/>
                    </a:cubicBezTo>
                    <a:cubicBezTo>
                      <a:pt x="39" y="7"/>
                      <a:pt x="39" y="7"/>
                      <a:pt x="39" y="6"/>
                    </a:cubicBezTo>
                    <a:cubicBezTo>
                      <a:pt x="39" y="6"/>
                      <a:pt x="38" y="6"/>
                      <a:pt x="38" y="6"/>
                    </a:cubicBezTo>
                    <a:cubicBezTo>
                      <a:pt x="38" y="5"/>
                      <a:pt x="37" y="5"/>
                      <a:pt x="36" y="4"/>
                    </a:cubicBezTo>
                    <a:cubicBezTo>
                      <a:pt x="36" y="4"/>
                      <a:pt x="35" y="3"/>
                      <a:pt x="34" y="3"/>
                    </a:cubicBezTo>
                    <a:cubicBezTo>
                      <a:pt x="34" y="2"/>
                      <a:pt x="33" y="2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0" y="1"/>
                      <a:pt x="30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9" y="1"/>
                      <a:pt x="29" y="0"/>
                      <a:pt x="28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5" y="1"/>
                      <a:pt x="26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5" y="2"/>
                      <a:pt x="25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1"/>
                      <a:pt x="28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9" y="2"/>
                      <a:pt x="29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30" y="2"/>
                      <a:pt x="30" y="2"/>
                    </a:cubicBezTo>
                    <a:cubicBezTo>
                      <a:pt x="30" y="2"/>
                      <a:pt x="31" y="2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6" y="5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25" y="5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6" y="6"/>
                      <a:pt x="26" y="6"/>
                    </a:cubicBezTo>
                    <a:cubicBezTo>
                      <a:pt x="26" y="6"/>
                      <a:pt x="26" y="7"/>
                      <a:pt x="27" y="7"/>
                    </a:cubicBezTo>
                    <a:cubicBezTo>
                      <a:pt x="27" y="7"/>
                      <a:pt x="27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9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0" y="8"/>
                      <a:pt x="31" y="7"/>
                      <a:pt x="31" y="6"/>
                    </a:cubicBezTo>
                    <a:cubicBezTo>
                      <a:pt x="31" y="6"/>
                      <a:pt x="31" y="6"/>
                      <a:pt x="31" y="5"/>
                    </a:cubicBezTo>
                    <a:cubicBezTo>
                      <a:pt x="31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3" y="4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4" y="4"/>
                      <a:pt x="34" y="4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34" y="5"/>
                      <a:pt x="35" y="5"/>
                      <a:pt x="35" y="5"/>
                    </a:cubicBezTo>
                    <a:cubicBezTo>
                      <a:pt x="35" y="5"/>
                      <a:pt x="34" y="5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6" y="6"/>
                      <a:pt x="36" y="5"/>
                      <a:pt x="36" y="5"/>
                    </a:cubicBezTo>
                    <a:cubicBezTo>
                      <a:pt x="36" y="6"/>
                      <a:pt x="36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7" y="9"/>
                      <a:pt x="37" y="9"/>
                      <a:pt x="37" y="10"/>
                    </a:cubicBezTo>
                    <a:cubicBezTo>
                      <a:pt x="37" y="10"/>
                      <a:pt x="38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0"/>
                      <a:pt x="36" y="10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5" y="9"/>
                      <a:pt x="34" y="10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5" y="10"/>
                      <a:pt x="34" y="10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4" y="10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5" y="11"/>
                      <a:pt x="35" y="11"/>
                    </a:cubicBezTo>
                    <a:cubicBezTo>
                      <a:pt x="35" y="11"/>
                      <a:pt x="35" y="12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3" y="12"/>
                      <a:pt x="32" y="13"/>
                      <a:pt x="32" y="12"/>
                    </a:cubicBezTo>
                    <a:cubicBezTo>
                      <a:pt x="32" y="12"/>
                      <a:pt x="32" y="12"/>
                      <a:pt x="33" y="12"/>
                    </a:cubicBezTo>
                    <a:cubicBezTo>
                      <a:pt x="32" y="12"/>
                      <a:pt x="32" y="12"/>
                      <a:pt x="31" y="12"/>
                    </a:cubicBezTo>
                    <a:cubicBezTo>
                      <a:pt x="31" y="12"/>
                      <a:pt x="30" y="12"/>
                      <a:pt x="30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0" y="13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6"/>
                      <a:pt x="27" y="16"/>
                    </a:cubicBezTo>
                    <a:cubicBezTo>
                      <a:pt x="26" y="16"/>
                      <a:pt x="26" y="17"/>
                      <a:pt x="26" y="17"/>
                    </a:cubicBezTo>
                    <a:cubicBezTo>
                      <a:pt x="26" y="17"/>
                      <a:pt x="25" y="17"/>
                      <a:pt x="25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7"/>
                      <a:pt x="24" y="18"/>
                      <a:pt x="24" y="18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4" y="28"/>
                      <a:pt x="25" y="28"/>
                    </a:cubicBezTo>
                    <a:cubicBezTo>
                      <a:pt x="25" y="28"/>
                      <a:pt x="25" y="28"/>
                      <a:pt x="25" y="27"/>
                    </a:cubicBezTo>
                    <a:cubicBezTo>
                      <a:pt x="25" y="27"/>
                      <a:pt x="25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7" y="27"/>
                    </a:cubicBezTo>
                    <a:cubicBezTo>
                      <a:pt x="27" y="27"/>
                      <a:pt x="26" y="27"/>
                      <a:pt x="26" y="27"/>
                    </a:cubicBezTo>
                    <a:cubicBezTo>
                      <a:pt x="27" y="28"/>
                      <a:pt x="27" y="27"/>
                      <a:pt x="27" y="27"/>
                    </a:cubicBezTo>
                    <a:cubicBezTo>
                      <a:pt x="27" y="27"/>
                      <a:pt x="28" y="27"/>
                      <a:pt x="28" y="27"/>
                    </a:cubicBezTo>
                    <a:cubicBezTo>
                      <a:pt x="28" y="27"/>
                      <a:pt x="28" y="28"/>
                      <a:pt x="28" y="28"/>
                    </a:cubicBezTo>
                    <a:cubicBezTo>
                      <a:pt x="28" y="28"/>
                      <a:pt x="29" y="28"/>
                      <a:pt x="29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7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0"/>
                      <a:pt x="35" y="30"/>
                      <a:pt x="35" y="30"/>
                    </a:cubicBezTo>
                    <a:cubicBezTo>
                      <a:pt x="35" y="30"/>
                      <a:pt x="36" y="31"/>
                      <a:pt x="36" y="31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2"/>
                      <a:pt x="36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3"/>
                    </a:cubicBezTo>
                    <a:cubicBezTo>
                      <a:pt x="37" y="33"/>
                      <a:pt x="38" y="33"/>
                      <a:pt x="38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3"/>
                      <a:pt x="39" y="34"/>
                      <a:pt x="39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4"/>
                      <a:pt x="40" y="34"/>
                      <a:pt x="40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38" y="39"/>
                      <a:pt x="33" y="43"/>
                      <a:pt x="28" y="44"/>
                    </a:cubicBezTo>
                    <a:cubicBezTo>
                      <a:pt x="28" y="44"/>
                      <a:pt x="28" y="44"/>
                      <a:pt x="28" y="43"/>
                    </a:cubicBezTo>
                    <a:cubicBezTo>
                      <a:pt x="28" y="43"/>
                      <a:pt x="28" y="42"/>
                      <a:pt x="28" y="42"/>
                    </a:cubicBezTo>
                    <a:cubicBezTo>
                      <a:pt x="28" y="42"/>
                      <a:pt x="27" y="41"/>
                      <a:pt x="27" y="41"/>
                    </a:cubicBezTo>
                    <a:cubicBezTo>
                      <a:pt x="27" y="41"/>
                      <a:pt x="27" y="40"/>
                      <a:pt x="2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5" y="40"/>
                      <a:pt x="25" y="39"/>
                      <a:pt x="2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4" y="39"/>
                      <a:pt x="24" y="38"/>
                      <a:pt x="24" y="38"/>
                    </a:cubicBezTo>
                    <a:lnTo>
                      <a:pt x="24" y="46"/>
                    </a:lnTo>
                    <a:close/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0" y="23"/>
                      <a:pt x="0" y="24"/>
                      <a:pt x="0" y="25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1" y="30"/>
                      <a:pt x="1" y="31"/>
                    </a:cubicBezTo>
                    <a:cubicBezTo>
                      <a:pt x="1" y="31"/>
                      <a:pt x="1" y="31"/>
                      <a:pt x="1" y="32"/>
                    </a:cubicBezTo>
                    <a:cubicBezTo>
                      <a:pt x="1" y="32"/>
                      <a:pt x="2" y="32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4"/>
                      <a:pt x="2" y="34"/>
                      <a:pt x="3" y="34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5" y="37"/>
                      <a:pt x="5" y="38"/>
                      <a:pt x="6" y="38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7" y="39"/>
                      <a:pt x="7" y="40"/>
                      <a:pt x="7" y="40"/>
                    </a:cubicBezTo>
                    <a:cubicBezTo>
                      <a:pt x="8" y="41"/>
                      <a:pt x="10" y="42"/>
                      <a:pt x="11" y="43"/>
                    </a:cubicBezTo>
                    <a:cubicBezTo>
                      <a:pt x="11" y="43"/>
                      <a:pt x="12" y="43"/>
                      <a:pt x="12" y="43"/>
                    </a:cubicBezTo>
                    <a:cubicBezTo>
                      <a:pt x="13" y="44"/>
                      <a:pt x="13" y="44"/>
                      <a:pt x="14" y="44"/>
                    </a:cubicBezTo>
                    <a:cubicBezTo>
                      <a:pt x="14" y="44"/>
                      <a:pt x="15" y="44"/>
                      <a:pt x="15" y="45"/>
                    </a:cubicBezTo>
                    <a:cubicBezTo>
                      <a:pt x="18" y="45"/>
                      <a:pt x="20" y="46"/>
                      <a:pt x="23" y="46"/>
                    </a:cubicBezTo>
                    <a:cubicBezTo>
                      <a:pt x="23" y="46"/>
                      <a:pt x="24" y="46"/>
                      <a:pt x="24" y="46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4" y="37"/>
                      <a:pt x="23" y="37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2" y="36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1"/>
                    </a:cubicBezTo>
                    <a:cubicBezTo>
                      <a:pt x="23" y="31"/>
                      <a:pt x="24" y="31"/>
                      <a:pt x="24" y="31"/>
                    </a:cubicBezTo>
                    <a:cubicBezTo>
                      <a:pt x="24" y="31"/>
                      <a:pt x="24" y="30"/>
                      <a:pt x="24" y="30"/>
                    </a:cubicBezTo>
                    <a:cubicBezTo>
                      <a:pt x="24" y="29"/>
                      <a:pt x="23" y="29"/>
                      <a:pt x="23" y="29"/>
                    </a:cubicBezTo>
                    <a:cubicBezTo>
                      <a:pt x="23" y="29"/>
                      <a:pt x="23" y="28"/>
                      <a:pt x="23" y="28"/>
                    </a:cubicBezTo>
                    <a:cubicBezTo>
                      <a:pt x="23" y="28"/>
                      <a:pt x="23" y="29"/>
                      <a:pt x="23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8"/>
                      <a:pt x="21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7"/>
                    </a:cubicBezTo>
                    <a:cubicBezTo>
                      <a:pt x="20" y="27"/>
                      <a:pt x="20" y="27"/>
                      <a:pt x="19" y="26"/>
                    </a:cubicBezTo>
                    <a:cubicBezTo>
                      <a:pt x="19" y="26"/>
                      <a:pt x="19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2" y="24"/>
                      <a:pt x="12" y="24"/>
                    </a:cubicBezTo>
                    <a:cubicBezTo>
                      <a:pt x="12" y="24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2"/>
                      <a:pt x="12" y="22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8"/>
                    </a:cubicBezTo>
                    <a:cubicBezTo>
                      <a:pt x="10" y="18"/>
                      <a:pt x="9" y="18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1"/>
                      <a:pt x="9" y="21"/>
                      <a:pt x="9" y="21"/>
                    </a:cubicBezTo>
                    <a:cubicBezTo>
                      <a:pt x="9" y="21"/>
                      <a:pt x="10" y="21"/>
                      <a:pt x="9" y="21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8" y="18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7" y="14"/>
                      <a:pt x="7" y="14"/>
                    </a:cubicBezTo>
                    <a:cubicBezTo>
                      <a:pt x="7" y="14"/>
                      <a:pt x="8" y="14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2"/>
                      <a:pt x="9" y="12"/>
                    </a:cubicBezTo>
                    <a:cubicBezTo>
                      <a:pt x="9" y="12"/>
                      <a:pt x="9" y="11"/>
                      <a:pt x="9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0"/>
                      <a:pt x="9" y="10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7"/>
                    </a:cubicBezTo>
                    <a:cubicBezTo>
                      <a:pt x="10" y="7"/>
                      <a:pt x="9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2" y="3"/>
                      <a:pt x="15" y="2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9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1" y="1"/>
                      <a:pt x="21" y="2"/>
                      <a:pt x="22" y="2"/>
                    </a:cubicBezTo>
                    <a:cubicBezTo>
                      <a:pt x="22" y="2"/>
                      <a:pt x="22" y="1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1"/>
                      <a:pt x="22" y="1"/>
                      <a:pt x="23" y="1"/>
                    </a:cubicBezTo>
                    <a:cubicBezTo>
                      <a:pt x="23" y="1"/>
                      <a:pt x="24" y="1"/>
                      <a:pt x="24" y="1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0"/>
                      <a:pt x="17" y="0"/>
                      <a:pt x="15" y="1"/>
                    </a:cubicBezTo>
                    <a:cubicBezTo>
                      <a:pt x="15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3" y="2"/>
                      <a:pt x="13" y="2"/>
                    </a:cubicBezTo>
                    <a:cubicBezTo>
                      <a:pt x="13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3"/>
                    </a:cubicBezTo>
                    <a:cubicBezTo>
                      <a:pt x="10" y="3"/>
                      <a:pt x="9" y="4"/>
                      <a:pt x="7" y="5"/>
                    </a:cubicBezTo>
                    <a:cubicBezTo>
                      <a:pt x="7" y="5"/>
                      <a:pt x="7" y="5"/>
                      <a:pt x="7" y="6"/>
                    </a:cubicBezTo>
                    <a:cubicBezTo>
                      <a:pt x="7" y="6"/>
                      <a:pt x="7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8"/>
                      <a:pt x="5" y="8"/>
                      <a:pt x="4" y="8"/>
                    </a:cubicBezTo>
                    <a:cubicBezTo>
                      <a:pt x="4" y="9"/>
                      <a:pt x="3" y="10"/>
                      <a:pt x="3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2" y="13"/>
                      <a:pt x="1" y="14"/>
                      <a:pt x="1" y="14"/>
                    </a:cubicBez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0" y="16"/>
                      <a:pt x="0" y="17"/>
                    </a:cubicBezTo>
                    <a:cubicBezTo>
                      <a:pt x="0" y="17"/>
                      <a:pt x="0" y="18"/>
                      <a:pt x="0" y="18"/>
                    </a:cubicBezTo>
                    <a:close/>
                    <a:moveTo>
                      <a:pt x="24" y="18"/>
                    </a:move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9"/>
                      <a:pt x="24" y="28"/>
                      <a:pt x="23" y="28"/>
                    </a:cubicBezTo>
                    <a:cubicBezTo>
                      <a:pt x="23" y="28"/>
                      <a:pt x="23" y="28"/>
                      <a:pt x="22" y="28"/>
                    </a:cubicBezTo>
                    <a:cubicBezTo>
                      <a:pt x="22" y="28"/>
                      <a:pt x="21" y="28"/>
                      <a:pt x="21" y="27"/>
                    </a:cubicBezTo>
                    <a:cubicBezTo>
                      <a:pt x="21" y="27"/>
                      <a:pt x="21" y="27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5"/>
                      <a:pt x="20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4"/>
                      <a:pt x="19" y="24"/>
                    </a:cubicBezTo>
                    <a:cubicBezTo>
                      <a:pt x="19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3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4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5" y="22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7" y="19"/>
                      <a:pt x="17" y="19"/>
                    </a:cubicBezTo>
                    <a:cubicBezTo>
                      <a:pt x="17" y="19"/>
                      <a:pt x="18" y="19"/>
                      <a:pt x="18" y="19"/>
                    </a:cubicBezTo>
                    <a:cubicBezTo>
                      <a:pt x="18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1" y="19"/>
                      <a:pt x="21" y="18"/>
                      <a:pt x="21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3" y="19"/>
                      <a:pt x="23" y="19"/>
                    </a:cubicBezTo>
                    <a:cubicBezTo>
                      <a:pt x="23" y="19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Freeform: Shape 220"/>
              <p:cNvSpPr/>
              <p:nvPr/>
            </p:nvSpPr>
            <p:spPr bwMode="auto">
              <a:xfrm>
                <a:off x="3152654" y="1776145"/>
                <a:ext cx="113963" cy="185037"/>
              </a:xfrm>
              <a:custGeom>
                <a:avLst/>
                <a:gdLst>
                  <a:gd name="T0" fmla="*/ 0 w 26"/>
                  <a:gd name="T1" fmla="*/ 29 h 42"/>
                  <a:gd name="T2" fmla="*/ 0 w 26"/>
                  <a:gd name="T3" fmla="*/ 35 h 42"/>
                  <a:gd name="T4" fmla="*/ 8 w 26"/>
                  <a:gd name="T5" fmla="*/ 42 h 42"/>
                  <a:gd name="T6" fmla="*/ 18 w 26"/>
                  <a:gd name="T7" fmla="*/ 42 h 42"/>
                  <a:gd name="T8" fmla="*/ 26 w 26"/>
                  <a:gd name="T9" fmla="*/ 35 h 42"/>
                  <a:gd name="T10" fmla="*/ 26 w 26"/>
                  <a:gd name="T11" fmla="*/ 29 h 42"/>
                  <a:gd name="T12" fmla="*/ 17 w 26"/>
                  <a:gd name="T13" fmla="*/ 29 h 42"/>
                  <a:gd name="T14" fmla="*/ 17 w 26"/>
                  <a:gd name="T15" fmla="*/ 24 h 42"/>
                  <a:gd name="T16" fmla="*/ 26 w 26"/>
                  <a:gd name="T17" fmla="*/ 24 h 42"/>
                  <a:gd name="T18" fmla="*/ 26 w 26"/>
                  <a:gd name="T19" fmla="*/ 16 h 42"/>
                  <a:gd name="T20" fmla="*/ 17 w 26"/>
                  <a:gd name="T21" fmla="*/ 16 h 42"/>
                  <a:gd name="T22" fmla="*/ 17 w 26"/>
                  <a:gd name="T23" fmla="*/ 10 h 42"/>
                  <a:gd name="T24" fmla="*/ 26 w 26"/>
                  <a:gd name="T25" fmla="*/ 10 h 42"/>
                  <a:gd name="T26" fmla="*/ 26 w 26"/>
                  <a:gd name="T27" fmla="*/ 7 h 42"/>
                  <a:gd name="T28" fmla="*/ 18 w 26"/>
                  <a:gd name="T29" fmla="*/ 0 h 42"/>
                  <a:gd name="T30" fmla="*/ 8 w 26"/>
                  <a:gd name="T31" fmla="*/ 0 h 42"/>
                  <a:gd name="T32" fmla="*/ 0 w 26"/>
                  <a:gd name="T33" fmla="*/ 7 h 42"/>
                  <a:gd name="T34" fmla="*/ 0 w 26"/>
                  <a:gd name="T35" fmla="*/ 10 h 42"/>
                  <a:gd name="T36" fmla="*/ 9 w 26"/>
                  <a:gd name="T37" fmla="*/ 10 h 42"/>
                  <a:gd name="T38" fmla="*/ 9 w 26"/>
                  <a:gd name="T39" fmla="*/ 16 h 42"/>
                  <a:gd name="T40" fmla="*/ 0 w 26"/>
                  <a:gd name="T41" fmla="*/ 16 h 42"/>
                  <a:gd name="T42" fmla="*/ 0 w 26"/>
                  <a:gd name="T43" fmla="*/ 24 h 42"/>
                  <a:gd name="T44" fmla="*/ 9 w 26"/>
                  <a:gd name="T45" fmla="*/ 24 h 42"/>
                  <a:gd name="T46" fmla="*/ 9 w 26"/>
                  <a:gd name="T47" fmla="*/ 29 h 42"/>
                  <a:gd name="T48" fmla="*/ 0 w 26"/>
                  <a:gd name="T49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42">
                    <a:moveTo>
                      <a:pt x="0" y="29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9"/>
                      <a:pt x="4" y="42"/>
                      <a:pt x="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22" y="42"/>
                      <a:pt x="26" y="39"/>
                      <a:pt x="26" y="35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3"/>
                      <a:pt x="22" y="0"/>
                      <a:pt x="1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9"/>
                      <a:pt x="9" y="29"/>
                      <a:pt x="9" y="29"/>
                    </a:cubicBez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Freeform: Shape 221"/>
              <p:cNvSpPr/>
              <p:nvPr/>
            </p:nvSpPr>
            <p:spPr bwMode="auto">
              <a:xfrm>
                <a:off x="3120794" y="1944027"/>
                <a:ext cx="177685" cy="113963"/>
              </a:xfrm>
              <a:custGeom>
                <a:avLst/>
                <a:gdLst>
                  <a:gd name="T0" fmla="*/ 0 w 40"/>
                  <a:gd name="T1" fmla="*/ 1 h 26"/>
                  <a:gd name="T2" fmla="*/ 13 w 40"/>
                  <a:gd name="T3" fmla="*/ 12 h 26"/>
                  <a:gd name="T4" fmla="*/ 17 w 40"/>
                  <a:gd name="T5" fmla="*/ 12 h 26"/>
                  <a:gd name="T6" fmla="*/ 17 w 40"/>
                  <a:gd name="T7" fmla="*/ 20 h 26"/>
                  <a:gd name="T8" fmla="*/ 12 w 40"/>
                  <a:gd name="T9" fmla="*/ 20 h 26"/>
                  <a:gd name="T10" fmla="*/ 12 w 40"/>
                  <a:gd name="T11" fmla="*/ 26 h 26"/>
                  <a:gd name="T12" fmla="*/ 28 w 40"/>
                  <a:gd name="T13" fmla="*/ 26 h 26"/>
                  <a:gd name="T14" fmla="*/ 28 w 40"/>
                  <a:gd name="T15" fmla="*/ 20 h 26"/>
                  <a:gd name="T16" fmla="*/ 23 w 40"/>
                  <a:gd name="T17" fmla="*/ 20 h 26"/>
                  <a:gd name="T18" fmla="*/ 23 w 40"/>
                  <a:gd name="T19" fmla="*/ 12 h 26"/>
                  <a:gd name="T20" fmla="*/ 27 w 40"/>
                  <a:gd name="T21" fmla="*/ 12 h 26"/>
                  <a:gd name="T22" fmla="*/ 40 w 40"/>
                  <a:gd name="T23" fmla="*/ 1 h 26"/>
                  <a:gd name="T24" fmla="*/ 35 w 40"/>
                  <a:gd name="T25" fmla="*/ 0 h 26"/>
                  <a:gd name="T26" fmla="*/ 27 w 40"/>
                  <a:gd name="T27" fmla="*/ 7 h 26"/>
                  <a:gd name="T28" fmla="*/ 13 w 40"/>
                  <a:gd name="T29" fmla="*/ 7 h 26"/>
                  <a:gd name="T30" fmla="*/ 5 w 40"/>
                  <a:gd name="T31" fmla="*/ 0 h 26"/>
                  <a:gd name="T32" fmla="*/ 0 w 40"/>
                  <a:gd name="T3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6">
                    <a:moveTo>
                      <a:pt x="0" y="1"/>
                    </a:moveTo>
                    <a:cubicBezTo>
                      <a:pt x="1" y="7"/>
                      <a:pt x="7" y="12"/>
                      <a:pt x="13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3" y="12"/>
                      <a:pt x="39" y="6"/>
                      <a:pt x="40" y="1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3"/>
                      <a:pt x="31" y="7"/>
                      <a:pt x="27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0" y="7"/>
                      <a:pt x="6" y="4"/>
                      <a:pt x="5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Freeform: Shape 222"/>
              <p:cNvSpPr/>
              <p:nvPr/>
            </p:nvSpPr>
            <p:spPr bwMode="auto">
              <a:xfrm>
                <a:off x="2949236" y="2720939"/>
                <a:ext cx="159304" cy="251210"/>
              </a:xfrm>
              <a:custGeom>
                <a:avLst/>
                <a:gdLst>
                  <a:gd name="T0" fmla="*/ 130 w 130"/>
                  <a:gd name="T1" fmla="*/ 205 h 205"/>
                  <a:gd name="T2" fmla="*/ 115 w 130"/>
                  <a:gd name="T3" fmla="*/ 4 h 205"/>
                  <a:gd name="T4" fmla="*/ 101 w 130"/>
                  <a:gd name="T5" fmla="*/ 0 h 205"/>
                  <a:gd name="T6" fmla="*/ 115 w 130"/>
                  <a:gd name="T7" fmla="*/ 14 h 205"/>
                  <a:gd name="T8" fmla="*/ 115 w 130"/>
                  <a:gd name="T9" fmla="*/ 133 h 205"/>
                  <a:gd name="T10" fmla="*/ 101 w 130"/>
                  <a:gd name="T11" fmla="*/ 148 h 205"/>
                  <a:gd name="T12" fmla="*/ 115 w 130"/>
                  <a:gd name="T13" fmla="*/ 162 h 205"/>
                  <a:gd name="T14" fmla="*/ 101 w 130"/>
                  <a:gd name="T15" fmla="*/ 162 h 205"/>
                  <a:gd name="T16" fmla="*/ 115 w 130"/>
                  <a:gd name="T17" fmla="*/ 173 h 205"/>
                  <a:gd name="T18" fmla="*/ 115 w 130"/>
                  <a:gd name="T19" fmla="*/ 191 h 205"/>
                  <a:gd name="T20" fmla="*/ 101 w 130"/>
                  <a:gd name="T21" fmla="*/ 205 h 205"/>
                  <a:gd name="T22" fmla="*/ 90 w 130"/>
                  <a:gd name="T23" fmla="*/ 4 h 205"/>
                  <a:gd name="T24" fmla="*/ 65 w 130"/>
                  <a:gd name="T25" fmla="*/ 14 h 205"/>
                  <a:gd name="T26" fmla="*/ 101 w 130"/>
                  <a:gd name="T27" fmla="*/ 0 h 205"/>
                  <a:gd name="T28" fmla="*/ 90 w 130"/>
                  <a:gd name="T29" fmla="*/ 0 h 205"/>
                  <a:gd name="T30" fmla="*/ 101 w 130"/>
                  <a:gd name="T31" fmla="*/ 205 h 205"/>
                  <a:gd name="T32" fmla="*/ 90 w 130"/>
                  <a:gd name="T33" fmla="*/ 191 h 205"/>
                  <a:gd name="T34" fmla="*/ 101 w 130"/>
                  <a:gd name="T35" fmla="*/ 173 h 205"/>
                  <a:gd name="T36" fmla="*/ 90 w 130"/>
                  <a:gd name="T37" fmla="*/ 162 h 205"/>
                  <a:gd name="T38" fmla="*/ 101 w 130"/>
                  <a:gd name="T39" fmla="*/ 148 h 205"/>
                  <a:gd name="T40" fmla="*/ 65 w 130"/>
                  <a:gd name="T41" fmla="*/ 133 h 205"/>
                  <a:gd name="T42" fmla="*/ 76 w 130"/>
                  <a:gd name="T43" fmla="*/ 148 h 205"/>
                  <a:gd name="T44" fmla="*/ 76 w 130"/>
                  <a:gd name="T45" fmla="*/ 162 h 205"/>
                  <a:gd name="T46" fmla="*/ 65 w 130"/>
                  <a:gd name="T47" fmla="*/ 173 h 205"/>
                  <a:gd name="T48" fmla="*/ 76 w 130"/>
                  <a:gd name="T49" fmla="*/ 191 h 205"/>
                  <a:gd name="T50" fmla="*/ 65 w 130"/>
                  <a:gd name="T51" fmla="*/ 191 h 205"/>
                  <a:gd name="T52" fmla="*/ 65 w 130"/>
                  <a:gd name="T53" fmla="*/ 4 h 205"/>
                  <a:gd name="T54" fmla="*/ 25 w 130"/>
                  <a:gd name="T55" fmla="*/ 14 h 205"/>
                  <a:gd name="T56" fmla="*/ 65 w 130"/>
                  <a:gd name="T57" fmla="*/ 4 h 205"/>
                  <a:gd name="T58" fmla="*/ 25 w 130"/>
                  <a:gd name="T59" fmla="*/ 205 h 205"/>
                  <a:gd name="T60" fmla="*/ 65 w 130"/>
                  <a:gd name="T61" fmla="*/ 191 h 205"/>
                  <a:gd name="T62" fmla="*/ 50 w 130"/>
                  <a:gd name="T63" fmla="*/ 173 h 205"/>
                  <a:gd name="T64" fmla="*/ 65 w 130"/>
                  <a:gd name="T65" fmla="*/ 162 h 205"/>
                  <a:gd name="T66" fmla="*/ 50 w 130"/>
                  <a:gd name="T67" fmla="*/ 148 h 205"/>
                  <a:gd name="T68" fmla="*/ 65 w 130"/>
                  <a:gd name="T69" fmla="*/ 133 h 205"/>
                  <a:gd name="T70" fmla="*/ 25 w 130"/>
                  <a:gd name="T71" fmla="*/ 148 h 205"/>
                  <a:gd name="T72" fmla="*/ 40 w 130"/>
                  <a:gd name="T73" fmla="*/ 162 h 205"/>
                  <a:gd name="T74" fmla="*/ 25 w 130"/>
                  <a:gd name="T75" fmla="*/ 162 h 205"/>
                  <a:gd name="T76" fmla="*/ 40 w 130"/>
                  <a:gd name="T77" fmla="*/ 173 h 205"/>
                  <a:gd name="T78" fmla="*/ 40 w 130"/>
                  <a:gd name="T79" fmla="*/ 191 h 205"/>
                  <a:gd name="T80" fmla="*/ 25 w 130"/>
                  <a:gd name="T81" fmla="*/ 205 h 205"/>
                  <a:gd name="T82" fmla="*/ 0 w 130"/>
                  <a:gd name="T83" fmla="*/ 4 h 205"/>
                  <a:gd name="T84" fmla="*/ 25 w 130"/>
                  <a:gd name="T85" fmla="*/ 205 h 205"/>
                  <a:gd name="T86" fmla="*/ 14 w 130"/>
                  <a:gd name="T87" fmla="*/ 191 h 205"/>
                  <a:gd name="T88" fmla="*/ 25 w 130"/>
                  <a:gd name="T89" fmla="*/ 173 h 205"/>
                  <a:gd name="T90" fmla="*/ 14 w 130"/>
                  <a:gd name="T91" fmla="*/ 162 h 205"/>
                  <a:gd name="T92" fmla="*/ 25 w 130"/>
                  <a:gd name="T93" fmla="*/ 148 h 205"/>
                  <a:gd name="T94" fmla="*/ 14 w 130"/>
                  <a:gd name="T95" fmla="*/ 133 h 205"/>
                  <a:gd name="T96" fmla="*/ 25 w 130"/>
                  <a:gd name="T97" fmla="*/ 1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0" h="205">
                    <a:moveTo>
                      <a:pt x="101" y="205"/>
                    </a:moveTo>
                    <a:lnTo>
                      <a:pt x="130" y="205"/>
                    </a:lnTo>
                    <a:lnTo>
                      <a:pt x="130" y="4"/>
                    </a:lnTo>
                    <a:lnTo>
                      <a:pt x="115" y="4"/>
                    </a:lnTo>
                    <a:lnTo>
                      <a:pt x="115" y="0"/>
                    </a:lnTo>
                    <a:lnTo>
                      <a:pt x="101" y="0"/>
                    </a:lnTo>
                    <a:lnTo>
                      <a:pt x="101" y="14"/>
                    </a:lnTo>
                    <a:lnTo>
                      <a:pt x="115" y="14"/>
                    </a:lnTo>
                    <a:lnTo>
                      <a:pt x="115" y="133"/>
                    </a:lnTo>
                    <a:lnTo>
                      <a:pt x="115" y="133"/>
                    </a:lnTo>
                    <a:lnTo>
                      <a:pt x="101" y="133"/>
                    </a:lnTo>
                    <a:lnTo>
                      <a:pt x="101" y="148"/>
                    </a:lnTo>
                    <a:lnTo>
                      <a:pt x="115" y="148"/>
                    </a:lnTo>
                    <a:lnTo>
                      <a:pt x="115" y="162"/>
                    </a:lnTo>
                    <a:lnTo>
                      <a:pt x="115" y="162"/>
                    </a:lnTo>
                    <a:lnTo>
                      <a:pt x="101" y="162"/>
                    </a:lnTo>
                    <a:lnTo>
                      <a:pt x="101" y="173"/>
                    </a:lnTo>
                    <a:lnTo>
                      <a:pt x="115" y="173"/>
                    </a:lnTo>
                    <a:lnTo>
                      <a:pt x="115" y="191"/>
                    </a:lnTo>
                    <a:lnTo>
                      <a:pt x="115" y="191"/>
                    </a:lnTo>
                    <a:lnTo>
                      <a:pt x="101" y="191"/>
                    </a:lnTo>
                    <a:lnTo>
                      <a:pt x="101" y="205"/>
                    </a:lnTo>
                    <a:close/>
                    <a:moveTo>
                      <a:pt x="90" y="0"/>
                    </a:moveTo>
                    <a:lnTo>
                      <a:pt x="90" y="4"/>
                    </a:lnTo>
                    <a:lnTo>
                      <a:pt x="65" y="4"/>
                    </a:lnTo>
                    <a:lnTo>
                      <a:pt x="65" y="14"/>
                    </a:lnTo>
                    <a:lnTo>
                      <a:pt x="101" y="14"/>
                    </a:lnTo>
                    <a:lnTo>
                      <a:pt x="101" y="0"/>
                    </a:lnTo>
                    <a:lnTo>
                      <a:pt x="90" y="0"/>
                    </a:lnTo>
                    <a:lnTo>
                      <a:pt x="90" y="0"/>
                    </a:lnTo>
                    <a:close/>
                    <a:moveTo>
                      <a:pt x="65" y="205"/>
                    </a:moveTo>
                    <a:lnTo>
                      <a:pt x="101" y="205"/>
                    </a:lnTo>
                    <a:lnTo>
                      <a:pt x="101" y="191"/>
                    </a:lnTo>
                    <a:lnTo>
                      <a:pt x="90" y="191"/>
                    </a:lnTo>
                    <a:lnTo>
                      <a:pt x="90" y="173"/>
                    </a:lnTo>
                    <a:lnTo>
                      <a:pt x="101" y="173"/>
                    </a:lnTo>
                    <a:lnTo>
                      <a:pt x="101" y="162"/>
                    </a:lnTo>
                    <a:lnTo>
                      <a:pt x="90" y="162"/>
                    </a:lnTo>
                    <a:lnTo>
                      <a:pt x="90" y="148"/>
                    </a:lnTo>
                    <a:lnTo>
                      <a:pt x="101" y="148"/>
                    </a:lnTo>
                    <a:lnTo>
                      <a:pt x="101" y="133"/>
                    </a:lnTo>
                    <a:lnTo>
                      <a:pt x="65" y="133"/>
                    </a:lnTo>
                    <a:lnTo>
                      <a:pt x="65" y="148"/>
                    </a:lnTo>
                    <a:lnTo>
                      <a:pt x="76" y="148"/>
                    </a:lnTo>
                    <a:lnTo>
                      <a:pt x="76" y="162"/>
                    </a:lnTo>
                    <a:lnTo>
                      <a:pt x="76" y="162"/>
                    </a:lnTo>
                    <a:lnTo>
                      <a:pt x="65" y="162"/>
                    </a:lnTo>
                    <a:lnTo>
                      <a:pt x="65" y="173"/>
                    </a:lnTo>
                    <a:lnTo>
                      <a:pt x="76" y="173"/>
                    </a:lnTo>
                    <a:lnTo>
                      <a:pt x="76" y="191"/>
                    </a:lnTo>
                    <a:lnTo>
                      <a:pt x="76" y="191"/>
                    </a:lnTo>
                    <a:lnTo>
                      <a:pt x="65" y="191"/>
                    </a:lnTo>
                    <a:lnTo>
                      <a:pt x="65" y="205"/>
                    </a:lnTo>
                    <a:close/>
                    <a:moveTo>
                      <a:pt x="65" y="4"/>
                    </a:moveTo>
                    <a:lnTo>
                      <a:pt x="25" y="4"/>
                    </a:lnTo>
                    <a:lnTo>
                      <a:pt x="25" y="14"/>
                    </a:lnTo>
                    <a:lnTo>
                      <a:pt x="65" y="14"/>
                    </a:lnTo>
                    <a:lnTo>
                      <a:pt x="65" y="4"/>
                    </a:lnTo>
                    <a:lnTo>
                      <a:pt x="65" y="4"/>
                    </a:lnTo>
                    <a:close/>
                    <a:moveTo>
                      <a:pt x="25" y="205"/>
                    </a:moveTo>
                    <a:lnTo>
                      <a:pt x="65" y="205"/>
                    </a:lnTo>
                    <a:lnTo>
                      <a:pt x="65" y="191"/>
                    </a:lnTo>
                    <a:lnTo>
                      <a:pt x="50" y="191"/>
                    </a:lnTo>
                    <a:lnTo>
                      <a:pt x="50" y="173"/>
                    </a:lnTo>
                    <a:lnTo>
                      <a:pt x="65" y="173"/>
                    </a:lnTo>
                    <a:lnTo>
                      <a:pt x="65" y="162"/>
                    </a:lnTo>
                    <a:lnTo>
                      <a:pt x="50" y="162"/>
                    </a:lnTo>
                    <a:lnTo>
                      <a:pt x="50" y="148"/>
                    </a:lnTo>
                    <a:lnTo>
                      <a:pt x="65" y="148"/>
                    </a:lnTo>
                    <a:lnTo>
                      <a:pt x="65" y="133"/>
                    </a:lnTo>
                    <a:lnTo>
                      <a:pt x="25" y="133"/>
                    </a:lnTo>
                    <a:lnTo>
                      <a:pt x="25" y="148"/>
                    </a:lnTo>
                    <a:lnTo>
                      <a:pt x="40" y="148"/>
                    </a:lnTo>
                    <a:lnTo>
                      <a:pt x="40" y="162"/>
                    </a:lnTo>
                    <a:lnTo>
                      <a:pt x="40" y="162"/>
                    </a:lnTo>
                    <a:lnTo>
                      <a:pt x="25" y="162"/>
                    </a:lnTo>
                    <a:lnTo>
                      <a:pt x="25" y="173"/>
                    </a:lnTo>
                    <a:lnTo>
                      <a:pt x="40" y="173"/>
                    </a:lnTo>
                    <a:lnTo>
                      <a:pt x="40" y="191"/>
                    </a:lnTo>
                    <a:lnTo>
                      <a:pt x="40" y="191"/>
                    </a:lnTo>
                    <a:lnTo>
                      <a:pt x="25" y="191"/>
                    </a:lnTo>
                    <a:lnTo>
                      <a:pt x="25" y="205"/>
                    </a:lnTo>
                    <a:close/>
                    <a:moveTo>
                      <a:pt x="25" y="4"/>
                    </a:moveTo>
                    <a:lnTo>
                      <a:pt x="0" y="4"/>
                    </a:lnTo>
                    <a:lnTo>
                      <a:pt x="0" y="205"/>
                    </a:lnTo>
                    <a:lnTo>
                      <a:pt x="25" y="205"/>
                    </a:lnTo>
                    <a:lnTo>
                      <a:pt x="25" y="191"/>
                    </a:lnTo>
                    <a:lnTo>
                      <a:pt x="14" y="191"/>
                    </a:lnTo>
                    <a:lnTo>
                      <a:pt x="14" y="173"/>
                    </a:lnTo>
                    <a:lnTo>
                      <a:pt x="25" y="173"/>
                    </a:lnTo>
                    <a:lnTo>
                      <a:pt x="25" y="162"/>
                    </a:lnTo>
                    <a:lnTo>
                      <a:pt x="14" y="162"/>
                    </a:lnTo>
                    <a:lnTo>
                      <a:pt x="14" y="148"/>
                    </a:lnTo>
                    <a:lnTo>
                      <a:pt x="25" y="148"/>
                    </a:lnTo>
                    <a:lnTo>
                      <a:pt x="25" y="133"/>
                    </a:lnTo>
                    <a:lnTo>
                      <a:pt x="14" y="133"/>
                    </a:lnTo>
                    <a:lnTo>
                      <a:pt x="14" y="14"/>
                    </a:lnTo>
                    <a:lnTo>
                      <a:pt x="25" y="1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Freeform: Shape 223"/>
              <p:cNvSpPr/>
              <p:nvPr/>
            </p:nvSpPr>
            <p:spPr bwMode="auto">
              <a:xfrm>
                <a:off x="5708865" y="1497977"/>
                <a:ext cx="145824" cy="145824"/>
              </a:xfrm>
              <a:custGeom>
                <a:avLst/>
                <a:gdLst>
                  <a:gd name="T0" fmla="*/ 16 w 33"/>
                  <a:gd name="T1" fmla="*/ 31 h 33"/>
                  <a:gd name="T2" fmla="*/ 19 w 33"/>
                  <a:gd name="T3" fmla="*/ 31 h 33"/>
                  <a:gd name="T4" fmla="*/ 20 w 33"/>
                  <a:gd name="T5" fmla="*/ 33 h 33"/>
                  <a:gd name="T6" fmla="*/ 26 w 33"/>
                  <a:gd name="T7" fmla="*/ 31 h 33"/>
                  <a:gd name="T8" fmla="*/ 25 w 33"/>
                  <a:gd name="T9" fmla="*/ 29 h 33"/>
                  <a:gd name="T10" fmla="*/ 28 w 33"/>
                  <a:gd name="T11" fmla="*/ 25 h 33"/>
                  <a:gd name="T12" fmla="*/ 30 w 33"/>
                  <a:gd name="T13" fmla="*/ 26 h 33"/>
                  <a:gd name="T14" fmla="*/ 33 w 33"/>
                  <a:gd name="T15" fmla="*/ 20 h 33"/>
                  <a:gd name="T16" fmla="*/ 30 w 33"/>
                  <a:gd name="T17" fmla="*/ 19 h 33"/>
                  <a:gd name="T18" fmla="*/ 30 w 33"/>
                  <a:gd name="T19" fmla="*/ 14 h 33"/>
                  <a:gd name="T20" fmla="*/ 33 w 33"/>
                  <a:gd name="T21" fmla="*/ 13 h 33"/>
                  <a:gd name="T22" fmla="*/ 30 w 33"/>
                  <a:gd name="T23" fmla="*/ 8 h 33"/>
                  <a:gd name="T24" fmla="*/ 28 w 33"/>
                  <a:gd name="T25" fmla="*/ 9 h 33"/>
                  <a:gd name="T26" fmla="*/ 24 w 33"/>
                  <a:gd name="T27" fmla="*/ 5 h 33"/>
                  <a:gd name="T28" fmla="*/ 25 w 33"/>
                  <a:gd name="T29" fmla="*/ 3 h 33"/>
                  <a:gd name="T30" fmla="*/ 20 w 33"/>
                  <a:gd name="T31" fmla="*/ 0 h 33"/>
                  <a:gd name="T32" fmla="*/ 19 w 33"/>
                  <a:gd name="T33" fmla="*/ 3 h 33"/>
                  <a:gd name="T34" fmla="*/ 16 w 33"/>
                  <a:gd name="T35" fmla="*/ 3 h 33"/>
                  <a:gd name="T36" fmla="*/ 16 w 33"/>
                  <a:gd name="T37" fmla="*/ 7 h 33"/>
                  <a:gd name="T38" fmla="*/ 25 w 33"/>
                  <a:gd name="T39" fmla="*/ 13 h 33"/>
                  <a:gd name="T40" fmla="*/ 20 w 33"/>
                  <a:gd name="T41" fmla="*/ 26 h 33"/>
                  <a:gd name="T42" fmla="*/ 16 w 33"/>
                  <a:gd name="T43" fmla="*/ 26 h 33"/>
                  <a:gd name="T44" fmla="*/ 16 w 33"/>
                  <a:gd name="T45" fmla="*/ 26 h 33"/>
                  <a:gd name="T46" fmla="*/ 16 w 33"/>
                  <a:gd name="T47" fmla="*/ 31 h 33"/>
                  <a:gd name="T48" fmla="*/ 2 w 33"/>
                  <a:gd name="T49" fmla="*/ 20 h 33"/>
                  <a:gd name="T50" fmla="*/ 0 w 33"/>
                  <a:gd name="T51" fmla="*/ 21 h 33"/>
                  <a:gd name="T52" fmla="*/ 2 w 33"/>
                  <a:gd name="T53" fmla="*/ 26 h 33"/>
                  <a:gd name="T54" fmla="*/ 5 w 33"/>
                  <a:gd name="T55" fmla="*/ 25 h 33"/>
                  <a:gd name="T56" fmla="*/ 8 w 33"/>
                  <a:gd name="T57" fmla="*/ 29 h 33"/>
                  <a:gd name="T58" fmla="*/ 7 w 33"/>
                  <a:gd name="T59" fmla="*/ 31 h 33"/>
                  <a:gd name="T60" fmla="*/ 13 w 33"/>
                  <a:gd name="T61" fmla="*/ 33 h 33"/>
                  <a:gd name="T62" fmla="*/ 14 w 33"/>
                  <a:gd name="T63" fmla="*/ 31 h 33"/>
                  <a:gd name="T64" fmla="*/ 16 w 33"/>
                  <a:gd name="T65" fmla="*/ 31 h 33"/>
                  <a:gd name="T66" fmla="*/ 16 w 33"/>
                  <a:gd name="T67" fmla="*/ 26 h 33"/>
                  <a:gd name="T68" fmla="*/ 8 w 33"/>
                  <a:gd name="T69" fmla="*/ 21 h 33"/>
                  <a:gd name="T70" fmla="*/ 13 w 33"/>
                  <a:gd name="T71" fmla="*/ 8 h 33"/>
                  <a:gd name="T72" fmla="*/ 13 w 33"/>
                  <a:gd name="T73" fmla="*/ 8 h 33"/>
                  <a:gd name="T74" fmla="*/ 16 w 33"/>
                  <a:gd name="T75" fmla="*/ 7 h 33"/>
                  <a:gd name="T76" fmla="*/ 16 w 33"/>
                  <a:gd name="T77" fmla="*/ 7 h 33"/>
                  <a:gd name="T78" fmla="*/ 16 w 33"/>
                  <a:gd name="T79" fmla="*/ 3 h 33"/>
                  <a:gd name="T80" fmla="*/ 14 w 33"/>
                  <a:gd name="T81" fmla="*/ 3 h 33"/>
                  <a:gd name="T82" fmla="*/ 13 w 33"/>
                  <a:gd name="T83" fmla="*/ 1 h 33"/>
                  <a:gd name="T84" fmla="*/ 7 w 33"/>
                  <a:gd name="T85" fmla="*/ 3 h 33"/>
                  <a:gd name="T86" fmla="*/ 8 w 33"/>
                  <a:gd name="T87" fmla="*/ 5 h 33"/>
                  <a:gd name="T88" fmla="*/ 5 w 33"/>
                  <a:gd name="T89" fmla="*/ 9 h 33"/>
                  <a:gd name="T90" fmla="*/ 2 w 33"/>
                  <a:gd name="T91" fmla="*/ 8 h 33"/>
                  <a:gd name="T92" fmla="*/ 0 w 33"/>
                  <a:gd name="T93" fmla="*/ 14 h 33"/>
                  <a:gd name="T94" fmla="*/ 2 w 33"/>
                  <a:gd name="T95" fmla="*/ 15 h 33"/>
                  <a:gd name="T96" fmla="*/ 2 w 33"/>
                  <a:gd name="T97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" h="33">
                    <a:moveTo>
                      <a:pt x="16" y="31"/>
                    </a:moveTo>
                    <a:cubicBezTo>
                      <a:pt x="17" y="31"/>
                      <a:pt x="18" y="31"/>
                      <a:pt x="19" y="31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28"/>
                      <a:pt x="27" y="26"/>
                      <a:pt x="28" y="25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1" y="18"/>
                      <a:pt x="31" y="16"/>
                      <a:pt x="30" y="14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7" y="7"/>
                      <a:pt x="26" y="6"/>
                      <a:pt x="24" y="5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20" y="7"/>
                      <a:pt x="24" y="10"/>
                      <a:pt x="25" y="13"/>
                    </a:cubicBezTo>
                    <a:cubicBezTo>
                      <a:pt x="27" y="18"/>
                      <a:pt x="25" y="24"/>
                      <a:pt x="20" y="26"/>
                    </a:cubicBezTo>
                    <a:cubicBezTo>
                      <a:pt x="19" y="26"/>
                      <a:pt x="18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31"/>
                    </a:lnTo>
                    <a:close/>
                    <a:moveTo>
                      <a:pt x="2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7"/>
                      <a:pt x="7" y="28"/>
                      <a:pt x="8" y="29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6" y="31"/>
                      <a:pt x="16" y="3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3" y="26"/>
                      <a:pt x="9" y="24"/>
                      <a:pt x="8" y="21"/>
                    </a:cubicBezTo>
                    <a:cubicBezTo>
                      <a:pt x="5" y="16"/>
                      <a:pt x="8" y="10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8"/>
                      <a:pt x="15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7"/>
                      <a:pt x="5" y="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6"/>
                      <a:pt x="2" y="18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Freeform: Shape 224"/>
              <p:cNvSpPr/>
              <p:nvPr/>
            </p:nvSpPr>
            <p:spPr bwMode="auto">
              <a:xfrm>
                <a:off x="3876873" y="1241865"/>
                <a:ext cx="25734" cy="30635"/>
              </a:xfrm>
              <a:custGeom>
                <a:avLst/>
                <a:gdLst>
                  <a:gd name="T0" fmla="*/ 0 w 6"/>
                  <a:gd name="T1" fmla="*/ 0 h 7"/>
                  <a:gd name="T2" fmla="*/ 2 w 6"/>
                  <a:gd name="T3" fmla="*/ 7 h 7"/>
                  <a:gd name="T4" fmla="*/ 6 w 6"/>
                  <a:gd name="T5" fmla="*/ 0 h 7"/>
                  <a:gd name="T6" fmla="*/ 0 w 6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0" y="0"/>
                    </a:moveTo>
                    <a:cubicBezTo>
                      <a:pt x="0" y="3"/>
                      <a:pt x="1" y="5"/>
                      <a:pt x="2" y="7"/>
                    </a:cubicBezTo>
                    <a:cubicBezTo>
                      <a:pt x="5" y="5"/>
                      <a:pt x="6" y="3"/>
                      <a:pt x="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Freeform: Shape 225"/>
              <p:cNvSpPr/>
              <p:nvPr/>
            </p:nvSpPr>
            <p:spPr bwMode="auto">
              <a:xfrm>
                <a:off x="3876873" y="1197751"/>
                <a:ext cx="25734" cy="34312"/>
              </a:xfrm>
              <a:custGeom>
                <a:avLst/>
                <a:gdLst>
                  <a:gd name="T0" fmla="*/ 2 w 6"/>
                  <a:gd name="T1" fmla="*/ 0 h 8"/>
                  <a:gd name="T2" fmla="*/ 0 w 6"/>
                  <a:gd name="T3" fmla="*/ 8 h 8"/>
                  <a:gd name="T4" fmla="*/ 6 w 6"/>
                  <a:gd name="T5" fmla="*/ 8 h 8"/>
                  <a:gd name="T6" fmla="*/ 2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0"/>
                    </a:moveTo>
                    <a:cubicBezTo>
                      <a:pt x="1" y="2"/>
                      <a:pt x="0" y="5"/>
                      <a:pt x="0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5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Freeform: Shape 226"/>
              <p:cNvSpPr/>
              <p:nvPr/>
            </p:nvSpPr>
            <p:spPr bwMode="auto">
              <a:xfrm>
                <a:off x="3854816" y="1184271"/>
                <a:ext cx="25734" cy="47791"/>
              </a:xfrm>
              <a:custGeom>
                <a:avLst/>
                <a:gdLst>
                  <a:gd name="T0" fmla="*/ 0 w 6"/>
                  <a:gd name="T1" fmla="*/ 0 h 11"/>
                  <a:gd name="T2" fmla="*/ 0 w 6"/>
                  <a:gd name="T3" fmla="*/ 11 h 11"/>
                  <a:gd name="T4" fmla="*/ 3 w 6"/>
                  <a:gd name="T5" fmla="*/ 11 h 11"/>
                  <a:gd name="T6" fmla="*/ 6 w 6"/>
                  <a:gd name="T7" fmla="*/ 2 h 11"/>
                  <a:gd name="T8" fmla="*/ 0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7"/>
                      <a:pt x="4" y="4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Freeform: Shape 227"/>
              <p:cNvSpPr/>
              <p:nvPr/>
            </p:nvSpPr>
            <p:spPr bwMode="auto">
              <a:xfrm>
                <a:off x="3822955" y="1241865"/>
                <a:ext cx="26959" cy="44115"/>
              </a:xfrm>
              <a:custGeom>
                <a:avLst/>
                <a:gdLst>
                  <a:gd name="T0" fmla="*/ 6 w 6"/>
                  <a:gd name="T1" fmla="*/ 10 h 10"/>
                  <a:gd name="T2" fmla="*/ 6 w 6"/>
                  <a:gd name="T3" fmla="*/ 0 h 10"/>
                  <a:gd name="T4" fmla="*/ 3 w 6"/>
                  <a:gd name="T5" fmla="*/ 0 h 10"/>
                  <a:gd name="T6" fmla="*/ 0 w 6"/>
                  <a:gd name="T7" fmla="*/ 8 h 10"/>
                  <a:gd name="T8" fmla="*/ 6 w 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6" y="1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3"/>
                      <a:pt x="2" y="6"/>
                      <a:pt x="0" y="8"/>
                    </a:cubicBezTo>
                    <a:cubicBezTo>
                      <a:pt x="2" y="9"/>
                      <a:pt x="4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Freeform: Shape 228"/>
              <p:cNvSpPr/>
              <p:nvPr/>
            </p:nvSpPr>
            <p:spPr bwMode="auto">
              <a:xfrm>
                <a:off x="3822955" y="1184271"/>
                <a:ext cx="26959" cy="47791"/>
              </a:xfrm>
              <a:custGeom>
                <a:avLst/>
                <a:gdLst>
                  <a:gd name="T0" fmla="*/ 3 w 6"/>
                  <a:gd name="T1" fmla="*/ 11 h 11"/>
                  <a:gd name="T2" fmla="*/ 6 w 6"/>
                  <a:gd name="T3" fmla="*/ 11 h 11"/>
                  <a:gd name="T4" fmla="*/ 6 w 6"/>
                  <a:gd name="T5" fmla="*/ 0 h 11"/>
                  <a:gd name="T6" fmla="*/ 0 w 6"/>
                  <a:gd name="T7" fmla="*/ 2 h 11"/>
                  <a:gd name="T8" fmla="*/ 3 w 6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3" y="11"/>
                    </a:moveTo>
                    <a:cubicBezTo>
                      <a:pt x="6" y="11"/>
                      <a:pt x="6" y="11"/>
                      <a:pt x="6" y="1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1"/>
                      <a:pt x="0" y="2"/>
                    </a:cubicBezTo>
                    <a:cubicBezTo>
                      <a:pt x="2" y="4"/>
                      <a:pt x="3" y="7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Freeform: Shape 229"/>
              <p:cNvSpPr/>
              <p:nvPr/>
            </p:nvSpPr>
            <p:spPr bwMode="auto">
              <a:xfrm>
                <a:off x="3800898" y="1241865"/>
                <a:ext cx="26959" cy="30635"/>
              </a:xfrm>
              <a:custGeom>
                <a:avLst/>
                <a:gdLst>
                  <a:gd name="T0" fmla="*/ 4 w 6"/>
                  <a:gd name="T1" fmla="*/ 7 h 7"/>
                  <a:gd name="T2" fmla="*/ 6 w 6"/>
                  <a:gd name="T3" fmla="*/ 0 h 7"/>
                  <a:gd name="T4" fmla="*/ 0 w 6"/>
                  <a:gd name="T5" fmla="*/ 0 h 7"/>
                  <a:gd name="T6" fmla="*/ 4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cubicBezTo>
                      <a:pt x="5" y="5"/>
                      <a:pt x="6" y="3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1" y="5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Freeform: Shape 230"/>
              <p:cNvSpPr/>
              <p:nvPr/>
            </p:nvSpPr>
            <p:spPr bwMode="auto">
              <a:xfrm>
                <a:off x="3800898" y="1197751"/>
                <a:ext cx="26959" cy="34312"/>
              </a:xfrm>
              <a:custGeom>
                <a:avLst/>
                <a:gdLst>
                  <a:gd name="T0" fmla="*/ 4 w 6"/>
                  <a:gd name="T1" fmla="*/ 0 h 8"/>
                  <a:gd name="T2" fmla="*/ 0 w 6"/>
                  <a:gd name="T3" fmla="*/ 8 h 8"/>
                  <a:gd name="T4" fmla="*/ 6 w 6"/>
                  <a:gd name="T5" fmla="*/ 8 h 8"/>
                  <a:gd name="T6" fmla="*/ 4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1" y="2"/>
                      <a:pt x="0" y="5"/>
                      <a:pt x="0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5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Freeform: Shape 231"/>
              <p:cNvSpPr/>
              <p:nvPr/>
            </p:nvSpPr>
            <p:spPr bwMode="auto">
              <a:xfrm>
                <a:off x="3854816" y="1241865"/>
                <a:ext cx="25734" cy="44115"/>
              </a:xfrm>
              <a:custGeom>
                <a:avLst/>
                <a:gdLst>
                  <a:gd name="T0" fmla="*/ 0 w 6"/>
                  <a:gd name="T1" fmla="*/ 10 h 10"/>
                  <a:gd name="T2" fmla="*/ 6 w 6"/>
                  <a:gd name="T3" fmla="*/ 8 h 10"/>
                  <a:gd name="T4" fmla="*/ 3 w 6"/>
                  <a:gd name="T5" fmla="*/ 0 h 10"/>
                  <a:gd name="T6" fmla="*/ 0 w 6"/>
                  <a:gd name="T7" fmla="*/ 0 h 10"/>
                  <a:gd name="T8" fmla="*/ 0 w 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2" y="10"/>
                      <a:pt x="4" y="9"/>
                      <a:pt x="6" y="8"/>
                    </a:cubicBezTo>
                    <a:cubicBezTo>
                      <a:pt x="4" y="6"/>
                      <a:pt x="3" y="3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Freeform: Shape 232"/>
              <p:cNvSpPr/>
              <p:nvPr/>
            </p:nvSpPr>
            <p:spPr bwMode="auto">
              <a:xfrm>
                <a:off x="4543498" y="972275"/>
                <a:ext cx="115189" cy="110287"/>
              </a:xfrm>
              <a:custGeom>
                <a:avLst/>
                <a:gdLst>
                  <a:gd name="T0" fmla="*/ 26 w 26"/>
                  <a:gd name="T1" fmla="*/ 10 h 25"/>
                  <a:gd name="T2" fmla="*/ 21 w 26"/>
                  <a:gd name="T3" fmla="*/ 12 h 25"/>
                  <a:gd name="T4" fmla="*/ 19 w 26"/>
                  <a:gd name="T5" fmla="*/ 12 h 25"/>
                  <a:gd name="T6" fmla="*/ 18 w 26"/>
                  <a:gd name="T7" fmla="*/ 9 h 25"/>
                  <a:gd name="T8" fmla="*/ 19 w 26"/>
                  <a:gd name="T9" fmla="*/ 8 h 25"/>
                  <a:gd name="T10" fmla="*/ 24 w 26"/>
                  <a:gd name="T11" fmla="*/ 6 h 25"/>
                  <a:gd name="T12" fmla="*/ 22 w 26"/>
                  <a:gd name="T13" fmla="*/ 3 h 25"/>
                  <a:gd name="T14" fmla="*/ 19 w 26"/>
                  <a:gd name="T15" fmla="*/ 2 h 25"/>
                  <a:gd name="T16" fmla="*/ 18 w 26"/>
                  <a:gd name="T17" fmla="*/ 6 h 25"/>
                  <a:gd name="T18" fmla="*/ 16 w 26"/>
                  <a:gd name="T19" fmla="*/ 9 h 25"/>
                  <a:gd name="T20" fmla="*/ 16 w 26"/>
                  <a:gd name="T21" fmla="*/ 5 h 25"/>
                  <a:gd name="T22" fmla="*/ 14 w 26"/>
                  <a:gd name="T23" fmla="*/ 4 h 25"/>
                  <a:gd name="T24" fmla="*/ 14 w 26"/>
                  <a:gd name="T25" fmla="*/ 2 h 25"/>
                  <a:gd name="T26" fmla="*/ 13 w 26"/>
                  <a:gd name="T27" fmla="*/ 2 h 25"/>
                  <a:gd name="T28" fmla="*/ 13 w 26"/>
                  <a:gd name="T29" fmla="*/ 4 h 25"/>
                  <a:gd name="T30" fmla="*/ 11 w 26"/>
                  <a:gd name="T31" fmla="*/ 5 h 25"/>
                  <a:gd name="T32" fmla="*/ 11 w 26"/>
                  <a:gd name="T33" fmla="*/ 9 h 25"/>
                  <a:gd name="T34" fmla="*/ 9 w 26"/>
                  <a:gd name="T35" fmla="*/ 6 h 25"/>
                  <a:gd name="T36" fmla="*/ 8 w 26"/>
                  <a:gd name="T37" fmla="*/ 2 h 25"/>
                  <a:gd name="T38" fmla="*/ 5 w 26"/>
                  <a:gd name="T39" fmla="*/ 3 h 25"/>
                  <a:gd name="T40" fmla="*/ 2 w 26"/>
                  <a:gd name="T41" fmla="*/ 6 h 25"/>
                  <a:gd name="T42" fmla="*/ 8 w 26"/>
                  <a:gd name="T43" fmla="*/ 8 h 25"/>
                  <a:gd name="T44" fmla="*/ 9 w 26"/>
                  <a:gd name="T45" fmla="*/ 9 h 25"/>
                  <a:gd name="T46" fmla="*/ 8 w 26"/>
                  <a:gd name="T47" fmla="*/ 12 h 25"/>
                  <a:gd name="T48" fmla="*/ 6 w 26"/>
                  <a:gd name="T49" fmla="*/ 12 h 25"/>
                  <a:gd name="T50" fmla="*/ 1 w 26"/>
                  <a:gd name="T51" fmla="*/ 10 h 25"/>
                  <a:gd name="T52" fmla="*/ 0 w 26"/>
                  <a:gd name="T53" fmla="*/ 13 h 25"/>
                  <a:gd name="T54" fmla="*/ 2 w 26"/>
                  <a:gd name="T55" fmla="*/ 17 h 25"/>
                  <a:gd name="T56" fmla="*/ 5 w 26"/>
                  <a:gd name="T57" fmla="*/ 14 h 25"/>
                  <a:gd name="T58" fmla="*/ 9 w 26"/>
                  <a:gd name="T59" fmla="*/ 13 h 25"/>
                  <a:gd name="T60" fmla="*/ 6 w 26"/>
                  <a:gd name="T61" fmla="*/ 16 h 25"/>
                  <a:gd name="T62" fmla="*/ 7 w 26"/>
                  <a:gd name="T63" fmla="*/ 18 h 25"/>
                  <a:gd name="T64" fmla="*/ 6 w 26"/>
                  <a:gd name="T65" fmla="*/ 19 h 25"/>
                  <a:gd name="T66" fmla="*/ 7 w 26"/>
                  <a:gd name="T67" fmla="*/ 20 h 25"/>
                  <a:gd name="T68" fmla="*/ 8 w 26"/>
                  <a:gd name="T69" fmla="*/ 19 h 25"/>
                  <a:gd name="T70" fmla="*/ 10 w 26"/>
                  <a:gd name="T71" fmla="*/ 19 h 25"/>
                  <a:gd name="T72" fmla="*/ 13 w 26"/>
                  <a:gd name="T73" fmla="*/ 16 h 25"/>
                  <a:gd name="T74" fmla="*/ 12 w 26"/>
                  <a:gd name="T75" fmla="*/ 21 h 25"/>
                  <a:gd name="T76" fmla="*/ 9 w 26"/>
                  <a:gd name="T77" fmla="*/ 24 h 25"/>
                  <a:gd name="T78" fmla="*/ 13 w 26"/>
                  <a:gd name="T79" fmla="*/ 25 h 25"/>
                  <a:gd name="T80" fmla="*/ 16 w 26"/>
                  <a:gd name="T81" fmla="*/ 25 h 25"/>
                  <a:gd name="T82" fmla="*/ 14 w 26"/>
                  <a:gd name="T83" fmla="*/ 20 h 25"/>
                  <a:gd name="T84" fmla="*/ 14 w 26"/>
                  <a:gd name="T85" fmla="*/ 18 h 25"/>
                  <a:gd name="T86" fmla="*/ 17 w 26"/>
                  <a:gd name="T87" fmla="*/ 17 h 25"/>
                  <a:gd name="T88" fmla="*/ 18 w 26"/>
                  <a:gd name="T89" fmla="*/ 18 h 25"/>
                  <a:gd name="T90" fmla="*/ 20 w 26"/>
                  <a:gd name="T91" fmla="*/ 24 h 25"/>
                  <a:gd name="T92" fmla="*/ 23 w 26"/>
                  <a:gd name="T93" fmla="*/ 21 h 25"/>
                  <a:gd name="T94" fmla="*/ 24 w 26"/>
                  <a:gd name="T95" fmla="*/ 18 h 25"/>
                  <a:gd name="T96" fmla="*/ 20 w 26"/>
                  <a:gd name="T97" fmla="*/ 17 h 25"/>
                  <a:gd name="T98" fmla="*/ 17 w 26"/>
                  <a:gd name="T99" fmla="*/ 15 h 25"/>
                  <a:gd name="T100" fmla="*/ 20 w 26"/>
                  <a:gd name="T101" fmla="*/ 15 h 25"/>
                  <a:gd name="T102" fmla="*/ 22 w 26"/>
                  <a:gd name="T103" fmla="*/ 13 h 25"/>
                  <a:gd name="T104" fmla="*/ 24 w 26"/>
                  <a:gd name="T105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25">
                    <a:moveTo>
                      <a:pt x="26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9"/>
                      <a:pt x="15" y="9"/>
                      <a:pt x="14" y="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9" y="11"/>
                      <a:pt x="9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4"/>
                      <a:pt x="10" y="14"/>
                      <a:pt x="10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2" y="16"/>
                      <a:pt x="13" y="16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4"/>
                      <a:pt x="17" y="14"/>
                      <a:pt x="17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6" y="13"/>
                      <a:pt x="26" y="13"/>
                      <a:pt x="26" y="13"/>
                    </a:cubicBezTo>
                    <a:lnTo>
                      <a:pt x="2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Freeform: Shape 233"/>
              <p:cNvSpPr/>
              <p:nvPr/>
            </p:nvSpPr>
            <p:spPr bwMode="auto">
              <a:xfrm>
                <a:off x="3015408" y="2124163"/>
                <a:ext cx="220574" cy="164205"/>
              </a:xfrm>
              <a:custGeom>
                <a:avLst/>
                <a:gdLst>
                  <a:gd name="T0" fmla="*/ 25 w 50"/>
                  <a:gd name="T1" fmla="*/ 0 h 37"/>
                  <a:gd name="T2" fmla="*/ 0 w 50"/>
                  <a:gd name="T3" fmla="*/ 25 h 37"/>
                  <a:gd name="T4" fmla="*/ 3 w 50"/>
                  <a:gd name="T5" fmla="*/ 37 h 37"/>
                  <a:gd name="T6" fmla="*/ 3 w 50"/>
                  <a:gd name="T7" fmla="*/ 30 h 37"/>
                  <a:gd name="T8" fmla="*/ 4 w 50"/>
                  <a:gd name="T9" fmla="*/ 27 h 37"/>
                  <a:gd name="T10" fmla="*/ 4 w 50"/>
                  <a:gd name="T11" fmla="*/ 25 h 37"/>
                  <a:gd name="T12" fmla="*/ 25 w 50"/>
                  <a:gd name="T13" fmla="*/ 4 h 37"/>
                  <a:gd name="T14" fmla="*/ 46 w 50"/>
                  <a:gd name="T15" fmla="*/ 25 h 37"/>
                  <a:gd name="T16" fmla="*/ 46 w 50"/>
                  <a:gd name="T17" fmla="*/ 27 h 37"/>
                  <a:gd name="T18" fmla="*/ 47 w 50"/>
                  <a:gd name="T19" fmla="*/ 30 h 37"/>
                  <a:gd name="T20" fmla="*/ 47 w 50"/>
                  <a:gd name="T21" fmla="*/ 37 h 37"/>
                  <a:gd name="T22" fmla="*/ 50 w 50"/>
                  <a:gd name="T23" fmla="*/ 25 h 37"/>
                  <a:gd name="T24" fmla="*/ 25 w 50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37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29"/>
                      <a:pt x="1" y="33"/>
                      <a:pt x="3" y="37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29"/>
                      <a:pt x="3" y="28"/>
                      <a:pt x="4" y="27"/>
                    </a:cubicBezTo>
                    <a:cubicBezTo>
                      <a:pt x="4" y="26"/>
                      <a:pt x="4" y="26"/>
                      <a:pt x="4" y="25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5"/>
                    </a:cubicBezTo>
                    <a:cubicBezTo>
                      <a:pt x="46" y="26"/>
                      <a:pt x="46" y="27"/>
                      <a:pt x="46" y="27"/>
                    </a:cubicBezTo>
                    <a:cubicBezTo>
                      <a:pt x="46" y="28"/>
                      <a:pt x="47" y="29"/>
                      <a:pt x="47" y="30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9" y="34"/>
                      <a:pt x="50" y="29"/>
                      <a:pt x="50" y="25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" name="Freeform: Shape 234"/>
              <p:cNvSpPr/>
              <p:nvPr/>
            </p:nvSpPr>
            <p:spPr bwMode="auto">
              <a:xfrm>
                <a:off x="3032564" y="2234450"/>
                <a:ext cx="49017" cy="89455"/>
              </a:xfrm>
              <a:custGeom>
                <a:avLst/>
                <a:gdLst>
                  <a:gd name="T0" fmla="*/ 1 w 11"/>
                  <a:gd name="T1" fmla="*/ 4 h 20"/>
                  <a:gd name="T2" fmla="*/ 0 w 11"/>
                  <a:gd name="T3" fmla="*/ 5 h 20"/>
                  <a:gd name="T4" fmla="*/ 0 w 11"/>
                  <a:gd name="T5" fmla="*/ 12 h 20"/>
                  <a:gd name="T6" fmla="*/ 0 w 11"/>
                  <a:gd name="T7" fmla="*/ 15 h 20"/>
                  <a:gd name="T8" fmla="*/ 8 w 11"/>
                  <a:gd name="T9" fmla="*/ 20 h 20"/>
                  <a:gd name="T10" fmla="*/ 11 w 11"/>
                  <a:gd name="T11" fmla="*/ 20 h 20"/>
                  <a:gd name="T12" fmla="*/ 11 w 11"/>
                  <a:gd name="T13" fmla="*/ 0 h 20"/>
                  <a:gd name="T14" fmla="*/ 8 w 11"/>
                  <a:gd name="T15" fmla="*/ 0 h 20"/>
                  <a:gd name="T16" fmla="*/ 1 w 11"/>
                  <a:gd name="T1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1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4" y="20"/>
                      <a:pt x="8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1" y="2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" name="Freeform: Shape 235"/>
              <p:cNvSpPr/>
              <p:nvPr/>
            </p:nvSpPr>
            <p:spPr bwMode="auto">
              <a:xfrm>
                <a:off x="3166134" y="2234450"/>
                <a:ext cx="47791" cy="89455"/>
              </a:xfrm>
              <a:custGeom>
                <a:avLst/>
                <a:gdLst>
                  <a:gd name="T0" fmla="*/ 11 w 11"/>
                  <a:gd name="T1" fmla="*/ 15 h 20"/>
                  <a:gd name="T2" fmla="*/ 11 w 11"/>
                  <a:gd name="T3" fmla="*/ 12 h 20"/>
                  <a:gd name="T4" fmla="*/ 11 w 11"/>
                  <a:gd name="T5" fmla="*/ 5 h 20"/>
                  <a:gd name="T6" fmla="*/ 11 w 11"/>
                  <a:gd name="T7" fmla="*/ 5 h 20"/>
                  <a:gd name="T8" fmla="*/ 4 w 11"/>
                  <a:gd name="T9" fmla="*/ 0 h 20"/>
                  <a:gd name="T10" fmla="*/ 0 w 11"/>
                  <a:gd name="T11" fmla="*/ 0 h 20"/>
                  <a:gd name="T12" fmla="*/ 0 w 11"/>
                  <a:gd name="T13" fmla="*/ 20 h 20"/>
                  <a:gd name="T14" fmla="*/ 4 w 11"/>
                  <a:gd name="T15" fmla="*/ 20 h 20"/>
                  <a:gd name="T16" fmla="*/ 11 w 11"/>
                  <a:gd name="T17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0">
                    <a:moveTo>
                      <a:pt x="11" y="15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2"/>
                      <a:pt x="7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8" y="20"/>
                      <a:pt x="11" y="18"/>
                      <a:pt x="11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" name="Freeform: Shape 236"/>
              <p:cNvSpPr/>
              <p:nvPr/>
            </p:nvSpPr>
            <p:spPr bwMode="auto">
              <a:xfrm>
                <a:off x="3712668" y="3687789"/>
                <a:ext cx="177685" cy="164205"/>
              </a:xfrm>
              <a:custGeom>
                <a:avLst/>
                <a:gdLst>
                  <a:gd name="T0" fmla="*/ 32 w 40"/>
                  <a:gd name="T1" fmla="*/ 16 h 37"/>
                  <a:gd name="T2" fmla="*/ 31 w 40"/>
                  <a:gd name="T3" fmla="*/ 13 h 37"/>
                  <a:gd name="T4" fmla="*/ 25 w 40"/>
                  <a:gd name="T5" fmla="*/ 14 h 37"/>
                  <a:gd name="T6" fmla="*/ 25 w 40"/>
                  <a:gd name="T7" fmla="*/ 9 h 37"/>
                  <a:gd name="T8" fmla="*/ 21 w 40"/>
                  <a:gd name="T9" fmla="*/ 11 h 37"/>
                  <a:gd name="T10" fmla="*/ 19 w 40"/>
                  <a:gd name="T11" fmla="*/ 5 h 37"/>
                  <a:gd name="T12" fmla="*/ 16 w 40"/>
                  <a:gd name="T13" fmla="*/ 6 h 37"/>
                  <a:gd name="T14" fmla="*/ 17 w 40"/>
                  <a:gd name="T15" fmla="*/ 12 h 37"/>
                  <a:gd name="T16" fmla="*/ 13 w 40"/>
                  <a:gd name="T17" fmla="*/ 6 h 37"/>
                  <a:gd name="T18" fmla="*/ 12 w 40"/>
                  <a:gd name="T19" fmla="*/ 0 h 37"/>
                  <a:gd name="T20" fmla="*/ 7 w 40"/>
                  <a:gd name="T21" fmla="*/ 2 h 37"/>
                  <a:gd name="T22" fmla="*/ 3 w 40"/>
                  <a:gd name="T23" fmla="*/ 7 h 37"/>
                  <a:gd name="T24" fmla="*/ 11 w 40"/>
                  <a:gd name="T25" fmla="*/ 10 h 37"/>
                  <a:gd name="T26" fmla="*/ 14 w 40"/>
                  <a:gd name="T27" fmla="*/ 12 h 37"/>
                  <a:gd name="T28" fmla="*/ 12 w 40"/>
                  <a:gd name="T29" fmla="*/ 16 h 37"/>
                  <a:gd name="T30" fmla="*/ 9 w 40"/>
                  <a:gd name="T31" fmla="*/ 16 h 37"/>
                  <a:gd name="T32" fmla="*/ 1 w 40"/>
                  <a:gd name="T33" fmla="*/ 12 h 37"/>
                  <a:gd name="T34" fmla="*/ 0 w 40"/>
                  <a:gd name="T35" fmla="*/ 18 h 37"/>
                  <a:gd name="T36" fmla="*/ 2 w 40"/>
                  <a:gd name="T37" fmla="*/ 23 h 37"/>
                  <a:gd name="T38" fmla="*/ 7 w 40"/>
                  <a:gd name="T39" fmla="*/ 19 h 37"/>
                  <a:gd name="T40" fmla="*/ 14 w 40"/>
                  <a:gd name="T41" fmla="*/ 18 h 37"/>
                  <a:gd name="T42" fmla="*/ 9 w 40"/>
                  <a:gd name="T43" fmla="*/ 22 h 37"/>
                  <a:gd name="T44" fmla="*/ 10 w 40"/>
                  <a:gd name="T45" fmla="*/ 25 h 37"/>
                  <a:gd name="T46" fmla="*/ 8 w 40"/>
                  <a:gd name="T47" fmla="*/ 27 h 37"/>
                  <a:gd name="T48" fmla="*/ 10 w 40"/>
                  <a:gd name="T49" fmla="*/ 29 h 37"/>
                  <a:gd name="T50" fmla="*/ 12 w 40"/>
                  <a:gd name="T51" fmla="*/ 27 h 37"/>
                  <a:gd name="T52" fmla="*/ 15 w 40"/>
                  <a:gd name="T53" fmla="*/ 28 h 37"/>
                  <a:gd name="T54" fmla="*/ 19 w 40"/>
                  <a:gd name="T55" fmla="*/ 23 h 37"/>
                  <a:gd name="T56" fmla="*/ 18 w 40"/>
                  <a:gd name="T57" fmla="*/ 30 h 37"/>
                  <a:gd name="T58" fmla="*/ 14 w 40"/>
                  <a:gd name="T59" fmla="*/ 35 h 37"/>
                  <a:gd name="T60" fmla="*/ 19 w 40"/>
                  <a:gd name="T61" fmla="*/ 37 h 37"/>
                  <a:gd name="T62" fmla="*/ 25 w 40"/>
                  <a:gd name="T63" fmla="*/ 36 h 37"/>
                  <a:gd name="T64" fmla="*/ 21 w 40"/>
                  <a:gd name="T65" fmla="*/ 28 h 37"/>
                  <a:gd name="T66" fmla="*/ 21 w 40"/>
                  <a:gd name="T67" fmla="*/ 25 h 37"/>
                  <a:gd name="T68" fmla="*/ 25 w 40"/>
                  <a:gd name="T69" fmla="*/ 24 h 37"/>
                  <a:gd name="T70" fmla="*/ 27 w 40"/>
                  <a:gd name="T71" fmla="*/ 26 h 37"/>
                  <a:gd name="T72" fmla="*/ 31 w 40"/>
                  <a:gd name="T73" fmla="*/ 34 h 37"/>
                  <a:gd name="T74" fmla="*/ 35 w 40"/>
                  <a:gd name="T75" fmla="*/ 30 h 37"/>
                  <a:gd name="T76" fmla="*/ 37 w 40"/>
                  <a:gd name="T77" fmla="*/ 25 h 37"/>
                  <a:gd name="T78" fmla="*/ 31 w 40"/>
                  <a:gd name="T79" fmla="*/ 24 h 37"/>
                  <a:gd name="T80" fmla="*/ 25 w 40"/>
                  <a:gd name="T81" fmla="*/ 21 h 37"/>
                  <a:gd name="T82" fmla="*/ 31 w 40"/>
                  <a:gd name="T83" fmla="*/ 21 h 37"/>
                  <a:gd name="T84" fmla="*/ 33 w 40"/>
                  <a:gd name="T85" fmla="*/ 18 h 37"/>
                  <a:gd name="T86" fmla="*/ 36 w 40"/>
                  <a:gd name="T87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0" h="37">
                    <a:moveTo>
                      <a:pt x="34" y="15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1" y="13"/>
                      <a:pt x="31" y="13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5"/>
                      <a:pt x="26" y="14"/>
                      <a:pt x="25" y="14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8" y="11"/>
                      <a:pt x="27" y="10"/>
                      <a:pt x="25" y="9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1"/>
                      <a:pt x="22" y="11"/>
                      <a:pt x="21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7"/>
                      <a:pt x="20" y="6"/>
                      <a:pt x="19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8" y="11"/>
                      <a:pt x="17" y="11"/>
                      <a:pt x="17" y="12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4" y="15"/>
                      <a:pt x="14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9"/>
                      <a:pt x="15" y="20"/>
                      <a:pt x="15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3"/>
                      <a:pt x="18" y="23"/>
                      <a:pt x="19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3" y="23"/>
                      <a:pt x="24" y="22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20"/>
                      <a:pt x="26" y="19"/>
                      <a:pt x="26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7" y="17"/>
                      <a:pt x="36" y="16"/>
                      <a:pt x="34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" name="Freeform: Shape 237"/>
              <p:cNvSpPr/>
              <p:nvPr/>
            </p:nvSpPr>
            <p:spPr bwMode="auto">
              <a:xfrm>
                <a:off x="3329114" y="1475919"/>
                <a:ext cx="115189" cy="113963"/>
              </a:xfrm>
              <a:custGeom>
                <a:avLst/>
                <a:gdLst>
                  <a:gd name="T0" fmla="*/ 25 w 26"/>
                  <a:gd name="T1" fmla="*/ 10 h 26"/>
                  <a:gd name="T2" fmla="*/ 20 w 26"/>
                  <a:gd name="T3" fmla="*/ 12 h 26"/>
                  <a:gd name="T4" fmla="*/ 18 w 26"/>
                  <a:gd name="T5" fmla="*/ 12 h 26"/>
                  <a:gd name="T6" fmla="*/ 17 w 26"/>
                  <a:gd name="T7" fmla="*/ 10 h 26"/>
                  <a:gd name="T8" fmla="*/ 18 w 26"/>
                  <a:gd name="T9" fmla="*/ 8 h 26"/>
                  <a:gd name="T10" fmla="*/ 24 w 26"/>
                  <a:gd name="T11" fmla="*/ 6 h 26"/>
                  <a:gd name="T12" fmla="*/ 21 w 26"/>
                  <a:gd name="T13" fmla="*/ 3 h 26"/>
                  <a:gd name="T14" fmla="*/ 18 w 26"/>
                  <a:gd name="T15" fmla="*/ 2 h 26"/>
                  <a:gd name="T16" fmla="*/ 17 w 26"/>
                  <a:gd name="T17" fmla="*/ 6 h 26"/>
                  <a:gd name="T18" fmla="*/ 15 w 26"/>
                  <a:gd name="T19" fmla="*/ 10 h 26"/>
                  <a:gd name="T20" fmla="*/ 15 w 26"/>
                  <a:gd name="T21" fmla="*/ 6 h 26"/>
                  <a:gd name="T22" fmla="*/ 13 w 26"/>
                  <a:gd name="T23" fmla="*/ 5 h 26"/>
                  <a:gd name="T24" fmla="*/ 13 w 26"/>
                  <a:gd name="T25" fmla="*/ 3 h 26"/>
                  <a:gd name="T26" fmla="*/ 12 w 26"/>
                  <a:gd name="T27" fmla="*/ 3 h 26"/>
                  <a:gd name="T28" fmla="*/ 12 w 26"/>
                  <a:gd name="T29" fmla="*/ 5 h 26"/>
                  <a:gd name="T30" fmla="*/ 10 w 26"/>
                  <a:gd name="T31" fmla="*/ 6 h 26"/>
                  <a:gd name="T32" fmla="*/ 10 w 26"/>
                  <a:gd name="T33" fmla="*/ 10 h 26"/>
                  <a:gd name="T34" fmla="*/ 8 w 26"/>
                  <a:gd name="T35" fmla="*/ 6 h 26"/>
                  <a:gd name="T36" fmla="*/ 7 w 26"/>
                  <a:gd name="T37" fmla="*/ 2 h 26"/>
                  <a:gd name="T38" fmla="*/ 4 w 26"/>
                  <a:gd name="T39" fmla="*/ 3 h 26"/>
                  <a:gd name="T40" fmla="*/ 2 w 26"/>
                  <a:gd name="T41" fmla="*/ 6 h 26"/>
                  <a:gd name="T42" fmla="*/ 7 w 26"/>
                  <a:gd name="T43" fmla="*/ 8 h 26"/>
                  <a:gd name="T44" fmla="*/ 8 w 26"/>
                  <a:gd name="T45" fmla="*/ 10 h 26"/>
                  <a:gd name="T46" fmla="*/ 7 w 26"/>
                  <a:gd name="T47" fmla="*/ 12 h 26"/>
                  <a:gd name="T48" fmla="*/ 5 w 26"/>
                  <a:gd name="T49" fmla="*/ 12 h 26"/>
                  <a:gd name="T50" fmla="*/ 0 w 26"/>
                  <a:gd name="T51" fmla="*/ 10 h 26"/>
                  <a:gd name="T52" fmla="*/ 0 w 26"/>
                  <a:gd name="T53" fmla="*/ 14 h 26"/>
                  <a:gd name="T54" fmla="*/ 1 w 26"/>
                  <a:gd name="T55" fmla="*/ 17 h 26"/>
                  <a:gd name="T56" fmla="*/ 4 w 26"/>
                  <a:gd name="T57" fmla="*/ 15 h 26"/>
                  <a:gd name="T58" fmla="*/ 9 w 26"/>
                  <a:gd name="T59" fmla="*/ 14 h 26"/>
                  <a:gd name="T60" fmla="*/ 6 w 26"/>
                  <a:gd name="T61" fmla="*/ 16 h 26"/>
                  <a:gd name="T62" fmla="*/ 6 w 26"/>
                  <a:gd name="T63" fmla="*/ 18 h 26"/>
                  <a:gd name="T64" fmla="*/ 5 w 26"/>
                  <a:gd name="T65" fmla="*/ 20 h 26"/>
                  <a:gd name="T66" fmla="*/ 6 w 26"/>
                  <a:gd name="T67" fmla="*/ 21 h 26"/>
                  <a:gd name="T68" fmla="*/ 7 w 26"/>
                  <a:gd name="T69" fmla="*/ 19 h 26"/>
                  <a:gd name="T70" fmla="*/ 9 w 26"/>
                  <a:gd name="T71" fmla="*/ 20 h 26"/>
                  <a:gd name="T72" fmla="*/ 12 w 26"/>
                  <a:gd name="T73" fmla="*/ 17 h 26"/>
                  <a:gd name="T74" fmla="*/ 11 w 26"/>
                  <a:gd name="T75" fmla="*/ 21 h 26"/>
                  <a:gd name="T76" fmla="*/ 9 w 26"/>
                  <a:gd name="T77" fmla="*/ 25 h 26"/>
                  <a:gd name="T78" fmla="*/ 12 w 26"/>
                  <a:gd name="T79" fmla="*/ 26 h 26"/>
                  <a:gd name="T80" fmla="*/ 16 w 26"/>
                  <a:gd name="T81" fmla="*/ 26 h 26"/>
                  <a:gd name="T82" fmla="*/ 13 w 26"/>
                  <a:gd name="T83" fmla="*/ 20 h 26"/>
                  <a:gd name="T84" fmla="*/ 13 w 26"/>
                  <a:gd name="T85" fmla="*/ 18 h 26"/>
                  <a:gd name="T86" fmla="*/ 16 w 26"/>
                  <a:gd name="T87" fmla="*/ 17 h 26"/>
                  <a:gd name="T88" fmla="*/ 17 w 26"/>
                  <a:gd name="T89" fmla="*/ 19 h 26"/>
                  <a:gd name="T90" fmla="*/ 19 w 26"/>
                  <a:gd name="T91" fmla="*/ 24 h 26"/>
                  <a:gd name="T92" fmla="*/ 22 w 26"/>
                  <a:gd name="T93" fmla="*/ 22 h 26"/>
                  <a:gd name="T94" fmla="*/ 24 w 26"/>
                  <a:gd name="T95" fmla="*/ 18 h 26"/>
                  <a:gd name="T96" fmla="*/ 19 w 26"/>
                  <a:gd name="T97" fmla="*/ 18 h 26"/>
                  <a:gd name="T98" fmla="*/ 16 w 26"/>
                  <a:gd name="T99" fmla="*/ 15 h 26"/>
                  <a:gd name="T100" fmla="*/ 20 w 26"/>
                  <a:gd name="T101" fmla="*/ 16 h 26"/>
                  <a:gd name="T102" fmla="*/ 21 w 26"/>
                  <a:gd name="T103" fmla="*/ 14 h 26"/>
                  <a:gd name="T104" fmla="*/ 23 w 26"/>
                  <a:gd name="T105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26">
                    <a:moveTo>
                      <a:pt x="26" y="12"/>
                    </a:moveTo>
                    <a:cubicBezTo>
                      <a:pt x="23" y="12"/>
                      <a:pt x="23" y="12"/>
                      <a:pt x="23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0"/>
                      <a:pt x="14" y="9"/>
                      <a:pt x="13" y="9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10"/>
                      <a:pt x="10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2"/>
                      <a:pt x="9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9" y="15"/>
                      <a:pt x="9" y="1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7"/>
                      <a:pt x="11" y="17"/>
                      <a:pt x="12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7"/>
                      <a:pt x="14" y="17"/>
                      <a:pt x="15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4"/>
                      <a:pt x="17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6" y="14"/>
                      <a:pt x="26" y="14"/>
                      <a:pt x="26" y="14"/>
                    </a:cubicBezTo>
                    <a:lnTo>
                      <a:pt x="2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" name="Freeform: Shape 238"/>
              <p:cNvSpPr/>
              <p:nvPr/>
            </p:nvSpPr>
            <p:spPr bwMode="auto">
              <a:xfrm>
                <a:off x="4764072" y="3984339"/>
                <a:ext cx="278169" cy="136021"/>
              </a:xfrm>
              <a:custGeom>
                <a:avLst/>
                <a:gdLst>
                  <a:gd name="T0" fmla="*/ 54 w 63"/>
                  <a:gd name="T1" fmla="*/ 22 h 31"/>
                  <a:gd name="T2" fmla="*/ 63 w 63"/>
                  <a:gd name="T3" fmla="*/ 11 h 31"/>
                  <a:gd name="T4" fmla="*/ 54 w 63"/>
                  <a:gd name="T5" fmla="*/ 0 h 31"/>
                  <a:gd name="T6" fmla="*/ 54 w 63"/>
                  <a:gd name="T7" fmla="*/ 5 h 31"/>
                  <a:gd name="T8" fmla="*/ 58 w 63"/>
                  <a:gd name="T9" fmla="*/ 11 h 31"/>
                  <a:gd name="T10" fmla="*/ 54 w 63"/>
                  <a:gd name="T11" fmla="*/ 17 h 31"/>
                  <a:gd name="T12" fmla="*/ 54 w 63"/>
                  <a:gd name="T13" fmla="*/ 22 h 31"/>
                  <a:gd name="T14" fmla="*/ 26 w 63"/>
                  <a:gd name="T15" fmla="*/ 31 h 31"/>
                  <a:gd name="T16" fmla="*/ 47 w 63"/>
                  <a:gd name="T17" fmla="*/ 21 h 31"/>
                  <a:gd name="T18" fmla="*/ 52 w 63"/>
                  <a:gd name="T19" fmla="*/ 22 h 31"/>
                  <a:gd name="T20" fmla="*/ 54 w 63"/>
                  <a:gd name="T21" fmla="*/ 22 h 31"/>
                  <a:gd name="T22" fmla="*/ 54 w 63"/>
                  <a:gd name="T23" fmla="*/ 17 h 31"/>
                  <a:gd name="T24" fmla="*/ 52 w 63"/>
                  <a:gd name="T25" fmla="*/ 17 h 31"/>
                  <a:gd name="T26" fmla="*/ 50 w 63"/>
                  <a:gd name="T27" fmla="*/ 17 h 31"/>
                  <a:gd name="T28" fmla="*/ 53 w 63"/>
                  <a:gd name="T29" fmla="*/ 5 h 31"/>
                  <a:gd name="T30" fmla="*/ 53 w 63"/>
                  <a:gd name="T31" fmla="*/ 5 h 31"/>
                  <a:gd name="T32" fmla="*/ 53 w 63"/>
                  <a:gd name="T33" fmla="*/ 5 h 31"/>
                  <a:gd name="T34" fmla="*/ 54 w 63"/>
                  <a:gd name="T35" fmla="*/ 5 h 31"/>
                  <a:gd name="T36" fmla="*/ 54 w 63"/>
                  <a:gd name="T37" fmla="*/ 0 h 31"/>
                  <a:gd name="T38" fmla="*/ 52 w 63"/>
                  <a:gd name="T39" fmla="*/ 0 h 31"/>
                  <a:gd name="T40" fmla="*/ 52 w 63"/>
                  <a:gd name="T41" fmla="*/ 0 h 31"/>
                  <a:gd name="T42" fmla="*/ 0 w 63"/>
                  <a:gd name="T43" fmla="*/ 0 h 31"/>
                  <a:gd name="T44" fmla="*/ 0 w 63"/>
                  <a:gd name="T45" fmla="*/ 5 h 31"/>
                  <a:gd name="T46" fmla="*/ 26 w 63"/>
                  <a:gd name="T4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31">
                    <a:moveTo>
                      <a:pt x="54" y="22"/>
                    </a:moveTo>
                    <a:cubicBezTo>
                      <a:pt x="59" y="21"/>
                      <a:pt x="63" y="16"/>
                      <a:pt x="63" y="11"/>
                    </a:cubicBezTo>
                    <a:cubicBezTo>
                      <a:pt x="63" y="5"/>
                      <a:pt x="59" y="1"/>
                      <a:pt x="54" y="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6" y="6"/>
                      <a:pt x="58" y="8"/>
                      <a:pt x="58" y="11"/>
                    </a:cubicBezTo>
                    <a:cubicBezTo>
                      <a:pt x="58" y="14"/>
                      <a:pt x="56" y="16"/>
                      <a:pt x="54" y="17"/>
                    </a:cubicBezTo>
                    <a:lnTo>
                      <a:pt x="54" y="22"/>
                    </a:lnTo>
                    <a:close/>
                    <a:moveTo>
                      <a:pt x="26" y="31"/>
                    </a:moveTo>
                    <a:cubicBezTo>
                      <a:pt x="35" y="31"/>
                      <a:pt x="42" y="27"/>
                      <a:pt x="47" y="21"/>
                    </a:cubicBezTo>
                    <a:cubicBezTo>
                      <a:pt x="49" y="22"/>
                      <a:pt x="50" y="22"/>
                      <a:pt x="52" y="22"/>
                    </a:cubicBezTo>
                    <a:cubicBezTo>
                      <a:pt x="53" y="22"/>
                      <a:pt x="53" y="22"/>
                      <a:pt x="54" y="22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7"/>
                      <a:pt x="53" y="17"/>
                      <a:pt x="52" y="17"/>
                    </a:cubicBezTo>
                    <a:cubicBezTo>
                      <a:pt x="51" y="17"/>
                      <a:pt x="50" y="17"/>
                      <a:pt x="50" y="17"/>
                    </a:cubicBezTo>
                    <a:cubicBezTo>
                      <a:pt x="52" y="13"/>
                      <a:pt x="53" y="9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4" y="5"/>
                      <a:pt x="54" y="5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3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0" y="19"/>
                      <a:pt x="12" y="31"/>
                      <a:pt x="26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" name="Rectangle 239"/>
              <p:cNvSpPr/>
              <p:nvPr/>
            </p:nvSpPr>
            <p:spPr bwMode="auto">
              <a:xfrm>
                <a:off x="4764072" y="4133840"/>
                <a:ext cx="251210" cy="2205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" name="Freeform: Shape 240"/>
              <p:cNvSpPr/>
              <p:nvPr/>
            </p:nvSpPr>
            <p:spPr bwMode="auto">
              <a:xfrm>
                <a:off x="4821666" y="3921843"/>
                <a:ext cx="44115" cy="52693"/>
              </a:xfrm>
              <a:custGeom>
                <a:avLst/>
                <a:gdLst>
                  <a:gd name="T0" fmla="*/ 3 w 10"/>
                  <a:gd name="T1" fmla="*/ 6 h 12"/>
                  <a:gd name="T2" fmla="*/ 5 w 10"/>
                  <a:gd name="T3" fmla="*/ 11 h 12"/>
                  <a:gd name="T4" fmla="*/ 9 w 10"/>
                  <a:gd name="T5" fmla="*/ 2 h 12"/>
                  <a:gd name="T6" fmla="*/ 9 w 10"/>
                  <a:gd name="T7" fmla="*/ 0 h 12"/>
                  <a:gd name="T8" fmla="*/ 3 w 10"/>
                  <a:gd name="T9" fmla="*/ 1 h 12"/>
                  <a:gd name="T10" fmla="*/ 3 w 10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2">
                    <a:moveTo>
                      <a:pt x="3" y="6"/>
                    </a:moveTo>
                    <a:cubicBezTo>
                      <a:pt x="0" y="7"/>
                      <a:pt x="2" y="12"/>
                      <a:pt x="5" y="11"/>
                    </a:cubicBezTo>
                    <a:cubicBezTo>
                      <a:pt x="9" y="9"/>
                      <a:pt x="10" y="5"/>
                      <a:pt x="9" y="2"/>
                    </a:cubicBezTo>
                    <a:cubicBezTo>
                      <a:pt x="9" y="1"/>
                      <a:pt x="9" y="1"/>
                      <a:pt x="9" y="0"/>
                    </a:cubicBezTo>
                    <a:cubicBezTo>
                      <a:pt x="7" y="1"/>
                      <a:pt x="5" y="1"/>
                      <a:pt x="3" y="1"/>
                    </a:cubicBezTo>
                    <a:cubicBezTo>
                      <a:pt x="4" y="3"/>
                      <a:pt x="5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1" name="Freeform: Shape 241"/>
              <p:cNvSpPr/>
              <p:nvPr/>
            </p:nvSpPr>
            <p:spPr bwMode="auto">
              <a:xfrm>
                <a:off x="4887839" y="3908364"/>
                <a:ext cx="44115" cy="66172"/>
              </a:xfrm>
              <a:custGeom>
                <a:avLst/>
                <a:gdLst>
                  <a:gd name="T0" fmla="*/ 3 w 10"/>
                  <a:gd name="T1" fmla="*/ 9 h 15"/>
                  <a:gd name="T2" fmla="*/ 5 w 10"/>
                  <a:gd name="T3" fmla="*/ 14 h 15"/>
                  <a:gd name="T4" fmla="*/ 9 w 10"/>
                  <a:gd name="T5" fmla="*/ 5 h 15"/>
                  <a:gd name="T6" fmla="*/ 7 w 10"/>
                  <a:gd name="T7" fmla="*/ 0 h 15"/>
                  <a:gd name="T8" fmla="*/ 2 w 10"/>
                  <a:gd name="T9" fmla="*/ 1 h 15"/>
                  <a:gd name="T10" fmla="*/ 3 w 10"/>
                  <a:gd name="T11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5">
                    <a:moveTo>
                      <a:pt x="3" y="9"/>
                    </a:moveTo>
                    <a:cubicBezTo>
                      <a:pt x="0" y="10"/>
                      <a:pt x="2" y="15"/>
                      <a:pt x="5" y="14"/>
                    </a:cubicBezTo>
                    <a:cubicBezTo>
                      <a:pt x="9" y="12"/>
                      <a:pt x="10" y="8"/>
                      <a:pt x="9" y="5"/>
                    </a:cubicBezTo>
                    <a:cubicBezTo>
                      <a:pt x="9" y="3"/>
                      <a:pt x="8" y="2"/>
                      <a:pt x="7" y="0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3" y="4"/>
                      <a:pt x="5" y="8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2" name="Freeform: Shape 242"/>
              <p:cNvSpPr/>
              <p:nvPr/>
            </p:nvSpPr>
            <p:spPr bwMode="auto">
              <a:xfrm>
                <a:off x="5775037" y="3467215"/>
                <a:ext cx="75976" cy="35537"/>
              </a:xfrm>
              <a:custGeom>
                <a:avLst/>
                <a:gdLst>
                  <a:gd name="T0" fmla="*/ 0 w 62"/>
                  <a:gd name="T1" fmla="*/ 18 h 29"/>
                  <a:gd name="T2" fmla="*/ 22 w 62"/>
                  <a:gd name="T3" fmla="*/ 29 h 29"/>
                  <a:gd name="T4" fmla="*/ 62 w 62"/>
                  <a:gd name="T5" fmla="*/ 29 h 29"/>
                  <a:gd name="T6" fmla="*/ 7 w 62"/>
                  <a:gd name="T7" fmla="*/ 0 h 29"/>
                  <a:gd name="T8" fmla="*/ 0 w 62"/>
                  <a:gd name="T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9">
                    <a:moveTo>
                      <a:pt x="0" y="18"/>
                    </a:moveTo>
                    <a:lnTo>
                      <a:pt x="22" y="29"/>
                    </a:lnTo>
                    <a:lnTo>
                      <a:pt x="62" y="29"/>
                    </a:lnTo>
                    <a:lnTo>
                      <a:pt x="7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3" name="Freeform: Shape 243"/>
              <p:cNvSpPr/>
              <p:nvPr/>
            </p:nvSpPr>
            <p:spPr bwMode="auto">
              <a:xfrm>
                <a:off x="5775037" y="3506428"/>
                <a:ext cx="186263" cy="93131"/>
              </a:xfrm>
              <a:custGeom>
                <a:avLst/>
                <a:gdLst>
                  <a:gd name="T0" fmla="*/ 62 w 152"/>
                  <a:gd name="T1" fmla="*/ 76 h 76"/>
                  <a:gd name="T2" fmla="*/ 123 w 152"/>
                  <a:gd name="T3" fmla="*/ 76 h 76"/>
                  <a:gd name="T4" fmla="*/ 123 w 152"/>
                  <a:gd name="T5" fmla="*/ 62 h 76"/>
                  <a:gd name="T6" fmla="*/ 152 w 152"/>
                  <a:gd name="T7" fmla="*/ 62 h 76"/>
                  <a:gd name="T8" fmla="*/ 152 w 152"/>
                  <a:gd name="T9" fmla="*/ 15 h 76"/>
                  <a:gd name="T10" fmla="*/ 123 w 152"/>
                  <a:gd name="T11" fmla="*/ 15 h 76"/>
                  <a:gd name="T12" fmla="*/ 123 w 152"/>
                  <a:gd name="T13" fmla="*/ 0 h 76"/>
                  <a:gd name="T14" fmla="*/ 69 w 152"/>
                  <a:gd name="T15" fmla="*/ 0 h 76"/>
                  <a:gd name="T16" fmla="*/ 62 w 152"/>
                  <a:gd name="T17" fmla="*/ 0 h 76"/>
                  <a:gd name="T18" fmla="*/ 62 w 152"/>
                  <a:gd name="T19" fmla="*/ 29 h 76"/>
                  <a:gd name="T20" fmla="*/ 90 w 152"/>
                  <a:gd name="T21" fmla="*/ 29 h 76"/>
                  <a:gd name="T22" fmla="*/ 90 w 152"/>
                  <a:gd name="T23" fmla="*/ 47 h 76"/>
                  <a:gd name="T24" fmla="*/ 62 w 152"/>
                  <a:gd name="T25" fmla="*/ 47 h 76"/>
                  <a:gd name="T26" fmla="*/ 62 w 152"/>
                  <a:gd name="T27" fmla="*/ 76 h 76"/>
                  <a:gd name="T28" fmla="*/ 0 w 152"/>
                  <a:gd name="T29" fmla="*/ 76 h 76"/>
                  <a:gd name="T30" fmla="*/ 62 w 152"/>
                  <a:gd name="T31" fmla="*/ 76 h 76"/>
                  <a:gd name="T32" fmla="*/ 62 w 152"/>
                  <a:gd name="T33" fmla="*/ 47 h 76"/>
                  <a:gd name="T34" fmla="*/ 29 w 152"/>
                  <a:gd name="T35" fmla="*/ 47 h 76"/>
                  <a:gd name="T36" fmla="*/ 29 w 152"/>
                  <a:gd name="T37" fmla="*/ 29 h 76"/>
                  <a:gd name="T38" fmla="*/ 29 w 152"/>
                  <a:gd name="T39" fmla="*/ 29 h 76"/>
                  <a:gd name="T40" fmla="*/ 62 w 152"/>
                  <a:gd name="T41" fmla="*/ 29 h 76"/>
                  <a:gd name="T42" fmla="*/ 62 w 152"/>
                  <a:gd name="T43" fmla="*/ 0 h 76"/>
                  <a:gd name="T44" fmla="*/ 33 w 152"/>
                  <a:gd name="T45" fmla="*/ 0 h 76"/>
                  <a:gd name="T46" fmla="*/ 0 w 152"/>
                  <a:gd name="T47" fmla="*/ 0 h 76"/>
                  <a:gd name="T48" fmla="*/ 0 w 152"/>
                  <a:gd name="T4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2" h="76">
                    <a:moveTo>
                      <a:pt x="62" y="76"/>
                    </a:moveTo>
                    <a:lnTo>
                      <a:pt x="123" y="76"/>
                    </a:lnTo>
                    <a:lnTo>
                      <a:pt x="123" y="62"/>
                    </a:lnTo>
                    <a:lnTo>
                      <a:pt x="152" y="62"/>
                    </a:lnTo>
                    <a:lnTo>
                      <a:pt x="152" y="15"/>
                    </a:lnTo>
                    <a:lnTo>
                      <a:pt x="123" y="15"/>
                    </a:lnTo>
                    <a:lnTo>
                      <a:pt x="123" y="0"/>
                    </a:lnTo>
                    <a:lnTo>
                      <a:pt x="69" y="0"/>
                    </a:lnTo>
                    <a:lnTo>
                      <a:pt x="62" y="0"/>
                    </a:lnTo>
                    <a:lnTo>
                      <a:pt x="62" y="29"/>
                    </a:lnTo>
                    <a:lnTo>
                      <a:pt x="90" y="29"/>
                    </a:lnTo>
                    <a:lnTo>
                      <a:pt x="90" y="47"/>
                    </a:lnTo>
                    <a:lnTo>
                      <a:pt x="62" y="47"/>
                    </a:lnTo>
                    <a:lnTo>
                      <a:pt x="62" y="76"/>
                    </a:lnTo>
                    <a:close/>
                    <a:moveTo>
                      <a:pt x="0" y="76"/>
                    </a:moveTo>
                    <a:lnTo>
                      <a:pt x="62" y="76"/>
                    </a:lnTo>
                    <a:lnTo>
                      <a:pt x="62" y="47"/>
                    </a:lnTo>
                    <a:lnTo>
                      <a:pt x="29" y="4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62" y="29"/>
                    </a:lnTo>
                    <a:lnTo>
                      <a:pt x="62" y="0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4" name="Freeform: Shape 244"/>
              <p:cNvSpPr/>
              <p:nvPr/>
            </p:nvSpPr>
            <p:spPr bwMode="auto">
              <a:xfrm>
                <a:off x="5064298" y="1038447"/>
                <a:ext cx="115189" cy="118865"/>
              </a:xfrm>
              <a:custGeom>
                <a:avLst/>
                <a:gdLst>
                  <a:gd name="T0" fmla="*/ 23 w 26"/>
                  <a:gd name="T1" fmla="*/ 19 h 27"/>
                  <a:gd name="T2" fmla="*/ 25 w 26"/>
                  <a:gd name="T3" fmla="*/ 20 h 27"/>
                  <a:gd name="T4" fmla="*/ 22 w 26"/>
                  <a:gd name="T5" fmla="*/ 24 h 27"/>
                  <a:gd name="T6" fmla="*/ 20 w 26"/>
                  <a:gd name="T7" fmla="*/ 22 h 27"/>
                  <a:gd name="T8" fmla="*/ 17 w 26"/>
                  <a:gd name="T9" fmla="*/ 24 h 27"/>
                  <a:gd name="T10" fmla="*/ 17 w 26"/>
                  <a:gd name="T11" fmla="*/ 26 h 27"/>
                  <a:gd name="T12" fmla="*/ 13 w 26"/>
                  <a:gd name="T13" fmla="*/ 27 h 27"/>
                  <a:gd name="T14" fmla="*/ 13 w 26"/>
                  <a:gd name="T15" fmla="*/ 21 h 27"/>
                  <a:gd name="T16" fmla="*/ 19 w 26"/>
                  <a:gd name="T17" fmla="*/ 18 h 27"/>
                  <a:gd name="T18" fmla="*/ 18 w 26"/>
                  <a:gd name="T19" fmla="*/ 8 h 27"/>
                  <a:gd name="T20" fmla="*/ 18 w 26"/>
                  <a:gd name="T21" fmla="*/ 8 h 27"/>
                  <a:gd name="T22" fmla="*/ 15 w 26"/>
                  <a:gd name="T23" fmla="*/ 6 h 27"/>
                  <a:gd name="T24" fmla="*/ 13 w 26"/>
                  <a:gd name="T25" fmla="*/ 6 h 27"/>
                  <a:gd name="T26" fmla="*/ 13 w 26"/>
                  <a:gd name="T27" fmla="*/ 0 h 27"/>
                  <a:gd name="T28" fmla="*/ 14 w 26"/>
                  <a:gd name="T29" fmla="*/ 0 h 27"/>
                  <a:gd name="T30" fmla="*/ 15 w 26"/>
                  <a:gd name="T31" fmla="*/ 2 h 27"/>
                  <a:gd name="T32" fmla="*/ 18 w 26"/>
                  <a:gd name="T33" fmla="*/ 3 h 27"/>
                  <a:gd name="T34" fmla="*/ 20 w 26"/>
                  <a:gd name="T35" fmla="*/ 2 h 27"/>
                  <a:gd name="T36" fmla="*/ 23 w 26"/>
                  <a:gd name="T37" fmla="*/ 5 h 27"/>
                  <a:gd name="T38" fmla="*/ 22 w 26"/>
                  <a:gd name="T39" fmla="*/ 7 h 27"/>
                  <a:gd name="T40" fmla="*/ 24 w 26"/>
                  <a:gd name="T41" fmla="*/ 10 h 27"/>
                  <a:gd name="T42" fmla="*/ 26 w 26"/>
                  <a:gd name="T43" fmla="*/ 10 h 27"/>
                  <a:gd name="T44" fmla="*/ 26 w 26"/>
                  <a:gd name="T45" fmla="*/ 15 h 27"/>
                  <a:gd name="T46" fmla="*/ 24 w 26"/>
                  <a:gd name="T47" fmla="*/ 15 h 27"/>
                  <a:gd name="T48" fmla="*/ 23 w 26"/>
                  <a:gd name="T49" fmla="*/ 19 h 27"/>
                  <a:gd name="T50" fmla="*/ 13 w 26"/>
                  <a:gd name="T51" fmla="*/ 27 h 27"/>
                  <a:gd name="T52" fmla="*/ 12 w 26"/>
                  <a:gd name="T53" fmla="*/ 27 h 27"/>
                  <a:gd name="T54" fmla="*/ 12 w 26"/>
                  <a:gd name="T55" fmla="*/ 25 h 27"/>
                  <a:gd name="T56" fmla="*/ 8 w 26"/>
                  <a:gd name="T57" fmla="*/ 24 h 27"/>
                  <a:gd name="T58" fmla="*/ 7 w 26"/>
                  <a:gd name="T59" fmla="*/ 25 h 27"/>
                  <a:gd name="T60" fmla="*/ 3 w 26"/>
                  <a:gd name="T61" fmla="*/ 22 h 27"/>
                  <a:gd name="T62" fmla="*/ 4 w 26"/>
                  <a:gd name="T63" fmla="*/ 20 h 27"/>
                  <a:gd name="T64" fmla="*/ 2 w 26"/>
                  <a:gd name="T65" fmla="*/ 17 h 27"/>
                  <a:gd name="T66" fmla="*/ 0 w 26"/>
                  <a:gd name="T67" fmla="*/ 17 h 27"/>
                  <a:gd name="T68" fmla="*/ 0 w 26"/>
                  <a:gd name="T69" fmla="*/ 12 h 27"/>
                  <a:gd name="T70" fmla="*/ 2 w 26"/>
                  <a:gd name="T71" fmla="*/ 12 h 27"/>
                  <a:gd name="T72" fmla="*/ 3 w 26"/>
                  <a:gd name="T73" fmla="*/ 8 h 27"/>
                  <a:gd name="T74" fmla="*/ 2 w 26"/>
                  <a:gd name="T75" fmla="*/ 7 h 27"/>
                  <a:gd name="T76" fmla="*/ 5 w 26"/>
                  <a:gd name="T77" fmla="*/ 3 h 27"/>
                  <a:gd name="T78" fmla="*/ 6 w 26"/>
                  <a:gd name="T79" fmla="*/ 4 h 27"/>
                  <a:gd name="T80" fmla="*/ 10 w 26"/>
                  <a:gd name="T81" fmla="*/ 3 h 27"/>
                  <a:gd name="T82" fmla="*/ 10 w 26"/>
                  <a:gd name="T83" fmla="*/ 1 h 27"/>
                  <a:gd name="T84" fmla="*/ 13 w 26"/>
                  <a:gd name="T85" fmla="*/ 0 h 27"/>
                  <a:gd name="T86" fmla="*/ 13 w 26"/>
                  <a:gd name="T87" fmla="*/ 6 h 27"/>
                  <a:gd name="T88" fmla="*/ 7 w 26"/>
                  <a:gd name="T89" fmla="*/ 9 h 27"/>
                  <a:gd name="T90" fmla="*/ 8 w 26"/>
                  <a:gd name="T91" fmla="*/ 19 h 27"/>
                  <a:gd name="T92" fmla="*/ 11 w 26"/>
                  <a:gd name="T93" fmla="*/ 21 h 27"/>
                  <a:gd name="T94" fmla="*/ 13 w 26"/>
                  <a:gd name="T95" fmla="*/ 21 h 27"/>
                  <a:gd name="T96" fmla="*/ 13 w 26"/>
                  <a:gd name="T9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" h="27">
                    <a:moveTo>
                      <a:pt x="23" y="19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1"/>
                      <a:pt x="17" y="20"/>
                      <a:pt x="19" y="18"/>
                    </a:cubicBezTo>
                    <a:cubicBezTo>
                      <a:pt x="22" y="15"/>
                      <a:pt x="21" y="10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7" y="7"/>
                      <a:pt x="16" y="7"/>
                      <a:pt x="15" y="6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7" y="3"/>
                      <a:pt x="18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8"/>
                      <a:pt x="24" y="9"/>
                      <a:pt x="24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8"/>
                      <a:pt x="23" y="19"/>
                    </a:cubicBezTo>
                    <a:close/>
                    <a:moveTo>
                      <a:pt x="13" y="27"/>
                    </a:move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0" y="25"/>
                      <a:pt x="9" y="24"/>
                      <a:pt x="8" y="24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2" y="9"/>
                      <a:pt x="3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6"/>
                      <a:pt x="9" y="7"/>
                      <a:pt x="7" y="9"/>
                    </a:cubicBezTo>
                    <a:cubicBezTo>
                      <a:pt x="5" y="12"/>
                      <a:pt x="5" y="17"/>
                      <a:pt x="8" y="19"/>
                    </a:cubicBezTo>
                    <a:cubicBezTo>
                      <a:pt x="9" y="20"/>
                      <a:pt x="10" y="20"/>
                      <a:pt x="11" y="21"/>
                    </a:cubicBezTo>
                    <a:cubicBezTo>
                      <a:pt x="12" y="21"/>
                      <a:pt x="12" y="21"/>
                      <a:pt x="13" y="21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5" name="Freeform: Shape 245"/>
              <p:cNvSpPr/>
              <p:nvPr/>
            </p:nvSpPr>
            <p:spPr bwMode="auto">
              <a:xfrm>
                <a:off x="5430696" y="1236964"/>
                <a:ext cx="137246" cy="101709"/>
              </a:xfrm>
              <a:custGeom>
                <a:avLst/>
                <a:gdLst>
                  <a:gd name="T0" fmla="*/ 16 w 31"/>
                  <a:gd name="T1" fmla="*/ 0 h 23"/>
                  <a:gd name="T2" fmla="*/ 0 w 31"/>
                  <a:gd name="T3" fmla="*/ 15 h 23"/>
                  <a:gd name="T4" fmla="*/ 2 w 31"/>
                  <a:gd name="T5" fmla="*/ 23 h 23"/>
                  <a:gd name="T6" fmla="*/ 2 w 31"/>
                  <a:gd name="T7" fmla="*/ 19 h 23"/>
                  <a:gd name="T8" fmla="*/ 3 w 31"/>
                  <a:gd name="T9" fmla="*/ 17 h 23"/>
                  <a:gd name="T10" fmla="*/ 3 w 31"/>
                  <a:gd name="T11" fmla="*/ 15 h 23"/>
                  <a:gd name="T12" fmla="*/ 16 w 31"/>
                  <a:gd name="T13" fmla="*/ 3 h 23"/>
                  <a:gd name="T14" fmla="*/ 28 w 31"/>
                  <a:gd name="T15" fmla="*/ 15 h 23"/>
                  <a:gd name="T16" fmla="*/ 28 w 31"/>
                  <a:gd name="T17" fmla="*/ 17 h 23"/>
                  <a:gd name="T18" fmla="*/ 29 w 31"/>
                  <a:gd name="T19" fmla="*/ 19 h 23"/>
                  <a:gd name="T20" fmla="*/ 29 w 31"/>
                  <a:gd name="T21" fmla="*/ 23 h 23"/>
                  <a:gd name="T22" fmla="*/ 31 w 31"/>
                  <a:gd name="T23" fmla="*/ 15 h 23"/>
                  <a:gd name="T24" fmla="*/ 16 w 31"/>
                  <a:gd name="T2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23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18"/>
                      <a:pt x="1" y="21"/>
                      <a:pt x="2" y="2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8"/>
                      <a:pt x="3" y="17"/>
                      <a:pt x="3" y="17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3" y="8"/>
                      <a:pt x="9" y="3"/>
                      <a:pt x="16" y="3"/>
                    </a:cubicBezTo>
                    <a:cubicBezTo>
                      <a:pt x="23" y="3"/>
                      <a:pt x="28" y="8"/>
                      <a:pt x="28" y="15"/>
                    </a:cubicBezTo>
                    <a:cubicBezTo>
                      <a:pt x="28" y="16"/>
                      <a:pt x="28" y="16"/>
                      <a:pt x="28" y="17"/>
                    </a:cubicBezTo>
                    <a:cubicBezTo>
                      <a:pt x="29" y="17"/>
                      <a:pt x="29" y="18"/>
                      <a:pt x="29" y="19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30" y="21"/>
                      <a:pt x="31" y="18"/>
                      <a:pt x="31" y="15"/>
                    </a:cubicBezTo>
                    <a:cubicBezTo>
                      <a:pt x="31" y="7"/>
                      <a:pt x="24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6" name="Freeform: Shape 246"/>
              <p:cNvSpPr/>
              <p:nvPr/>
            </p:nvSpPr>
            <p:spPr bwMode="auto">
              <a:xfrm>
                <a:off x="5444176" y="1308038"/>
                <a:ext cx="30635" cy="52693"/>
              </a:xfrm>
              <a:custGeom>
                <a:avLst/>
                <a:gdLst>
                  <a:gd name="T0" fmla="*/ 0 w 7"/>
                  <a:gd name="T1" fmla="*/ 2 h 12"/>
                  <a:gd name="T2" fmla="*/ 0 w 7"/>
                  <a:gd name="T3" fmla="*/ 3 h 12"/>
                  <a:gd name="T4" fmla="*/ 0 w 7"/>
                  <a:gd name="T5" fmla="*/ 7 h 12"/>
                  <a:gd name="T6" fmla="*/ 0 w 7"/>
                  <a:gd name="T7" fmla="*/ 8 h 12"/>
                  <a:gd name="T8" fmla="*/ 5 w 7"/>
                  <a:gd name="T9" fmla="*/ 12 h 12"/>
                  <a:gd name="T10" fmla="*/ 7 w 7"/>
                  <a:gd name="T11" fmla="*/ 12 h 12"/>
                  <a:gd name="T12" fmla="*/ 7 w 7"/>
                  <a:gd name="T13" fmla="*/ 0 h 12"/>
                  <a:gd name="T14" fmla="*/ 5 w 7"/>
                  <a:gd name="T15" fmla="*/ 0 h 12"/>
                  <a:gd name="T16" fmla="*/ 0 w 7"/>
                  <a:gd name="T17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2">
                    <a:moveTo>
                      <a:pt x="0" y="2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7" name="Freeform: Shape 247"/>
              <p:cNvSpPr/>
              <p:nvPr/>
            </p:nvSpPr>
            <p:spPr bwMode="auto">
              <a:xfrm>
                <a:off x="5523828" y="1308038"/>
                <a:ext cx="30635" cy="52693"/>
              </a:xfrm>
              <a:custGeom>
                <a:avLst/>
                <a:gdLst>
                  <a:gd name="T0" fmla="*/ 7 w 7"/>
                  <a:gd name="T1" fmla="*/ 8 h 12"/>
                  <a:gd name="T2" fmla="*/ 7 w 7"/>
                  <a:gd name="T3" fmla="*/ 7 h 12"/>
                  <a:gd name="T4" fmla="*/ 7 w 7"/>
                  <a:gd name="T5" fmla="*/ 3 h 12"/>
                  <a:gd name="T6" fmla="*/ 7 w 7"/>
                  <a:gd name="T7" fmla="*/ 2 h 12"/>
                  <a:gd name="T8" fmla="*/ 2 w 7"/>
                  <a:gd name="T9" fmla="*/ 0 h 12"/>
                  <a:gd name="T10" fmla="*/ 0 w 7"/>
                  <a:gd name="T11" fmla="*/ 0 h 12"/>
                  <a:gd name="T12" fmla="*/ 0 w 7"/>
                  <a:gd name="T13" fmla="*/ 12 h 12"/>
                  <a:gd name="T14" fmla="*/ 2 w 7"/>
                  <a:gd name="T15" fmla="*/ 12 h 12"/>
                  <a:gd name="T16" fmla="*/ 7 w 7"/>
                  <a:gd name="T1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2">
                    <a:moveTo>
                      <a:pt x="7" y="8"/>
                    </a:moveTo>
                    <a:cubicBezTo>
                      <a:pt x="7" y="7"/>
                      <a:pt x="7" y="7"/>
                      <a:pt x="7" y="7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2"/>
                      <a:pt x="7" y="2"/>
                    </a:cubicBezTo>
                    <a:cubicBezTo>
                      <a:pt x="7" y="1"/>
                      <a:pt x="5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7" y="1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8" name="Freeform: Shape 248"/>
              <p:cNvSpPr/>
              <p:nvPr/>
            </p:nvSpPr>
            <p:spPr bwMode="auto">
              <a:xfrm>
                <a:off x="5987034" y="2883918"/>
                <a:ext cx="186263" cy="137246"/>
              </a:xfrm>
              <a:custGeom>
                <a:avLst/>
                <a:gdLst>
                  <a:gd name="T0" fmla="*/ 28 w 42"/>
                  <a:gd name="T1" fmla="*/ 31 h 31"/>
                  <a:gd name="T2" fmla="*/ 42 w 42"/>
                  <a:gd name="T3" fmla="*/ 31 h 31"/>
                  <a:gd name="T4" fmla="*/ 42 w 42"/>
                  <a:gd name="T5" fmla="*/ 0 h 31"/>
                  <a:gd name="T6" fmla="*/ 28 w 42"/>
                  <a:gd name="T7" fmla="*/ 0 h 31"/>
                  <a:gd name="T8" fmla="*/ 28 w 42"/>
                  <a:gd name="T9" fmla="*/ 13 h 31"/>
                  <a:gd name="T10" fmla="*/ 38 w 42"/>
                  <a:gd name="T11" fmla="*/ 27 h 31"/>
                  <a:gd name="T12" fmla="*/ 28 w 42"/>
                  <a:gd name="T13" fmla="*/ 27 h 31"/>
                  <a:gd name="T14" fmla="*/ 28 w 42"/>
                  <a:gd name="T15" fmla="*/ 31 h 31"/>
                  <a:gd name="T16" fmla="*/ 19 w 42"/>
                  <a:gd name="T17" fmla="*/ 31 h 31"/>
                  <a:gd name="T18" fmla="*/ 28 w 42"/>
                  <a:gd name="T19" fmla="*/ 31 h 31"/>
                  <a:gd name="T20" fmla="*/ 28 w 42"/>
                  <a:gd name="T21" fmla="*/ 27 h 31"/>
                  <a:gd name="T22" fmla="*/ 22 w 42"/>
                  <a:gd name="T23" fmla="*/ 27 h 31"/>
                  <a:gd name="T24" fmla="*/ 21 w 42"/>
                  <a:gd name="T25" fmla="*/ 26 h 31"/>
                  <a:gd name="T26" fmla="*/ 19 w 42"/>
                  <a:gd name="T27" fmla="*/ 23 h 31"/>
                  <a:gd name="T28" fmla="*/ 19 w 42"/>
                  <a:gd name="T29" fmla="*/ 25 h 31"/>
                  <a:gd name="T30" fmla="*/ 20 w 42"/>
                  <a:gd name="T31" fmla="*/ 27 h 31"/>
                  <a:gd name="T32" fmla="*/ 19 w 42"/>
                  <a:gd name="T33" fmla="*/ 27 h 31"/>
                  <a:gd name="T34" fmla="*/ 19 w 42"/>
                  <a:gd name="T35" fmla="*/ 31 h 31"/>
                  <a:gd name="T36" fmla="*/ 28 w 42"/>
                  <a:gd name="T37" fmla="*/ 0 h 31"/>
                  <a:gd name="T38" fmla="*/ 19 w 42"/>
                  <a:gd name="T39" fmla="*/ 0 h 31"/>
                  <a:gd name="T40" fmla="*/ 19 w 42"/>
                  <a:gd name="T41" fmla="*/ 20 h 31"/>
                  <a:gd name="T42" fmla="*/ 26 w 42"/>
                  <a:gd name="T43" fmla="*/ 10 h 31"/>
                  <a:gd name="T44" fmla="*/ 26 w 42"/>
                  <a:gd name="T45" fmla="*/ 10 h 31"/>
                  <a:gd name="T46" fmla="*/ 28 w 42"/>
                  <a:gd name="T47" fmla="*/ 13 h 31"/>
                  <a:gd name="T48" fmla="*/ 28 w 42"/>
                  <a:gd name="T49" fmla="*/ 0 h 31"/>
                  <a:gd name="T50" fmla="*/ 12 w 42"/>
                  <a:gd name="T51" fmla="*/ 31 h 31"/>
                  <a:gd name="T52" fmla="*/ 19 w 42"/>
                  <a:gd name="T53" fmla="*/ 31 h 31"/>
                  <a:gd name="T54" fmla="*/ 19 w 42"/>
                  <a:gd name="T55" fmla="*/ 27 h 31"/>
                  <a:gd name="T56" fmla="*/ 14 w 42"/>
                  <a:gd name="T57" fmla="*/ 27 h 31"/>
                  <a:gd name="T58" fmla="*/ 12 w 42"/>
                  <a:gd name="T59" fmla="*/ 27 h 31"/>
                  <a:gd name="T60" fmla="*/ 12 w 42"/>
                  <a:gd name="T61" fmla="*/ 31 h 31"/>
                  <a:gd name="T62" fmla="*/ 19 w 42"/>
                  <a:gd name="T63" fmla="*/ 0 h 31"/>
                  <a:gd name="T64" fmla="*/ 12 w 42"/>
                  <a:gd name="T65" fmla="*/ 0 h 31"/>
                  <a:gd name="T66" fmla="*/ 12 w 42"/>
                  <a:gd name="T67" fmla="*/ 6 h 31"/>
                  <a:gd name="T68" fmla="*/ 13 w 42"/>
                  <a:gd name="T69" fmla="*/ 8 h 31"/>
                  <a:gd name="T70" fmla="*/ 12 w 42"/>
                  <a:gd name="T71" fmla="*/ 10 h 31"/>
                  <a:gd name="T72" fmla="*/ 12 w 42"/>
                  <a:gd name="T73" fmla="*/ 16 h 31"/>
                  <a:gd name="T74" fmla="*/ 12 w 42"/>
                  <a:gd name="T75" fmla="*/ 16 h 31"/>
                  <a:gd name="T76" fmla="*/ 17 w 42"/>
                  <a:gd name="T77" fmla="*/ 23 h 31"/>
                  <a:gd name="T78" fmla="*/ 19 w 42"/>
                  <a:gd name="T79" fmla="*/ 25 h 31"/>
                  <a:gd name="T80" fmla="*/ 19 w 42"/>
                  <a:gd name="T81" fmla="*/ 23 h 31"/>
                  <a:gd name="T82" fmla="*/ 18 w 42"/>
                  <a:gd name="T83" fmla="*/ 22 h 31"/>
                  <a:gd name="T84" fmla="*/ 19 w 42"/>
                  <a:gd name="T85" fmla="*/ 20 h 31"/>
                  <a:gd name="T86" fmla="*/ 19 w 42"/>
                  <a:gd name="T87" fmla="*/ 0 h 31"/>
                  <a:gd name="T88" fmla="*/ 0 w 42"/>
                  <a:gd name="T89" fmla="*/ 31 h 31"/>
                  <a:gd name="T90" fmla="*/ 12 w 42"/>
                  <a:gd name="T91" fmla="*/ 31 h 31"/>
                  <a:gd name="T92" fmla="*/ 12 w 42"/>
                  <a:gd name="T93" fmla="*/ 27 h 31"/>
                  <a:gd name="T94" fmla="*/ 4 w 42"/>
                  <a:gd name="T95" fmla="*/ 27 h 31"/>
                  <a:gd name="T96" fmla="*/ 4 w 42"/>
                  <a:gd name="T97" fmla="*/ 27 h 31"/>
                  <a:gd name="T98" fmla="*/ 12 w 42"/>
                  <a:gd name="T99" fmla="*/ 16 h 31"/>
                  <a:gd name="T100" fmla="*/ 12 w 42"/>
                  <a:gd name="T101" fmla="*/ 10 h 31"/>
                  <a:gd name="T102" fmla="*/ 10 w 42"/>
                  <a:gd name="T103" fmla="*/ 11 h 31"/>
                  <a:gd name="T104" fmla="*/ 6 w 42"/>
                  <a:gd name="T105" fmla="*/ 8 h 31"/>
                  <a:gd name="T106" fmla="*/ 10 w 42"/>
                  <a:gd name="T107" fmla="*/ 4 h 31"/>
                  <a:gd name="T108" fmla="*/ 10 w 42"/>
                  <a:gd name="T109" fmla="*/ 4 h 31"/>
                  <a:gd name="T110" fmla="*/ 12 w 42"/>
                  <a:gd name="T111" fmla="*/ 6 h 31"/>
                  <a:gd name="T112" fmla="*/ 12 w 42"/>
                  <a:gd name="T113" fmla="*/ 0 h 31"/>
                  <a:gd name="T114" fmla="*/ 0 w 42"/>
                  <a:gd name="T115" fmla="*/ 0 h 31"/>
                  <a:gd name="T116" fmla="*/ 0 w 42"/>
                  <a:gd name="T1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" h="31">
                    <a:moveTo>
                      <a:pt x="28" y="31"/>
                    </a:moveTo>
                    <a:cubicBezTo>
                      <a:pt x="42" y="31"/>
                      <a:pt x="42" y="31"/>
                      <a:pt x="42" y="3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28" y="27"/>
                      <a:pt x="28" y="27"/>
                      <a:pt x="28" y="27"/>
                    </a:cubicBezTo>
                    <a:lnTo>
                      <a:pt x="28" y="31"/>
                    </a:lnTo>
                    <a:close/>
                    <a:moveTo>
                      <a:pt x="19" y="31"/>
                    </a:moveTo>
                    <a:cubicBezTo>
                      <a:pt x="28" y="31"/>
                      <a:pt x="28" y="31"/>
                      <a:pt x="28" y="31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1"/>
                      <a:pt x="19" y="31"/>
                      <a:pt x="19" y="31"/>
                    </a:cubicBezTo>
                    <a:close/>
                    <a:moveTo>
                      <a:pt x="2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3"/>
                      <a:pt x="28" y="13"/>
                      <a:pt x="28" y="13"/>
                    </a:cubicBezTo>
                    <a:lnTo>
                      <a:pt x="28" y="0"/>
                    </a:lnTo>
                    <a:close/>
                    <a:moveTo>
                      <a:pt x="12" y="31"/>
                    </a:move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31"/>
                      <a:pt x="12" y="31"/>
                      <a:pt x="12" y="31"/>
                    </a:cubicBezTo>
                    <a:close/>
                    <a:moveTo>
                      <a:pt x="19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6"/>
                      <a:pt x="13" y="7"/>
                      <a:pt x="13" y="8"/>
                    </a:cubicBezTo>
                    <a:cubicBezTo>
                      <a:pt x="13" y="8"/>
                      <a:pt x="13" y="9"/>
                      <a:pt x="12" y="10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0"/>
                      <a:pt x="19" y="20"/>
                      <a:pt x="19" y="20"/>
                    </a:cubicBezTo>
                    <a:lnTo>
                      <a:pt x="19" y="0"/>
                    </a:lnTo>
                    <a:close/>
                    <a:moveTo>
                      <a:pt x="0" y="31"/>
                    </a:move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8" y="11"/>
                      <a:pt x="6" y="9"/>
                      <a:pt x="6" y="8"/>
                    </a:cubicBezTo>
                    <a:cubicBezTo>
                      <a:pt x="6" y="6"/>
                      <a:pt x="8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2" y="5"/>
                      <a:pt x="12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9" name="Freeform: Shape 249"/>
              <p:cNvSpPr/>
              <p:nvPr/>
            </p:nvSpPr>
            <p:spPr bwMode="auto">
              <a:xfrm>
                <a:off x="5766459" y="1895010"/>
                <a:ext cx="93131" cy="115189"/>
              </a:xfrm>
              <a:custGeom>
                <a:avLst/>
                <a:gdLst>
                  <a:gd name="T0" fmla="*/ 3 w 21"/>
                  <a:gd name="T1" fmla="*/ 23 h 26"/>
                  <a:gd name="T2" fmla="*/ 3 w 21"/>
                  <a:gd name="T3" fmla="*/ 22 h 26"/>
                  <a:gd name="T4" fmla="*/ 3 w 21"/>
                  <a:gd name="T5" fmla="*/ 22 h 26"/>
                  <a:gd name="T6" fmla="*/ 3 w 21"/>
                  <a:gd name="T7" fmla="*/ 6 h 26"/>
                  <a:gd name="T8" fmla="*/ 18 w 21"/>
                  <a:gd name="T9" fmla="*/ 6 h 26"/>
                  <a:gd name="T10" fmla="*/ 18 w 21"/>
                  <a:gd name="T11" fmla="*/ 17 h 26"/>
                  <a:gd name="T12" fmla="*/ 17 w 21"/>
                  <a:gd name="T13" fmla="*/ 17 h 26"/>
                  <a:gd name="T14" fmla="*/ 12 w 21"/>
                  <a:gd name="T15" fmla="*/ 22 h 26"/>
                  <a:gd name="T16" fmla="*/ 17 w 21"/>
                  <a:gd name="T17" fmla="*/ 26 h 26"/>
                  <a:gd name="T18" fmla="*/ 21 w 21"/>
                  <a:gd name="T19" fmla="*/ 22 h 26"/>
                  <a:gd name="T20" fmla="*/ 21 w 21"/>
                  <a:gd name="T21" fmla="*/ 22 h 26"/>
                  <a:gd name="T22" fmla="*/ 21 w 21"/>
                  <a:gd name="T23" fmla="*/ 22 h 26"/>
                  <a:gd name="T24" fmla="*/ 21 w 21"/>
                  <a:gd name="T25" fmla="*/ 6 h 26"/>
                  <a:gd name="T26" fmla="*/ 21 w 21"/>
                  <a:gd name="T27" fmla="*/ 0 h 26"/>
                  <a:gd name="T28" fmla="*/ 18 w 21"/>
                  <a:gd name="T29" fmla="*/ 0 h 26"/>
                  <a:gd name="T30" fmla="*/ 3 w 21"/>
                  <a:gd name="T31" fmla="*/ 0 h 26"/>
                  <a:gd name="T32" fmla="*/ 0 w 21"/>
                  <a:gd name="T33" fmla="*/ 0 h 26"/>
                  <a:gd name="T34" fmla="*/ 0 w 21"/>
                  <a:gd name="T35" fmla="*/ 6 h 26"/>
                  <a:gd name="T36" fmla="*/ 0 w 21"/>
                  <a:gd name="T37" fmla="*/ 17 h 26"/>
                  <a:gd name="T38" fmla="*/ 0 w 21"/>
                  <a:gd name="T39" fmla="*/ 17 h 26"/>
                  <a:gd name="T40" fmla="*/ 3 w 21"/>
                  <a:gd name="T41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6">
                    <a:moveTo>
                      <a:pt x="3" y="23"/>
                    </a:move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7" y="17"/>
                      <a:pt x="17" y="17"/>
                    </a:cubicBezTo>
                    <a:cubicBezTo>
                      <a:pt x="14" y="17"/>
                      <a:pt x="12" y="19"/>
                      <a:pt x="12" y="22"/>
                    </a:cubicBezTo>
                    <a:cubicBezTo>
                      <a:pt x="12" y="24"/>
                      <a:pt x="14" y="26"/>
                      <a:pt x="17" y="26"/>
                    </a:cubicBezTo>
                    <a:cubicBezTo>
                      <a:pt x="19" y="26"/>
                      <a:pt x="21" y="24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2" y="21"/>
                      <a:pt x="3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grpSp>
          <p:nvGrpSpPr>
            <p:cNvPr id="19" name="Group 250"/>
            <p:cNvGrpSpPr/>
            <p:nvPr/>
          </p:nvGrpSpPr>
          <p:grpSpPr>
            <a:xfrm>
              <a:off x="6118537" y="1986993"/>
              <a:ext cx="4898647" cy="4875747"/>
              <a:chOff x="4476325" y="1364544"/>
              <a:chExt cx="3796703" cy="3778956"/>
            </a:xfrm>
          </p:grpSpPr>
          <p:sp>
            <p:nvSpPr>
              <p:cNvPr id="21" name="Freeform: Shape 251"/>
              <p:cNvSpPr/>
              <p:nvPr/>
            </p:nvSpPr>
            <p:spPr bwMode="auto">
              <a:xfrm>
                <a:off x="4749783" y="1386364"/>
                <a:ext cx="2829064" cy="2829064"/>
              </a:xfrm>
              <a:custGeom>
                <a:avLst/>
                <a:gdLst>
                  <a:gd name="T0" fmla="*/ 315 w 630"/>
                  <a:gd name="T1" fmla="*/ 19 h 630"/>
                  <a:gd name="T2" fmla="*/ 611 w 630"/>
                  <a:gd name="T3" fmla="*/ 315 h 630"/>
                  <a:gd name="T4" fmla="*/ 315 w 630"/>
                  <a:gd name="T5" fmla="*/ 611 h 630"/>
                  <a:gd name="T6" fmla="*/ 315 w 630"/>
                  <a:gd name="T7" fmla="*/ 630 h 630"/>
                  <a:gd name="T8" fmla="*/ 630 w 630"/>
                  <a:gd name="T9" fmla="*/ 315 h 630"/>
                  <a:gd name="T10" fmla="*/ 315 w 630"/>
                  <a:gd name="T11" fmla="*/ 0 h 630"/>
                  <a:gd name="T12" fmla="*/ 315 w 630"/>
                  <a:gd name="T13" fmla="*/ 19 h 630"/>
                  <a:gd name="T14" fmla="*/ 315 w 630"/>
                  <a:gd name="T15" fmla="*/ 611 h 630"/>
                  <a:gd name="T16" fmla="*/ 19 w 630"/>
                  <a:gd name="T17" fmla="*/ 315 h 630"/>
                  <a:gd name="T18" fmla="*/ 315 w 630"/>
                  <a:gd name="T19" fmla="*/ 19 h 630"/>
                  <a:gd name="T20" fmla="*/ 315 w 630"/>
                  <a:gd name="T21" fmla="*/ 0 h 630"/>
                  <a:gd name="T22" fmla="*/ 0 w 630"/>
                  <a:gd name="T23" fmla="*/ 315 h 630"/>
                  <a:gd name="T24" fmla="*/ 315 w 630"/>
                  <a:gd name="T25" fmla="*/ 630 h 630"/>
                  <a:gd name="T26" fmla="*/ 315 w 630"/>
                  <a:gd name="T27" fmla="*/ 61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0" h="630">
                    <a:moveTo>
                      <a:pt x="315" y="19"/>
                    </a:moveTo>
                    <a:cubicBezTo>
                      <a:pt x="479" y="19"/>
                      <a:pt x="611" y="152"/>
                      <a:pt x="611" y="315"/>
                    </a:cubicBezTo>
                    <a:cubicBezTo>
                      <a:pt x="611" y="479"/>
                      <a:pt x="479" y="611"/>
                      <a:pt x="315" y="611"/>
                    </a:cubicBezTo>
                    <a:cubicBezTo>
                      <a:pt x="315" y="630"/>
                      <a:pt x="315" y="630"/>
                      <a:pt x="315" y="630"/>
                    </a:cubicBezTo>
                    <a:cubicBezTo>
                      <a:pt x="489" y="630"/>
                      <a:pt x="630" y="489"/>
                      <a:pt x="630" y="315"/>
                    </a:cubicBezTo>
                    <a:cubicBezTo>
                      <a:pt x="630" y="141"/>
                      <a:pt x="489" y="0"/>
                      <a:pt x="315" y="0"/>
                    </a:cubicBezTo>
                    <a:lnTo>
                      <a:pt x="315" y="19"/>
                    </a:lnTo>
                    <a:close/>
                    <a:moveTo>
                      <a:pt x="315" y="611"/>
                    </a:moveTo>
                    <a:cubicBezTo>
                      <a:pt x="152" y="611"/>
                      <a:pt x="19" y="479"/>
                      <a:pt x="19" y="315"/>
                    </a:cubicBezTo>
                    <a:cubicBezTo>
                      <a:pt x="19" y="152"/>
                      <a:pt x="152" y="19"/>
                      <a:pt x="315" y="19"/>
                    </a:cubicBezTo>
                    <a:cubicBezTo>
                      <a:pt x="315" y="0"/>
                      <a:pt x="315" y="0"/>
                      <a:pt x="315" y="0"/>
                    </a:cubicBezTo>
                    <a:cubicBezTo>
                      <a:pt x="141" y="0"/>
                      <a:pt x="0" y="141"/>
                      <a:pt x="0" y="315"/>
                    </a:cubicBezTo>
                    <a:cubicBezTo>
                      <a:pt x="0" y="489"/>
                      <a:pt x="141" y="630"/>
                      <a:pt x="315" y="630"/>
                    </a:cubicBezTo>
                    <a:lnTo>
                      <a:pt x="315" y="611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61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Freeform: Shape 252"/>
              <p:cNvSpPr/>
              <p:nvPr/>
            </p:nvSpPr>
            <p:spPr bwMode="auto">
              <a:xfrm>
                <a:off x="6896145" y="3801414"/>
                <a:ext cx="1376883" cy="1342086"/>
              </a:xfrm>
              <a:custGeom>
                <a:avLst/>
                <a:gdLst>
                  <a:gd name="connsiteX0" fmla="*/ 246478 w 1376883"/>
                  <a:gd name="connsiteY0" fmla="*/ 0 h 1342086"/>
                  <a:gd name="connsiteX1" fmla="*/ 1376883 w 1376883"/>
                  <a:gd name="connsiteY1" fmla="*/ 1342086 h 1342086"/>
                  <a:gd name="connsiteX2" fmla="*/ 964218 w 1376883"/>
                  <a:gd name="connsiteY2" fmla="*/ 1342086 h 1342086"/>
                  <a:gd name="connsiteX3" fmla="*/ 0 w 1376883"/>
                  <a:gd name="connsiteY3" fmla="*/ 201522 h 134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6883" h="1342086">
                    <a:moveTo>
                      <a:pt x="246478" y="0"/>
                    </a:moveTo>
                    <a:lnTo>
                      <a:pt x="1376883" y="1342086"/>
                    </a:lnTo>
                    <a:lnTo>
                      <a:pt x="964218" y="1342086"/>
                    </a:lnTo>
                    <a:lnTo>
                      <a:pt x="0" y="20152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" name="Freeform: Shape 253"/>
              <p:cNvSpPr/>
              <p:nvPr/>
            </p:nvSpPr>
            <p:spPr bwMode="auto">
              <a:xfrm>
                <a:off x="6810884" y="3702203"/>
                <a:ext cx="466602" cy="430948"/>
              </a:xfrm>
              <a:custGeom>
                <a:avLst/>
                <a:gdLst>
                  <a:gd name="T0" fmla="*/ 79 w 104"/>
                  <a:gd name="T1" fmla="*/ 0 h 96"/>
                  <a:gd name="T2" fmla="*/ 0 w 104"/>
                  <a:gd name="T3" fmla="*/ 65 h 96"/>
                  <a:gd name="T4" fmla="*/ 25 w 104"/>
                  <a:gd name="T5" fmla="*/ 96 h 96"/>
                  <a:gd name="T6" fmla="*/ 104 w 104"/>
                  <a:gd name="T7" fmla="*/ 31 h 96"/>
                  <a:gd name="T8" fmla="*/ 79 w 104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79" y="0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25" y="96"/>
                      <a:pt x="25" y="96"/>
                      <a:pt x="25" y="96"/>
                    </a:cubicBezTo>
                    <a:cubicBezTo>
                      <a:pt x="63" y="85"/>
                      <a:pt x="89" y="63"/>
                      <a:pt x="104" y="31"/>
                    </a:cubicBez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Freeform: Shape 254"/>
              <p:cNvSpPr/>
              <p:nvPr/>
            </p:nvSpPr>
            <p:spPr bwMode="auto">
              <a:xfrm>
                <a:off x="4476325" y="1364544"/>
                <a:ext cx="3260012" cy="2853867"/>
              </a:xfrm>
              <a:custGeom>
                <a:avLst/>
                <a:gdLst>
                  <a:gd name="T0" fmla="*/ 363 w 726"/>
                  <a:gd name="T1" fmla="*/ 636 h 636"/>
                  <a:gd name="T2" fmla="*/ 516 w 726"/>
                  <a:gd name="T3" fmla="*/ 597 h 636"/>
                  <a:gd name="T4" fmla="*/ 642 w 726"/>
                  <a:gd name="T5" fmla="*/ 166 h 636"/>
                  <a:gd name="T6" fmla="*/ 363 w 726"/>
                  <a:gd name="T7" fmla="*/ 0 h 636"/>
                  <a:gd name="T8" fmla="*/ 363 w 726"/>
                  <a:gd name="T9" fmla="*/ 18 h 636"/>
                  <a:gd name="T10" fmla="*/ 627 w 726"/>
                  <a:gd name="T11" fmla="*/ 174 h 636"/>
                  <a:gd name="T12" fmla="*/ 507 w 726"/>
                  <a:gd name="T13" fmla="*/ 582 h 636"/>
                  <a:gd name="T14" fmla="*/ 363 w 726"/>
                  <a:gd name="T15" fmla="*/ 618 h 636"/>
                  <a:gd name="T16" fmla="*/ 363 w 726"/>
                  <a:gd name="T17" fmla="*/ 636 h 636"/>
                  <a:gd name="T18" fmla="*/ 211 w 726"/>
                  <a:gd name="T19" fmla="*/ 39 h 636"/>
                  <a:gd name="T20" fmla="*/ 84 w 726"/>
                  <a:gd name="T21" fmla="*/ 471 h 636"/>
                  <a:gd name="T22" fmla="*/ 363 w 726"/>
                  <a:gd name="T23" fmla="*/ 636 h 636"/>
                  <a:gd name="T24" fmla="*/ 363 w 726"/>
                  <a:gd name="T25" fmla="*/ 618 h 636"/>
                  <a:gd name="T26" fmla="*/ 100 w 726"/>
                  <a:gd name="T27" fmla="*/ 462 h 636"/>
                  <a:gd name="T28" fmla="*/ 219 w 726"/>
                  <a:gd name="T29" fmla="*/ 55 h 636"/>
                  <a:gd name="T30" fmla="*/ 363 w 726"/>
                  <a:gd name="T31" fmla="*/ 18 h 636"/>
                  <a:gd name="T32" fmla="*/ 363 w 726"/>
                  <a:gd name="T33" fmla="*/ 0 h 636"/>
                  <a:gd name="T34" fmla="*/ 211 w 726"/>
                  <a:gd name="T35" fmla="*/ 39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6" h="636">
                    <a:moveTo>
                      <a:pt x="363" y="636"/>
                    </a:moveTo>
                    <a:cubicBezTo>
                      <a:pt x="415" y="636"/>
                      <a:pt x="467" y="623"/>
                      <a:pt x="516" y="597"/>
                    </a:cubicBezTo>
                    <a:cubicBezTo>
                      <a:pt x="670" y="513"/>
                      <a:pt x="726" y="320"/>
                      <a:pt x="642" y="166"/>
                    </a:cubicBezTo>
                    <a:cubicBezTo>
                      <a:pt x="584" y="60"/>
                      <a:pt x="476" y="0"/>
                      <a:pt x="363" y="0"/>
                    </a:cubicBezTo>
                    <a:cubicBezTo>
                      <a:pt x="363" y="18"/>
                      <a:pt x="363" y="18"/>
                      <a:pt x="363" y="18"/>
                    </a:cubicBezTo>
                    <a:cubicBezTo>
                      <a:pt x="469" y="18"/>
                      <a:pt x="572" y="74"/>
                      <a:pt x="627" y="174"/>
                    </a:cubicBezTo>
                    <a:cubicBezTo>
                      <a:pt x="706" y="320"/>
                      <a:pt x="653" y="502"/>
                      <a:pt x="507" y="582"/>
                    </a:cubicBezTo>
                    <a:cubicBezTo>
                      <a:pt x="462" y="607"/>
                      <a:pt x="412" y="619"/>
                      <a:pt x="363" y="618"/>
                    </a:cubicBezTo>
                    <a:lnTo>
                      <a:pt x="363" y="636"/>
                    </a:lnTo>
                    <a:close/>
                    <a:moveTo>
                      <a:pt x="211" y="39"/>
                    </a:moveTo>
                    <a:cubicBezTo>
                      <a:pt x="57" y="124"/>
                      <a:pt x="0" y="317"/>
                      <a:pt x="84" y="471"/>
                    </a:cubicBezTo>
                    <a:cubicBezTo>
                      <a:pt x="142" y="576"/>
                      <a:pt x="251" y="636"/>
                      <a:pt x="363" y="636"/>
                    </a:cubicBezTo>
                    <a:cubicBezTo>
                      <a:pt x="363" y="618"/>
                      <a:pt x="363" y="618"/>
                      <a:pt x="363" y="618"/>
                    </a:cubicBezTo>
                    <a:cubicBezTo>
                      <a:pt x="257" y="618"/>
                      <a:pt x="154" y="562"/>
                      <a:pt x="100" y="462"/>
                    </a:cubicBezTo>
                    <a:cubicBezTo>
                      <a:pt x="20" y="317"/>
                      <a:pt x="74" y="134"/>
                      <a:pt x="219" y="55"/>
                    </a:cubicBezTo>
                    <a:cubicBezTo>
                      <a:pt x="265" y="30"/>
                      <a:pt x="315" y="18"/>
                      <a:pt x="363" y="18"/>
                    </a:cubicBezTo>
                    <a:cubicBezTo>
                      <a:pt x="363" y="0"/>
                      <a:pt x="363" y="0"/>
                      <a:pt x="363" y="0"/>
                    </a:cubicBezTo>
                    <a:cubicBezTo>
                      <a:pt x="312" y="0"/>
                      <a:pt x="259" y="13"/>
                      <a:pt x="211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20" name="Rectangle 255"/>
            <p:cNvSpPr/>
            <p:nvPr/>
          </p:nvSpPr>
          <p:spPr>
            <a:xfrm>
              <a:off x="7536068" y="3242294"/>
              <a:ext cx="1415772" cy="1077218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4800" b="1" dirty="0"/>
                <a:t>标题</a:t>
              </a:r>
              <a:br>
                <a:rPr lang="zh-CN" altLang="en-US" sz="4800" b="1" dirty="0"/>
              </a:br>
              <a:r>
                <a:rPr lang="zh-CN" altLang="en-US" sz="4800" b="1" dirty="0"/>
                <a:t>输入标题文本</a:t>
              </a:r>
              <a:endParaRPr lang="zh-CN" altLang="en-US" sz="4800" b="1" dirty="0"/>
            </a:p>
          </p:txBody>
        </p:sp>
      </p:grpSp>
      <p:sp>
        <p:nvSpPr>
          <p:cNvPr id="243" name="išľíďè"/>
          <p:cNvSpPr/>
          <p:nvPr/>
        </p:nvSpPr>
        <p:spPr bwMode="auto">
          <a:xfrm>
            <a:off x="1098282" y="2666772"/>
            <a:ext cx="3288161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4" name="iSlíďè"/>
          <p:cNvSpPr txBox="1"/>
          <p:nvPr/>
        </p:nvSpPr>
        <p:spPr bwMode="auto">
          <a:xfrm>
            <a:off x="1113991" y="232605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5" name="išľíďè"/>
          <p:cNvSpPr/>
          <p:nvPr/>
        </p:nvSpPr>
        <p:spPr bwMode="auto">
          <a:xfrm>
            <a:off x="1088862" y="3666015"/>
            <a:ext cx="3288161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6" name="iSlíďè"/>
          <p:cNvSpPr txBox="1"/>
          <p:nvPr/>
        </p:nvSpPr>
        <p:spPr bwMode="auto">
          <a:xfrm>
            <a:off x="1104571" y="332529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7" name="išľíďè"/>
          <p:cNvSpPr/>
          <p:nvPr/>
        </p:nvSpPr>
        <p:spPr bwMode="auto">
          <a:xfrm>
            <a:off x="1098282" y="4679496"/>
            <a:ext cx="3288161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8" name="iSlíďè"/>
          <p:cNvSpPr txBox="1"/>
          <p:nvPr/>
        </p:nvSpPr>
        <p:spPr bwMode="auto">
          <a:xfrm>
            <a:off x="1113991" y="433877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0"/>
      <p:bldP spid="244" grpId="0"/>
      <p:bldP spid="245" grpId="0"/>
      <p:bldP spid="246" grpId="0"/>
      <p:bldP spid="247" grpId="0"/>
      <p:bldP spid="2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1115190" y="1119868"/>
          <a:ext cx="6428510" cy="4285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Oval 48"/>
          <p:cNvSpPr/>
          <p:nvPr/>
        </p:nvSpPr>
        <p:spPr>
          <a:xfrm>
            <a:off x="8033912" y="1588018"/>
            <a:ext cx="623353" cy="623514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1" name="Oval 57"/>
          <p:cNvSpPr/>
          <p:nvPr/>
        </p:nvSpPr>
        <p:spPr>
          <a:xfrm>
            <a:off x="8035038" y="3148686"/>
            <a:ext cx="623353" cy="62351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2" name="Group 93"/>
          <p:cNvGrpSpPr/>
          <p:nvPr/>
        </p:nvGrpSpPr>
        <p:grpSpPr>
          <a:xfrm>
            <a:off x="8192384" y="1759086"/>
            <a:ext cx="284861" cy="240721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0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</p:grpSp>
      <p:sp>
        <p:nvSpPr>
          <p:cNvPr id="21" name="Freeform 22"/>
          <p:cNvSpPr>
            <a:spLocks noEditPoints="1"/>
          </p:cNvSpPr>
          <p:nvPr/>
        </p:nvSpPr>
        <p:spPr bwMode="auto">
          <a:xfrm>
            <a:off x="8204283" y="3354196"/>
            <a:ext cx="284861" cy="205350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82843" tIns="91422" rIns="182843" bIns="91422" numCol="1" anchor="t" anchorCtr="0" compatLnSpc="1"/>
          <a:lstStyle/>
          <a:p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išľíďè"/>
          <p:cNvSpPr/>
          <p:nvPr/>
        </p:nvSpPr>
        <p:spPr bwMode="auto">
          <a:xfrm>
            <a:off x="8864836" y="187944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7" name="iSlíďè"/>
          <p:cNvSpPr txBox="1"/>
          <p:nvPr/>
        </p:nvSpPr>
        <p:spPr bwMode="auto">
          <a:xfrm>
            <a:off x="8864836" y="156427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išľíďè"/>
          <p:cNvSpPr/>
          <p:nvPr/>
        </p:nvSpPr>
        <p:spPr bwMode="auto">
          <a:xfrm>
            <a:off x="8867619" y="335419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9" name="iSlíďè"/>
          <p:cNvSpPr txBox="1"/>
          <p:nvPr/>
        </p:nvSpPr>
        <p:spPr bwMode="auto">
          <a:xfrm>
            <a:off x="8864836" y="30056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Oval 57"/>
          <p:cNvSpPr/>
          <p:nvPr/>
        </p:nvSpPr>
        <p:spPr>
          <a:xfrm>
            <a:off x="8054088" y="4510761"/>
            <a:ext cx="623353" cy="62351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Freeform 22"/>
          <p:cNvSpPr>
            <a:spLocks noEditPoints="1"/>
          </p:cNvSpPr>
          <p:nvPr/>
        </p:nvSpPr>
        <p:spPr bwMode="auto">
          <a:xfrm>
            <a:off x="8223333" y="4716271"/>
            <a:ext cx="284861" cy="205350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82843" tIns="91422" rIns="182843" bIns="91422" numCol="1" anchor="t" anchorCtr="0" compatLnSpc="1"/>
          <a:lstStyle/>
          <a:p>
            <a:endParaRPr lang="id-ID" dirty="0">
              <a:solidFill>
                <a:schemeClr val="bg1"/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išľíďè"/>
          <p:cNvSpPr/>
          <p:nvPr/>
        </p:nvSpPr>
        <p:spPr bwMode="auto">
          <a:xfrm>
            <a:off x="8886669" y="471627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58pc.com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8" name="iSlíďè"/>
          <p:cNvSpPr txBox="1"/>
          <p:nvPr/>
        </p:nvSpPr>
        <p:spPr bwMode="auto">
          <a:xfrm>
            <a:off x="8883886" y="436775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í$ļïdè"/>
          <p:cNvGrpSpPr>
            <a:grpSpLocks noChangeAspect="1"/>
          </p:cNvGrpSpPr>
          <p:nvPr/>
        </p:nvGrpSpPr>
        <p:grpSpPr bwMode="auto">
          <a:xfrm>
            <a:off x="2732658" y="1419550"/>
            <a:ext cx="7987745" cy="3969983"/>
            <a:chOff x="1130" y="5"/>
            <a:chExt cx="3496" cy="3200"/>
          </a:xfrm>
        </p:grpSpPr>
        <p:sp>
          <p:nvSpPr>
            <p:cNvPr id="17" name="ïṧḻiḋe"/>
            <p:cNvSpPr/>
            <p:nvPr/>
          </p:nvSpPr>
          <p:spPr bwMode="auto">
            <a:xfrm>
              <a:off x="1185" y="115"/>
              <a:ext cx="3191" cy="2984"/>
            </a:xfrm>
            <a:custGeom>
              <a:avLst/>
              <a:gdLst>
                <a:gd name="T0" fmla="*/ 1023 w 1383"/>
                <a:gd name="T1" fmla="*/ 77 h 1293"/>
                <a:gd name="T2" fmla="*/ 1044 w 1383"/>
                <a:gd name="T3" fmla="*/ 129 h 1293"/>
                <a:gd name="T4" fmla="*/ 1044 w 1383"/>
                <a:gd name="T5" fmla="*/ 237 h 1293"/>
                <a:gd name="T6" fmla="*/ 1023 w 1383"/>
                <a:gd name="T7" fmla="*/ 289 h 1293"/>
                <a:gd name="T8" fmla="*/ 974 w 1383"/>
                <a:gd name="T9" fmla="*/ 310 h 1293"/>
                <a:gd name="T10" fmla="*/ 392 w 1383"/>
                <a:gd name="T11" fmla="*/ 310 h 1293"/>
                <a:gd name="T12" fmla="*/ 318 w 1383"/>
                <a:gd name="T13" fmla="*/ 343 h 1293"/>
                <a:gd name="T14" fmla="*/ 287 w 1383"/>
                <a:gd name="T15" fmla="*/ 421 h 1293"/>
                <a:gd name="T16" fmla="*/ 287 w 1383"/>
                <a:gd name="T17" fmla="*/ 562 h 1293"/>
                <a:gd name="T18" fmla="*/ 318 w 1383"/>
                <a:gd name="T19" fmla="*/ 640 h 1293"/>
                <a:gd name="T20" fmla="*/ 392 w 1383"/>
                <a:gd name="T21" fmla="*/ 673 h 1293"/>
                <a:gd name="T22" fmla="*/ 699 w 1383"/>
                <a:gd name="T23" fmla="*/ 673 h 1293"/>
                <a:gd name="T24" fmla="*/ 748 w 1383"/>
                <a:gd name="T25" fmla="*/ 694 h 1293"/>
                <a:gd name="T26" fmla="*/ 769 w 1383"/>
                <a:gd name="T27" fmla="*/ 747 h 1293"/>
                <a:gd name="T28" fmla="*/ 769 w 1383"/>
                <a:gd name="T29" fmla="*/ 857 h 1293"/>
                <a:gd name="T30" fmla="*/ 748 w 1383"/>
                <a:gd name="T31" fmla="*/ 909 h 1293"/>
                <a:gd name="T32" fmla="*/ 699 w 1383"/>
                <a:gd name="T33" fmla="*/ 931 h 1293"/>
                <a:gd name="T34" fmla="*/ 255 w 1383"/>
                <a:gd name="T35" fmla="*/ 931 h 1293"/>
                <a:gd name="T36" fmla="*/ 180 w 1383"/>
                <a:gd name="T37" fmla="*/ 963 h 1293"/>
                <a:gd name="T38" fmla="*/ 149 w 1383"/>
                <a:gd name="T39" fmla="*/ 1041 h 1293"/>
                <a:gd name="T40" fmla="*/ 149 w 1383"/>
                <a:gd name="T41" fmla="*/ 1183 h 1293"/>
                <a:gd name="T42" fmla="*/ 180 w 1383"/>
                <a:gd name="T43" fmla="*/ 1261 h 1293"/>
                <a:gd name="T44" fmla="*/ 255 w 1383"/>
                <a:gd name="T45" fmla="*/ 1293 h 1293"/>
                <a:gd name="T46" fmla="*/ 1383 w 1383"/>
                <a:gd name="T47" fmla="*/ 1293 h 1293"/>
                <a:gd name="T48" fmla="*/ 1374 w 1383"/>
                <a:gd name="T49" fmla="*/ 1266 h 1293"/>
                <a:gd name="T50" fmla="*/ 1383 w 1383"/>
                <a:gd name="T51" fmla="*/ 1238 h 1293"/>
                <a:gd name="T52" fmla="*/ 272 w 1383"/>
                <a:gd name="T53" fmla="*/ 1238 h 1293"/>
                <a:gd name="T54" fmla="*/ 223 w 1383"/>
                <a:gd name="T55" fmla="*/ 1216 h 1293"/>
                <a:gd name="T56" fmla="*/ 202 w 1383"/>
                <a:gd name="T57" fmla="*/ 1164 h 1293"/>
                <a:gd name="T58" fmla="*/ 202 w 1383"/>
                <a:gd name="T59" fmla="*/ 1060 h 1293"/>
                <a:gd name="T60" fmla="*/ 223 w 1383"/>
                <a:gd name="T61" fmla="*/ 1008 h 1293"/>
                <a:gd name="T62" fmla="*/ 272 w 1383"/>
                <a:gd name="T63" fmla="*/ 986 h 1293"/>
                <a:gd name="T64" fmla="*/ 716 w 1383"/>
                <a:gd name="T65" fmla="*/ 986 h 1293"/>
                <a:gd name="T66" fmla="*/ 791 w 1383"/>
                <a:gd name="T67" fmla="*/ 954 h 1293"/>
                <a:gd name="T68" fmla="*/ 822 w 1383"/>
                <a:gd name="T69" fmla="*/ 876 h 1293"/>
                <a:gd name="T70" fmla="*/ 822 w 1383"/>
                <a:gd name="T71" fmla="*/ 728 h 1293"/>
                <a:gd name="T72" fmla="*/ 791 w 1383"/>
                <a:gd name="T73" fmla="*/ 650 h 1293"/>
                <a:gd name="T74" fmla="*/ 716 w 1383"/>
                <a:gd name="T75" fmla="*/ 617 h 1293"/>
                <a:gd name="T76" fmla="*/ 401 w 1383"/>
                <a:gd name="T77" fmla="*/ 617 h 1293"/>
                <a:gd name="T78" fmla="*/ 351 w 1383"/>
                <a:gd name="T79" fmla="*/ 596 h 1293"/>
                <a:gd name="T80" fmla="*/ 331 w 1383"/>
                <a:gd name="T81" fmla="*/ 544 h 1293"/>
                <a:gd name="T82" fmla="*/ 331 w 1383"/>
                <a:gd name="T83" fmla="*/ 439 h 1293"/>
                <a:gd name="T84" fmla="*/ 351 w 1383"/>
                <a:gd name="T85" fmla="*/ 387 h 1293"/>
                <a:gd name="T86" fmla="*/ 401 w 1383"/>
                <a:gd name="T87" fmla="*/ 366 h 1293"/>
                <a:gd name="T88" fmla="*/ 991 w 1383"/>
                <a:gd name="T89" fmla="*/ 366 h 1293"/>
                <a:gd name="T90" fmla="*/ 1066 w 1383"/>
                <a:gd name="T91" fmla="*/ 333 h 1293"/>
                <a:gd name="T92" fmla="*/ 1096 w 1383"/>
                <a:gd name="T93" fmla="*/ 255 h 1293"/>
                <a:gd name="T94" fmla="*/ 1096 w 1383"/>
                <a:gd name="T95" fmla="*/ 111 h 1293"/>
                <a:gd name="T96" fmla="*/ 1066 w 1383"/>
                <a:gd name="T97" fmla="*/ 32 h 1293"/>
                <a:gd name="T98" fmla="*/ 991 w 1383"/>
                <a:gd name="T99" fmla="*/ 0 h 1293"/>
                <a:gd name="T100" fmla="*/ 0 w 1383"/>
                <a:gd name="T101" fmla="*/ 0 h 1293"/>
                <a:gd name="T102" fmla="*/ 0 w 1383"/>
                <a:gd name="T103" fmla="*/ 55 h 1293"/>
                <a:gd name="T104" fmla="*/ 974 w 1383"/>
                <a:gd name="T105" fmla="*/ 55 h 1293"/>
                <a:gd name="T106" fmla="*/ 1023 w 1383"/>
                <a:gd name="T107" fmla="*/ 77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93">
                  <a:moveTo>
                    <a:pt x="1023" y="77"/>
                  </a:moveTo>
                  <a:cubicBezTo>
                    <a:pt x="1037" y="91"/>
                    <a:pt x="1044" y="110"/>
                    <a:pt x="1044" y="129"/>
                  </a:cubicBezTo>
                  <a:cubicBezTo>
                    <a:pt x="1044" y="237"/>
                    <a:pt x="1044" y="237"/>
                    <a:pt x="1044" y="237"/>
                  </a:cubicBezTo>
                  <a:cubicBezTo>
                    <a:pt x="1044" y="255"/>
                    <a:pt x="1037" y="274"/>
                    <a:pt x="1023" y="289"/>
                  </a:cubicBezTo>
                  <a:cubicBezTo>
                    <a:pt x="1010" y="303"/>
                    <a:pt x="992" y="310"/>
                    <a:pt x="974" y="310"/>
                  </a:cubicBezTo>
                  <a:cubicBezTo>
                    <a:pt x="392" y="310"/>
                    <a:pt x="392" y="310"/>
                    <a:pt x="392" y="310"/>
                  </a:cubicBezTo>
                  <a:cubicBezTo>
                    <a:pt x="365" y="310"/>
                    <a:pt x="338" y="321"/>
                    <a:pt x="318" y="343"/>
                  </a:cubicBezTo>
                  <a:cubicBezTo>
                    <a:pt x="297" y="364"/>
                    <a:pt x="287" y="393"/>
                    <a:pt x="287" y="421"/>
                  </a:cubicBezTo>
                  <a:cubicBezTo>
                    <a:pt x="287" y="562"/>
                    <a:pt x="287" y="562"/>
                    <a:pt x="287" y="562"/>
                  </a:cubicBezTo>
                  <a:cubicBezTo>
                    <a:pt x="287" y="590"/>
                    <a:pt x="297" y="619"/>
                    <a:pt x="318" y="640"/>
                  </a:cubicBezTo>
                  <a:cubicBezTo>
                    <a:pt x="338" y="662"/>
                    <a:pt x="365" y="673"/>
                    <a:pt x="392" y="673"/>
                  </a:cubicBezTo>
                  <a:cubicBezTo>
                    <a:pt x="699" y="673"/>
                    <a:pt x="699" y="673"/>
                    <a:pt x="699" y="673"/>
                  </a:cubicBezTo>
                  <a:cubicBezTo>
                    <a:pt x="717" y="673"/>
                    <a:pt x="735" y="680"/>
                    <a:pt x="748" y="694"/>
                  </a:cubicBezTo>
                  <a:cubicBezTo>
                    <a:pt x="762" y="709"/>
                    <a:pt x="769" y="728"/>
                    <a:pt x="769" y="747"/>
                  </a:cubicBezTo>
                  <a:cubicBezTo>
                    <a:pt x="769" y="857"/>
                    <a:pt x="769" y="857"/>
                    <a:pt x="769" y="857"/>
                  </a:cubicBezTo>
                  <a:cubicBezTo>
                    <a:pt x="769" y="876"/>
                    <a:pt x="762" y="895"/>
                    <a:pt x="748" y="909"/>
                  </a:cubicBezTo>
                  <a:cubicBezTo>
                    <a:pt x="735" y="924"/>
                    <a:pt x="717" y="931"/>
                    <a:pt x="699" y="931"/>
                  </a:cubicBezTo>
                  <a:cubicBezTo>
                    <a:pt x="255" y="931"/>
                    <a:pt x="255" y="931"/>
                    <a:pt x="255" y="931"/>
                  </a:cubicBezTo>
                  <a:cubicBezTo>
                    <a:pt x="228" y="931"/>
                    <a:pt x="201" y="942"/>
                    <a:pt x="180" y="963"/>
                  </a:cubicBezTo>
                  <a:cubicBezTo>
                    <a:pt x="160" y="985"/>
                    <a:pt x="149" y="1013"/>
                    <a:pt x="149" y="1041"/>
                  </a:cubicBezTo>
                  <a:cubicBezTo>
                    <a:pt x="149" y="1183"/>
                    <a:pt x="149" y="1183"/>
                    <a:pt x="149" y="1183"/>
                  </a:cubicBezTo>
                  <a:cubicBezTo>
                    <a:pt x="149" y="1211"/>
                    <a:pt x="160" y="1239"/>
                    <a:pt x="180" y="1261"/>
                  </a:cubicBezTo>
                  <a:cubicBezTo>
                    <a:pt x="201" y="1283"/>
                    <a:pt x="228" y="1293"/>
                    <a:pt x="255" y="1293"/>
                  </a:cubicBezTo>
                  <a:cubicBezTo>
                    <a:pt x="1383" y="1293"/>
                    <a:pt x="1383" y="1293"/>
                    <a:pt x="1383" y="1293"/>
                  </a:cubicBezTo>
                  <a:cubicBezTo>
                    <a:pt x="1383" y="1293"/>
                    <a:pt x="1374" y="1284"/>
                    <a:pt x="1374" y="1266"/>
                  </a:cubicBezTo>
                  <a:cubicBezTo>
                    <a:pt x="1374" y="1248"/>
                    <a:pt x="1383" y="1238"/>
                    <a:pt x="1383" y="1238"/>
                  </a:cubicBezTo>
                  <a:cubicBezTo>
                    <a:pt x="272" y="1238"/>
                    <a:pt x="272" y="1238"/>
                    <a:pt x="272" y="1238"/>
                  </a:cubicBezTo>
                  <a:cubicBezTo>
                    <a:pt x="254" y="1238"/>
                    <a:pt x="236" y="1231"/>
                    <a:pt x="223" y="1216"/>
                  </a:cubicBezTo>
                  <a:cubicBezTo>
                    <a:pt x="209" y="1202"/>
                    <a:pt x="202" y="1183"/>
                    <a:pt x="202" y="1164"/>
                  </a:cubicBezTo>
                  <a:cubicBezTo>
                    <a:pt x="202" y="1060"/>
                    <a:pt x="202" y="1060"/>
                    <a:pt x="202" y="1060"/>
                  </a:cubicBezTo>
                  <a:cubicBezTo>
                    <a:pt x="202" y="1041"/>
                    <a:pt x="209" y="1022"/>
                    <a:pt x="223" y="1008"/>
                  </a:cubicBezTo>
                  <a:cubicBezTo>
                    <a:pt x="236" y="993"/>
                    <a:pt x="254" y="986"/>
                    <a:pt x="272" y="986"/>
                  </a:cubicBezTo>
                  <a:cubicBezTo>
                    <a:pt x="716" y="986"/>
                    <a:pt x="716" y="986"/>
                    <a:pt x="716" y="986"/>
                  </a:cubicBezTo>
                  <a:cubicBezTo>
                    <a:pt x="743" y="986"/>
                    <a:pt x="770" y="975"/>
                    <a:pt x="791" y="954"/>
                  </a:cubicBezTo>
                  <a:cubicBezTo>
                    <a:pt x="811" y="932"/>
                    <a:pt x="822" y="904"/>
                    <a:pt x="822" y="876"/>
                  </a:cubicBezTo>
                  <a:cubicBezTo>
                    <a:pt x="822" y="728"/>
                    <a:pt x="822" y="728"/>
                    <a:pt x="822" y="728"/>
                  </a:cubicBezTo>
                  <a:cubicBezTo>
                    <a:pt x="822" y="700"/>
                    <a:pt x="811" y="671"/>
                    <a:pt x="791" y="650"/>
                  </a:cubicBezTo>
                  <a:cubicBezTo>
                    <a:pt x="770" y="628"/>
                    <a:pt x="743" y="617"/>
                    <a:pt x="716" y="617"/>
                  </a:cubicBezTo>
                  <a:cubicBezTo>
                    <a:pt x="401" y="617"/>
                    <a:pt x="401" y="617"/>
                    <a:pt x="401" y="617"/>
                  </a:cubicBezTo>
                  <a:cubicBezTo>
                    <a:pt x="383" y="617"/>
                    <a:pt x="365" y="610"/>
                    <a:pt x="351" y="596"/>
                  </a:cubicBezTo>
                  <a:cubicBezTo>
                    <a:pt x="337" y="581"/>
                    <a:pt x="331" y="563"/>
                    <a:pt x="331" y="544"/>
                  </a:cubicBezTo>
                  <a:cubicBezTo>
                    <a:pt x="331" y="439"/>
                    <a:pt x="331" y="439"/>
                    <a:pt x="331" y="439"/>
                  </a:cubicBezTo>
                  <a:cubicBezTo>
                    <a:pt x="331" y="420"/>
                    <a:pt x="337" y="402"/>
                    <a:pt x="351" y="387"/>
                  </a:cubicBezTo>
                  <a:cubicBezTo>
                    <a:pt x="365" y="373"/>
                    <a:pt x="383" y="366"/>
                    <a:pt x="401" y="366"/>
                  </a:cubicBezTo>
                  <a:cubicBezTo>
                    <a:pt x="991" y="366"/>
                    <a:pt x="991" y="366"/>
                    <a:pt x="991" y="366"/>
                  </a:cubicBezTo>
                  <a:cubicBezTo>
                    <a:pt x="1018" y="366"/>
                    <a:pt x="1045" y="355"/>
                    <a:pt x="1066" y="333"/>
                  </a:cubicBezTo>
                  <a:cubicBezTo>
                    <a:pt x="1086" y="312"/>
                    <a:pt x="1096" y="283"/>
                    <a:pt x="1096" y="255"/>
                  </a:cubicBezTo>
                  <a:cubicBezTo>
                    <a:pt x="1096" y="111"/>
                    <a:pt x="1096" y="111"/>
                    <a:pt x="1096" y="111"/>
                  </a:cubicBezTo>
                  <a:cubicBezTo>
                    <a:pt x="1096" y="82"/>
                    <a:pt x="1086" y="54"/>
                    <a:pt x="1066" y="32"/>
                  </a:cubicBezTo>
                  <a:cubicBezTo>
                    <a:pt x="1045" y="11"/>
                    <a:pt x="1018" y="0"/>
                    <a:pt x="99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974" y="55"/>
                    <a:pt x="974" y="55"/>
                    <a:pt x="974" y="55"/>
                  </a:cubicBezTo>
                  <a:cubicBezTo>
                    <a:pt x="992" y="55"/>
                    <a:pt x="1010" y="62"/>
                    <a:pt x="1023" y="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iS1íďê"/>
            <p:cNvSpPr/>
            <p:nvPr/>
          </p:nvSpPr>
          <p:spPr bwMode="auto">
            <a:xfrm>
              <a:off x="1185" y="9"/>
              <a:ext cx="3191" cy="2963"/>
            </a:xfrm>
            <a:custGeom>
              <a:avLst/>
              <a:gdLst>
                <a:gd name="T0" fmla="*/ 1066 w 1383"/>
                <a:gd name="T1" fmla="*/ 78 h 1284"/>
                <a:gd name="T2" fmla="*/ 1096 w 1383"/>
                <a:gd name="T3" fmla="*/ 157 h 1284"/>
                <a:gd name="T4" fmla="*/ 1096 w 1383"/>
                <a:gd name="T5" fmla="*/ 301 h 1284"/>
                <a:gd name="T6" fmla="*/ 1066 w 1383"/>
                <a:gd name="T7" fmla="*/ 379 h 1284"/>
                <a:gd name="T8" fmla="*/ 991 w 1383"/>
                <a:gd name="T9" fmla="*/ 412 h 1284"/>
                <a:gd name="T10" fmla="*/ 401 w 1383"/>
                <a:gd name="T11" fmla="*/ 412 h 1284"/>
                <a:gd name="T12" fmla="*/ 351 w 1383"/>
                <a:gd name="T13" fmla="*/ 433 h 1284"/>
                <a:gd name="T14" fmla="*/ 331 w 1383"/>
                <a:gd name="T15" fmla="*/ 485 h 1284"/>
                <a:gd name="T16" fmla="*/ 331 w 1383"/>
                <a:gd name="T17" fmla="*/ 590 h 1284"/>
                <a:gd name="T18" fmla="*/ 351 w 1383"/>
                <a:gd name="T19" fmla="*/ 642 h 1284"/>
                <a:gd name="T20" fmla="*/ 401 w 1383"/>
                <a:gd name="T21" fmla="*/ 663 h 1284"/>
                <a:gd name="T22" fmla="*/ 716 w 1383"/>
                <a:gd name="T23" fmla="*/ 663 h 1284"/>
                <a:gd name="T24" fmla="*/ 791 w 1383"/>
                <a:gd name="T25" fmla="*/ 696 h 1284"/>
                <a:gd name="T26" fmla="*/ 822 w 1383"/>
                <a:gd name="T27" fmla="*/ 774 h 1284"/>
                <a:gd name="T28" fmla="*/ 822 w 1383"/>
                <a:gd name="T29" fmla="*/ 922 h 1284"/>
                <a:gd name="T30" fmla="*/ 791 w 1383"/>
                <a:gd name="T31" fmla="*/ 1000 h 1284"/>
                <a:gd name="T32" fmla="*/ 716 w 1383"/>
                <a:gd name="T33" fmla="*/ 1032 h 1284"/>
                <a:gd name="T34" fmla="*/ 272 w 1383"/>
                <a:gd name="T35" fmla="*/ 1032 h 1284"/>
                <a:gd name="T36" fmla="*/ 223 w 1383"/>
                <a:gd name="T37" fmla="*/ 1054 h 1284"/>
                <a:gd name="T38" fmla="*/ 202 w 1383"/>
                <a:gd name="T39" fmla="*/ 1106 h 1284"/>
                <a:gd name="T40" fmla="*/ 202 w 1383"/>
                <a:gd name="T41" fmla="*/ 1210 h 1284"/>
                <a:gd name="T42" fmla="*/ 223 w 1383"/>
                <a:gd name="T43" fmla="*/ 1262 h 1284"/>
                <a:gd name="T44" fmla="*/ 272 w 1383"/>
                <a:gd name="T45" fmla="*/ 1284 h 1284"/>
                <a:gd name="T46" fmla="*/ 1383 w 1383"/>
                <a:gd name="T47" fmla="*/ 1284 h 1284"/>
                <a:gd name="T48" fmla="*/ 1374 w 1383"/>
                <a:gd name="T49" fmla="*/ 1261 h 1284"/>
                <a:gd name="T50" fmla="*/ 1383 w 1383"/>
                <a:gd name="T51" fmla="*/ 1238 h 1284"/>
                <a:gd name="T52" fmla="*/ 298 w 1383"/>
                <a:gd name="T53" fmla="*/ 1238 h 1284"/>
                <a:gd name="T54" fmla="*/ 261 w 1383"/>
                <a:gd name="T55" fmla="*/ 1222 h 1284"/>
                <a:gd name="T56" fmla="*/ 246 w 1383"/>
                <a:gd name="T57" fmla="*/ 1183 h 1284"/>
                <a:gd name="T58" fmla="*/ 246 w 1383"/>
                <a:gd name="T59" fmla="*/ 1134 h 1284"/>
                <a:gd name="T60" fmla="*/ 261 w 1383"/>
                <a:gd name="T61" fmla="*/ 1094 h 1284"/>
                <a:gd name="T62" fmla="*/ 298 w 1383"/>
                <a:gd name="T63" fmla="*/ 1078 h 1284"/>
                <a:gd name="T64" fmla="*/ 725 w 1383"/>
                <a:gd name="T65" fmla="*/ 1078 h 1284"/>
                <a:gd name="T66" fmla="*/ 824 w 1383"/>
                <a:gd name="T67" fmla="*/ 1035 h 1284"/>
                <a:gd name="T68" fmla="*/ 865 w 1383"/>
                <a:gd name="T69" fmla="*/ 931 h 1284"/>
                <a:gd name="T70" fmla="*/ 865 w 1383"/>
                <a:gd name="T71" fmla="*/ 765 h 1284"/>
                <a:gd name="T72" fmla="*/ 824 w 1383"/>
                <a:gd name="T73" fmla="*/ 661 h 1284"/>
                <a:gd name="T74" fmla="*/ 725 w 1383"/>
                <a:gd name="T75" fmla="*/ 617 h 1284"/>
                <a:gd name="T76" fmla="*/ 430 w 1383"/>
                <a:gd name="T77" fmla="*/ 617 h 1284"/>
                <a:gd name="T78" fmla="*/ 393 w 1383"/>
                <a:gd name="T79" fmla="*/ 601 h 1284"/>
                <a:gd name="T80" fmla="*/ 377 w 1383"/>
                <a:gd name="T81" fmla="*/ 562 h 1284"/>
                <a:gd name="T82" fmla="*/ 377 w 1383"/>
                <a:gd name="T83" fmla="*/ 513 h 1284"/>
                <a:gd name="T84" fmla="*/ 393 w 1383"/>
                <a:gd name="T85" fmla="*/ 474 h 1284"/>
                <a:gd name="T86" fmla="*/ 430 w 1383"/>
                <a:gd name="T87" fmla="*/ 458 h 1284"/>
                <a:gd name="T88" fmla="*/ 1000 w 1383"/>
                <a:gd name="T89" fmla="*/ 458 h 1284"/>
                <a:gd name="T90" fmla="*/ 1099 w 1383"/>
                <a:gd name="T91" fmla="*/ 414 h 1284"/>
                <a:gd name="T92" fmla="*/ 1140 w 1383"/>
                <a:gd name="T93" fmla="*/ 310 h 1284"/>
                <a:gd name="T94" fmla="*/ 1140 w 1383"/>
                <a:gd name="T95" fmla="*/ 147 h 1284"/>
                <a:gd name="T96" fmla="*/ 1099 w 1383"/>
                <a:gd name="T97" fmla="*/ 43 h 1284"/>
                <a:gd name="T98" fmla="*/ 1000 w 1383"/>
                <a:gd name="T99" fmla="*/ 0 h 1284"/>
                <a:gd name="T100" fmla="*/ 0 w 1383"/>
                <a:gd name="T101" fmla="*/ 0 h 1284"/>
                <a:gd name="T102" fmla="*/ 0 w 1383"/>
                <a:gd name="T103" fmla="*/ 46 h 1284"/>
                <a:gd name="T104" fmla="*/ 991 w 1383"/>
                <a:gd name="T105" fmla="*/ 46 h 1284"/>
                <a:gd name="T106" fmla="*/ 1066 w 1383"/>
                <a:gd name="T107" fmla="*/ 7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1066" y="78"/>
                  </a:moveTo>
                  <a:cubicBezTo>
                    <a:pt x="1086" y="100"/>
                    <a:pt x="1096" y="128"/>
                    <a:pt x="1096" y="157"/>
                  </a:cubicBezTo>
                  <a:cubicBezTo>
                    <a:pt x="1096" y="301"/>
                    <a:pt x="1096" y="301"/>
                    <a:pt x="1096" y="301"/>
                  </a:cubicBezTo>
                  <a:cubicBezTo>
                    <a:pt x="1096" y="329"/>
                    <a:pt x="1086" y="358"/>
                    <a:pt x="1066" y="379"/>
                  </a:cubicBezTo>
                  <a:cubicBezTo>
                    <a:pt x="1045" y="401"/>
                    <a:pt x="1018" y="412"/>
                    <a:pt x="991" y="412"/>
                  </a:cubicBezTo>
                  <a:cubicBezTo>
                    <a:pt x="401" y="412"/>
                    <a:pt x="401" y="412"/>
                    <a:pt x="401" y="412"/>
                  </a:cubicBezTo>
                  <a:cubicBezTo>
                    <a:pt x="383" y="412"/>
                    <a:pt x="365" y="419"/>
                    <a:pt x="351" y="433"/>
                  </a:cubicBezTo>
                  <a:cubicBezTo>
                    <a:pt x="337" y="448"/>
                    <a:pt x="331" y="466"/>
                    <a:pt x="331" y="485"/>
                  </a:cubicBezTo>
                  <a:cubicBezTo>
                    <a:pt x="331" y="590"/>
                    <a:pt x="331" y="590"/>
                    <a:pt x="331" y="590"/>
                  </a:cubicBezTo>
                  <a:cubicBezTo>
                    <a:pt x="331" y="609"/>
                    <a:pt x="337" y="627"/>
                    <a:pt x="351" y="642"/>
                  </a:cubicBezTo>
                  <a:cubicBezTo>
                    <a:pt x="365" y="656"/>
                    <a:pt x="383" y="663"/>
                    <a:pt x="401" y="663"/>
                  </a:cubicBezTo>
                  <a:cubicBezTo>
                    <a:pt x="716" y="663"/>
                    <a:pt x="716" y="663"/>
                    <a:pt x="716" y="663"/>
                  </a:cubicBezTo>
                  <a:cubicBezTo>
                    <a:pt x="743" y="663"/>
                    <a:pt x="770" y="674"/>
                    <a:pt x="791" y="696"/>
                  </a:cubicBezTo>
                  <a:cubicBezTo>
                    <a:pt x="811" y="717"/>
                    <a:pt x="822" y="746"/>
                    <a:pt x="822" y="774"/>
                  </a:cubicBezTo>
                  <a:cubicBezTo>
                    <a:pt x="822" y="922"/>
                    <a:pt x="822" y="922"/>
                    <a:pt x="822" y="922"/>
                  </a:cubicBezTo>
                  <a:cubicBezTo>
                    <a:pt x="822" y="950"/>
                    <a:pt x="811" y="978"/>
                    <a:pt x="791" y="1000"/>
                  </a:cubicBezTo>
                  <a:cubicBezTo>
                    <a:pt x="770" y="1021"/>
                    <a:pt x="743" y="1032"/>
                    <a:pt x="716" y="1032"/>
                  </a:cubicBezTo>
                  <a:cubicBezTo>
                    <a:pt x="272" y="1032"/>
                    <a:pt x="272" y="1032"/>
                    <a:pt x="272" y="1032"/>
                  </a:cubicBezTo>
                  <a:cubicBezTo>
                    <a:pt x="254" y="1032"/>
                    <a:pt x="236" y="1039"/>
                    <a:pt x="223" y="1054"/>
                  </a:cubicBezTo>
                  <a:cubicBezTo>
                    <a:pt x="209" y="1068"/>
                    <a:pt x="202" y="1087"/>
                    <a:pt x="202" y="1106"/>
                  </a:cubicBezTo>
                  <a:cubicBezTo>
                    <a:pt x="202" y="1210"/>
                    <a:pt x="202" y="1210"/>
                    <a:pt x="202" y="1210"/>
                  </a:cubicBezTo>
                  <a:cubicBezTo>
                    <a:pt x="202" y="1229"/>
                    <a:pt x="209" y="1248"/>
                    <a:pt x="223" y="1262"/>
                  </a:cubicBezTo>
                  <a:cubicBezTo>
                    <a:pt x="236" y="1277"/>
                    <a:pt x="254" y="1284"/>
                    <a:pt x="272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6"/>
                    <a:pt x="1374" y="1261"/>
                  </a:cubicBezTo>
                  <a:cubicBezTo>
                    <a:pt x="1374" y="1246"/>
                    <a:pt x="1383" y="1238"/>
                    <a:pt x="1383" y="1238"/>
                  </a:cubicBezTo>
                  <a:cubicBezTo>
                    <a:pt x="298" y="1238"/>
                    <a:pt x="298" y="1238"/>
                    <a:pt x="298" y="1238"/>
                  </a:cubicBezTo>
                  <a:cubicBezTo>
                    <a:pt x="285" y="1238"/>
                    <a:pt x="272" y="1233"/>
                    <a:pt x="261" y="1222"/>
                  </a:cubicBezTo>
                  <a:cubicBezTo>
                    <a:pt x="251" y="1211"/>
                    <a:pt x="246" y="1197"/>
                    <a:pt x="246" y="1183"/>
                  </a:cubicBezTo>
                  <a:cubicBezTo>
                    <a:pt x="246" y="1134"/>
                    <a:pt x="246" y="1134"/>
                    <a:pt x="246" y="1134"/>
                  </a:cubicBezTo>
                  <a:cubicBezTo>
                    <a:pt x="246" y="1119"/>
                    <a:pt x="251" y="1105"/>
                    <a:pt x="261" y="1094"/>
                  </a:cubicBezTo>
                  <a:cubicBezTo>
                    <a:pt x="272" y="1084"/>
                    <a:pt x="285" y="1078"/>
                    <a:pt x="298" y="1078"/>
                  </a:cubicBezTo>
                  <a:cubicBezTo>
                    <a:pt x="725" y="1078"/>
                    <a:pt x="725" y="1078"/>
                    <a:pt x="725" y="1078"/>
                  </a:cubicBezTo>
                  <a:cubicBezTo>
                    <a:pt x="761" y="1078"/>
                    <a:pt x="797" y="1064"/>
                    <a:pt x="824" y="1035"/>
                  </a:cubicBezTo>
                  <a:cubicBezTo>
                    <a:pt x="852" y="1006"/>
                    <a:pt x="865" y="968"/>
                    <a:pt x="865" y="931"/>
                  </a:cubicBezTo>
                  <a:cubicBezTo>
                    <a:pt x="865" y="765"/>
                    <a:pt x="865" y="765"/>
                    <a:pt x="865" y="765"/>
                  </a:cubicBezTo>
                  <a:cubicBezTo>
                    <a:pt x="865" y="727"/>
                    <a:pt x="852" y="689"/>
                    <a:pt x="824" y="661"/>
                  </a:cubicBezTo>
                  <a:cubicBezTo>
                    <a:pt x="797" y="632"/>
                    <a:pt x="761" y="617"/>
                    <a:pt x="725" y="617"/>
                  </a:cubicBezTo>
                  <a:cubicBezTo>
                    <a:pt x="430" y="617"/>
                    <a:pt x="430" y="617"/>
                    <a:pt x="430" y="617"/>
                  </a:cubicBezTo>
                  <a:cubicBezTo>
                    <a:pt x="417" y="617"/>
                    <a:pt x="403" y="612"/>
                    <a:pt x="393" y="601"/>
                  </a:cubicBezTo>
                  <a:cubicBezTo>
                    <a:pt x="382" y="590"/>
                    <a:pt x="377" y="576"/>
                    <a:pt x="377" y="562"/>
                  </a:cubicBezTo>
                  <a:cubicBezTo>
                    <a:pt x="377" y="513"/>
                    <a:pt x="377" y="513"/>
                    <a:pt x="377" y="513"/>
                  </a:cubicBezTo>
                  <a:cubicBezTo>
                    <a:pt x="377" y="499"/>
                    <a:pt x="382" y="485"/>
                    <a:pt x="393" y="474"/>
                  </a:cubicBezTo>
                  <a:cubicBezTo>
                    <a:pt x="403" y="463"/>
                    <a:pt x="417" y="458"/>
                    <a:pt x="430" y="458"/>
                  </a:cubicBezTo>
                  <a:cubicBezTo>
                    <a:pt x="1000" y="458"/>
                    <a:pt x="1000" y="458"/>
                    <a:pt x="1000" y="458"/>
                  </a:cubicBezTo>
                  <a:cubicBezTo>
                    <a:pt x="1036" y="458"/>
                    <a:pt x="1072" y="443"/>
                    <a:pt x="1099" y="414"/>
                  </a:cubicBezTo>
                  <a:cubicBezTo>
                    <a:pt x="1127" y="386"/>
                    <a:pt x="1140" y="348"/>
                    <a:pt x="1140" y="310"/>
                  </a:cubicBezTo>
                  <a:cubicBezTo>
                    <a:pt x="1140" y="147"/>
                    <a:pt x="1140" y="147"/>
                    <a:pt x="1140" y="147"/>
                  </a:cubicBezTo>
                  <a:cubicBezTo>
                    <a:pt x="1140" y="110"/>
                    <a:pt x="1127" y="72"/>
                    <a:pt x="1099" y="43"/>
                  </a:cubicBezTo>
                  <a:cubicBezTo>
                    <a:pt x="1072" y="14"/>
                    <a:pt x="1036" y="0"/>
                    <a:pt x="10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91" y="46"/>
                    <a:pt x="991" y="46"/>
                    <a:pt x="991" y="46"/>
                  </a:cubicBezTo>
                  <a:cubicBezTo>
                    <a:pt x="1018" y="46"/>
                    <a:pt x="1045" y="57"/>
                    <a:pt x="1066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9" name="ïṡ1ïḋè"/>
            <p:cNvSpPr/>
            <p:nvPr/>
          </p:nvSpPr>
          <p:spPr bwMode="auto">
            <a:xfrm>
              <a:off x="1191" y="242"/>
              <a:ext cx="3191" cy="2963"/>
            </a:xfrm>
            <a:custGeom>
              <a:avLst/>
              <a:gdLst>
                <a:gd name="T0" fmla="*/ 255 w 1383"/>
                <a:gd name="T1" fmla="*/ 1238 h 1284"/>
                <a:gd name="T2" fmla="*/ 180 w 1383"/>
                <a:gd name="T3" fmla="*/ 1206 h 1284"/>
                <a:gd name="T4" fmla="*/ 149 w 1383"/>
                <a:gd name="T5" fmla="*/ 1128 h 1284"/>
                <a:gd name="T6" fmla="*/ 149 w 1383"/>
                <a:gd name="T7" fmla="*/ 986 h 1284"/>
                <a:gd name="T8" fmla="*/ 180 w 1383"/>
                <a:gd name="T9" fmla="*/ 908 h 1284"/>
                <a:gd name="T10" fmla="*/ 255 w 1383"/>
                <a:gd name="T11" fmla="*/ 876 h 1284"/>
                <a:gd name="T12" fmla="*/ 699 w 1383"/>
                <a:gd name="T13" fmla="*/ 876 h 1284"/>
                <a:gd name="T14" fmla="*/ 748 w 1383"/>
                <a:gd name="T15" fmla="*/ 854 h 1284"/>
                <a:gd name="T16" fmla="*/ 769 w 1383"/>
                <a:gd name="T17" fmla="*/ 802 h 1284"/>
                <a:gd name="T18" fmla="*/ 769 w 1383"/>
                <a:gd name="T19" fmla="*/ 692 h 1284"/>
                <a:gd name="T20" fmla="*/ 748 w 1383"/>
                <a:gd name="T21" fmla="*/ 639 h 1284"/>
                <a:gd name="T22" fmla="*/ 699 w 1383"/>
                <a:gd name="T23" fmla="*/ 618 h 1284"/>
                <a:gd name="T24" fmla="*/ 392 w 1383"/>
                <a:gd name="T25" fmla="*/ 618 h 1284"/>
                <a:gd name="T26" fmla="*/ 318 w 1383"/>
                <a:gd name="T27" fmla="*/ 585 h 1284"/>
                <a:gd name="T28" fmla="*/ 287 w 1383"/>
                <a:gd name="T29" fmla="*/ 507 h 1284"/>
                <a:gd name="T30" fmla="*/ 287 w 1383"/>
                <a:gd name="T31" fmla="*/ 366 h 1284"/>
                <a:gd name="T32" fmla="*/ 318 w 1383"/>
                <a:gd name="T33" fmla="*/ 288 h 1284"/>
                <a:gd name="T34" fmla="*/ 392 w 1383"/>
                <a:gd name="T35" fmla="*/ 255 h 1284"/>
                <a:gd name="T36" fmla="*/ 974 w 1383"/>
                <a:gd name="T37" fmla="*/ 255 h 1284"/>
                <a:gd name="T38" fmla="*/ 1023 w 1383"/>
                <a:gd name="T39" fmla="*/ 234 h 1284"/>
                <a:gd name="T40" fmla="*/ 1044 w 1383"/>
                <a:gd name="T41" fmla="*/ 182 h 1284"/>
                <a:gd name="T42" fmla="*/ 1044 w 1383"/>
                <a:gd name="T43" fmla="*/ 74 h 1284"/>
                <a:gd name="T44" fmla="*/ 1023 w 1383"/>
                <a:gd name="T45" fmla="*/ 22 h 1284"/>
                <a:gd name="T46" fmla="*/ 974 w 1383"/>
                <a:gd name="T47" fmla="*/ 0 h 1284"/>
                <a:gd name="T48" fmla="*/ 0 w 1383"/>
                <a:gd name="T49" fmla="*/ 0 h 1284"/>
                <a:gd name="T50" fmla="*/ 0 w 1383"/>
                <a:gd name="T51" fmla="*/ 46 h 1284"/>
                <a:gd name="T52" fmla="*/ 947 w 1383"/>
                <a:gd name="T53" fmla="*/ 46 h 1284"/>
                <a:gd name="T54" fmla="*/ 985 w 1383"/>
                <a:gd name="T55" fmla="*/ 63 h 1284"/>
                <a:gd name="T56" fmla="*/ 1000 w 1383"/>
                <a:gd name="T57" fmla="*/ 102 h 1284"/>
                <a:gd name="T58" fmla="*/ 1000 w 1383"/>
                <a:gd name="T59" fmla="*/ 154 h 1284"/>
                <a:gd name="T60" fmla="*/ 985 w 1383"/>
                <a:gd name="T61" fmla="*/ 193 h 1284"/>
                <a:gd name="T62" fmla="*/ 947 w 1383"/>
                <a:gd name="T63" fmla="*/ 209 h 1284"/>
                <a:gd name="T64" fmla="*/ 377 w 1383"/>
                <a:gd name="T65" fmla="*/ 209 h 1284"/>
                <a:gd name="T66" fmla="*/ 278 w 1383"/>
                <a:gd name="T67" fmla="*/ 252 h 1284"/>
                <a:gd name="T68" fmla="*/ 237 w 1383"/>
                <a:gd name="T69" fmla="*/ 357 h 1284"/>
                <a:gd name="T70" fmla="*/ 237 w 1383"/>
                <a:gd name="T71" fmla="*/ 516 h 1284"/>
                <a:gd name="T72" fmla="*/ 278 w 1383"/>
                <a:gd name="T73" fmla="*/ 621 h 1284"/>
                <a:gd name="T74" fmla="*/ 377 w 1383"/>
                <a:gd name="T75" fmla="*/ 664 h 1284"/>
                <a:gd name="T76" fmla="*/ 673 w 1383"/>
                <a:gd name="T77" fmla="*/ 664 h 1284"/>
                <a:gd name="T78" fmla="*/ 710 w 1383"/>
                <a:gd name="T79" fmla="*/ 680 h 1284"/>
                <a:gd name="T80" fmla="*/ 725 w 1383"/>
                <a:gd name="T81" fmla="*/ 719 h 1284"/>
                <a:gd name="T82" fmla="*/ 725 w 1383"/>
                <a:gd name="T83" fmla="*/ 774 h 1284"/>
                <a:gd name="T84" fmla="*/ 710 w 1383"/>
                <a:gd name="T85" fmla="*/ 814 h 1284"/>
                <a:gd name="T86" fmla="*/ 673 w 1383"/>
                <a:gd name="T87" fmla="*/ 830 h 1284"/>
                <a:gd name="T88" fmla="*/ 246 w 1383"/>
                <a:gd name="T89" fmla="*/ 830 h 1284"/>
                <a:gd name="T90" fmla="*/ 147 w 1383"/>
                <a:gd name="T91" fmla="*/ 873 h 1284"/>
                <a:gd name="T92" fmla="*/ 106 w 1383"/>
                <a:gd name="T93" fmla="*/ 977 h 1284"/>
                <a:gd name="T94" fmla="*/ 106 w 1383"/>
                <a:gd name="T95" fmla="*/ 1137 h 1284"/>
                <a:gd name="T96" fmla="*/ 147 w 1383"/>
                <a:gd name="T97" fmla="*/ 1241 h 1284"/>
                <a:gd name="T98" fmla="*/ 246 w 1383"/>
                <a:gd name="T99" fmla="*/ 1284 h 1284"/>
                <a:gd name="T100" fmla="*/ 1383 w 1383"/>
                <a:gd name="T101" fmla="*/ 1284 h 1284"/>
                <a:gd name="T102" fmla="*/ 1374 w 1383"/>
                <a:gd name="T103" fmla="*/ 1260 h 1284"/>
                <a:gd name="T104" fmla="*/ 1383 w 1383"/>
                <a:gd name="T105" fmla="*/ 1238 h 1284"/>
                <a:gd name="T106" fmla="*/ 255 w 1383"/>
                <a:gd name="T107" fmla="*/ 1238 h 1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83" h="1284">
                  <a:moveTo>
                    <a:pt x="255" y="1238"/>
                  </a:moveTo>
                  <a:cubicBezTo>
                    <a:pt x="228" y="1238"/>
                    <a:pt x="201" y="1228"/>
                    <a:pt x="180" y="1206"/>
                  </a:cubicBezTo>
                  <a:cubicBezTo>
                    <a:pt x="160" y="1184"/>
                    <a:pt x="149" y="1156"/>
                    <a:pt x="149" y="1128"/>
                  </a:cubicBezTo>
                  <a:cubicBezTo>
                    <a:pt x="149" y="986"/>
                    <a:pt x="149" y="986"/>
                    <a:pt x="149" y="986"/>
                  </a:cubicBezTo>
                  <a:cubicBezTo>
                    <a:pt x="149" y="958"/>
                    <a:pt x="160" y="930"/>
                    <a:pt x="180" y="908"/>
                  </a:cubicBezTo>
                  <a:cubicBezTo>
                    <a:pt x="201" y="887"/>
                    <a:pt x="228" y="876"/>
                    <a:pt x="255" y="876"/>
                  </a:cubicBezTo>
                  <a:cubicBezTo>
                    <a:pt x="699" y="876"/>
                    <a:pt x="699" y="876"/>
                    <a:pt x="699" y="876"/>
                  </a:cubicBezTo>
                  <a:cubicBezTo>
                    <a:pt x="717" y="876"/>
                    <a:pt x="735" y="869"/>
                    <a:pt x="748" y="854"/>
                  </a:cubicBezTo>
                  <a:cubicBezTo>
                    <a:pt x="762" y="840"/>
                    <a:pt x="769" y="821"/>
                    <a:pt x="769" y="802"/>
                  </a:cubicBezTo>
                  <a:cubicBezTo>
                    <a:pt x="769" y="692"/>
                    <a:pt x="769" y="692"/>
                    <a:pt x="769" y="692"/>
                  </a:cubicBezTo>
                  <a:cubicBezTo>
                    <a:pt x="769" y="673"/>
                    <a:pt x="762" y="654"/>
                    <a:pt x="748" y="639"/>
                  </a:cubicBezTo>
                  <a:cubicBezTo>
                    <a:pt x="735" y="625"/>
                    <a:pt x="717" y="618"/>
                    <a:pt x="699" y="618"/>
                  </a:cubicBezTo>
                  <a:cubicBezTo>
                    <a:pt x="392" y="618"/>
                    <a:pt x="392" y="618"/>
                    <a:pt x="392" y="618"/>
                  </a:cubicBezTo>
                  <a:cubicBezTo>
                    <a:pt x="365" y="618"/>
                    <a:pt x="338" y="607"/>
                    <a:pt x="318" y="585"/>
                  </a:cubicBezTo>
                  <a:cubicBezTo>
                    <a:pt x="297" y="564"/>
                    <a:pt x="287" y="535"/>
                    <a:pt x="287" y="507"/>
                  </a:cubicBezTo>
                  <a:cubicBezTo>
                    <a:pt x="287" y="366"/>
                    <a:pt x="287" y="366"/>
                    <a:pt x="287" y="366"/>
                  </a:cubicBezTo>
                  <a:cubicBezTo>
                    <a:pt x="287" y="338"/>
                    <a:pt x="297" y="309"/>
                    <a:pt x="318" y="288"/>
                  </a:cubicBezTo>
                  <a:cubicBezTo>
                    <a:pt x="338" y="266"/>
                    <a:pt x="365" y="255"/>
                    <a:pt x="392" y="255"/>
                  </a:cubicBezTo>
                  <a:cubicBezTo>
                    <a:pt x="974" y="255"/>
                    <a:pt x="974" y="255"/>
                    <a:pt x="974" y="255"/>
                  </a:cubicBezTo>
                  <a:cubicBezTo>
                    <a:pt x="992" y="255"/>
                    <a:pt x="1010" y="248"/>
                    <a:pt x="1023" y="234"/>
                  </a:cubicBezTo>
                  <a:cubicBezTo>
                    <a:pt x="1037" y="219"/>
                    <a:pt x="1044" y="200"/>
                    <a:pt x="1044" y="182"/>
                  </a:cubicBezTo>
                  <a:cubicBezTo>
                    <a:pt x="1044" y="74"/>
                    <a:pt x="1044" y="74"/>
                    <a:pt x="1044" y="74"/>
                  </a:cubicBezTo>
                  <a:cubicBezTo>
                    <a:pt x="1044" y="55"/>
                    <a:pt x="1037" y="36"/>
                    <a:pt x="1023" y="22"/>
                  </a:cubicBezTo>
                  <a:cubicBezTo>
                    <a:pt x="1010" y="7"/>
                    <a:pt x="992" y="0"/>
                    <a:pt x="9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947" y="46"/>
                    <a:pt x="947" y="46"/>
                    <a:pt x="947" y="46"/>
                  </a:cubicBezTo>
                  <a:cubicBezTo>
                    <a:pt x="961" y="46"/>
                    <a:pt x="974" y="52"/>
                    <a:pt x="985" y="63"/>
                  </a:cubicBezTo>
                  <a:cubicBezTo>
                    <a:pt x="995" y="73"/>
                    <a:pt x="1000" y="87"/>
                    <a:pt x="1000" y="102"/>
                  </a:cubicBezTo>
                  <a:cubicBezTo>
                    <a:pt x="1000" y="154"/>
                    <a:pt x="1000" y="154"/>
                    <a:pt x="1000" y="154"/>
                  </a:cubicBezTo>
                  <a:cubicBezTo>
                    <a:pt x="1000" y="168"/>
                    <a:pt x="995" y="182"/>
                    <a:pt x="985" y="193"/>
                  </a:cubicBezTo>
                  <a:cubicBezTo>
                    <a:pt x="974" y="204"/>
                    <a:pt x="961" y="209"/>
                    <a:pt x="947" y="209"/>
                  </a:cubicBezTo>
                  <a:cubicBezTo>
                    <a:pt x="377" y="209"/>
                    <a:pt x="377" y="209"/>
                    <a:pt x="377" y="209"/>
                  </a:cubicBezTo>
                  <a:cubicBezTo>
                    <a:pt x="341" y="209"/>
                    <a:pt x="306" y="224"/>
                    <a:pt x="278" y="252"/>
                  </a:cubicBezTo>
                  <a:cubicBezTo>
                    <a:pt x="251" y="281"/>
                    <a:pt x="237" y="319"/>
                    <a:pt x="237" y="357"/>
                  </a:cubicBezTo>
                  <a:cubicBezTo>
                    <a:pt x="237" y="516"/>
                    <a:pt x="237" y="516"/>
                    <a:pt x="237" y="516"/>
                  </a:cubicBezTo>
                  <a:cubicBezTo>
                    <a:pt x="237" y="554"/>
                    <a:pt x="251" y="592"/>
                    <a:pt x="278" y="621"/>
                  </a:cubicBezTo>
                  <a:cubicBezTo>
                    <a:pt x="306" y="649"/>
                    <a:pt x="341" y="664"/>
                    <a:pt x="377" y="664"/>
                  </a:cubicBezTo>
                  <a:cubicBezTo>
                    <a:pt x="673" y="664"/>
                    <a:pt x="673" y="664"/>
                    <a:pt x="673" y="664"/>
                  </a:cubicBezTo>
                  <a:cubicBezTo>
                    <a:pt x="686" y="664"/>
                    <a:pt x="700" y="669"/>
                    <a:pt x="710" y="680"/>
                  </a:cubicBezTo>
                  <a:cubicBezTo>
                    <a:pt x="720" y="691"/>
                    <a:pt x="725" y="705"/>
                    <a:pt x="725" y="719"/>
                  </a:cubicBezTo>
                  <a:cubicBezTo>
                    <a:pt x="725" y="774"/>
                    <a:pt x="725" y="774"/>
                    <a:pt x="725" y="774"/>
                  </a:cubicBezTo>
                  <a:cubicBezTo>
                    <a:pt x="725" y="789"/>
                    <a:pt x="720" y="803"/>
                    <a:pt x="710" y="814"/>
                  </a:cubicBezTo>
                  <a:cubicBezTo>
                    <a:pt x="700" y="824"/>
                    <a:pt x="686" y="830"/>
                    <a:pt x="673" y="830"/>
                  </a:cubicBezTo>
                  <a:cubicBezTo>
                    <a:pt x="246" y="830"/>
                    <a:pt x="246" y="830"/>
                    <a:pt x="246" y="830"/>
                  </a:cubicBezTo>
                  <a:cubicBezTo>
                    <a:pt x="210" y="830"/>
                    <a:pt x="174" y="844"/>
                    <a:pt x="147" y="873"/>
                  </a:cubicBezTo>
                  <a:cubicBezTo>
                    <a:pt x="119" y="902"/>
                    <a:pt x="106" y="939"/>
                    <a:pt x="106" y="977"/>
                  </a:cubicBezTo>
                  <a:cubicBezTo>
                    <a:pt x="106" y="1137"/>
                    <a:pt x="106" y="1137"/>
                    <a:pt x="106" y="1137"/>
                  </a:cubicBezTo>
                  <a:cubicBezTo>
                    <a:pt x="106" y="1175"/>
                    <a:pt x="119" y="1212"/>
                    <a:pt x="147" y="1241"/>
                  </a:cubicBezTo>
                  <a:cubicBezTo>
                    <a:pt x="174" y="1270"/>
                    <a:pt x="210" y="1284"/>
                    <a:pt x="246" y="1284"/>
                  </a:cubicBezTo>
                  <a:cubicBezTo>
                    <a:pt x="1383" y="1284"/>
                    <a:pt x="1383" y="1284"/>
                    <a:pt x="1383" y="1284"/>
                  </a:cubicBezTo>
                  <a:cubicBezTo>
                    <a:pt x="1383" y="1284"/>
                    <a:pt x="1374" y="1275"/>
                    <a:pt x="1374" y="1260"/>
                  </a:cubicBezTo>
                  <a:cubicBezTo>
                    <a:pt x="1374" y="1246"/>
                    <a:pt x="1383" y="1238"/>
                    <a:pt x="1383" y="1238"/>
                  </a:cubicBezTo>
                  <a:lnTo>
                    <a:pt x="255" y="12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ïṧļîḓe"/>
            <p:cNvSpPr/>
            <p:nvPr/>
          </p:nvSpPr>
          <p:spPr bwMode="auto">
            <a:xfrm>
              <a:off x="1130" y="5"/>
              <a:ext cx="203" cy="350"/>
            </a:xfrm>
            <a:custGeom>
              <a:avLst/>
              <a:gdLst>
                <a:gd name="T0" fmla="*/ 12 w 88"/>
                <a:gd name="T1" fmla="*/ 2 h 152"/>
                <a:gd name="T2" fmla="*/ 0 w 88"/>
                <a:gd name="T3" fmla="*/ 77 h 152"/>
                <a:gd name="T4" fmla="*/ 12 w 88"/>
                <a:gd name="T5" fmla="*/ 150 h 152"/>
                <a:gd name="T6" fmla="*/ 87 w 88"/>
                <a:gd name="T7" fmla="*/ 152 h 152"/>
                <a:gd name="T8" fmla="*/ 88 w 88"/>
                <a:gd name="T9" fmla="*/ 77 h 152"/>
                <a:gd name="T10" fmla="*/ 87 w 88"/>
                <a:gd name="T11" fmla="*/ 0 h 152"/>
                <a:gd name="T12" fmla="*/ 12 w 88"/>
                <a:gd name="T13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52">
                  <a:moveTo>
                    <a:pt x="12" y="2"/>
                  </a:moveTo>
                  <a:cubicBezTo>
                    <a:pt x="1" y="3"/>
                    <a:pt x="0" y="40"/>
                    <a:pt x="0" y="77"/>
                  </a:cubicBezTo>
                  <a:cubicBezTo>
                    <a:pt x="0" y="114"/>
                    <a:pt x="2" y="149"/>
                    <a:pt x="12" y="150"/>
                  </a:cubicBezTo>
                  <a:cubicBezTo>
                    <a:pt x="20" y="151"/>
                    <a:pt x="87" y="152"/>
                    <a:pt x="87" y="152"/>
                  </a:cubicBezTo>
                  <a:cubicBezTo>
                    <a:pt x="87" y="152"/>
                    <a:pt x="88" y="131"/>
                    <a:pt x="88" y="77"/>
                  </a:cubicBezTo>
                  <a:cubicBezTo>
                    <a:pt x="88" y="23"/>
                    <a:pt x="87" y="0"/>
                    <a:pt x="87" y="0"/>
                  </a:cubicBezTo>
                  <a:cubicBezTo>
                    <a:pt x="87" y="0"/>
                    <a:pt x="21" y="1"/>
                    <a:pt x="12" y="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îṣľîḋè"/>
            <p:cNvSpPr/>
            <p:nvPr/>
          </p:nvSpPr>
          <p:spPr bwMode="auto">
            <a:xfrm>
              <a:off x="4356" y="2866"/>
              <a:ext cx="164" cy="146"/>
            </a:xfrm>
            <a:custGeom>
              <a:avLst/>
              <a:gdLst>
                <a:gd name="T0" fmla="*/ 9 w 71"/>
                <a:gd name="T1" fmla="*/ 0 h 63"/>
                <a:gd name="T2" fmla="*/ 0 w 71"/>
                <a:gd name="T3" fmla="*/ 23 h 63"/>
                <a:gd name="T4" fmla="*/ 9 w 71"/>
                <a:gd name="T5" fmla="*/ 46 h 63"/>
                <a:gd name="T6" fmla="*/ 9 w 71"/>
                <a:gd name="T7" fmla="*/ 46 h 63"/>
                <a:gd name="T8" fmla="*/ 70 w 71"/>
                <a:gd name="T9" fmla="*/ 63 h 63"/>
                <a:gd name="T10" fmla="*/ 71 w 71"/>
                <a:gd name="T11" fmla="*/ 45 h 63"/>
                <a:gd name="T12" fmla="*/ 9 w 71"/>
                <a:gd name="T1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3">
                  <a:moveTo>
                    <a:pt x="9" y="0"/>
                  </a:moveTo>
                  <a:cubicBezTo>
                    <a:pt x="8" y="1"/>
                    <a:pt x="0" y="9"/>
                    <a:pt x="0" y="23"/>
                  </a:cubicBezTo>
                  <a:cubicBezTo>
                    <a:pt x="0" y="38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54"/>
                    <a:pt x="71" y="47"/>
                    <a:pt x="71" y="45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îṡḻïḑê"/>
            <p:cNvSpPr/>
            <p:nvPr/>
          </p:nvSpPr>
          <p:spPr bwMode="auto">
            <a:xfrm>
              <a:off x="4356" y="2972"/>
              <a:ext cx="164" cy="127"/>
            </a:xfrm>
            <a:custGeom>
              <a:avLst/>
              <a:gdLst>
                <a:gd name="T0" fmla="*/ 70 w 71"/>
                <a:gd name="T1" fmla="*/ 17 h 55"/>
                <a:gd name="T2" fmla="*/ 9 w 71"/>
                <a:gd name="T3" fmla="*/ 0 h 55"/>
                <a:gd name="T4" fmla="*/ 0 w 71"/>
                <a:gd name="T5" fmla="*/ 28 h 55"/>
                <a:gd name="T6" fmla="*/ 9 w 71"/>
                <a:gd name="T7" fmla="*/ 55 h 55"/>
                <a:gd name="T8" fmla="*/ 71 w 71"/>
                <a:gd name="T9" fmla="*/ 37 h 55"/>
                <a:gd name="T10" fmla="*/ 70 w 71"/>
                <a:gd name="T11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5">
                  <a:moveTo>
                    <a:pt x="70" y="17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0" y="11"/>
                    <a:pt x="0" y="28"/>
                  </a:cubicBezTo>
                  <a:cubicBezTo>
                    <a:pt x="0" y="46"/>
                    <a:pt x="9" y="55"/>
                    <a:pt x="9" y="55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1"/>
                    <a:pt x="71" y="23"/>
                    <a:pt x="70" y="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iŝḻïde"/>
            <p:cNvSpPr/>
            <p:nvPr/>
          </p:nvSpPr>
          <p:spPr bwMode="auto">
            <a:xfrm>
              <a:off x="4356" y="3058"/>
              <a:ext cx="166" cy="147"/>
            </a:xfrm>
            <a:custGeom>
              <a:avLst/>
              <a:gdLst>
                <a:gd name="T0" fmla="*/ 0 w 72"/>
                <a:gd name="T1" fmla="*/ 40 h 64"/>
                <a:gd name="T2" fmla="*/ 9 w 72"/>
                <a:gd name="T3" fmla="*/ 64 h 64"/>
                <a:gd name="T4" fmla="*/ 72 w 72"/>
                <a:gd name="T5" fmla="*/ 19 h 64"/>
                <a:gd name="T6" fmla="*/ 71 w 72"/>
                <a:gd name="T7" fmla="*/ 0 h 64"/>
                <a:gd name="T8" fmla="*/ 8 w 72"/>
                <a:gd name="T9" fmla="*/ 19 h 64"/>
                <a:gd name="T10" fmla="*/ 0 w 72"/>
                <a:gd name="T11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64">
                  <a:moveTo>
                    <a:pt x="0" y="40"/>
                  </a:moveTo>
                  <a:cubicBezTo>
                    <a:pt x="0" y="55"/>
                    <a:pt x="9" y="64"/>
                    <a:pt x="9" y="64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7"/>
                    <a:pt x="71" y="9"/>
                    <a:pt x="71" y="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0" y="28"/>
                    <a:pt x="0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ïṩļiḋe"/>
            <p:cNvSpPr/>
            <p:nvPr/>
          </p:nvSpPr>
          <p:spPr bwMode="auto">
            <a:xfrm>
              <a:off x="4503" y="2970"/>
              <a:ext cx="123" cy="132"/>
            </a:xfrm>
            <a:custGeom>
              <a:avLst/>
              <a:gdLst>
                <a:gd name="T0" fmla="*/ 7 w 53"/>
                <a:gd name="T1" fmla="*/ 0 h 57"/>
                <a:gd name="T2" fmla="*/ 52 w 53"/>
                <a:gd name="T3" fmla="*/ 25 h 57"/>
                <a:gd name="T4" fmla="*/ 53 w 53"/>
                <a:gd name="T5" fmla="*/ 29 h 57"/>
                <a:gd name="T6" fmla="*/ 52 w 53"/>
                <a:gd name="T7" fmla="*/ 33 h 57"/>
                <a:gd name="T8" fmla="*/ 8 w 53"/>
                <a:gd name="T9" fmla="*/ 57 h 57"/>
                <a:gd name="T10" fmla="*/ 1 w 53"/>
                <a:gd name="T11" fmla="*/ 45 h 57"/>
                <a:gd name="T12" fmla="*/ 3 w 53"/>
                <a:gd name="T13" fmla="*/ 29 h 57"/>
                <a:gd name="T14" fmla="*/ 1 w 53"/>
                <a:gd name="T15" fmla="*/ 13 h 57"/>
                <a:gd name="T16" fmla="*/ 7 w 53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7">
                  <a:moveTo>
                    <a:pt x="7" y="0"/>
                  </a:moveTo>
                  <a:cubicBezTo>
                    <a:pt x="52" y="25"/>
                    <a:pt x="52" y="25"/>
                    <a:pt x="52" y="25"/>
                  </a:cubicBezTo>
                  <a:cubicBezTo>
                    <a:pt x="53" y="26"/>
                    <a:pt x="53" y="27"/>
                    <a:pt x="53" y="29"/>
                  </a:cubicBezTo>
                  <a:cubicBezTo>
                    <a:pt x="53" y="31"/>
                    <a:pt x="53" y="32"/>
                    <a:pt x="52" y="3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2"/>
                    <a:pt x="2" y="49"/>
                    <a:pt x="1" y="45"/>
                  </a:cubicBezTo>
                  <a:cubicBezTo>
                    <a:pt x="0" y="40"/>
                    <a:pt x="3" y="34"/>
                    <a:pt x="3" y="29"/>
                  </a:cubicBezTo>
                  <a:cubicBezTo>
                    <a:pt x="3" y="23"/>
                    <a:pt x="0" y="17"/>
                    <a:pt x="1" y="13"/>
                  </a:cubicBezTo>
                  <a:cubicBezTo>
                    <a:pt x="1" y="7"/>
                    <a:pt x="6" y="4"/>
                    <a:pt x="7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72732" y="332237"/>
            <a:ext cx="8049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išľíďè"/>
          <p:cNvSpPr/>
          <p:nvPr/>
        </p:nvSpPr>
        <p:spPr bwMode="auto">
          <a:xfrm>
            <a:off x="988375" y="2300958"/>
            <a:ext cx="321438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7" name="iSlíďè"/>
          <p:cNvSpPr txBox="1"/>
          <p:nvPr/>
        </p:nvSpPr>
        <p:spPr bwMode="auto">
          <a:xfrm>
            <a:off x="991215" y="201132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8" name="išľíďè"/>
          <p:cNvSpPr/>
          <p:nvPr/>
        </p:nvSpPr>
        <p:spPr bwMode="auto">
          <a:xfrm>
            <a:off x="7706467" y="3618424"/>
            <a:ext cx="321438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9" name="iSlíďè"/>
          <p:cNvSpPr txBox="1"/>
          <p:nvPr/>
        </p:nvSpPr>
        <p:spPr bwMode="auto">
          <a:xfrm>
            <a:off x="7709307" y="332879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0" name="išľíďè"/>
          <p:cNvSpPr/>
          <p:nvPr/>
        </p:nvSpPr>
        <p:spPr bwMode="auto">
          <a:xfrm>
            <a:off x="627102" y="5379229"/>
            <a:ext cx="3214385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1" name="iSlíďè"/>
          <p:cNvSpPr txBox="1"/>
          <p:nvPr/>
        </p:nvSpPr>
        <p:spPr bwMode="auto">
          <a:xfrm>
            <a:off x="629942" y="5089597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159896" y="1366524"/>
            <a:ext cx="5086150" cy="5086812"/>
            <a:chOff x="4761793" y="1193377"/>
            <a:chExt cx="5086812" cy="5086812"/>
          </a:xfrm>
          <a:solidFill>
            <a:srgbClr val="088EFB"/>
          </a:solidFill>
        </p:grpSpPr>
        <p:sp>
          <p:nvSpPr>
            <p:cNvPr id="18" name="空心弧 17"/>
            <p:cNvSpPr/>
            <p:nvPr/>
          </p:nvSpPr>
          <p:spPr>
            <a:xfrm rot="18932598">
              <a:off x="4761793" y="1193377"/>
              <a:ext cx="5086812" cy="5086812"/>
            </a:xfrm>
            <a:prstGeom prst="blockArc">
              <a:avLst>
                <a:gd name="adj1" fmla="val 5631562"/>
                <a:gd name="adj2" fmla="val 21573093"/>
                <a:gd name="adj3" fmla="val 1424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7800137">
              <a:off x="8984404" y="1884169"/>
              <a:ext cx="269694" cy="232495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66887" y="2514161"/>
            <a:ext cx="3309508" cy="2754313"/>
            <a:chOff x="8366093" y="2514160"/>
            <a:chExt cx="3309508" cy="2754313"/>
          </a:xfrm>
        </p:grpSpPr>
        <p:sp>
          <p:nvSpPr>
            <p:cNvPr id="12" name="六边形 11"/>
            <p:cNvSpPr/>
            <p:nvPr/>
          </p:nvSpPr>
          <p:spPr bwMode="auto">
            <a:xfrm>
              <a:off x="8366093" y="2514160"/>
              <a:ext cx="3309508" cy="2754313"/>
            </a:xfrm>
            <a:prstGeom prst="hexagon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1" name="文本框 19"/>
            <p:cNvSpPr txBox="1">
              <a:spLocks noChangeArrowheads="1"/>
            </p:cNvSpPr>
            <p:nvPr/>
          </p:nvSpPr>
          <p:spPr bwMode="auto">
            <a:xfrm>
              <a:off x="8856568" y="3639697"/>
              <a:ext cx="232697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添加您的文字信息</a:t>
              </a:r>
              <a:endParaRPr lang="zh-CN" altLang="en-US" sz="20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71655" y="1834710"/>
            <a:ext cx="1576183" cy="1358900"/>
            <a:chOff x="7470860" y="1834710"/>
            <a:chExt cx="1576183" cy="1358900"/>
          </a:xfrm>
        </p:grpSpPr>
        <p:sp>
          <p:nvSpPr>
            <p:cNvPr id="13" name="六边形 12"/>
            <p:cNvSpPr/>
            <p:nvPr/>
          </p:nvSpPr>
          <p:spPr bwMode="auto">
            <a:xfrm>
              <a:off x="7470860" y="1834710"/>
              <a:ext cx="1576183" cy="1358900"/>
            </a:xfrm>
            <a:prstGeom prst="hexagon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2" name="文本框 20"/>
            <p:cNvSpPr txBox="1">
              <a:spLocks noChangeArrowheads="1"/>
            </p:cNvSpPr>
            <p:nvPr/>
          </p:nvSpPr>
          <p:spPr bwMode="auto">
            <a:xfrm>
              <a:off x="7880382" y="2328423"/>
              <a:ext cx="88571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98646" y="2522098"/>
            <a:ext cx="1576183" cy="1357312"/>
            <a:chOff x="6197851" y="2522098"/>
            <a:chExt cx="1576183" cy="1357312"/>
          </a:xfrm>
        </p:grpSpPr>
        <p:sp>
          <p:nvSpPr>
            <p:cNvPr id="14" name="六边形 13"/>
            <p:cNvSpPr/>
            <p:nvPr/>
          </p:nvSpPr>
          <p:spPr bwMode="auto">
            <a:xfrm>
              <a:off x="6197851" y="2522098"/>
              <a:ext cx="1576183" cy="1357312"/>
            </a:xfrm>
            <a:prstGeom prst="hexagon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3" name="文本框 21"/>
            <p:cNvSpPr txBox="1">
              <a:spLocks noChangeArrowheads="1"/>
            </p:cNvSpPr>
            <p:nvPr/>
          </p:nvSpPr>
          <p:spPr bwMode="auto">
            <a:xfrm>
              <a:off x="6631183" y="3099947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98646" y="3911161"/>
            <a:ext cx="1576183" cy="1357313"/>
            <a:chOff x="6197851" y="3911160"/>
            <a:chExt cx="1576183" cy="1357313"/>
          </a:xfrm>
        </p:grpSpPr>
        <p:sp>
          <p:nvSpPr>
            <p:cNvPr id="15" name="六边形 14"/>
            <p:cNvSpPr/>
            <p:nvPr/>
          </p:nvSpPr>
          <p:spPr bwMode="auto">
            <a:xfrm>
              <a:off x="6197851" y="3911160"/>
              <a:ext cx="1576183" cy="1357313"/>
            </a:xfrm>
            <a:prstGeom prst="hexagon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4" name="文本框 22"/>
            <p:cNvSpPr txBox="1">
              <a:spLocks noChangeArrowheads="1"/>
            </p:cNvSpPr>
            <p:nvPr/>
          </p:nvSpPr>
          <p:spPr bwMode="auto">
            <a:xfrm>
              <a:off x="6583564" y="4404872"/>
              <a:ext cx="887296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58957" y="4619185"/>
            <a:ext cx="1576183" cy="1358900"/>
            <a:chOff x="7458162" y="4619185"/>
            <a:chExt cx="1576183" cy="1358900"/>
          </a:xfrm>
        </p:grpSpPr>
        <p:sp>
          <p:nvSpPr>
            <p:cNvPr id="16" name="六边形 15"/>
            <p:cNvSpPr/>
            <p:nvPr/>
          </p:nvSpPr>
          <p:spPr bwMode="auto">
            <a:xfrm>
              <a:off x="7458162" y="4619185"/>
              <a:ext cx="1576183" cy="1358900"/>
            </a:xfrm>
            <a:prstGeom prst="hexagon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  <p:sp>
          <p:nvSpPr>
            <p:cNvPr id="28685" name="文本框 23"/>
            <p:cNvSpPr txBox="1">
              <a:spLocks noChangeArrowheads="1"/>
            </p:cNvSpPr>
            <p:nvPr/>
          </p:nvSpPr>
          <p:spPr bwMode="auto">
            <a:xfrm>
              <a:off x="7891493" y="5122423"/>
              <a:ext cx="887296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</a:rPr>
                <a:t>文本</a:t>
              </a:r>
              <a:endParaRPr lang="zh-CN" altLang="en-US" b="1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</a:endParaRPr>
            </a:p>
          </p:txBody>
        </p:sp>
      </p:grpSp>
      <p:sp>
        <p:nvSpPr>
          <p:cNvPr id="35" name="išľíďè"/>
          <p:cNvSpPr/>
          <p:nvPr/>
        </p:nvSpPr>
        <p:spPr bwMode="auto">
          <a:xfrm>
            <a:off x="1188617" y="2180871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6" name="iSlíďè"/>
          <p:cNvSpPr txBox="1"/>
          <p:nvPr/>
        </p:nvSpPr>
        <p:spPr bwMode="auto">
          <a:xfrm>
            <a:off x="1215600" y="1761309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7" name="išľíďè"/>
          <p:cNvSpPr/>
          <p:nvPr/>
        </p:nvSpPr>
        <p:spPr bwMode="auto">
          <a:xfrm>
            <a:off x="1215600" y="3154009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8" name="iSlíďè"/>
          <p:cNvSpPr txBox="1"/>
          <p:nvPr/>
        </p:nvSpPr>
        <p:spPr bwMode="auto">
          <a:xfrm>
            <a:off x="1242583" y="273444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39" name="išľíďè"/>
          <p:cNvSpPr/>
          <p:nvPr/>
        </p:nvSpPr>
        <p:spPr bwMode="auto">
          <a:xfrm>
            <a:off x="1242583" y="4148695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0" name="iSlíďè"/>
          <p:cNvSpPr txBox="1"/>
          <p:nvPr/>
        </p:nvSpPr>
        <p:spPr bwMode="auto">
          <a:xfrm>
            <a:off x="1269566" y="372913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1" name="išľíďè"/>
          <p:cNvSpPr/>
          <p:nvPr/>
        </p:nvSpPr>
        <p:spPr bwMode="auto">
          <a:xfrm>
            <a:off x="1215600" y="5159303"/>
            <a:ext cx="331303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2" name="iSlíďè"/>
          <p:cNvSpPr txBox="1"/>
          <p:nvPr/>
        </p:nvSpPr>
        <p:spPr bwMode="auto">
          <a:xfrm>
            <a:off x="1242583" y="4739741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70" b="20816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1" name="Freeform 169"/>
          <p:cNvSpPr/>
          <p:nvPr/>
        </p:nvSpPr>
        <p:spPr bwMode="auto">
          <a:xfrm>
            <a:off x="0" y="3908791"/>
            <a:ext cx="12306925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3072190" y="5964481"/>
            <a:ext cx="5914503" cy="500583"/>
          </a:xfrm>
          <a:prstGeom prst="rect">
            <a:avLst/>
          </a:prstGeom>
          <a:noFill/>
        </p:spPr>
        <p:txBody>
          <a:bodyPr wrap="square" lIns="95185" tIns="47592" rIns="95185" bIns="47592" rtlCol="0">
            <a:spAutoFit/>
          </a:bodyPr>
          <a:lstStyle/>
          <a:p>
            <a:pPr defTabSz="951865">
              <a:defRPr/>
            </a:pPr>
            <a:r>
              <a:rPr lang="en-US" altLang="zh-CN" sz="1315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Personality color post competition </a:t>
            </a:r>
            <a:r>
              <a:rPr lang="en-US" altLang="zh-CN" sz="1315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PPTPersonality</a:t>
            </a:r>
            <a:r>
              <a:rPr lang="en-US" altLang="zh-CN" sz="1315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color </a:t>
            </a:r>
            <a:r>
              <a:rPr lang="en-US" altLang="zh-CN" sz="1315" kern="0" dirty="0" err="1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pos</a:t>
            </a:r>
            <a:r>
              <a:rPr lang="en-US" altLang="zh-CN" sz="1315" kern="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微软雅黑" panose="020B0503020204020204" pitchFamily="34" charset="-122"/>
              </a:rPr>
              <a:t> competition PPT</a:t>
            </a:r>
            <a:endParaRPr lang="id-ID" altLang="zh-CN" sz="1315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  <a:p>
            <a:pPr defTabSz="951865">
              <a:defRPr/>
            </a:pPr>
            <a:endParaRPr lang="en-US" altLang="zh-CN" sz="1315" kern="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254885" y="5502743"/>
            <a:ext cx="6612224" cy="2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会议报告 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座谈交流 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工作总结 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/ </a:t>
            </a:r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工作汇报</a:t>
            </a:r>
            <a:endParaRPr lang="en-US" altLang="zh-CN" sz="1315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734225" y="4589642"/>
            <a:ext cx="301508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800" dirty="0">
                <a:solidFill>
                  <a:schemeClr val="bg2">
                    <a:lumMod val="10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  <a:cs typeface="Arial" panose="020B0604020202020204" pitchFamily="34" charset="0"/>
              </a:rPr>
              <a:t>THANKS~</a:t>
            </a:r>
            <a:endParaRPr lang="en-US" altLang="zh-CN" sz="4800" dirty="0">
              <a:solidFill>
                <a:schemeClr val="bg2">
                  <a:lumMod val="10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45144" y="6386502"/>
            <a:ext cx="1294121" cy="201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31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汇报人</a:t>
            </a:r>
            <a:r>
              <a:rPr lang="zh-CN" altLang="en-US" sz="131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：</a:t>
            </a:r>
            <a:r>
              <a:rPr lang="en-US" sz="131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Arial" panose="020B0604020202020204" pitchFamily="34" charset="0"/>
              </a:rPr>
              <a:t>XXX</a:t>
            </a:r>
            <a:endParaRPr lang="en-US" sz="131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27705" y="5821325"/>
            <a:ext cx="8299468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045119" y="6351808"/>
            <a:ext cx="3010270" cy="29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部门：生产部</a:t>
            </a:r>
            <a:endParaRPr lang="zh-CN" altLang="en-US" sz="1315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87488" y="6352987"/>
            <a:ext cx="3010270" cy="29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日期：</a:t>
            </a:r>
            <a:r>
              <a:rPr lang="en-US" altLang="zh-CN" sz="1315" spc="788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20XX.XX.XX</a:t>
            </a:r>
            <a:endParaRPr lang="zh-CN" altLang="en-US" sz="1315" spc="788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99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99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99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00"/>
                            </p:stCondLst>
                            <p:childTnLst>
                              <p:par>
                                <p:cTn id="6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7" grpId="0"/>
      <p:bldP spid="7" grpId="1"/>
      <p:bldP spid="8" grpId="0"/>
      <p:bldP spid="8" grpId="1"/>
      <p:bldP spid="9" grpId="0"/>
      <p:bldP spid="9" grpId="1" bldLvl="0" animBg="1"/>
      <p:bldP spid="13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/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01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  <a:endParaRPr lang="en-US" altLang="zh-CN" sz="1315" spc="30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/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/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活动总体思路</a:t>
            </a:r>
            <a:endParaRPr lang="zh-CN" alt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5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  <a:endParaRPr lang="zh-CN" altLang="en-US" sz="1315" spc="788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  <a:endParaRPr lang="en-US" altLang="zh-CN" sz="131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108336" y="2171507"/>
            <a:ext cx="468861" cy="2539673"/>
            <a:chOff x="10517950" y="1194774"/>
            <a:chExt cx="497114" cy="4609076"/>
          </a:xfrm>
        </p:grpSpPr>
        <p:grpSp>
          <p:nvGrpSpPr>
            <p:cNvPr id="7" name="组合 6"/>
            <p:cNvGrpSpPr/>
            <p:nvPr/>
          </p:nvGrpSpPr>
          <p:grpSpPr>
            <a:xfrm>
              <a:off x="10538814" y="1194774"/>
              <a:ext cx="476250" cy="441276"/>
              <a:chOff x="9871075" y="981124"/>
              <a:chExt cx="476250" cy="441276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 flipV="1">
              <a:off x="10517950" y="5362574"/>
              <a:ext cx="476250" cy="441276"/>
              <a:chOff x="9871075" y="981124"/>
              <a:chExt cx="476250" cy="441276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文本框 12"/>
          <p:cNvSpPr txBox="1"/>
          <p:nvPr/>
        </p:nvSpPr>
        <p:spPr>
          <a:xfrm>
            <a:off x="1462130" y="2336455"/>
            <a:ext cx="4285426" cy="122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8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ADD YOUR TITLE HERE</a:t>
            </a:r>
            <a:endParaRPr lang="zh-CN" altLang="en-US" sz="3680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40671" y="3563089"/>
            <a:ext cx="5147531" cy="897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40" noProof="1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Lorem ipsum dolor sit er elit lamet, consectetaur cillium adipisicing pecu, sed do</a:t>
            </a:r>
            <a:endParaRPr lang="en-US" altLang="zh-CN" sz="1840" noProof="1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827756" y="2012445"/>
            <a:ext cx="5035022" cy="3144232"/>
            <a:chOff x="7073607" y="2207050"/>
            <a:chExt cx="4256884" cy="2658307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73607" y="2207050"/>
              <a:ext cx="4256884" cy="2658307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7682965" y="2474725"/>
              <a:ext cx="3038167" cy="1908547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1012642" y="2161037"/>
            <a:ext cx="469181" cy="2539673"/>
            <a:chOff x="10517950" y="1194774"/>
            <a:chExt cx="497114" cy="4609076"/>
          </a:xfrm>
        </p:grpSpPr>
        <p:grpSp>
          <p:nvGrpSpPr>
            <p:cNvPr id="22" name="组合 21"/>
            <p:cNvGrpSpPr/>
            <p:nvPr/>
          </p:nvGrpSpPr>
          <p:grpSpPr>
            <a:xfrm>
              <a:off x="10538814" y="1194774"/>
              <a:ext cx="476250" cy="441276"/>
              <a:chOff x="9871075" y="981124"/>
              <a:chExt cx="476250" cy="441276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 flipV="1">
              <a:off x="10517950" y="5362574"/>
              <a:ext cx="476250" cy="441276"/>
              <a:chOff x="9871075" y="981124"/>
              <a:chExt cx="476250" cy="441276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10326461" y="981124"/>
                <a:ext cx="0" cy="441276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>
                <a:off x="9871075" y="1000126"/>
                <a:ext cx="476250" cy="0"/>
              </a:xfrm>
              <a:prstGeom prst="line">
                <a:avLst/>
              </a:prstGeom>
              <a:ln w="38100">
                <a:solidFill>
                  <a:srgbClr val="1C1C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矩形 1"/>
          <p:cNvSpPr/>
          <p:nvPr/>
        </p:nvSpPr>
        <p:spPr>
          <a:xfrm>
            <a:off x="7522234" y="2329132"/>
            <a:ext cx="3623094" cy="229462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7394" y="1792755"/>
            <a:ext cx="3099553" cy="3507389"/>
          </a:xfrm>
          <a:prstGeom prst="rect">
            <a:avLst/>
          </a:prstGeom>
          <a:noFill/>
          <a:ln w="762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286" tIns="42144" rIns="84286" bIns="4214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5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83418" y="2089332"/>
            <a:ext cx="4890130" cy="659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defRPr/>
            </a:pPr>
            <a:r>
              <a:rPr lang="zh-CN" altLang="en-US" sz="3685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点击添加标题</a:t>
            </a:r>
            <a:endParaRPr lang="en-US" altLang="zh-CN" sz="3685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8" name="KSO_Shape"/>
          <p:cNvSpPr/>
          <p:nvPr/>
        </p:nvSpPr>
        <p:spPr bwMode="auto">
          <a:xfrm>
            <a:off x="5436703" y="2242761"/>
            <a:ext cx="498684" cy="374014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475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80471" y="3202745"/>
            <a:ext cx="2122128" cy="375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45" dirty="0">
                <a:solidFill>
                  <a:srgbClr val="3A3A3A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YOUR TEXT HERE</a:t>
            </a:r>
            <a:endParaRPr lang="zh-CN" altLang="en-US" sz="1845" dirty="0">
              <a:solidFill>
                <a:srgbClr val="3A3A3A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92014" y="2205988"/>
            <a:ext cx="1561646" cy="1113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35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85</a:t>
            </a:r>
            <a:r>
              <a:rPr lang="en-US" altLang="zh-CN" sz="4055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%</a:t>
            </a:r>
            <a:endParaRPr lang="zh-CN" altLang="en-US" sz="6635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40628" y="4043136"/>
            <a:ext cx="5352343" cy="553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286" tIns="42144" rIns="84286" bIns="4214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5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40628" y="4596348"/>
            <a:ext cx="3417948" cy="3532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286" tIns="42144" rIns="84286" bIns="4214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5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140628" y="5078923"/>
            <a:ext cx="1305075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554049" y="4457643"/>
            <a:ext cx="2413600" cy="560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35"/>
              </a:spcBef>
            </a:pPr>
            <a:r>
              <a:rPr lang="zh-CN" altLang="en-US" sz="123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2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230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35"/>
              </a:spcBef>
            </a:pPr>
            <a:r>
              <a:rPr lang="zh-CN" altLang="en-US" sz="123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23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230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1990097" y="4204048"/>
            <a:ext cx="1541504" cy="25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70"/>
              </a:spcBef>
            </a:pPr>
            <a:r>
              <a:rPr lang="zh-CN" altLang="en-US" sz="1475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  <a:endParaRPr lang="zh-CN" altLang="en-US" sz="1475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83418" y="2987650"/>
            <a:ext cx="3895933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</a:t>
            </a:r>
            <a:r>
              <a:rPr lang="zh-CN" altLang="en-US" sz="1315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入替换内</a:t>
            </a:r>
            <a:r>
              <a:rPr lang="zh-CN" altLang="en-US" sz="1315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</a:t>
            </a:r>
            <a:r>
              <a:rPr lang="zh-CN" altLang="en-US" sz="1315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5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入替换内</a:t>
            </a:r>
            <a:r>
              <a:rPr lang="zh-CN" altLang="en-US" sz="1315" dirty="0" smtClean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bg2">
                  <a:lumMod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  <p:bldP spid="11" grpId="0" animBg="1"/>
      <p:bldP spid="12" grpId="0" animBg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Chart 2"/>
          <p:cNvGraphicFramePr/>
          <p:nvPr/>
        </p:nvGraphicFramePr>
        <p:xfrm>
          <a:off x="848641" y="2555884"/>
          <a:ext cx="2651742" cy="208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8" name="Content Placeholder 2"/>
          <p:cNvSpPr txBox="1"/>
          <p:nvPr/>
        </p:nvSpPr>
        <p:spPr>
          <a:xfrm>
            <a:off x="1642335" y="3329462"/>
            <a:ext cx="1066183" cy="3968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73%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aphicFrame>
        <p:nvGraphicFramePr>
          <p:cNvPr id="49" name="Chart 39"/>
          <p:cNvGraphicFramePr/>
          <p:nvPr/>
        </p:nvGraphicFramePr>
        <p:xfrm>
          <a:off x="3282757" y="2555884"/>
          <a:ext cx="2651742" cy="2082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" name="Content Placeholder 2"/>
          <p:cNvSpPr txBox="1"/>
          <p:nvPr/>
        </p:nvSpPr>
        <p:spPr>
          <a:xfrm>
            <a:off x="4080109" y="3329462"/>
            <a:ext cx="1066183" cy="3968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87%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122828" y="1599019"/>
            <a:ext cx="2339102" cy="6581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75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市场占有比例：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aphicFrame>
        <p:nvGraphicFramePr>
          <p:cNvPr id="57" name="图表 56"/>
          <p:cNvGraphicFramePr/>
          <p:nvPr/>
        </p:nvGraphicFramePr>
        <p:xfrm>
          <a:off x="6017204" y="2184057"/>
          <a:ext cx="5425736" cy="5552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" name="išľíďè"/>
          <p:cNvSpPr/>
          <p:nvPr/>
        </p:nvSpPr>
        <p:spPr bwMode="auto">
          <a:xfrm>
            <a:off x="582609" y="512826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6" name="iSlíďè"/>
          <p:cNvSpPr txBox="1"/>
          <p:nvPr/>
        </p:nvSpPr>
        <p:spPr bwMode="auto">
          <a:xfrm>
            <a:off x="1023700" y="479388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7" name="išľíďè"/>
          <p:cNvSpPr/>
          <p:nvPr/>
        </p:nvSpPr>
        <p:spPr bwMode="auto">
          <a:xfrm>
            <a:off x="3500383" y="513370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8" name="iSlíďè"/>
          <p:cNvSpPr txBox="1"/>
          <p:nvPr/>
        </p:nvSpPr>
        <p:spPr bwMode="auto">
          <a:xfrm>
            <a:off x="3941474" y="4799335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8993" y="1746990"/>
            <a:ext cx="12014015" cy="2912223"/>
            <a:chOff x="1206630" y="2070782"/>
            <a:chExt cx="10878532" cy="2812303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7325422" y="2622967"/>
              <a:ext cx="0" cy="1606961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" name="自由: 形状 1"/>
            <p:cNvSpPr/>
            <p:nvPr/>
          </p:nvSpPr>
          <p:spPr>
            <a:xfrm>
              <a:off x="1206630" y="2213926"/>
              <a:ext cx="10878532" cy="2669159"/>
            </a:xfrm>
            <a:custGeom>
              <a:avLst/>
              <a:gdLst>
                <a:gd name="connsiteX0" fmla="*/ 0 w 10859678"/>
                <a:gd name="connsiteY0" fmla="*/ 3213922 h 3213922"/>
                <a:gd name="connsiteX1" fmla="*/ 2036190 w 10859678"/>
                <a:gd name="connsiteY1" fmla="*/ 1705633 h 3213922"/>
                <a:gd name="connsiteX2" fmla="*/ 5279010 w 10859678"/>
                <a:gd name="connsiteY2" fmla="*/ 2403216 h 3213922"/>
                <a:gd name="connsiteX3" fmla="*/ 7777113 w 10859678"/>
                <a:gd name="connsiteY3" fmla="*/ 1187159 h 3213922"/>
                <a:gd name="connsiteX4" fmla="*/ 9577633 w 10859678"/>
                <a:gd name="connsiteY4" fmla="*/ 46515 h 3213922"/>
                <a:gd name="connsiteX5" fmla="*/ 10859678 w 10859678"/>
                <a:gd name="connsiteY5" fmla="*/ 329319 h 3213922"/>
                <a:gd name="connsiteX0-1" fmla="*/ 0 w 10859678"/>
                <a:gd name="connsiteY0-2" fmla="*/ 3213922 h 3213922"/>
                <a:gd name="connsiteX1-3" fmla="*/ 2036190 w 10859678"/>
                <a:gd name="connsiteY1-4" fmla="*/ 1705633 h 3213922"/>
                <a:gd name="connsiteX2-5" fmla="*/ 5279010 w 10859678"/>
                <a:gd name="connsiteY2-6" fmla="*/ 2403216 h 3213922"/>
                <a:gd name="connsiteX3-7" fmla="*/ 7777113 w 10859678"/>
                <a:gd name="connsiteY3-8" fmla="*/ 1187159 h 3213922"/>
                <a:gd name="connsiteX4-9" fmla="*/ 9577633 w 10859678"/>
                <a:gd name="connsiteY4-10" fmla="*/ 46515 h 3213922"/>
                <a:gd name="connsiteX5-11" fmla="*/ 10859678 w 10859678"/>
                <a:gd name="connsiteY5-12" fmla="*/ 329319 h 3213922"/>
                <a:gd name="connsiteX0-13" fmla="*/ 0 w 10859678"/>
                <a:gd name="connsiteY0-14" fmla="*/ 3430678 h 3430678"/>
                <a:gd name="connsiteX1-15" fmla="*/ 2036190 w 10859678"/>
                <a:gd name="connsiteY1-16" fmla="*/ 1922389 h 3430678"/>
                <a:gd name="connsiteX2-17" fmla="*/ 5279010 w 10859678"/>
                <a:gd name="connsiteY2-18" fmla="*/ 2619972 h 3430678"/>
                <a:gd name="connsiteX3-19" fmla="*/ 7777113 w 10859678"/>
                <a:gd name="connsiteY3-20" fmla="*/ 1403915 h 3430678"/>
                <a:gd name="connsiteX4-21" fmla="*/ 8983744 w 10859678"/>
                <a:gd name="connsiteY4-22" fmla="*/ 27601 h 3430678"/>
                <a:gd name="connsiteX5-23" fmla="*/ 10859678 w 10859678"/>
                <a:gd name="connsiteY5-24" fmla="*/ 546075 h 3430678"/>
                <a:gd name="connsiteX0-25" fmla="*/ 0 w 10859678"/>
                <a:gd name="connsiteY0-26" fmla="*/ 3452030 h 3452030"/>
                <a:gd name="connsiteX1-27" fmla="*/ 2036190 w 10859678"/>
                <a:gd name="connsiteY1-28" fmla="*/ 1943741 h 3452030"/>
                <a:gd name="connsiteX2-29" fmla="*/ 5279010 w 10859678"/>
                <a:gd name="connsiteY2-30" fmla="*/ 2641324 h 3452030"/>
                <a:gd name="connsiteX3-31" fmla="*/ 7777113 w 10859678"/>
                <a:gd name="connsiteY3-32" fmla="*/ 1425267 h 3452030"/>
                <a:gd name="connsiteX4-33" fmla="*/ 8983744 w 10859678"/>
                <a:gd name="connsiteY4-34" fmla="*/ 48953 h 3452030"/>
                <a:gd name="connsiteX5-35" fmla="*/ 10859678 w 10859678"/>
                <a:gd name="connsiteY5-36" fmla="*/ 567427 h 3452030"/>
                <a:gd name="connsiteX0-37" fmla="*/ 0 w 10859678"/>
                <a:gd name="connsiteY0-38" fmla="*/ 3452030 h 3452030"/>
                <a:gd name="connsiteX1-39" fmla="*/ 2036190 w 10859678"/>
                <a:gd name="connsiteY1-40" fmla="*/ 1943741 h 3452030"/>
                <a:gd name="connsiteX2-41" fmla="*/ 5279010 w 10859678"/>
                <a:gd name="connsiteY2-42" fmla="*/ 2641324 h 3452030"/>
                <a:gd name="connsiteX3-43" fmla="*/ 7777113 w 10859678"/>
                <a:gd name="connsiteY3-44" fmla="*/ 1425267 h 3452030"/>
                <a:gd name="connsiteX4-45" fmla="*/ 8983744 w 10859678"/>
                <a:gd name="connsiteY4-46" fmla="*/ 48953 h 3452030"/>
                <a:gd name="connsiteX5-47" fmla="*/ 10859678 w 10859678"/>
                <a:gd name="connsiteY5-48" fmla="*/ 567427 h 3452030"/>
                <a:gd name="connsiteX0-49" fmla="*/ 0 w 10859678"/>
                <a:gd name="connsiteY0-50" fmla="*/ 3452030 h 3452030"/>
                <a:gd name="connsiteX1-51" fmla="*/ 2036190 w 10859678"/>
                <a:gd name="connsiteY1-52" fmla="*/ 1943741 h 3452030"/>
                <a:gd name="connsiteX2-53" fmla="*/ 5279010 w 10859678"/>
                <a:gd name="connsiteY2-54" fmla="*/ 2641324 h 3452030"/>
                <a:gd name="connsiteX3-55" fmla="*/ 7777113 w 10859678"/>
                <a:gd name="connsiteY3-56" fmla="*/ 1425267 h 3452030"/>
                <a:gd name="connsiteX4-57" fmla="*/ 8983744 w 10859678"/>
                <a:gd name="connsiteY4-58" fmla="*/ 48953 h 3452030"/>
                <a:gd name="connsiteX5-59" fmla="*/ 10859678 w 10859678"/>
                <a:gd name="connsiteY5-60" fmla="*/ 567427 h 3452030"/>
                <a:gd name="connsiteX0-61" fmla="*/ 0 w 10859678"/>
                <a:gd name="connsiteY0-62" fmla="*/ 3452030 h 3452030"/>
                <a:gd name="connsiteX1-63" fmla="*/ 2036190 w 10859678"/>
                <a:gd name="connsiteY1-64" fmla="*/ 1943741 h 3452030"/>
                <a:gd name="connsiteX2-65" fmla="*/ 5279010 w 10859678"/>
                <a:gd name="connsiteY2-66" fmla="*/ 2641324 h 3452030"/>
                <a:gd name="connsiteX3-67" fmla="*/ 7777113 w 10859678"/>
                <a:gd name="connsiteY3-68" fmla="*/ 1425267 h 3452030"/>
                <a:gd name="connsiteX4-69" fmla="*/ 8983744 w 10859678"/>
                <a:gd name="connsiteY4-70" fmla="*/ 48953 h 3452030"/>
                <a:gd name="connsiteX5-71" fmla="*/ 10859678 w 10859678"/>
                <a:gd name="connsiteY5-72" fmla="*/ 567427 h 3452030"/>
                <a:gd name="connsiteX0-73" fmla="*/ 0 w 10859678"/>
                <a:gd name="connsiteY0-74" fmla="*/ 3531472 h 3531472"/>
                <a:gd name="connsiteX1-75" fmla="*/ 2036190 w 10859678"/>
                <a:gd name="connsiteY1-76" fmla="*/ 2023183 h 3531472"/>
                <a:gd name="connsiteX2-77" fmla="*/ 5279010 w 10859678"/>
                <a:gd name="connsiteY2-78" fmla="*/ 2720766 h 3531472"/>
                <a:gd name="connsiteX3-79" fmla="*/ 7777113 w 10859678"/>
                <a:gd name="connsiteY3-80" fmla="*/ 1504709 h 3531472"/>
                <a:gd name="connsiteX4-81" fmla="*/ 9144000 w 10859678"/>
                <a:gd name="connsiteY4-82" fmla="*/ 43554 h 3531472"/>
                <a:gd name="connsiteX5-83" fmla="*/ 10859678 w 10859678"/>
                <a:gd name="connsiteY5-84" fmla="*/ 646869 h 3531472"/>
                <a:gd name="connsiteX0-85" fmla="*/ 0 w 10859678"/>
                <a:gd name="connsiteY0-86" fmla="*/ 3502408 h 3502408"/>
                <a:gd name="connsiteX1-87" fmla="*/ 2036190 w 10859678"/>
                <a:gd name="connsiteY1-88" fmla="*/ 1994119 h 3502408"/>
                <a:gd name="connsiteX2-89" fmla="*/ 5279010 w 10859678"/>
                <a:gd name="connsiteY2-90" fmla="*/ 2691702 h 3502408"/>
                <a:gd name="connsiteX3-91" fmla="*/ 7777113 w 10859678"/>
                <a:gd name="connsiteY3-92" fmla="*/ 1475645 h 3502408"/>
                <a:gd name="connsiteX4-93" fmla="*/ 9144000 w 10859678"/>
                <a:gd name="connsiteY4-94" fmla="*/ 14490 h 3502408"/>
                <a:gd name="connsiteX5-95" fmla="*/ 10859678 w 10859678"/>
                <a:gd name="connsiteY5-96" fmla="*/ 617805 h 3502408"/>
                <a:gd name="connsiteX0-97" fmla="*/ 0 w 10784263"/>
                <a:gd name="connsiteY0-98" fmla="*/ 3490946 h 3490946"/>
                <a:gd name="connsiteX1-99" fmla="*/ 2036190 w 10784263"/>
                <a:gd name="connsiteY1-100" fmla="*/ 1982657 h 3490946"/>
                <a:gd name="connsiteX2-101" fmla="*/ 5279010 w 10784263"/>
                <a:gd name="connsiteY2-102" fmla="*/ 2680240 h 3490946"/>
                <a:gd name="connsiteX3-103" fmla="*/ 7777113 w 10784263"/>
                <a:gd name="connsiteY3-104" fmla="*/ 1464183 h 3490946"/>
                <a:gd name="connsiteX4-105" fmla="*/ 9144000 w 10784263"/>
                <a:gd name="connsiteY4-106" fmla="*/ 3028 h 3490946"/>
                <a:gd name="connsiteX5-107" fmla="*/ 10784263 w 10784263"/>
                <a:gd name="connsiteY5-108" fmla="*/ 1087110 h 3490946"/>
                <a:gd name="connsiteX0-109" fmla="*/ 0 w 10784263"/>
                <a:gd name="connsiteY0-110" fmla="*/ 3491408 h 3491408"/>
                <a:gd name="connsiteX1-111" fmla="*/ 2036190 w 10784263"/>
                <a:gd name="connsiteY1-112" fmla="*/ 1983119 h 3491408"/>
                <a:gd name="connsiteX2-113" fmla="*/ 5279010 w 10784263"/>
                <a:gd name="connsiteY2-114" fmla="*/ 2680702 h 3491408"/>
                <a:gd name="connsiteX3-115" fmla="*/ 7777113 w 10784263"/>
                <a:gd name="connsiteY3-116" fmla="*/ 1464645 h 3491408"/>
                <a:gd name="connsiteX4-117" fmla="*/ 9144000 w 10784263"/>
                <a:gd name="connsiteY4-118" fmla="*/ 3490 h 3491408"/>
                <a:gd name="connsiteX5-119" fmla="*/ 10784263 w 10784263"/>
                <a:gd name="connsiteY5-120" fmla="*/ 1087572 h 3491408"/>
                <a:gd name="connsiteX0-121" fmla="*/ 0 w 11076494"/>
                <a:gd name="connsiteY0-122" fmla="*/ 3491828 h 3491828"/>
                <a:gd name="connsiteX1-123" fmla="*/ 2036190 w 11076494"/>
                <a:gd name="connsiteY1-124" fmla="*/ 1983539 h 3491828"/>
                <a:gd name="connsiteX2-125" fmla="*/ 5279010 w 11076494"/>
                <a:gd name="connsiteY2-126" fmla="*/ 2681122 h 3491828"/>
                <a:gd name="connsiteX3-127" fmla="*/ 7777113 w 11076494"/>
                <a:gd name="connsiteY3-128" fmla="*/ 1465065 h 3491828"/>
                <a:gd name="connsiteX4-129" fmla="*/ 9144000 w 11076494"/>
                <a:gd name="connsiteY4-130" fmla="*/ 3910 h 3491828"/>
                <a:gd name="connsiteX5-131" fmla="*/ 11076494 w 11076494"/>
                <a:gd name="connsiteY5-132" fmla="*/ 1069138 h 3491828"/>
                <a:gd name="connsiteX0-133" fmla="*/ 0 w 11076494"/>
                <a:gd name="connsiteY0-134" fmla="*/ 3491786 h 3491786"/>
                <a:gd name="connsiteX1-135" fmla="*/ 2036190 w 11076494"/>
                <a:gd name="connsiteY1-136" fmla="*/ 1983497 h 3491786"/>
                <a:gd name="connsiteX2-137" fmla="*/ 5279010 w 11076494"/>
                <a:gd name="connsiteY2-138" fmla="*/ 2681080 h 3491786"/>
                <a:gd name="connsiteX3-139" fmla="*/ 7777113 w 11076494"/>
                <a:gd name="connsiteY3-140" fmla="*/ 1465023 h 3491786"/>
                <a:gd name="connsiteX4-141" fmla="*/ 9144000 w 11076494"/>
                <a:gd name="connsiteY4-142" fmla="*/ 3868 h 3491786"/>
                <a:gd name="connsiteX5-143" fmla="*/ 11076494 w 11076494"/>
                <a:gd name="connsiteY5-144" fmla="*/ 1069096 h 3491786"/>
                <a:gd name="connsiteX0-145" fmla="*/ 0 w 11076494"/>
                <a:gd name="connsiteY0-146" fmla="*/ 3491786 h 3491786"/>
                <a:gd name="connsiteX1-147" fmla="*/ 2036190 w 11076494"/>
                <a:gd name="connsiteY1-148" fmla="*/ 1983497 h 3491786"/>
                <a:gd name="connsiteX2-149" fmla="*/ 5279010 w 11076494"/>
                <a:gd name="connsiteY2-150" fmla="*/ 2681080 h 3491786"/>
                <a:gd name="connsiteX3-151" fmla="*/ 7777113 w 11076494"/>
                <a:gd name="connsiteY3-152" fmla="*/ 1465023 h 3491786"/>
                <a:gd name="connsiteX4-153" fmla="*/ 9144000 w 11076494"/>
                <a:gd name="connsiteY4-154" fmla="*/ 3868 h 3491786"/>
                <a:gd name="connsiteX5-155" fmla="*/ 11076494 w 11076494"/>
                <a:gd name="connsiteY5-156" fmla="*/ 1069096 h 3491786"/>
                <a:gd name="connsiteX0-157" fmla="*/ 0 w 11076494"/>
                <a:gd name="connsiteY0-158" fmla="*/ 3491786 h 3491786"/>
                <a:gd name="connsiteX1-159" fmla="*/ 2036190 w 11076494"/>
                <a:gd name="connsiteY1-160" fmla="*/ 1983497 h 3491786"/>
                <a:gd name="connsiteX2-161" fmla="*/ 5344998 w 11076494"/>
                <a:gd name="connsiteY2-162" fmla="*/ 2747068 h 3491786"/>
                <a:gd name="connsiteX3-163" fmla="*/ 7777113 w 11076494"/>
                <a:gd name="connsiteY3-164" fmla="*/ 1465023 h 3491786"/>
                <a:gd name="connsiteX4-165" fmla="*/ 9144000 w 11076494"/>
                <a:gd name="connsiteY4-166" fmla="*/ 3868 h 3491786"/>
                <a:gd name="connsiteX5-167" fmla="*/ 11076494 w 11076494"/>
                <a:gd name="connsiteY5-168" fmla="*/ 1069096 h 3491786"/>
                <a:gd name="connsiteX0-169" fmla="*/ 0 w 11076494"/>
                <a:gd name="connsiteY0-170" fmla="*/ 3491786 h 3491786"/>
                <a:gd name="connsiteX1-171" fmla="*/ 2036190 w 11076494"/>
                <a:gd name="connsiteY1-172" fmla="*/ 1983497 h 3491786"/>
                <a:gd name="connsiteX2-173" fmla="*/ 5344998 w 11076494"/>
                <a:gd name="connsiteY2-174" fmla="*/ 2747068 h 3491786"/>
                <a:gd name="connsiteX3-175" fmla="*/ 7777113 w 11076494"/>
                <a:gd name="connsiteY3-176" fmla="*/ 1465023 h 3491786"/>
                <a:gd name="connsiteX4-177" fmla="*/ 9144000 w 11076494"/>
                <a:gd name="connsiteY4-178" fmla="*/ 3868 h 3491786"/>
                <a:gd name="connsiteX5-179" fmla="*/ 11076494 w 11076494"/>
                <a:gd name="connsiteY5-180" fmla="*/ 1069096 h 3491786"/>
                <a:gd name="connsiteX0-181" fmla="*/ 0 w 11076494"/>
                <a:gd name="connsiteY0-182" fmla="*/ 3491786 h 3491786"/>
                <a:gd name="connsiteX1-183" fmla="*/ 2036190 w 11076494"/>
                <a:gd name="connsiteY1-184" fmla="*/ 1983497 h 3491786"/>
                <a:gd name="connsiteX2-185" fmla="*/ 5344998 w 11076494"/>
                <a:gd name="connsiteY2-186" fmla="*/ 2747068 h 3491786"/>
                <a:gd name="connsiteX3-187" fmla="*/ 7777113 w 11076494"/>
                <a:gd name="connsiteY3-188" fmla="*/ 1465023 h 3491786"/>
                <a:gd name="connsiteX4-189" fmla="*/ 9144000 w 11076494"/>
                <a:gd name="connsiteY4-190" fmla="*/ 3868 h 3491786"/>
                <a:gd name="connsiteX5-191" fmla="*/ 11076494 w 11076494"/>
                <a:gd name="connsiteY5-192" fmla="*/ 1069096 h 3491786"/>
                <a:gd name="connsiteX0-193" fmla="*/ 0 w 11076494"/>
                <a:gd name="connsiteY0-194" fmla="*/ 3491786 h 3491786"/>
                <a:gd name="connsiteX1-195" fmla="*/ 2036190 w 11076494"/>
                <a:gd name="connsiteY1-196" fmla="*/ 1983497 h 3491786"/>
                <a:gd name="connsiteX2-197" fmla="*/ 5344998 w 11076494"/>
                <a:gd name="connsiteY2-198" fmla="*/ 2747068 h 3491786"/>
                <a:gd name="connsiteX3-199" fmla="*/ 7777113 w 11076494"/>
                <a:gd name="connsiteY3-200" fmla="*/ 1465023 h 3491786"/>
                <a:gd name="connsiteX4-201" fmla="*/ 9144000 w 11076494"/>
                <a:gd name="connsiteY4-202" fmla="*/ 3868 h 3491786"/>
                <a:gd name="connsiteX5-203" fmla="*/ 11076494 w 11076494"/>
                <a:gd name="connsiteY5-204" fmla="*/ 1069096 h 3491786"/>
                <a:gd name="connsiteX0-205" fmla="*/ 0 w 11076494"/>
                <a:gd name="connsiteY0-206" fmla="*/ 3491786 h 3491786"/>
                <a:gd name="connsiteX1-207" fmla="*/ 2036190 w 11076494"/>
                <a:gd name="connsiteY1-208" fmla="*/ 1983497 h 3491786"/>
                <a:gd name="connsiteX2-209" fmla="*/ 5344998 w 11076494"/>
                <a:gd name="connsiteY2-210" fmla="*/ 2747068 h 3491786"/>
                <a:gd name="connsiteX3-211" fmla="*/ 7777113 w 11076494"/>
                <a:gd name="connsiteY3-212" fmla="*/ 1465023 h 3491786"/>
                <a:gd name="connsiteX4-213" fmla="*/ 9144000 w 11076494"/>
                <a:gd name="connsiteY4-214" fmla="*/ 3868 h 3491786"/>
                <a:gd name="connsiteX5-215" fmla="*/ 11076494 w 11076494"/>
                <a:gd name="connsiteY5-216" fmla="*/ 1069096 h 3491786"/>
                <a:gd name="connsiteX0-217" fmla="*/ 0 w 11095348"/>
                <a:gd name="connsiteY0-218" fmla="*/ 3510071 h 3510071"/>
                <a:gd name="connsiteX1-219" fmla="*/ 2036190 w 11095348"/>
                <a:gd name="connsiteY1-220" fmla="*/ 2001782 h 3510071"/>
                <a:gd name="connsiteX2-221" fmla="*/ 5344998 w 11095348"/>
                <a:gd name="connsiteY2-222" fmla="*/ 2765353 h 3510071"/>
                <a:gd name="connsiteX3-223" fmla="*/ 7777113 w 11095348"/>
                <a:gd name="connsiteY3-224" fmla="*/ 1483308 h 3510071"/>
                <a:gd name="connsiteX4-225" fmla="*/ 9144000 w 11095348"/>
                <a:gd name="connsiteY4-226" fmla="*/ 22153 h 3510071"/>
                <a:gd name="connsiteX5-227" fmla="*/ 11095348 w 11095348"/>
                <a:gd name="connsiteY5-228" fmla="*/ 700882 h 3510071"/>
                <a:gd name="connsiteX0-229" fmla="*/ 0 w 11095348"/>
                <a:gd name="connsiteY0-230" fmla="*/ 3510071 h 3510071"/>
                <a:gd name="connsiteX1-231" fmla="*/ 2036190 w 11095348"/>
                <a:gd name="connsiteY1-232" fmla="*/ 2001782 h 3510071"/>
                <a:gd name="connsiteX2-233" fmla="*/ 5344998 w 11095348"/>
                <a:gd name="connsiteY2-234" fmla="*/ 2765353 h 3510071"/>
                <a:gd name="connsiteX3-235" fmla="*/ 7777113 w 11095348"/>
                <a:gd name="connsiteY3-236" fmla="*/ 1483308 h 3510071"/>
                <a:gd name="connsiteX4-237" fmla="*/ 9144000 w 11095348"/>
                <a:gd name="connsiteY4-238" fmla="*/ 22153 h 3510071"/>
                <a:gd name="connsiteX5-239" fmla="*/ 11095348 w 11095348"/>
                <a:gd name="connsiteY5-240" fmla="*/ 700882 h 3510071"/>
                <a:gd name="connsiteX0-241" fmla="*/ 0 w 11095348"/>
                <a:gd name="connsiteY0-242" fmla="*/ 3501940 h 3501940"/>
                <a:gd name="connsiteX1-243" fmla="*/ 2036190 w 11095348"/>
                <a:gd name="connsiteY1-244" fmla="*/ 1993651 h 3501940"/>
                <a:gd name="connsiteX2-245" fmla="*/ 5344998 w 11095348"/>
                <a:gd name="connsiteY2-246" fmla="*/ 2757222 h 3501940"/>
                <a:gd name="connsiteX3-247" fmla="*/ 7777113 w 11095348"/>
                <a:gd name="connsiteY3-248" fmla="*/ 1475177 h 3501940"/>
                <a:gd name="connsiteX4-249" fmla="*/ 9144000 w 11095348"/>
                <a:gd name="connsiteY4-250" fmla="*/ 14022 h 3501940"/>
                <a:gd name="connsiteX5-251" fmla="*/ 11095348 w 11095348"/>
                <a:gd name="connsiteY5-252" fmla="*/ 692751 h 3501940"/>
                <a:gd name="connsiteX0-253" fmla="*/ 0 w 11076495"/>
                <a:gd name="connsiteY0-254" fmla="*/ 3494111 h 3494111"/>
                <a:gd name="connsiteX1-255" fmla="*/ 2036190 w 11076495"/>
                <a:gd name="connsiteY1-256" fmla="*/ 1985822 h 3494111"/>
                <a:gd name="connsiteX2-257" fmla="*/ 5344998 w 11076495"/>
                <a:gd name="connsiteY2-258" fmla="*/ 2749393 h 3494111"/>
                <a:gd name="connsiteX3-259" fmla="*/ 7777113 w 11076495"/>
                <a:gd name="connsiteY3-260" fmla="*/ 1467348 h 3494111"/>
                <a:gd name="connsiteX4-261" fmla="*/ 9144000 w 11076495"/>
                <a:gd name="connsiteY4-262" fmla="*/ 6193 h 3494111"/>
                <a:gd name="connsiteX5-263" fmla="*/ 11076495 w 11076495"/>
                <a:gd name="connsiteY5-264" fmla="*/ 1834992 h 3494111"/>
                <a:gd name="connsiteX0-265" fmla="*/ 0 w 11076495"/>
                <a:gd name="connsiteY0-266" fmla="*/ 2678076 h 2678076"/>
                <a:gd name="connsiteX1-267" fmla="*/ 2036190 w 11076495"/>
                <a:gd name="connsiteY1-268" fmla="*/ 1169787 h 2678076"/>
                <a:gd name="connsiteX2-269" fmla="*/ 5344998 w 11076495"/>
                <a:gd name="connsiteY2-270" fmla="*/ 1933358 h 2678076"/>
                <a:gd name="connsiteX3-271" fmla="*/ 7777113 w 11076495"/>
                <a:gd name="connsiteY3-272" fmla="*/ 651313 h 2678076"/>
                <a:gd name="connsiteX4-273" fmla="*/ 9172280 w 11076495"/>
                <a:gd name="connsiteY4-274" fmla="*/ 10290 h 2678076"/>
                <a:gd name="connsiteX5-275" fmla="*/ 11076495 w 11076495"/>
                <a:gd name="connsiteY5-276" fmla="*/ 1018957 h 2678076"/>
                <a:gd name="connsiteX0-277" fmla="*/ 0 w 11076495"/>
                <a:gd name="connsiteY0-278" fmla="*/ 2678076 h 2678076"/>
                <a:gd name="connsiteX1-279" fmla="*/ 2036190 w 11076495"/>
                <a:gd name="connsiteY1-280" fmla="*/ 1169787 h 2678076"/>
                <a:gd name="connsiteX2-281" fmla="*/ 5344998 w 11076495"/>
                <a:gd name="connsiteY2-282" fmla="*/ 1933358 h 2678076"/>
                <a:gd name="connsiteX3-283" fmla="*/ 7777113 w 11076495"/>
                <a:gd name="connsiteY3-284" fmla="*/ 651313 h 2678076"/>
                <a:gd name="connsiteX4-285" fmla="*/ 9172280 w 11076495"/>
                <a:gd name="connsiteY4-286" fmla="*/ 10290 h 2678076"/>
                <a:gd name="connsiteX5-287" fmla="*/ 11076495 w 11076495"/>
                <a:gd name="connsiteY5-288" fmla="*/ 1018957 h 2678076"/>
                <a:gd name="connsiteX0-289" fmla="*/ 0 w 11076495"/>
                <a:gd name="connsiteY0-290" fmla="*/ 2678076 h 2678076"/>
                <a:gd name="connsiteX1-291" fmla="*/ 2036190 w 11076495"/>
                <a:gd name="connsiteY1-292" fmla="*/ 1169787 h 2678076"/>
                <a:gd name="connsiteX2-293" fmla="*/ 5344998 w 11076495"/>
                <a:gd name="connsiteY2-294" fmla="*/ 1933358 h 2678076"/>
                <a:gd name="connsiteX3-295" fmla="*/ 7635711 w 11076495"/>
                <a:gd name="connsiteY3-296" fmla="*/ 1009531 h 2678076"/>
                <a:gd name="connsiteX4-297" fmla="*/ 9172280 w 11076495"/>
                <a:gd name="connsiteY4-298" fmla="*/ 10290 h 2678076"/>
                <a:gd name="connsiteX5-299" fmla="*/ 11076495 w 11076495"/>
                <a:gd name="connsiteY5-300" fmla="*/ 1018957 h 2678076"/>
                <a:gd name="connsiteX0-301" fmla="*/ 0 w 11076495"/>
                <a:gd name="connsiteY0-302" fmla="*/ 2678076 h 2678076"/>
                <a:gd name="connsiteX1-303" fmla="*/ 2036190 w 11076495"/>
                <a:gd name="connsiteY1-304" fmla="*/ 1169787 h 2678076"/>
                <a:gd name="connsiteX2-305" fmla="*/ 5344998 w 11076495"/>
                <a:gd name="connsiteY2-306" fmla="*/ 1933358 h 2678076"/>
                <a:gd name="connsiteX3-307" fmla="*/ 7635711 w 11076495"/>
                <a:gd name="connsiteY3-308" fmla="*/ 1009531 h 2678076"/>
                <a:gd name="connsiteX4-309" fmla="*/ 9172280 w 11076495"/>
                <a:gd name="connsiteY4-310" fmla="*/ 10290 h 2678076"/>
                <a:gd name="connsiteX5-311" fmla="*/ 11076495 w 11076495"/>
                <a:gd name="connsiteY5-312" fmla="*/ 1018957 h 2678076"/>
                <a:gd name="connsiteX0-313" fmla="*/ 0 w 11076495"/>
                <a:gd name="connsiteY0-314" fmla="*/ 2678076 h 2678076"/>
                <a:gd name="connsiteX1-315" fmla="*/ 2036190 w 11076495"/>
                <a:gd name="connsiteY1-316" fmla="*/ 1169787 h 2678076"/>
                <a:gd name="connsiteX2-317" fmla="*/ 5344998 w 11076495"/>
                <a:gd name="connsiteY2-318" fmla="*/ 1933358 h 2678076"/>
                <a:gd name="connsiteX3-319" fmla="*/ 7635711 w 11076495"/>
                <a:gd name="connsiteY3-320" fmla="*/ 1009531 h 2678076"/>
                <a:gd name="connsiteX4-321" fmla="*/ 9172280 w 11076495"/>
                <a:gd name="connsiteY4-322" fmla="*/ 10290 h 2678076"/>
                <a:gd name="connsiteX5-323" fmla="*/ 11076495 w 11076495"/>
                <a:gd name="connsiteY5-324" fmla="*/ 1018957 h 2678076"/>
                <a:gd name="connsiteX0-325" fmla="*/ 0 w 11076495"/>
                <a:gd name="connsiteY0-326" fmla="*/ 2673264 h 2673264"/>
                <a:gd name="connsiteX1-327" fmla="*/ 2036190 w 11076495"/>
                <a:gd name="connsiteY1-328" fmla="*/ 1164975 h 2673264"/>
                <a:gd name="connsiteX2-329" fmla="*/ 5344998 w 11076495"/>
                <a:gd name="connsiteY2-330" fmla="*/ 1928546 h 2673264"/>
                <a:gd name="connsiteX3-331" fmla="*/ 7635711 w 11076495"/>
                <a:gd name="connsiteY3-332" fmla="*/ 1004719 h 2673264"/>
                <a:gd name="connsiteX4-333" fmla="*/ 9172280 w 11076495"/>
                <a:gd name="connsiteY4-334" fmla="*/ 5478 h 2673264"/>
                <a:gd name="connsiteX5-335" fmla="*/ 11076495 w 11076495"/>
                <a:gd name="connsiteY5-336" fmla="*/ 1014145 h 2673264"/>
                <a:gd name="connsiteX0-337" fmla="*/ 0 w 11076495"/>
                <a:gd name="connsiteY0-338" fmla="*/ 2673264 h 2673264"/>
                <a:gd name="connsiteX1-339" fmla="*/ 2036190 w 11076495"/>
                <a:gd name="connsiteY1-340" fmla="*/ 1164975 h 2673264"/>
                <a:gd name="connsiteX2-341" fmla="*/ 5344998 w 11076495"/>
                <a:gd name="connsiteY2-342" fmla="*/ 1928546 h 2673264"/>
                <a:gd name="connsiteX3-343" fmla="*/ 7635711 w 11076495"/>
                <a:gd name="connsiteY3-344" fmla="*/ 1004719 h 2673264"/>
                <a:gd name="connsiteX4-345" fmla="*/ 9172280 w 11076495"/>
                <a:gd name="connsiteY4-346" fmla="*/ 5478 h 2673264"/>
                <a:gd name="connsiteX5-347" fmla="*/ 11076495 w 11076495"/>
                <a:gd name="connsiteY5-348" fmla="*/ 1014145 h 2673264"/>
                <a:gd name="connsiteX0-349" fmla="*/ 0 w 11076495"/>
                <a:gd name="connsiteY0-350" fmla="*/ 2673264 h 2673264"/>
                <a:gd name="connsiteX1-351" fmla="*/ 2036190 w 11076495"/>
                <a:gd name="connsiteY1-352" fmla="*/ 1164975 h 2673264"/>
                <a:gd name="connsiteX2-353" fmla="*/ 5344998 w 11076495"/>
                <a:gd name="connsiteY2-354" fmla="*/ 1928546 h 2673264"/>
                <a:gd name="connsiteX3-355" fmla="*/ 7635711 w 11076495"/>
                <a:gd name="connsiteY3-356" fmla="*/ 1004719 h 2673264"/>
                <a:gd name="connsiteX4-357" fmla="*/ 9172280 w 11076495"/>
                <a:gd name="connsiteY4-358" fmla="*/ 5478 h 2673264"/>
                <a:gd name="connsiteX5-359" fmla="*/ 11076495 w 11076495"/>
                <a:gd name="connsiteY5-360" fmla="*/ 1014145 h 2673264"/>
                <a:gd name="connsiteX0-361" fmla="*/ 0 w 11076495"/>
                <a:gd name="connsiteY0-362" fmla="*/ 2673264 h 2673264"/>
                <a:gd name="connsiteX1-363" fmla="*/ 2036190 w 11076495"/>
                <a:gd name="connsiteY1-364" fmla="*/ 1164975 h 2673264"/>
                <a:gd name="connsiteX2-365" fmla="*/ 5344998 w 11076495"/>
                <a:gd name="connsiteY2-366" fmla="*/ 1928546 h 2673264"/>
                <a:gd name="connsiteX3-367" fmla="*/ 7635711 w 11076495"/>
                <a:gd name="connsiteY3-368" fmla="*/ 1004719 h 2673264"/>
                <a:gd name="connsiteX4-369" fmla="*/ 9172280 w 11076495"/>
                <a:gd name="connsiteY4-370" fmla="*/ 5478 h 2673264"/>
                <a:gd name="connsiteX5-371" fmla="*/ 11076495 w 11076495"/>
                <a:gd name="connsiteY5-372" fmla="*/ 1014145 h 2673264"/>
                <a:gd name="connsiteX0-373" fmla="*/ 0 w 11076495"/>
                <a:gd name="connsiteY0-374" fmla="*/ 2673264 h 2673264"/>
                <a:gd name="connsiteX1-375" fmla="*/ 2036190 w 11076495"/>
                <a:gd name="connsiteY1-376" fmla="*/ 1164975 h 2673264"/>
                <a:gd name="connsiteX2-377" fmla="*/ 5344998 w 11076495"/>
                <a:gd name="connsiteY2-378" fmla="*/ 1928546 h 2673264"/>
                <a:gd name="connsiteX3-379" fmla="*/ 7635711 w 11076495"/>
                <a:gd name="connsiteY3-380" fmla="*/ 1004719 h 2673264"/>
                <a:gd name="connsiteX4-381" fmla="*/ 9172280 w 11076495"/>
                <a:gd name="connsiteY4-382" fmla="*/ 5478 h 2673264"/>
                <a:gd name="connsiteX5-383" fmla="*/ 11076495 w 11076495"/>
                <a:gd name="connsiteY5-384" fmla="*/ 1014145 h 2673264"/>
                <a:gd name="connsiteX0-385" fmla="*/ 0 w 11076495"/>
                <a:gd name="connsiteY0-386" fmla="*/ 2673264 h 2673264"/>
                <a:gd name="connsiteX1-387" fmla="*/ 2036190 w 11076495"/>
                <a:gd name="connsiteY1-388" fmla="*/ 1164975 h 2673264"/>
                <a:gd name="connsiteX2-389" fmla="*/ 5344998 w 11076495"/>
                <a:gd name="connsiteY2-390" fmla="*/ 1928546 h 2673264"/>
                <a:gd name="connsiteX3-391" fmla="*/ 7635711 w 11076495"/>
                <a:gd name="connsiteY3-392" fmla="*/ 1004719 h 2673264"/>
                <a:gd name="connsiteX4-393" fmla="*/ 9172280 w 11076495"/>
                <a:gd name="connsiteY4-394" fmla="*/ 5478 h 2673264"/>
                <a:gd name="connsiteX5-395" fmla="*/ 11076495 w 11076495"/>
                <a:gd name="connsiteY5-396" fmla="*/ 1014145 h 2673264"/>
                <a:gd name="connsiteX0-397" fmla="*/ 0 w 11076495"/>
                <a:gd name="connsiteY0-398" fmla="*/ 2668288 h 2668288"/>
                <a:gd name="connsiteX1-399" fmla="*/ 2036190 w 11076495"/>
                <a:gd name="connsiteY1-400" fmla="*/ 1159999 h 2668288"/>
                <a:gd name="connsiteX2-401" fmla="*/ 5344998 w 11076495"/>
                <a:gd name="connsiteY2-402" fmla="*/ 1923570 h 2668288"/>
                <a:gd name="connsiteX3-403" fmla="*/ 7635711 w 11076495"/>
                <a:gd name="connsiteY3-404" fmla="*/ 999743 h 2668288"/>
                <a:gd name="connsiteX4-405" fmla="*/ 9172280 w 11076495"/>
                <a:gd name="connsiteY4-406" fmla="*/ 502 h 2668288"/>
                <a:gd name="connsiteX5-407" fmla="*/ 11076495 w 11076495"/>
                <a:gd name="connsiteY5-408" fmla="*/ 1009169 h 2668288"/>
                <a:gd name="connsiteX0-409" fmla="*/ 0 w 10878532"/>
                <a:gd name="connsiteY0-410" fmla="*/ 2669159 h 2669159"/>
                <a:gd name="connsiteX1-411" fmla="*/ 2036190 w 10878532"/>
                <a:gd name="connsiteY1-412" fmla="*/ 1160870 h 2669159"/>
                <a:gd name="connsiteX2-413" fmla="*/ 5344998 w 10878532"/>
                <a:gd name="connsiteY2-414" fmla="*/ 1924441 h 2669159"/>
                <a:gd name="connsiteX3-415" fmla="*/ 7635711 w 10878532"/>
                <a:gd name="connsiteY3-416" fmla="*/ 1000614 h 2669159"/>
                <a:gd name="connsiteX4-417" fmla="*/ 9172280 w 10878532"/>
                <a:gd name="connsiteY4-418" fmla="*/ 1373 h 2669159"/>
                <a:gd name="connsiteX5-419" fmla="*/ 10878532 w 10878532"/>
                <a:gd name="connsiteY5-420" fmla="*/ 764943 h 266915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0878532" h="2669159">
                  <a:moveTo>
                    <a:pt x="0" y="2669159"/>
                  </a:moveTo>
                  <a:cubicBezTo>
                    <a:pt x="634738" y="2057988"/>
                    <a:pt x="1145357" y="1284990"/>
                    <a:pt x="2036190" y="1160870"/>
                  </a:cubicBezTo>
                  <a:cubicBezTo>
                    <a:pt x="2927023" y="1036750"/>
                    <a:pt x="4411745" y="1856882"/>
                    <a:pt x="5344998" y="1924441"/>
                  </a:cubicBezTo>
                  <a:cubicBezTo>
                    <a:pt x="6278251" y="1992000"/>
                    <a:pt x="6978977" y="1707625"/>
                    <a:pt x="7635711" y="1000614"/>
                  </a:cubicBezTo>
                  <a:cubicBezTo>
                    <a:pt x="8292445" y="293603"/>
                    <a:pt x="8631810" y="40652"/>
                    <a:pt x="9172280" y="1373"/>
                  </a:cubicBezTo>
                  <a:cubicBezTo>
                    <a:pt x="9712750" y="-37906"/>
                    <a:pt x="10579231" y="778296"/>
                    <a:pt x="10878532" y="764943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927648" y="3276124"/>
              <a:ext cx="288032" cy="2880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853863" y="3564156"/>
              <a:ext cx="288032" cy="2880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7181406" y="3952147"/>
              <a:ext cx="288032" cy="2880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0080630" y="2070782"/>
              <a:ext cx="288032" cy="2880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65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cxnSp>
          <p:nvCxnSpPr>
            <p:cNvPr id="12" name="直接连接符 11"/>
            <p:cNvCxnSpPr>
              <a:endCxn id="8" idx="0"/>
            </p:cNvCxnSpPr>
            <p:nvPr/>
          </p:nvCxnSpPr>
          <p:spPr>
            <a:xfrm>
              <a:off x="3071664" y="2509534"/>
              <a:ext cx="0" cy="766590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4997879" y="3852188"/>
              <a:ext cx="0" cy="878021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0224646" y="2358814"/>
              <a:ext cx="0" cy="1091396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1477519" y="1114856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39246" y="1537743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3265074" y="4593801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26801" y="5016688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5994611" y="1169046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556338" y="1591933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9252950" y="3331466"/>
            <a:ext cx="1647928" cy="271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95"/>
              </a:spcBef>
            </a:pPr>
            <a:r>
              <a:rPr lang="zh-CN" altLang="en-US" sz="1575" b="1" dirty="0">
                <a:solidFill>
                  <a:schemeClr val="bg2">
                    <a:lumMod val="2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单击填加标题</a:t>
            </a:r>
            <a:endParaRPr lang="zh-CN" altLang="en-US" sz="1575" b="1" dirty="0">
              <a:solidFill>
                <a:schemeClr val="bg2">
                  <a:lumMod val="2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14677" y="3754353"/>
            <a:ext cx="2580233" cy="90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输入替换内</a:t>
            </a:r>
            <a:r>
              <a:rPr lang="zh-CN" altLang="en-US" sz="1315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Hiragino Sans GB W3" charset="-122"/>
              </a:rPr>
              <a:t>容编辑文字</a:t>
            </a: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  <a:p>
            <a:pPr algn="ctr">
              <a:spcBef>
                <a:spcPts val="790"/>
              </a:spcBef>
            </a:pPr>
            <a:endParaRPr lang="en-US" altLang="zh-CN" sz="1315" dirty="0">
              <a:solidFill>
                <a:schemeClr val="tx1">
                  <a:lumMod val="95000"/>
                  <a:lumOff val="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Hiragino Sans GB W3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6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107709" y="323851"/>
            <a:ext cx="6598516" cy="6289386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69"/>
          <p:cNvSpPr/>
          <p:nvPr/>
        </p:nvSpPr>
        <p:spPr bwMode="auto">
          <a:xfrm rot="5400000">
            <a:off x="960925" y="1959576"/>
            <a:ext cx="6307752" cy="3073465"/>
          </a:xfrm>
          <a:custGeom>
            <a:avLst/>
            <a:gdLst>
              <a:gd name="T0" fmla="*/ 0 w 3595"/>
              <a:gd name="T1" fmla="*/ 154 h 608"/>
              <a:gd name="T2" fmla="*/ 542 w 3595"/>
              <a:gd name="T3" fmla="*/ 27 h 608"/>
              <a:gd name="T4" fmla="*/ 1075 w 3595"/>
              <a:gd name="T5" fmla="*/ 96 h 608"/>
              <a:gd name="T6" fmla="*/ 1385 w 3595"/>
              <a:gd name="T7" fmla="*/ 16 h 608"/>
              <a:gd name="T8" fmla="*/ 1846 w 3595"/>
              <a:gd name="T9" fmla="*/ 88 h 608"/>
              <a:gd name="T10" fmla="*/ 2418 w 3595"/>
              <a:gd name="T11" fmla="*/ 29 h 608"/>
              <a:gd name="T12" fmla="*/ 2860 w 3595"/>
              <a:gd name="T13" fmla="*/ 83 h 608"/>
              <a:gd name="T14" fmla="*/ 3578 w 3595"/>
              <a:gd name="T15" fmla="*/ 116 h 608"/>
              <a:gd name="T16" fmla="*/ 3595 w 3595"/>
              <a:gd name="T17" fmla="*/ 608 h 608"/>
              <a:gd name="T18" fmla="*/ 0 w 3595"/>
              <a:gd name="T19" fmla="*/ 588 h 608"/>
              <a:gd name="T20" fmla="*/ 0 w 3595"/>
              <a:gd name="T21" fmla="*/ 154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95" h="608">
                <a:moveTo>
                  <a:pt x="0" y="154"/>
                </a:moveTo>
                <a:cubicBezTo>
                  <a:pt x="160" y="52"/>
                  <a:pt x="354" y="7"/>
                  <a:pt x="542" y="27"/>
                </a:cubicBezTo>
                <a:cubicBezTo>
                  <a:pt x="721" y="47"/>
                  <a:pt x="897" y="124"/>
                  <a:pt x="1075" y="96"/>
                </a:cubicBezTo>
                <a:cubicBezTo>
                  <a:pt x="1181" y="80"/>
                  <a:pt x="1279" y="27"/>
                  <a:pt x="1385" y="16"/>
                </a:cubicBezTo>
                <a:cubicBezTo>
                  <a:pt x="1540" y="0"/>
                  <a:pt x="1690" y="74"/>
                  <a:pt x="1846" y="88"/>
                </a:cubicBezTo>
                <a:cubicBezTo>
                  <a:pt x="2037" y="105"/>
                  <a:pt x="2226" y="30"/>
                  <a:pt x="2418" y="29"/>
                </a:cubicBezTo>
                <a:cubicBezTo>
                  <a:pt x="2566" y="28"/>
                  <a:pt x="2712" y="71"/>
                  <a:pt x="2860" y="83"/>
                </a:cubicBezTo>
                <a:cubicBezTo>
                  <a:pt x="3100" y="102"/>
                  <a:pt x="3349" y="40"/>
                  <a:pt x="3578" y="116"/>
                </a:cubicBezTo>
                <a:cubicBezTo>
                  <a:pt x="3595" y="608"/>
                  <a:pt x="3595" y="608"/>
                  <a:pt x="3595" y="608"/>
                </a:cubicBezTo>
                <a:cubicBezTo>
                  <a:pt x="0" y="588"/>
                  <a:pt x="0" y="588"/>
                  <a:pt x="0" y="588"/>
                </a:cubicBezTo>
                <a:lnTo>
                  <a:pt x="0" y="15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256388" y="666633"/>
            <a:ext cx="993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Medium" panose="020B0600000000000000" pitchFamily="34" charset="-122"/>
                <a:ea typeface="Noto Sans S Chinese Medium" panose="020B0600000000000000" pitchFamily="34" charset="-122"/>
              </a:rPr>
              <a:t>02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19465" y="1515083"/>
            <a:ext cx="2197500" cy="294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15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COMPANY PROFILE</a:t>
            </a:r>
            <a:endParaRPr lang="en-US" altLang="zh-CN" sz="1315" spc="300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9690965" y="1827356"/>
            <a:ext cx="1397454" cy="123825"/>
            <a:chOff x="10086975" y="2133600"/>
            <a:chExt cx="752475" cy="66675"/>
          </a:xfrm>
          <a:solidFill>
            <a:srgbClr val="BE6B41"/>
          </a:solidFill>
        </p:grpSpPr>
        <p:sp>
          <p:nvSpPr>
            <p:cNvPr id="13" name="椭圆 12"/>
            <p:cNvSpPr/>
            <p:nvPr/>
          </p:nvSpPr>
          <p:spPr>
            <a:xfrm>
              <a:off x="100869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02203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3727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5060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63942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0772775" y="2133600"/>
              <a:ext cx="66675" cy="66675"/>
            </a:xfrm>
            <a:prstGeom prst="ellipse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3"/>
            <a:ext cx="5135418" cy="6865613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4679060" y="3085493"/>
            <a:ext cx="1029018" cy="941557"/>
            <a:chOff x="4882256" y="2069497"/>
            <a:chExt cx="513617" cy="469963"/>
          </a:xfrm>
        </p:grpSpPr>
        <p:sp>
          <p:nvSpPr>
            <p:cNvPr id="43" name="淘宝网Chenying0907出品 20"/>
            <p:cNvSpPr/>
            <p:nvPr/>
          </p:nvSpPr>
          <p:spPr bwMode="auto">
            <a:xfrm rot="5400000" flipV="1">
              <a:off x="4883851" y="2067902"/>
              <a:ext cx="469963" cy="473154"/>
            </a:xfrm>
            <a:prstGeom prst="ellipse">
              <a:avLst/>
            </a:prstGeom>
            <a:solidFill>
              <a:srgbClr val="BE6B41"/>
            </a:solidFill>
            <a:ln w="57150">
              <a:solidFill>
                <a:schemeClr val="bg1"/>
              </a:solidFill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440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921577" y="2111477"/>
              <a:ext cx="474296" cy="384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+mn-ea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5922590" y="2895297"/>
            <a:ext cx="356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Regular" panose="020B0500000000000000" pitchFamily="34" charset="-122"/>
                <a:ea typeface="Noto Sans S Chinese Regular" panose="020B0500000000000000" pitchFamily="34" charset="-122"/>
              </a:rPr>
              <a:t>活动前期准备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Regular" panose="020B0500000000000000" pitchFamily="34" charset="-122"/>
              <a:ea typeface="Noto Sans S Chinese Regular" panose="020B0500000000000000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069743" y="3710384"/>
            <a:ext cx="3137334" cy="2945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15" spc="788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COMPANY PROFILE</a:t>
            </a:r>
            <a:endParaRPr lang="zh-CN" altLang="en-US" sz="1315" spc="788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237451" y="4132834"/>
            <a:ext cx="396943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076955" y="4193791"/>
            <a:ext cx="5678336" cy="5402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315" b="1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Calibri Light" panose="020F0302020204030204" pitchFamily="34" charset="0"/>
              </a:rPr>
              <a:t>The user can demonstrate on a projector or computer, or print the presentation and make it into a film to be used in a wider field</a:t>
            </a:r>
            <a:endParaRPr lang="en-US" altLang="zh-CN" sz="1315" b="1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Calibri Light" panose="020F03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  <p:bldP spid="46" grpId="0"/>
      <p:bldP spid="47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919639" y="1195236"/>
            <a:ext cx="5449776" cy="4359819"/>
            <a:chOff x="1102414" y="648230"/>
            <a:chExt cx="6773330" cy="5418665"/>
          </a:xfrm>
        </p:grpSpPr>
        <p:sp>
          <p:nvSpPr>
            <p:cNvPr id="80" name="椭圆 79"/>
            <p:cNvSpPr/>
            <p:nvPr/>
          </p:nvSpPr>
          <p:spPr>
            <a:xfrm>
              <a:off x="1102414" y="2002895"/>
              <a:ext cx="4063997" cy="40640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1915215" y="2815695"/>
              <a:ext cx="2438398" cy="2438400"/>
            </a:xfrm>
            <a:prstGeom prst="ellipse">
              <a:avLst/>
            </a:prstGeom>
            <a:solidFill>
              <a:schemeClr val="bg1">
                <a:lumMod val="75000"/>
                <a:alpha val="77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2728014" y="3628495"/>
              <a:ext cx="812799" cy="812800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77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3" name="任意多边形 25"/>
            <p:cNvSpPr/>
            <p:nvPr/>
          </p:nvSpPr>
          <p:spPr>
            <a:xfrm>
              <a:off x="5843745" y="648230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4" name="直接连接符 83"/>
            <p:cNvSpPr/>
            <p:nvPr/>
          </p:nvSpPr>
          <p:spPr>
            <a:xfrm>
              <a:off x="5335745" y="1240896"/>
              <a:ext cx="50800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5" name="直接连接符 84"/>
            <p:cNvSpPr/>
            <p:nvPr/>
          </p:nvSpPr>
          <p:spPr>
            <a:xfrm rot="5400000">
              <a:off x="2837402" y="1538584"/>
              <a:ext cx="2793321" cy="219930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6" name="任意多边形 28"/>
            <p:cNvSpPr/>
            <p:nvPr/>
          </p:nvSpPr>
          <p:spPr>
            <a:xfrm>
              <a:off x="5843744" y="1833562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7" name="直接连接符 86"/>
            <p:cNvSpPr/>
            <p:nvPr/>
          </p:nvSpPr>
          <p:spPr>
            <a:xfrm>
              <a:off x="5335744" y="2426230"/>
              <a:ext cx="507999" cy="0"/>
            </a:xfrm>
            <a:prstGeom prst="line">
              <a:avLst/>
            </a:prstGeom>
            <a:ln w="28575">
              <a:solidFill>
                <a:srgbClr val="9D967F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8" name="直接连接符 87"/>
            <p:cNvSpPr/>
            <p:nvPr/>
          </p:nvSpPr>
          <p:spPr>
            <a:xfrm rot="5400000">
              <a:off x="3436977" y="2705426"/>
              <a:ext cx="2176678" cy="1616793"/>
            </a:xfrm>
            <a:prstGeom prst="line">
              <a:avLst/>
            </a:prstGeom>
            <a:ln w="28575">
              <a:solidFill>
                <a:srgbClr val="9D967F"/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89" name="任意多边形 31"/>
            <p:cNvSpPr/>
            <p:nvPr/>
          </p:nvSpPr>
          <p:spPr>
            <a:xfrm>
              <a:off x="5843744" y="3018896"/>
              <a:ext cx="2031999" cy="1185333"/>
            </a:xfrm>
            <a:custGeom>
              <a:avLst/>
              <a:gdLst>
                <a:gd name="connsiteX0" fmla="*/ 0 w 2032000"/>
                <a:gd name="connsiteY0" fmla="*/ 0 h 1185333"/>
                <a:gd name="connsiteX1" fmla="*/ 2032000 w 2032000"/>
                <a:gd name="connsiteY1" fmla="*/ 0 h 1185333"/>
                <a:gd name="connsiteX2" fmla="*/ 2032000 w 2032000"/>
                <a:gd name="connsiteY2" fmla="*/ 1185333 h 1185333"/>
                <a:gd name="connsiteX3" fmla="*/ 0 w 2032000"/>
                <a:gd name="connsiteY3" fmla="*/ 1185333 h 1185333"/>
                <a:gd name="connsiteX4" fmla="*/ 0 w 2032000"/>
                <a:gd name="connsiteY4" fmla="*/ 0 h 1185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185333">
                  <a:moveTo>
                    <a:pt x="0" y="0"/>
                  </a:moveTo>
                  <a:lnTo>
                    <a:pt x="2032000" y="0"/>
                  </a:lnTo>
                  <a:lnTo>
                    <a:pt x="2032000" y="1185333"/>
                  </a:lnTo>
                  <a:lnTo>
                    <a:pt x="0" y="11853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76936" tIns="67310" rIns="67310" bIns="67310" numCol="1" spcCol="1270" anchor="ctr" anchorCtr="0">
              <a:noAutofit/>
            </a:bodyPr>
            <a:lstStyle/>
            <a:p>
              <a:pPr lvl="0" algn="l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300" kern="120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90" name="直接连接符 89"/>
            <p:cNvSpPr/>
            <p:nvPr/>
          </p:nvSpPr>
          <p:spPr>
            <a:xfrm>
              <a:off x="5335746" y="3611562"/>
              <a:ext cx="508000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91" name="直接连接符 90"/>
            <p:cNvSpPr/>
            <p:nvPr/>
          </p:nvSpPr>
          <p:spPr>
            <a:xfrm rot="5400000">
              <a:off x="4037299" y="3871320"/>
              <a:ext cx="1555157" cy="1034288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740920" y="4508319"/>
            <a:ext cx="746895" cy="1210340"/>
            <a:chOff x="5695950" y="5077945"/>
            <a:chExt cx="746895" cy="1210340"/>
          </a:xfrm>
        </p:grpSpPr>
        <p:sp>
          <p:nvSpPr>
            <p:cNvPr id="93" name="矩形 92"/>
            <p:cNvSpPr/>
            <p:nvPr/>
          </p:nvSpPr>
          <p:spPr>
            <a:xfrm>
              <a:off x="5695950" y="5961077"/>
              <a:ext cx="704850" cy="32720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94" name="KSO_Shape"/>
            <p:cNvSpPr/>
            <p:nvPr/>
          </p:nvSpPr>
          <p:spPr bwMode="auto">
            <a:xfrm>
              <a:off x="5780550" y="5077945"/>
              <a:ext cx="662295" cy="713918"/>
            </a:xfrm>
            <a:custGeom>
              <a:avLst/>
              <a:gdLst>
                <a:gd name="T0" fmla="*/ 1234903 w 2578"/>
                <a:gd name="T1" fmla="*/ 1800397 h 2775"/>
                <a:gd name="T2" fmla="*/ 1186284 w 2578"/>
                <a:gd name="T3" fmla="*/ 928421 h 2775"/>
                <a:gd name="T4" fmla="*/ 1119515 w 2578"/>
                <a:gd name="T5" fmla="*/ 829156 h 2775"/>
                <a:gd name="T6" fmla="*/ 1329546 w 2578"/>
                <a:gd name="T7" fmla="*/ 753896 h 2775"/>
                <a:gd name="T8" fmla="*/ 1265370 w 2578"/>
                <a:gd name="T9" fmla="*/ 829156 h 2775"/>
                <a:gd name="T10" fmla="*/ 1498089 w 2578"/>
                <a:gd name="T11" fmla="*/ 1015359 h 2775"/>
                <a:gd name="T12" fmla="*/ 1669225 w 2578"/>
                <a:gd name="T13" fmla="*/ 1012764 h 2775"/>
                <a:gd name="T14" fmla="*/ 1671170 w 2578"/>
                <a:gd name="T15" fmla="*/ 1363111 h 2775"/>
                <a:gd name="T16" fmla="*/ 877721 w 2578"/>
                <a:gd name="T17" fmla="*/ 1363111 h 2775"/>
                <a:gd name="T18" fmla="*/ 1592084 w 2578"/>
                <a:gd name="T19" fmla="*/ 1363111 h 2775"/>
                <a:gd name="T20" fmla="*/ 1265370 w 2578"/>
                <a:gd name="T21" fmla="*/ 1431883 h 2775"/>
                <a:gd name="T22" fmla="*/ 1195360 w 2578"/>
                <a:gd name="T23" fmla="*/ 1479245 h 2775"/>
                <a:gd name="T24" fmla="*/ 1155817 w 2578"/>
                <a:gd name="T25" fmla="*/ 1363111 h 2775"/>
                <a:gd name="T26" fmla="*/ 1197953 w 2578"/>
                <a:gd name="T27" fmla="*/ 1118517 h 2775"/>
                <a:gd name="T28" fmla="*/ 1265370 w 2578"/>
                <a:gd name="T29" fmla="*/ 1294988 h 2775"/>
                <a:gd name="T30" fmla="*/ 1265370 w 2578"/>
                <a:gd name="T31" fmla="*/ 1431883 h 2775"/>
                <a:gd name="T32" fmla="*/ 726032 w 2578"/>
                <a:gd name="T33" fmla="*/ 1115922 h 2775"/>
                <a:gd name="T34" fmla="*/ 269669 w 2578"/>
                <a:gd name="T35" fmla="*/ 1223621 h 2775"/>
                <a:gd name="T36" fmla="*/ 269669 w 2578"/>
                <a:gd name="T37" fmla="*/ 1115922 h 2775"/>
                <a:gd name="T38" fmla="*/ 269669 w 2578"/>
                <a:gd name="T39" fmla="*/ 1043906 h 2775"/>
                <a:gd name="T40" fmla="*/ 269669 w 2578"/>
                <a:gd name="T41" fmla="*/ 935558 h 2775"/>
                <a:gd name="T42" fmla="*/ 768168 w 2578"/>
                <a:gd name="T43" fmla="*/ 1043906 h 2775"/>
                <a:gd name="T44" fmla="*/ 215865 w 2578"/>
                <a:gd name="T45" fmla="*/ 629977 h 2775"/>
                <a:gd name="T46" fmla="*/ 989219 w 2578"/>
                <a:gd name="T47" fmla="*/ 576127 h 2775"/>
                <a:gd name="T48" fmla="*/ 989219 w 2578"/>
                <a:gd name="T49" fmla="*/ 683826 h 2775"/>
                <a:gd name="T50" fmla="*/ 269669 w 2578"/>
                <a:gd name="T51" fmla="*/ 864191 h 2775"/>
                <a:gd name="T52" fmla="*/ 269669 w 2578"/>
                <a:gd name="T53" fmla="*/ 755842 h 2775"/>
                <a:gd name="T54" fmla="*/ 1007369 w 2578"/>
                <a:gd name="T55" fmla="*/ 759086 h 2775"/>
                <a:gd name="T56" fmla="*/ 978847 w 2578"/>
                <a:gd name="T57" fmla="*/ 864191 h 2775"/>
                <a:gd name="T58" fmla="*/ 1151279 w 2578"/>
                <a:gd name="T59" fmla="*/ 467779 h 2775"/>
                <a:gd name="T60" fmla="*/ 969123 w 2578"/>
                <a:gd name="T61" fmla="*/ 288064 h 2775"/>
                <a:gd name="T62" fmla="*/ 845309 w 2578"/>
                <a:gd name="T63" fmla="*/ 432095 h 2775"/>
                <a:gd name="T64" fmla="*/ 287820 w 2578"/>
                <a:gd name="T65" fmla="*/ 305581 h 2775"/>
                <a:gd name="T66" fmla="*/ 287820 w 2578"/>
                <a:gd name="T67" fmla="*/ 288064 h 2775"/>
                <a:gd name="T68" fmla="*/ 107608 w 2578"/>
                <a:gd name="T69" fmla="*/ 1511685 h 2775"/>
                <a:gd name="T70" fmla="*/ 790856 w 2578"/>
                <a:gd name="T71" fmla="*/ 1692049 h 2775"/>
                <a:gd name="T72" fmla="*/ 215865 w 2578"/>
                <a:gd name="T73" fmla="*/ 1799748 h 2775"/>
                <a:gd name="T74" fmla="*/ 0 w 2578"/>
                <a:gd name="T75" fmla="*/ 395763 h 2775"/>
                <a:gd name="T76" fmla="*/ 325418 w 2578"/>
                <a:gd name="T77" fmla="*/ 216048 h 2775"/>
                <a:gd name="T78" fmla="*/ 429137 w 2578"/>
                <a:gd name="T79" fmla="*/ 179715 h 2775"/>
                <a:gd name="T80" fmla="*/ 825213 w 2578"/>
                <a:gd name="T81" fmla="*/ 179715 h 2775"/>
                <a:gd name="T82" fmla="*/ 933470 w 2578"/>
                <a:gd name="T83" fmla="*/ 216048 h 2775"/>
                <a:gd name="T84" fmla="*/ 1258888 w 2578"/>
                <a:gd name="T85" fmla="*/ 395763 h 2775"/>
                <a:gd name="T86" fmla="*/ 1151279 w 2578"/>
                <a:gd name="T87" fmla="*/ 719510 h 2775"/>
                <a:gd name="T88" fmla="*/ 627499 w 2578"/>
                <a:gd name="T89" fmla="*/ 97968 h 2775"/>
                <a:gd name="T90" fmla="*/ 627499 w 2578"/>
                <a:gd name="T91" fmla="*/ 302337 h 2775"/>
                <a:gd name="T92" fmla="*/ 627499 w 2578"/>
                <a:gd name="T93" fmla="*/ 97968 h 277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578" h="2775">
                  <a:moveTo>
                    <a:pt x="2578" y="2101"/>
                  </a:moveTo>
                  <a:cubicBezTo>
                    <a:pt x="2578" y="2473"/>
                    <a:pt x="2277" y="2775"/>
                    <a:pt x="1905" y="2775"/>
                  </a:cubicBezTo>
                  <a:cubicBezTo>
                    <a:pt x="1533" y="2775"/>
                    <a:pt x="1232" y="2473"/>
                    <a:pt x="1232" y="2101"/>
                  </a:cubicBezTo>
                  <a:cubicBezTo>
                    <a:pt x="1232" y="1750"/>
                    <a:pt x="1487" y="1462"/>
                    <a:pt x="1830" y="1431"/>
                  </a:cubicBezTo>
                  <a:cubicBezTo>
                    <a:pt x="1830" y="1278"/>
                    <a:pt x="1830" y="1278"/>
                    <a:pt x="1830" y="1278"/>
                  </a:cubicBezTo>
                  <a:cubicBezTo>
                    <a:pt x="1727" y="1278"/>
                    <a:pt x="1727" y="1278"/>
                    <a:pt x="1727" y="1278"/>
                  </a:cubicBezTo>
                  <a:cubicBezTo>
                    <a:pt x="1727" y="1162"/>
                    <a:pt x="1727" y="1162"/>
                    <a:pt x="1727" y="1162"/>
                  </a:cubicBezTo>
                  <a:cubicBezTo>
                    <a:pt x="2051" y="1162"/>
                    <a:pt x="2051" y="1162"/>
                    <a:pt x="2051" y="1162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1952" y="1278"/>
                    <a:pt x="1952" y="1278"/>
                    <a:pt x="1952" y="1278"/>
                  </a:cubicBezTo>
                  <a:cubicBezTo>
                    <a:pt x="1952" y="1431"/>
                    <a:pt x="1952" y="1431"/>
                    <a:pt x="1952" y="1431"/>
                  </a:cubicBezTo>
                  <a:cubicBezTo>
                    <a:pt x="2081" y="1443"/>
                    <a:pt x="2214" y="1491"/>
                    <a:pt x="2311" y="1565"/>
                  </a:cubicBezTo>
                  <a:cubicBezTo>
                    <a:pt x="2445" y="1431"/>
                    <a:pt x="2445" y="1431"/>
                    <a:pt x="2445" y="1431"/>
                  </a:cubicBezTo>
                  <a:cubicBezTo>
                    <a:pt x="2575" y="1561"/>
                    <a:pt x="2575" y="1561"/>
                    <a:pt x="2575" y="1561"/>
                  </a:cubicBezTo>
                  <a:cubicBezTo>
                    <a:pt x="2441" y="1695"/>
                    <a:pt x="2441" y="1695"/>
                    <a:pt x="2441" y="1695"/>
                  </a:cubicBezTo>
                  <a:cubicBezTo>
                    <a:pt x="2527" y="1808"/>
                    <a:pt x="2578" y="1949"/>
                    <a:pt x="2578" y="2101"/>
                  </a:cubicBezTo>
                  <a:close/>
                  <a:moveTo>
                    <a:pt x="1905" y="1550"/>
                  </a:moveTo>
                  <a:cubicBezTo>
                    <a:pt x="1601" y="1550"/>
                    <a:pt x="1354" y="1798"/>
                    <a:pt x="1354" y="2101"/>
                  </a:cubicBezTo>
                  <a:cubicBezTo>
                    <a:pt x="1354" y="2405"/>
                    <a:pt x="1601" y="2652"/>
                    <a:pt x="1905" y="2652"/>
                  </a:cubicBezTo>
                  <a:cubicBezTo>
                    <a:pt x="2209" y="2652"/>
                    <a:pt x="2456" y="2405"/>
                    <a:pt x="2456" y="2101"/>
                  </a:cubicBezTo>
                  <a:cubicBezTo>
                    <a:pt x="2456" y="1798"/>
                    <a:pt x="2209" y="1550"/>
                    <a:pt x="1905" y="1550"/>
                  </a:cubicBezTo>
                  <a:close/>
                  <a:moveTo>
                    <a:pt x="1952" y="2207"/>
                  </a:moveTo>
                  <a:cubicBezTo>
                    <a:pt x="1952" y="2280"/>
                    <a:pt x="1952" y="2280"/>
                    <a:pt x="1952" y="2280"/>
                  </a:cubicBezTo>
                  <a:cubicBezTo>
                    <a:pt x="1844" y="2280"/>
                    <a:pt x="1844" y="2280"/>
                    <a:pt x="1844" y="2280"/>
                  </a:cubicBezTo>
                  <a:cubicBezTo>
                    <a:pt x="1844" y="2207"/>
                    <a:pt x="1844" y="2207"/>
                    <a:pt x="1844" y="2207"/>
                  </a:cubicBezTo>
                  <a:cubicBezTo>
                    <a:pt x="1807" y="2186"/>
                    <a:pt x="1783" y="2147"/>
                    <a:pt x="1783" y="2101"/>
                  </a:cubicBezTo>
                  <a:cubicBezTo>
                    <a:pt x="1783" y="2056"/>
                    <a:pt x="1812" y="2017"/>
                    <a:pt x="1848" y="1996"/>
                  </a:cubicBezTo>
                  <a:cubicBezTo>
                    <a:pt x="1848" y="1724"/>
                    <a:pt x="1848" y="1724"/>
                    <a:pt x="1848" y="1724"/>
                  </a:cubicBezTo>
                  <a:cubicBezTo>
                    <a:pt x="1952" y="1724"/>
                    <a:pt x="1952" y="1724"/>
                    <a:pt x="1952" y="1724"/>
                  </a:cubicBezTo>
                  <a:cubicBezTo>
                    <a:pt x="1952" y="1996"/>
                    <a:pt x="1952" y="1996"/>
                    <a:pt x="1952" y="1996"/>
                  </a:cubicBezTo>
                  <a:cubicBezTo>
                    <a:pt x="1989" y="2017"/>
                    <a:pt x="2027" y="2056"/>
                    <a:pt x="2027" y="2101"/>
                  </a:cubicBezTo>
                  <a:cubicBezTo>
                    <a:pt x="2027" y="2147"/>
                    <a:pt x="1989" y="2186"/>
                    <a:pt x="1952" y="2207"/>
                  </a:cubicBezTo>
                  <a:close/>
                  <a:moveTo>
                    <a:pt x="416" y="1720"/>
                  </a:moveTo>
                  <a:cubicBezTo>
                    <a:pt x="1120" y="1720"/>
                    <a:pt x="1120" y="1720"/>
                    <a:pt x="1120" y="1720"/>
                  </a:cubicBezTo>
                  <a:cubicBezTo>
                    <a:pt x="1094" y="1773"/>
                    <a:pt x="1074" y="1828"/>
                    <a:pt x="1060" y="1886"/>
                  </a:cubicBezTo>
                  <a:cubicBezTo>
                    <a:pt x="416" y="1886"/>
                    <a:pt x="416" y="1886"/>
                    <a:pt x="416" y="1886"/>
                  </a:cubicBezTo>
                  <a:cubicBezTo>
                    <a:pt x="370" y="1886"/>
                    <a:pt x="333" y="1849"/>
                    <a:pt x="333" y="1803"/>
                  </a:cubicBezTo>
                  <a:cubicBezTo>
                    <a:pt x="333" y="1757"/>
                    <a:pt x="370" y="1720"/>
                    <a:pt x="416" y="1720"/>
                  </a:cubicBezTo>
                  <a:close/>
                  <a:moveTo>
                    <a:pt x="1185" y="1609"/>
                  </a:moveTo>
                  <a:cubicBezTo>
                    <a:pt x="416" y="1609"/>
                    <a:pt x="416" y="1609"/>
                    <a:pt x="416" y="1609"/>
                  </a:cubicBezTo>
                  <a:cubicBezTo>
                    <a:pt x="370" y="1609"/>
                    <a:pt x="333" y="1572"/>
                    <a:pt x="333" y="1526"/>
                  </a:cubicBezTo>
                  <a:cubicBezTo>
                    <a:pt x="333" y="1480"/>
                    <a:pt x="370" y="1442"/>
                    <a:pt x="416" y="1442"/>
                  </a:cubicBezTo>
                  <a:cubicBezTo>
                    <a:pt x="1338" y="1442"/>
                    <a:pt x="1338" y="1442"/>
                    <a:pt x="1338" y="1442"/>
                  </a:cubicBezTo>
                  <a:cubicBezTo>
                    <a:pt x="1279" y="1491"/>
                    <a:pt x="1228" y="1547"/>
                    <a:pt x="1185" y="1609"/>
                  </a:cubicBezTo>
                  <a:close/>
                  <a:moveTo>
                    <a:pt x="416" y="1054"/>
                  </a:moveTo>
                  <a:cubicBezTo>
                    <a:pt x="370" y="1054"/>
                    <a:pt x="333" y="1017"/>
                    <a:pt x="333" y="971"/>
                  </a:cubicBezTo>
                  <a:cubicBezTo>
                    <a:pt x="333" y="925"/>
                    <a:pt x="370" y="888"/>
                    <a:pt x="416" y="888"/>
                  </a:cubicBezTo>
                  <a:cubicBezTo>
                    <a:pt x="1526" y="888"/>
                    <a:pt x="1526" y="888"/>
                    <a:pt x="1526" y="888"/>
                  </a:cubicBezTo>
                  <a:cubicBezTo>
                    <a:pt x="1572" y="888"/>
                    <a:pt x="1609" y="925"/>
                    <a:pt x="1609" y="971"/>
                  </a:cubicBezTo>
                  <a:cubicBezTo>
                    <a:pt x="1609" y="1017"/>
                    <a:pt x="1572" y="1054"/>
                    <a:pt x="1526" y="1054"/>
                  </a:cubicBezTo>
                  <a:lnTo>
                    <a:pt x="416" y="1054"/>
                  </a:lnTo>
                  <a:close/>
                  <a:moveTo>
                    <a:pt x="416" y="1332"/>
                  </a:moveTo>
                  <a:cubicBezTo>
                    <a:pt x="370" y="1332"/>
                    <a:pt x="333" y="1294"/>
                    <a:pt x="333" y="1248"/>
                  </a:cubicBezTo>
                  <a:cubicBezTo>
                    <a:pt x="333" y="1202"/>
                    <a:pt x="370" y="1165"/>
                    <a:pt x="416" y="1165"/>
                  </a:cubicBezTo>
                  <a:cubicBezTo>
                    <a:pt x="1526" y="1165"/>
                    <a:pt x="1526" y="1165"/>
                    <a:pt x="1526" y="1165"/>
                  </a:cubicBezTo>
                  <a:cubicBezTo>
                    <a:pt x="1536" y="1165"/>
                    <a:pt x="1545" y="1168"/>
                    <a:pt x="1554" y="1170"/>
                  </a:cubicBezTo>
                  <a:cubicBezTo>
                    <a:pt x="1554" y="1311"/>
                    <a:pt x="1554" y="1311"/>
                    <a:pt x="1554" y="1311"/>
                  </a:cubicBezTo>
                  <a:cubicBezTo>
                    <a:pt x="1539" y="1318"/>
                    <a:pt x="1525" y="1324"/>
                    <a:pt x="1510" y="1332"/>
                  </a:cubicBezTo>
                  <a:lnTo>
                    <a:pt x="416" y="1332"/>
                  </a:lnTo>
                  <a:close/>
                  <a:moveTo>
                    <a:pt x="1776" y="721"/>
                  </a:moveTo>
                  <a:cubicBezTo>
                    <a:pt x="1776" y="568"/>
                    <a:pt x="1651" y="444"/>
                    <a:pt x="1498" y="444"/>
                  </a:cubicBezTo>
                  <a:cubicBezTo>
                    <a:pt x="1495" y="444"/>
                    <a:pt x="1495" y="444"/>
                    <a:pt x="1495" y="444"/>
                  </a:cubicBezTo>
                  <a:cubicBezTo>
                    <a:pt x="1497" y="453"/>
                    <a:pt x="1498" y="462"/>
                    <a:pt x="1498" y="471"/>
                  </a:cubicBezTo>
                  <a:cubicBezTo>
                    <a:pt x="1498" y="579"/>
                    <a:pt x="1411" y="666"/>
                    <a:pt x="1304" y="666"/>
                  </a:cubicBezTo>
                  <a:cubicBezTo>
                    <a:pt x="638" y="666"/>
                    <a:pt x="638" y="666"/>
                    <a:pt x="638" y="666"/>
                  </a:cubicBezTo>
                  <a:cubicBezTo>
                    <a:pt x="531" y="666"/>
                    <a:pt x="444" y="579"/>
                    <a:pt x="444" y="471"/>
                  </a:cubicBezTo>
                  <a:cubicBezTo>
                    <a:pt x="444" y="462"/>
                    <a:pt x="445" y="453"/>
                    <a:pt x="447" y="444"/>
                  </a:cubicBezTo>
                  <a:cubicBezTo>
                    <a:pt x="444" y="444"/>
                    <a:pt x="444" y="444"/>
                    <a:pt x="444" y="444"/>
                  </a:cubicBezTo>
                  <a:cubicBezTo>
                    <a:pt x="291" y="444"/>
                    <a:pt x="166" y="568"/>
                    <a:pt x="166" y="721"/>
                  </a:cubicBezTo>
                  <a:cubicBezTo>
                    <a:pt x="166" y="2330"/>
                    <a:pt x="166" y="2330"/>
                    <a:pt x="166" y="2330"/>
                  </a:cubicBezTo>
                  <a:cubicBezTo>
                    <a:pt x="166" y="2483"/>
                    <a:pt x="291" y="2608"/>
                    <a:pt x="444" y="2608"/>
                  </a:cubicBezTo>
                  <a:cubicBezTo>
                    <a:pt x="1220" y="2608"/>
                    <a:pt x="1220" y="2608"/>
                    <a:pt x="1220" y="2608"/>
                  </a:cubicBezTo>
                  <a:cubicBezTo>
                    <a:pt x="1271" y="2672"/>
                    <a:pt x="1331" y="2728"/>
                    <a:pt x="1398" y="2774"/>
                  </a:cubicBezTo>
                  <a:cubicBezTo>
                    <a:pt x="333" y="2774"/>
                    <a:pt x="333" y="2774"/>
                    <a:pt x="333" y="2774"/>
                  </a:cubicBezTo>
                  <a:cubicBezTo>
                    <a:pt x="180" y="2774"/>
                    <a:pt x="0" y="2650"/>
                    <a:pt x="0" y="2497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0" y="457"/>
                    <a:pt x="180" y="333"/>
                    <a:pt x="333" y="333"/>
                  </a:cubicBezTo>
                  <a:cubicBezTo>
                    <a:pt x="502" y="333"/>
                    <a:pt x="502" y="333"/>
                    <a:pt x="502" y="333"/>
                  </a:cubicBezTo>
                  <a:cubicBezTo>
                    <a:pt x="537" y="298"/>
                    <a:pt x="585" y="277"/>
                    <a:pt x="638" y="277"/>
                  </a:cubicBezTo>
                  <a:cubicBezTo>
                    <a:pt x="662" y="277"/>
                    <a:pt x="662" y="277"/>
                    <a:pt x="662" y="277"/>
                  </a:cubicBezTo>
                  <a:cubicBezTo>
                    <a:pt x="678" y="122"/>
                    <a:pt x="808" y="0"/>
                    <a:pt x="968" y="0"/>
                  </a:cubicBezTo>
                  <a:cubicBezTo>
                    <a:pt x="1127" y="0"/>
                    <a:pt x="1257" y="122"/>
                    <a:pt x="1273" y="277"/>
                  </a:cubicBezTo>
                  <a:cubicBezTo>
                    <a:pt x="1304" y="277"/>
                    <a:pt x="1304" y="277"/>
                    <a:pt x="1304" y="277"/>
                  </a:cubicBezTo>
                  <a:cubicBezTo>
                    <a:pt x="1357" y="277"/>
                    <a:pt x="1405" y="298"/>
                    <a:pt x="1440" y="333"/>
                  </a:cubicBezTo>
                  <a:cubicBezTo>
                    <a:pt x="1609" y="333"/>
                    <a:pt x="1609" y="333"/>
                    <a:pt x="1609" y="333"/>
                  </a:cubicBezTo>
                  <a:cubicBezTo>
                    <a:pt x="1763" y="333"/>
                    <a:pt x="1942" y="457"/>
                    <a:pt x="1942" y="610"/>
                  </a:cubicBezTo>
                  <a:cubicBezTo>
                    <a:pt x="1942" y="1109"/>
                    <a:pt x="1942" y="1109"/>
                    <a:pt x="1942" y="1109"/>
                  </a:cubicBezTo>
                  <a:cubicBezTo>
                    <a:pt x="1776" y="1109"/>
                    <a:pt x="1776" y="1109"/>
                    <a:pt x="1776" y="1109"/>
                  </a:cubicBezTo>
                  <a:lnTo>
                    <a:pt x="1776" y="721"/>
                  </a:lnTo>
                  <a:close/>
                  <a:moveTo>
                    <a:pt x="968" y="151"/>
                  </a:moveTo>
                  <a:cubicBezTo>
                    <a:pt x="881" y="151"/>
                    <a:pt x="810" y="222"/>
                    <a:pt x="810" y="308"/>
                  </a:cubicBezTo>
                  <a:cubicBezTo>
                    <a:pt x="810" y="395"/>
                    <a:pt x="881" y="466"/>
                    <a:pt x="968" y="466"/>
                  </a:cubicBezTo>
                  <a:cubicBezTo>
                    <a:pt x="1055" y="466"/>
                    <a:pt x="1125" y="395"/>
                    <a:pt x="1125" y="308"/>
                  </a:cubicBezTo>
                  <a:cubicBezTo>
                    <a:pt x="1125" y="222"/>
                    <a:pt x="1055" y="151"/>
                    <a:pt x="968" y="1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9275063" y="4631668"/>
            <a:ext cx="704850" cy="1086991"/>
            <a:chOff x="9230093" y="5201294"/>
            <a:chExt cx="704850" cy="1086991"/>
          </a:xfrm>
        </p:grpSpPr>
        <p:sp>
          <p:nvSpPr>
            <p:cNvPr id="96" name="矩形 95"/>
            <p:cNvSpPr/>
            <p:nvPr/>
          </p:nvSpPr>
          <p:spPr>
            <a:xfrm>
              <a:off x="9230093" y="5961077"/>
              <a:ext cx="704850" cy="3272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97" name="KSO_Shape"/>
            <p:cNvSpPr/>
            <p:nvPr/>
          </p:nvSpPr>
          <p:spPr bwMode="auto">
            <a:xfrm>
              <a:off x="9313104" y="5201294"/>
              <a:ext cx="538828" cy="538828"/>
            </a:xfrm>
            <a:custGeom>
              <a:avLst/>
              <a:gdLst>
                <a:gd name="T0" fmla="*/ 1767542 w 3927"/>
                <a:gd name="T1" fmla="*/ 308011 h 3928"/>
                <a:gd name="T2" fmla="*/ 1684137 w 3927"/>
                <a:gd name="T3" fmla="*/ 390514 h 3928"/>
                <a:gd name="T4" fmla="*/ 1406885 w 3927"/>
                <a:gd name="T5" fmla="*/ 115046 h 3928"/>
                <a:gd name="T6" fmla="*/ 1490290 w 3927"/>
                <a:gd name="T7" fmla="*/ 32084 h 3928"/>
                <a:gd name="T8" fmla="*/ 1597525 w 3927"/>
                <a:gd name="T9" fmla="*/ 28876 h 3928"/>
                <a:gd name="T10" fmla="*/ 1770750 w 3927"/>
                <a:gd name="T11" fmla="*/ 200757 h 3928"/>
                <a:gd name="T12" fmla="*/ 1767542 w 3927"/>
                <a:gd name="T13" fmla="*/ 308011 h 3928"/>
                <a:gd name="T14" fmla="*/ 1032021 w 3927"/>
                <a:gd name="T15" fmla="*/ 1039078 h 3928"/>
                <a:gd name="T16" fmla="*/ 754768 w 3927"/>
                <a:gd name="T17" fmla="*/ 763152 h 3928"/>
                <a:gd name="T18" fmla="*/ 1364724 w 3927"/>
                <a:gd name="T19" fmla="*/ 156756 h 3928"/>
                <a:gd name="T20" fmla="*/ 1641977 w 3927"/>
                <a:gd name="T21" fmla="*/ 432682 h 3928"/>
                <a:gd name="T22" fmla="*/ 1032021 w 3927"/>
                <a:gd name="T23" fmla="*/ 1039078 h 3928"/>
                <a:gd name="T24" fmla="*/ 993526 w 3927"/>
                <a:gd name="T25" fmla="*/ 1077121 h 3928"/>
                <a:gd name="T26" fmla="*/ 605373 w 3927"/>
                <a:gd name="T27" fmla="*/ 1187584 h 3928"/>
                <a:gd name="T28" fmla="*/ 716274 w 3927"/>
                <a:gd name="T29" fmla="*/ 801653 h 3928"/>
                <a:gd name="T30" fmla="*/ 993526 w 3927"/>
                <a:gd name="T31" fmla="*/ 1077121 h 3928"/>
                <a:gd name="T32" fmla="*/ 352867 w 3927"/>
                <a:gd name="T33" fmla="*/ 226883 h 3928"/>
                <a:gd name="T34" fmla="*/ 179641 w 3927"/>
                <a:gd name="T35" fmla="*/ 400597 h 3928"/>
                <a:gd name="T36" fmla="*/ 179641 w 3927"/>
                <a:gd name="T37" fmla="*/ 1447468 h 3928"/>
                <a:gd name="T38" fmla="*/ 352867 w 3927"/>
                <a:gd name="T39" fmla="*/ 1620724 h 3928"/>
                <a:gd name="T40" fmla="*/ 1400011 w 3927"/>
                <a:gd name="T41" fmla="*/ 1620724 h 3928"/>
                <a:gd name="T42" fmla="*/ 1573236 w 3927"/>
                <a:gd name="T43" fmla="*/ 1447468 h 3928"/>
                <a:gd name="T44" fmla="*/ 1573236 w 3927"/>
                <a:gd name="T45" fmla="*/ 759485 h 3928"/>
                <a:gd name="T46" fmla="*/ 1752419 w 3927"/>
                <a:gd name="T47" fmla="*/ 585771 h 3928"/>
                <a:gd name="T48" fmla="*/ 1752419 w 3927"/>
                <a:gd name="T49" fmla="*/ 1511178 h 3928"/>
                <a:gd name="T50" fmla="*/ 1457753 w 3927"/>
                <a:gd name="T51" fmla="*/ 1800397 h 3928"/>
                <a:gd name="T52" fmla="*/ 289168 w 3927"/>
                <a:gd name="T53" fmla="*/ 1800397 h 3928"/>
                <a:gd name="T54" fmla="*/ 0 w 3927"/>
                <a:gd name="T55" fmla="*/ 1511178 h 3928"/>
                <a:gd name="T56" fmla="*/ 0 w 3927"/>
                <a:gd name="T57" fmla="*/ 354304 h 3928"/>
                <a:gd name="T58" fmla="*/ 289168 w 3927"/>
                <a:gd name="T59" fmla="*/ 47210 h 3928"/>
                <a:gd name="T60" fmla="*/ 1214412 w 3927"/>
                <a:gd name="T61" fmla="*/ 47210 h 3928"/>
                <a:gd name="T62" fmla="*/ 1040728 w 3927"/>
                <a:gd name="T63" fmla="*/ 226883 h 3928"/>
                <a:gd name="T64" fmla="*/ 352867 w 3927"/>
                <a:gd name="T65" fmla="*/ 226883 h 39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27" h="3928">
                  <a:moveTo>
                    <a:pt x="3857" y="672"/>
                  </a:moveTo>
                  <a:cubicBezTo>
                    <a:pt x="3675" y="852"/>
                    <a:pt x="3675" y="852"/>
                    <a:pt x="3675" y="852"/>
                  </a:cubicBezTo>
                  <a:cubicBezTo>
                    <a:pt x="3070" y="251"/>
                    <a:pt x="3070" y="251"/>
                    <a:pt x="3070" y="251"/>
                  </a:cubicBezTo>
                  <a:cubicBezTo>
                    <a:pt x="3252" y="70"/>
                    <a:pt x="3252" y="70"/>
                    <a:pt x="3252" y="70"/>
                  </a:cubicBezTo>
                  <a:cubicBezTo>
                    <a:pt x="3319" y="4"/>
                    <a:pt x="3424" y="0"/>
                    <a:pt x="3486" y="63"/>
                  </a:cubicBezTo>
                  <a:cubicBezTo>
                    <a:pt x="3864" y="438"/>
                    <a:pt x="3864" y="438"/>
                    <a:pt x="3864" y="438"/>
                  </a:cubicBezTo>
                  <a:cubicBezTo>
                    <a:pt x="3927" y="501"/>
                    <a:pt x="3924" y="605"/>
                    <a:pt x="3857" y="672"/>
                  </a:cubicBezTo>
                  <a:close/>
                  <a:moveTo>
                    <a:pt x="2252" y="2267"/>
                  </a:moveTo>
                  <a:cubicBezTo>
                    <a:pt x="1647" y="1665"/>
                    <a:pt x="1647" y="1665"/>
                    <a:pt x="1647" y="1665"/>
                  </a:cubicBezTo>
                  <a:cubicBezTo>
                    <a:pt x="2978" y="342"/>
                    <a:pt x="2978" y="342"/>
                    <a:pt x="2978" y="342"/>
                  </a:cubicBezTo>
                  <a:cubicBezTo>
                    <a:pt x="3583" y="944"/>
                    <a:pt x="3583" y="944"/>
                    <a:pt x="3583" y="944"/>
                  </a:cubicBezTo>
                  <a:lnTo>
                    <a:pt x="2252" y="2267"/>
                  </a:lnTo>
                  <a:close/>
                  <a:moveTo>
                    <a:pt x="2168" y="2350"/>
                  </a:moveTo>
                  <a:cubicBezTo>
                    <a:pt x="1321" y="2591"/>
                    <a:pt x="1321" y="2591"/>
                    <a:pt x="1321" y="2591"/>
                  </a:cubicBezTo>
                  <a:cubicBezTo>
                    <a:pt x="1563" y="1749"/>
                    <a:pt x="1563" y="1749"/>
                    <a:pt x="1563" y="1749"/>
                  </a:cubicBezTo>
                  <a:lnTo>
                    <a:pt x="2168" y="2350"/>
                  </a:lnTo>
                  <a:close/>
                  <a:moveTo>
                    <a:pt x="770" y="495"/>
                  </a:moveTo>
                  <a:cubicBezTo>
                    <a:pt x="561" y="495"/>
                    <a:pt x="392" y="665"/>
                    <a:pt x="392" y="874"/>
                  </a:cubicBezTo>
                  <a:cubicBezTo>
                    <a:pt x="392" y="3158"/>
                    <a:pt x="392" y="3158"/>
                    <a:pt x="392" y="3158"/>
                  </a:cubicBezTo>
                  <a:cubicBezTo>
                    <a:pt x="392" y="3367"/>
                    <a:pt x="561" y="3536"/>
                    <a:pt x="770" y="3536"/>
                  </a:cubicBezTo>
                  <a:cubicBezTo>
                    <a:pt x="3055" y="3536"/>
                    <a:pt x="3055" y="3536"/>
                    <a:pt x="3055" y="3536"/>
                  </a:cubicBezTo>
                  <a:cubicBezTo>
                    <a:pt x="3264" y="3536"/>
                    <a:pt x="3433" y="3367"/>
                    <a:pt x="3433" y="3158"/>
                  </a:cubicBezTo>
                  <a:cubicBezTo>
                    <a:pt x="3433" y="1657"/>
                    <a:pt x="3433" y="1657"/>
                    <a:pt x="3433" y="1657"/>
                  </a:cubicBezTo>
                  <a:cubicBezTo>
                    <a:pt x="3824" y="1278"/>
                    <a:pt x="3824" y="1278"/>
                    <a:pt x="3824" y="1278"/>
                  </a:cubicBezTo>
                  <a:cubicBezTo>
                    <a:pt x="3824" y="3297"/>
                    <a:pt x="3824" y="3297"/>
                    <a:pt x="3824" y="3297"/>
                  </a:cubicBezTo>
                  <a:cubicBezTo>
                    <a:pt x="3824" y="3645"/>
                    <a:pt x="3529" y="3928"/>
                    <a:pt x="3181" y="3928"/>
                  </a:cubicBezTo>
                  <a:cubicBezTo>
                    <a:pt x="631" y="3928"/>
                    <a:pt x="631" y="3928"/>
                    <a:pt x="631" y="3928"/>
                  </a:cubicBezTo>
                  <a:cubicBezTo>
                    <a:pt x="283" y="3928"/>
                    <a:pt x="0" y="3645"/>
                    <a:pt x="0" y="3297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425"/>
                    <a:pt x="283" y="103"/>
                    <a:pt x="631" y="103"/>
                  </a:cubicBezTo>
                  <a:cubicBezTo>
                    <a:pt x="2650" y="103"/>
                    <a:pt x="2650" y="103"/>
                    <a:pt x="2650" y="103"/>
                  </a:cubicBezTo>
                  <a:cubicBezTo>
                    <a:pt x="2271" y="495"/>
                    <a:pt x="2271" y="495"/>
                    <a:pt x="2271" y="495"/>
                  </a:cubicBezTo>
                  <a:lnTo>
                    <a:pt x="770" y="49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464420" y="4568734"/>
            <a:ext cx="748422" cy="1149925"/>
            <a:chOff x="7419450" y="5138360"/>
            <a:chExt cx="748422" cy="1149925"/>
          </a:xfrm>
          <a:solidFill>
            <a:schemeClr val="accent3"/>
          </a:solidFill>
        </p:grpSpPr>
        <p:sp>
          <p:nvSpPr>
            <p:cNvPr id="99" name="矩形 98"/>
            <p:cNvSpPr/>
            <p:nvPr/>
          </p:nvSpPr>
          <p:spPr>
            <a:xfrm>
              <a:off x="7463022" y="5961077"/>
              <a:ext cx="704850" cy="3272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  <p:sp>
          <p:nvSpPr>
            <p:cNvPr id="100" name="KSO_Shape"/>
            <p:cNvSpPr/>
            <p:nvPr/>
          </p:nvSpPr>
          <p:spPr bwMode="auto">
            <a:xfrm>
              <a:off x="7419450" y="5138360"/>
              <a:ext cx="700404" cy="678168"/>
            </a:xfrm>
            <a:custGeom>
              <a:avLst/>
              <a:gdLst>
                <a:gd name="T0" fmla="*/ 1660229 w 8965002"/>
                <a:gd name="T1" fmla="*/ 723707 h 8673857"/>
                <a:gd name="T2" fmla="*/ 1707743 w 8965002"/>
                <a:gd name="T3" fmla="*/ 723707 h 8673857"/>
                <a:gd name="T4" fmla="*/ 1786179 w 8965002"/>
                <a:gd name="T5" fmla="*/ 872262 h 8673857"/>
                <a:gd name="T6" fmla="*/ 1398524 w 8965002"/>
                <a:gd name="T7" fmla="*/ 1455923 h 8673857"/>
                <a:gd name="T8" fmla="*/ 1307266 w 8965002"/>
                <a:gd name="T9" fmla="*/ 1501168 h 8673857"/>
                <a:gd name="T10" fmla="*/ 1079500 w 8965002"/>
                <a:gd name="T11" fmla="*/ 1501168 h 8673857"/>
                <a:gd name="T12" fmla="*/ 1079500 w 8965002"/>
                <a:gd name="T13" fmla="*/ 1685165 h 8673857"/>
                <a:gd name="T14" fmla="*/ 1049332 w 8965002"/>
                <a:gd name="T15" fmla="*/ 1734934 h 8673857"/>
                <a:gd name="T16" fmla="*/ 1021427 w 8965002"/>
                <a:gd name="T17" fmla="*/ 1741721 h 8673857"/>
                <a:gd name="T18" fmla="*/ 985980 w 8965002"/>
                <a:gd name="T19" fmla="*/ 1731164 h 8673857"/>
                <a:gd name="T20" fmla="*/ 808744 w 8965002"/>
                <a:gd name="T21" fmla="*/ 1611265 h 8673857"/>
                <a:gd name="T22" fmla="*/ 635280 w 8965002"/>
                <a:gd name="T23" fmla="*/ 1731164 h 8673857"/>
                <a:gd name="T24" fmla="*/ 571927 w 8965002"/>
                <a:gd name="T25" fmla="*/ 1734934 h 8673857"/>
                <a:gd name="T26" fmla="*/ 539497 w 8965002"/>
                <a:gd name="T27" fmla="*/ 1685165 h 8673857"/>
                <a:gd name="T28" fmla="*/ 539497 w 8965002"/>
                <a:gd name="T29" fmla="*/ 1225173 h 8673857"/>
                <a:gd name="T30" fmla="*/ 636788 w 8965002"/>
                <a:gd name="T31" fmla="*/ 1030619 h 8673857"/>
                <a:gd name="T32" fmla="*/ 667710 w 8965002"/>
                <a:gd name="T33" fmla="*/ 1022324 h 8673857"/>
                <a:gd name="T34" fmla="*/ 1142852 w 8965002"/>
                <a:gd name="T35" fmla="*/ 1022324 h 8673857"/>
                <a:gd name="T36" fmla="*/ 1077992 w 8965002"/>
                <a:gd name="T37" fmla="*/ 1261369 h 8673857"/>
                <a:gd name="T38" fmla="*/ 1250702 w 8965002"/>
                <a:gd name="T39" fmla="*/ 1261369 h 8673857"/>
                <a:gd name="T40" fmla="*/ 1660229 w 8965002"/>
                <a:gd name="T41" fmla="*/ 723707 h 8673857"/>
                <a:gd name="T42" fmla="*/ 1227016 w 8965002"/>
                <a:gd name="T43" fmla="*/ 26 h 8673857"/>
                <a:gd name="T44" fmla="*/ 1646524 w 8965002"/>
                <a:gd name="T45" fmla="*/ 27634 h 8673857"/>
                <a:gd name="T46" fmla="*/ 1722691 w 8965002"/>
                <a:gd name="T47" fmla="*/ 177681 h 8673857"/>
                <a:gd name="T48" fmla="*/ 1246833 w 8965002"/>
                <a:gd name="T49" fmla="*/ 798230 h 8673857"/>
                <a:gd name="T50" fmla="*/ 1160861 w 8965002"/>
                <a:gd name="T51" fmla="*/ 838946 h 8673857"/>
                <a:gd name="T52" fmla="*/ 443680 w 8965002"/>
                <a:gd name="T53" fmla="*/ 838946 h 8673857"/>
                <a:gd name="T54" fmla="*/ 231014 w 8965002"/>
                <a:gd name="T55" fmla="*/ 1099833 h 8673857"/>
                <a:gd name="T56" fmla="*/ 361479 w 8965002"/>
                <a:gd name="T57" fmla="*/ 1249880 h 8673857"/>
                <a:gd name="T58" fmla="*/ 418794 w 8965002"/>
                <a:gd name="T59" fmla="*/ 1261190 h 8673857"/>
                <a:gd name="T60" fmla="*/ 418794 w 8965002"/>
                <a:gd name="T61" fmla="*/ 1500965 h 8673857"/>
                <a:gd name="T62" fmla="*/ 10807 w 8965002"/>
                <a:gd name="T63" fmla="*/ 1148843 h 8673857"/>
                <a:gd name="T64" fmla="*/ 13069 w 8965002"/>
                <a:gd name="T65" fmla="*/ 949785 h 8673857"/>
                <a:gd name="T66" fmla="*/ 545488 w 8965002"/>
                <a:gd name="T67" fmla="*/ 134703 h 8673857"/>
                <a:gd name="T68" fmla="*/ 706119 w 8965002"/>
                <a:gd name="T69" fmla="*/ 45730 h 8673857"/>
                <a:gd name="T70" fmla="*/ 1227016 w 8965002"/>
                <a:gd name="T71" fmla="*/ 26 h 867385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965002" h="8673857">
                  <a:moveTo>
                    <a:pt x="8267042" y="3603669"/>
                  </a:moveTo>
                  <a:cubicBezTo>
                    <a:pt x="8267042" y="3603669"/>
                    <a:pt x="8267042" y="3603669"/>
                    <a:pt x="8503636" y="3603669"/>
                  </a:cubicBezTo>
                  <a:cubicBezTo>
                    <a:pt x="8770275" y="3603669"/>
                    <a:pt x="9115779" y="3885289"/>
                    <a:pt x="8894206" y="4343392"/>
                  </a:cubicBezTo>
                  <a:cubicBezTo>
                    <a:pt x="8894206" y="4343392"/>
                    <a:pt x="8894206" y="4343392"/>
                    <a:pt x="6963891" y="7249712"/>
                  </a:cubicBezTo>
                  <a:cubicBezTo>
                    <a:pt x="6817428" y="7463743"/>
                    <a:pt x="6610877" y="7475008"/>
                    <a:pt x="6509479" y="7475008"/>
                  </a:cubicBezTo>
                  <a:cubicBezTo>
                    <a:pt x="6509479" y="7475008"/>
                    <a:pt x="6509479" y="7475008"/>
                    <a:pt x="5375325" y="7475008"/>
                  </a:cubicBezTo>
                  <a:cubicBezTo>
                    <a:pt x="5375325" y="7475008"/>
                    <a:pt x="5375325" y="7475008"/>
                    <a:pt x="5375325" y="8391212"/>
                  </a:cubicBezTo>
                  <a:cubicBezTo>
                    <a:pt x="5375325" y="8503860"/>
                    <a:pt x="5326504" y="8586469"/>
                    <a:pt x="5225106" y="8639038"/>
                  </a:cubicBezTo>
                  <a:cubicBezTo>
                    <a:pt x="5180040" y="8661567"/>
                    <a:pt x="5131219" y="8672833"/>
                    <a:pt x="5086153" y="8672833"/>
                  </a:cubicBezTo>
                  <a:cubicBezTo>
                    <a:pt x="5026066" y="8672833"/>
                    <a:pt x="4962223" y="8654057"/>
                    <a:pt x="4909646" y="8620263"/>
                  </a:cubicBezTo>
                  <a:cubicBezTo>
                    <a:pt x="4909646" y="8620263"/>
                    <a:pt x="4909646" y="8620263"/>
                    <a:pt x="4027109" y="8023229"/>
                  </a:cubicBezTo>
                  <a:cubicBezTo>
                    <a:pt x="4027109" y="8023229"/>
                    <a:pt x="4027109" y="8023229"/>
                    <a:pt x="3163349" y="8620263"/>
                  </a:cubicBezTo>
                  <a:cubicBezTo>
                    <a:pt x="3069463" y="8684097"/>
                    <a:pt x="2949287" y="8691607"/>
                    <a:pt x="2847889" y="8639038"/>
                  </a:cubicBezTo>
                  <a:cubicBezTo>
                    <a:pt x="2750247" y="8586469"/>
                    <a:pt x="2686404" y="8503860"/>
                    <a:pt x="2686404" y="8391212"/>
                  </a:cubicBezTo>
                  <a:cubicBezTo>
                    <a:pt x="2686404" y="8391212"/>
                    <a:pt x="2686404" y="8391212"/>
                    <a:pt x="2686404" y="6100701"/>
                  </a:cubicBezTo>
                  <a:cubicBezTo>
                    <a:pt x="2686404" y="5559991"/>
                    <a:pt x="2990598" y="5237066"/>
                    <a:pt x="3170860" y="5131928"/>
                  </a:cubicBezTo>
                  <a:cubicBezTo>
                    <a:pt x="3215926" y="5105644"/>
                    <a:pt x="3268503" y="5090624"/>
                    <a:pt x="3324835" y="5090624"/>
                  </a:cubicBezTo>
                  <a:cubicBezTo>
                    <a:pt x="3324835" y="5090624"/>
                    <a:pt x="3324835" y="5090624"/>
                    <a:pt x="5690785" y="5090624"/>
                  </a:cubicBezTo>
                  <a:cubicBezTo>
                    <a:pt x="5371570" y="5406038"/>
                    <a:pt x="5367814" y="5980543"/>
                    <a:pt x="5367814" y="6280938"/>
                  </a:cubicBezTo>
                  <a:cubicBezTo>
                    <a:pt x="5367814" y="6280938"/>
                    <a:pt x="5367814" y="6280938"/>
                    <a:pt x="6227818" y="6280938"/>
                  </a:cubicBezTo>
                  <a:cubicBezTo>
                    <a:pt x="6227818" y="6280938"/>
                    <a:pt x="6227818" y="6280938"/>
                    <a:pt x="8267042" y="3603669"/>
                  </a:cubicBezTo>
                  <a:close/>
                  <a:moveTo>
                    <a:pt x="6109875" y="128"/>
                  </a:moveTo>
                  <a:cubicBezTo>
                    <a:pt x="6829153" y="-2490"/>
                    <a:pt x="7579192" y="34821"/>
                    <a:pt x="8198796" y="137601"/>
                  </a:cubicBezTo>
                  <a:cubicBezTo>
                    <a:pt x="8705745" y="220201"/>
                    <a:pt x="8739542" y="678257"/>
                    <a:pt x="8578069" y="884757"/>
                  </a:cubicBezTo>
                  <a:cubicBezTo>
                    <a:pt x="8578069" y="884757"/>
                    <a:pt x="6234838" y="3955980"/>
                    <a:pt x="6208552" y="3974753"/>
                  </a:cubicBezTo>
                  <a:cubicBezTo>
                    <a:pt x="6107162" y="4098653"/>
                    <a:pt x="5953199" y="4177498"/>
                    <a:pt x="5780461" y="4177498"/>
                  </a:cubicBezTo>
                  <a:cubicBezTo>
                    <a:pt x="5780461" y="4177498"/>
                    <a:pt x="5780461" y="4177498"/>
                    <a:pt x="2209285" y="4177498"/>
                  </a:cubicBezTo>
                  <a:cubicBezTo>
                    <a:pt x="1818747" y="4177498"/>
                    <a:pt x="970076" y="4545444"/>
                    <a:pt x="1150325" y="5476573"/>
                  </a:cubicBezTo>
                  <a:cubicBezTo>
                    <a:pt x="1217918" y="5825746"/>
                    <a:pt x="1465760" y="6103583"/>
                    <a:pt x="1799971" y="6223729"/>
                  </a:cubicBezTo>
                  <a:cubicBezTo>
                    <a:pt x="1875075" y="6253765"/>
                    <a:pt x="2002751" y="6268783"/>
                    <a:pt x="2085365" y="6280047"/>
                  </a:cubicBezTo>
                  <a:cubicBezTo>
                    <a:pt x="2085365" y="6280047"/>
                    <a:pt x="2085365" y="6280047"/>
                    <a:pt x="2085365" y="7473994"/>
                  </a:cubicBezTo>
                  <a:cubicBezTo>
                    <a:pt x="1582171" y="7440203"/>
                    <a:pt x="335451" y="7004675"/>
                    <a:pt x="53813" y="5720619"/>
                  </a:cubicBezTo>
                  <a:cubicBezTo>
                    <a:pt x="-25046" y="5397728"/>
                    <a:pt x="-13780" y="5056063"/>
                    <a:pt x="65078" y="4729417"/>
                  </a:cubicBezTo>
                  <a:cubicBezTo>
                    <a:pt x="282879" y="3283915"/>
                    <a:pt x="2351982" y="944830"/>
                    <a:pt x="2716235" y="670748"/>
                  </a:cubicBezTo>
                  <a:cubicBezTo>
                    <a:pt x="2960321" y="471756"/>
                    <a:pt x="3234449" y="310311"/>
                    <a:pt x="3516088" y="227711"/>
                  </a:cubicBezTo>
                  <a:cubicBezTo>
                    <a:pt x="3797726" y="119767"/>
                    <a:pt x="4911078" y="4491"/>
                    <a:pt x="610987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Arial" panose="020B0604020202020204"/>
              </a:endParaRPr>
            </a:p>
          </p:txBody>
        </p:sp>
      </p:grpSp>
      <p:sp>
        <p:nvSpPr>
          <p:cNvPr id="101" name="išľíďè"/>
          <p:cNvSpPr/>
          <p:nvPr/>
        </p:nvSpPr>
        <p:spPr bwMode="auto">
          <a:xfrm>
            <a:off x="4860003" y="1752768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2" name="iSlíďè"/>
          <p:cNvSpPr txBox="1"/>
          <p:nvPr/>
        </p:nvSpPr>
        <p:spPr bwMode="auto">
          <a:xfrm>
            <a:off x="4866904" y="144059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3" name="išľíďè"/>
          <p:cNvSpPr/>
          <p:nvPr/>
        </p:nvSpPr>
        <p:spPr bwMode="auto">
          <a:xfrm>
            <a:off x="4843478" y="2801270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4" name="iSlíďè"/>
          <p:cNvSpPr txBox="1"/>
          <p:nvPr/>
        </p:nvSpPr>
        <p:spPr bwMode="auto">
          <a:xfrm>
            <a:off x="4850379" y="248909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5" name="išľíďè"/>
          <p:cNvSpPr/>
          <p:nvPr/>
        </p:nvSpPr>
        <p:spPr bwMode="auto">
          <a:xfrm>
            <a:off x="4814139" y="3776654"/>
            <a:ext cx="3836288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6" name="iSlíďè"/>
          <p:cNvSpPr txBox="1"/>
          <p:nvPr/>
        </p:nvSpPr>
        <p:spPr bwMode="auto">
          <a:xfrm>
            <a:off x="4821040" y="3464478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75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ISPRING_PRESENTATION_TITLE" val="83"/>
</p:tagLst>
</file>

<file path=ppt/theme/theme1.xml><?xml version="1.0" encoding="utf-8"?>
<a:theme xmlns:a="http://schemas.openxmlformats.org/drawingml/2006/main" name="office主题">
  <a:themeElements>
    <a:clrScheme name="自定义 2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C87960"/>
      </a:accent2>
      <a:accent3>
        <a:srgbClr val="3F3F3F"/>
      </a:accent3>
      <a:accent4>
        <a:srgbClr val="C87960"/>
      </a:accent4>
      <a:accent5>
        <a:srgbClr val="3F3F3F"/>
      </a:accent5>
      <a:accent6>
        <a:srgbClr val="C87960"/>
      </a:accent6>
      <a:hlink>
        <a:srgbClr val="3F3F3F"/>
      </a:hlink>
      <a:folHlink>
        <a:srgbClr val="C8796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3895</Words>
  <Application>WPS 演示</Application>
  <PresentationFormat>宽屏</PresentationFormat>
  <Paragraphs>429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8" baseType="lpstr">
      <vt:lpstr>Arial</vt:lpstr>
      <vt:lpstr>宋体</vt:lpstr>
      <vt:lpstr>Wingdings</vt:lpstr>
      <vt:lpstr>Justus oldstyle</vt:lpstr>
      <vt:lpstr>Menk Amglang Tig</vt:lpstr>
      <vt:lpstr>Noto Sans S Chinese Thin</vt:lpstr>
      <vt:lpstr>微软雅黑</vt:lpstr>
      <vt:lpstr>Calibri</vt:lpstr>
      <vt:lpstr>Noto Sans S Chinese Medium</vt:lpstr>
      <vt:lpstr>Noto Sans S Chinese Regular</vt:lpstr>
      <vt:lpstr>Noto Sans S Chinese Light</vt:lpstr>
      <vt:lpstr>Calibri Light</vt:lpstr>
      <vt:lpstr>Hiragino Sans GB W3</vt:lpstr>
      <vt:lpstr>Calibri</vt:lpstr>
      <vt:lpstr>Arial</vt:lpstr>
      <vt:lpstr>等线</vt:lpstr>
      <vt:lpstr>Arial Unicode MS</vt:lpstr>
      <vt:lpstr>等线 Light</vt:lpstr>
      <vt:lpstr>Open Sans</vt:lpstr>
      <vt:lpstr>Montserrat</vt:lpstr>
      <vt:lpstr>Meiryo</vt:lpstr>
      <vt:lpstr>Yu Gothic UI</vt:lpstr>
      <vt:lpstr>Arial Narrow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铭</cp:lastModifiedBy>
  <cp:revision>37</cp:revision>
  <dcterms:created xsi:type="dcterms:W3CDTF">2018-04-10T04:31:00Z</dcterms:created>
  <dcterms:modified xsi:type="dcterms:W3CDTF">2022-01-26T09:07:17Z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ED31C1BB0FBF451BB6F99174DF4E94CD</vt:lpwstr>
  </property>
  <property fmtid="{D5CDD505-2E9C-101B-9397-08002B2CF9AE}" pid="3" name="KSOProductBuildVer">
    <vt:lpwstr>2052-11.1.0.11194</vt:lpwstr>
  </property>
</Properties>
</file>