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56" r:id="rId4"/>
    <p:sldId id="11088712" r:id="rId6"/>
    <p:sldId id="11088713" r:id="rId7"/>
    <p:sldId id="11088714" r:id="rId8"/>
    <p:sldId id="11088715" r:id="rId9"/>
    <p:sldId id="11088716" r:id="rId10"/>
    <p:sldId id="11088717" r:id="rId11"/>
    <p:sldId id="11088718" r:id="rId12"/>
    <p:sldId id="11088721" r:id="rId13"/>
    <p:sldId id="11088722" r:id="rId14"/>
    <p:sldId id="11088723" r:id="rId15"/>
    <p:sldId id="11088724" r:id="rId16"/>
    <p:sldId id="11088719" r:id="rId17"/>
    <p:sldId id="11088725" r:id="rId18"/>
    <p:sldId id="11088726" r:id="rId19"/>
    <p:sldId id="11088727" r:id="rId20"/>
    <p:sldId id="11088728" r:id="rId21"/>
    <p:sldId id="11088720" r:id="rId22"/>
    <p:sldId id="11088729" r:id="rId23"/>
    <p:sldId id="11088730" r:id="rId24"/>
    <p:sldId id="11088731" r:id="rId25"/>
    <p:sldId id="11088732" r:id="rId26"/>
    <p:sldId id="11088733" r:id="rId27"/>
    <p:sldId id="11088734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1C00"/>
    <a:srgbClr val="2E3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2" autoAdjust="0"/>
    <p:restoredTop sz="87808" autoAdjust="0"/>
  </p:normalViewPr>
  <p:slideViewPr>
    <p:cSldViewPr snapToGrid="0">
      <p:cViewPr>
        <p:scale>
          <a:sx n="66" d="100"/>
          <a:sy n="66" d="100"/>
        </p:scale>
        <p:origin x="219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7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E1A267-8D72-4A19-A93F-F3D17380E2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61E769-C257-479E-B448-4601EB22E9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3"/>
          <p:cNvSpPr txBox="1"/>
          <p:nvPr userDrawn="1"/>
        </p:nvSpPr>
        <p:spPr>
          <a:xfrm>
            <a:off x="2209800" y="672147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E7105-853F-4B19-81E9-72D8543A96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FF4E7-63D9-45C9-AD0C-C7A246777A3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800" advClick="0" advTm="0">
        <p14:flythrough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6.xml"/><Relationship Id="rId7" Type="http://schemas.openxmlformats.org/officeDocument/2006/relationships/image" Target="../media/image25.jpe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jpe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jpeg"/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10.jpeg"/><Relationship Id="rId6" Type="http://schemas.openxmlformats.org/officeDocument/2006/relationships/tags" Target="../tags/tag3.xml"/><Relationship Id="rId5" Type="http://schemas.openxmlformats.org/officeDocument/2006/relationships/image" Target="../media/image9.jpeg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11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30144" y="4876994"/>
            <a:ext cx="10935351" cy="1372431"/>
            <a:chOff x="665544" y="4098289"/>
            <a:chExt cx="11586258" cy="145412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65544" y="4098289"/>
              <a:ext cx="5793129" cy="145412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458673" y="4098289"/>
              <a:ext cx="5793129" cy="1454122"/>
            </a:xfrm>
            <a:prstGeom prst="rect">
              <a:avLst/>
            </a:prstGeom>
          </p:spPr>
        </p:pic>
      </p:grpSp>
      <p:cxnSp>
        <p:nvCxnSpPr>
          <p:cNvPr id="16" name="直接连接符 7"/>
          <p:cNvCxnSpPr>
            <a:cxnSpLocks noChangeShapeType="1"/>
          </p:cNvCxnSpPr>
          <p:nvPr/>
        </p:nvCxnSpPr>
        <p:spPr bwMode="auto">
          <a:xfrm flipH="1">
            <a:off x="2501900" y="3499547"/>
            <a:ext cx="7175500" cy="0"/>
          </a:xfrm>
          <a:prstGeom prst="line">
            <a:avLst/>
          </a:prstGeom>
          <a:noFill/>
          <a:ln w="9525">
            <a:solidFill>
              <a:srgbClr val="CB1C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 Placeholder 4"/>
          <p:cNvSpPr txBox="1"/>
          <p:nvPr/>
        </p:nvSpPr>
        <p:spPr>
          <a:xfrm>
            <a:off x="2343732" y="3597993"/>
            <a:ext cx="7500126" cy="76528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1201420">
              <a:lnSpc>
                <a:spcPct val="114000"/>
              </a:lnSpc>
              <a:spcBef>
                <a:spcPts val="1315"/>
              </a:spcBef>
              <a:buNone/>
              <a:defRPr/>
            </a:pPr>
            <a:r>
              <a:rPr lang="en-US" altLang="zh-CN" sz="1600" dirty="0">
                <a:cs typeface="+mn-ea"/>
                <a:sym typeface="+mn-lt"/>
              </a:rPr>
              <a:t>Time would heal almost all wounds. If your wounds have not been healed up, please wait for a short while. </a:t>
            </a:r>
            <a:endParaRPr kumimoji="0" lang="id-ID" sz="1600" b="0" i="0" u="none" strike="noStrike" kern="1200" cap="none" spc="394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88636" y="2277980"/>
            <a:ext cx="7610317" cy="12464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01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5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商业</a:t>
            </a:r>
            <a:r>
              <a:rPr kumimoji="0" lang="zh-CN" altLang="en-US" sz="75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计划书模板</a:t>
            </a:r>
            <a:endParaRPr kumimoji="0" lang="zh-CN" altLang="en-US" sz="75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12412" y="1338750"/>
            <a:ext cx="6767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POWERPOINT</a:t>
            </a:r>
            <a:endParaRPr kumimoji="0" lang="zh-CN" altLang="en-US" sz="54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65321" y="4416903"/>
            <a:ext cx="3648658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01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PC6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时间：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20XX.1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ythrough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企业品牌介绍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31"/>
          <p:cNvSpPr/>
          <p:nvPr/>
        </p:nvSpPr>
        <p:spPr>
          <a:xfrm>
            <a:off x="4267200" y="1997315"/>
            <a:ext cx="1517963" cy="483157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solidFill>
            <a:schemeClr val="bg1"/>
          </a:solidFill>
          <a:ln w="222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31"/>
          <p:cNvSpPr/>
          <p:nvPr/>
        </p:nvSpPr>
        <p:spPr>
          <a:xfrm>
            <a:off x="4267200" y="3046491"/>
            <a:ext cx="1517963" cy="483157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solidFill>
            <a:schemeClr val="bg1"/>
          </a:solidFill>
          <a:ln w="222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31"/>
          <p:cNvSpPr/>
          <p:nvPr/>
        </p:nvSpPr>
        <p:spPr>
          <a:xfrm>
            <a:off x="4267200" y="4075132"/>
            <a:ext cx="1517963" cy="483157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solidFill>
            <a:schemeClr val="bg1"/>
          </a:solidFill>
          <a:ln w="222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31"/>
          <p:cNvSpPr/>
          <p:nvPr/>
        </p:nvSpPr>
        <p:spPr>
          <a:xfrm>
            <a:off x="4267200" y="5109400"/>
            <a:ext cx="1517963" cy="483157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solidFill>
            <a:schemeClr val="bg1"/>
          </a:solidFill>
          <a:ln w="22225" cap="rnd">
            <a:noFill/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800" b="1" i="0" u="none" strike="noStrike" kern="1200" cap="none" spc="3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44857" y="1972605"/>
            <a:ext cx="4354765" cy="57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44857" y="3018349"/>
            <a:ext cx="4354765" cy="57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ea typeface="印品丫丫体-D版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44857" y="4043804"/>
            <a:ext cx="4354765" cy="57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ea typeface="印品丫丫体-D版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44857" y="5071957"/>
            <a:ext cx="4240465" cy="5786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ea typeface="印品丫丫体-D版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ea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ea typeface="+mn-ea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478342" y="2093983"/>
            <a:ext cx="2484443" cy="3321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3" grpId="0" bldLvl="0" animBg="1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企业品牌介绍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38062" y="1716918"/>
            <a:ext cx="2464839" cy="1237903"/>
            <a:chOff x="5938062" y="1716918"/>
            <a:chExt cx="2464839" cy="1237903"/>
          </a:xfrm>
        </p:grpSpPr>
        <p:sp>
          <p:nvSpPr>
            <p:cNvPr id="7" name="文本框 6"/>
            <p:cNvSpPr txBox="1"/>
            <p:nvPr/>
          </p:nvSpPr>
          <p:spPr>
            <a:xfrm>
              <a:off x="5938062" y="2117028"/>
              <a:ext cx="2464839" cy="837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印品丫丫体-D版" panose="02010601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938062" y="1716918"/>
              <a:ext cx="19853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743989" y="4485189"/>
            <a:ext cx="2464839" cy="1237903"/>
            <a:chOff x="8743989" y="4421689"/>
            <a:chExt cx="2464839" cy="1237903"/>
          </a:xfrm>
        </p:grpSpPr>
        <p:sp>
          <p:nvSpPr>
            <p:cNvPr id="10" name="文本框 9"/>
            <p:cNvSpPr txBox="1"/>
            <p:nvPr/>
          </p:nvSpPr>
          <p:spPr>
            <a:xfrm>
              <a:off x="8743989" y="4821799"/>
              <a:ext cx="2464839" cy="837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印品丫丫体-D版" panose="02010601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743989" y="4421689"/>
              <a:ext cx="19853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0637" y="3796630"/>
            <a:ext cx="2734981" cy="1236161"/>
            <a:chOff x="680637" y="3796630"/>
            <a:chExt cx="2734981" cy="1236161"/>
          </a:xfrm>
        </p:grpSpPr>
        <p:sp>
          <p:nvSpPr>
            <p:cNvPr id="13" name="文本框 12"/>
            <p:cNvSpPr txBox="1"/>
            <p:nvPr/>
          </p:nvSpPr>
          <p:spPr>
            <a:xfrm>
              <a:off x="680637" y="4171017"/>
              <a:ext cx="246483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30240" y="3796630"/>
              <a:ext cx="19853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27682" y="4550430"/>
            <a:ext cx="2734981" cy="1212180"/>
            <a:chOff x="3227682" y="4550430"/>
            <a:chExt cx="2734981" cy="1212180"/>
          </a:xfrm>
        </p:grpSpPr>
        <p:sp>
          <p:nvSpPr>
            <p:cNvPr id="16" name="文本框 15"/>
            <p:cNvSpPr txBox="1"/>
            <p:nvPr/>
          </p:nvSpPr>
          <p:spPr>
            <a:xfrm>
              <a:off x="3227682" y="4924817"/>
              <a:ext cx="2464839" cy="837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ea typeface="印品丫丫体-D版" panose="02010601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977285" y="4550430"/>
              <a:ext cx="19853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1430240" y="2260483"/>
            <a:ext cx="1469076" cy="1469076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06064" y="2569932"/>
            <a:ext cx="1835273" cy="1835273"/>
          </a:xfrm>
          <a:prstGeom prst="ellipse">
            <a:avLst/>
          </a:prstGeom>
          <a:blipFill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196213" y="3062092"/>
            <a:ext cx="1469076" cy="1469076"/>
          </a:xfrm>
          <a:prstGeom prst="ellipse">
            <a:avLst/>
          </a:prstGeom>
          <a:blipFill>
            <a:blip r:embed="rId4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458090" y="2436311"/>
            <a:ext cx="1985378" cy="1985378"/>
          </a:xfrm>
          <a:prstGeom prst="ellipse">
            <a:avLst/>
          </a:prstGeom>
          <a:blipFill>
            <a:blip r:embed="rId5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企业品牌介绍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18"/>
          <p:cNvGrpSpPr/>
          <p:nvPr/>
        </p:nvGrpSpPr>
        <p:grpSpPr>
          <a:xfrm>
            <a:off x="1246780" y="2292268"/>
            <a:ext cx="2406915" cy="1563600"/>
            <a:chOff x="5561428" y="3906259"/>
            <a:chExt cx="2406915" cy="1563599"/>
          </a:xfrm>
        </p:grpSpPr>
        <p:sp>
          <p:nvSpPr>
            <p:cNvPr id="7" name="Rounded Rectangle 19"/>
            <p:cNvSpPr/>
            <p:nvPr/>
          </p:nvSpPr>
          <p:spPr>
            <a:xfrm>
              <a:off x="5575941" y="3906259"/>
              <a:ext cx="687003" cy="687003"/>
            </a:xfrm>
            <a:prstGeom prst="roundRect">
              <a:avLst/>
            </a:prstGeom>
            <a:solidFill>
              <a:srgbClr val="2E3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GB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TextBox 20"/>
            <p:cNvSpPr txBox="1"/>
            <p:nvPr/>
          </p:nvSpPr>
          <p:spPr>
            <a:xfrm>
              <a:off x="6262944" y="419315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Rectangle 21"/>
            <p:cNvSpPr/>
            <p:nvPr/>
          </p:nvSpPr>
          <p:spPr>
            <a:xfrm>
              <a:off x="5561428" y="4608085"/>
              <a:ext cx="2406915" cy="861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" name="Group 22"/>
          <p:cNvGrpSpPr/>
          <p:nvPr/>
        </p:nvGrpSpPr>
        <p:grpSpPr>
          <a:xfrm>
            <a:off x="4465597" y="2286005"/>
            <a:ext cx="2406915" cy="1563600"/>
            <a:chOff x="5561428" y="3906259"/>
            <a:chExt cx="2406915" cy="1563599"/>
          </a:xfrm>
        </p:grpSpPr>
        <p:sp>
          <p:nvSpPr>
            <p:cNvPr id="11" name="Rounded Rectangle 23"/>
            <p:cNvSpPr/>
            <p:nvPr/>
          </p:nvSpPr>
          <p:spPr>
            <a:xfrm>
              <a:off x="5575941" y="3906259"/>
              <a:ext cx="687003" cy="687003"/>
            </a:xfrm>
            <a:prstGeom prst="roundRect">
              <a:avLst/>
            </a:prstGeom>
            <a:solidFill>
              <a:srgbClr val="CB1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TextBox 24"/>
            <p:cNvSpPr txBox="1"/>
            <p:nvPr/>
          </p:nvSpPr>
          <p:spPr>
            <a:xfrm>
              <a:off x="6262944" y="419315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Rectangle 25"/>
            <p:cNvSpPr/>
            <p:nvPr/>
          </p:nvSpPr>
          <p:spPr>
            <a:xfrm>
              <a:off x="5561428" y="4608085"/>
              <a:ext cx="2406915" cy="861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Group 26"/>
          <p:cNvGrpSpPr/>
          <p:nvPr/>
        </p:nvGrpSpPr>
        <p:grpSpPr>
          <a:xfrm>
            <a:off x="1244995" y="4196160"/>
            <a:ext cx="2406915" cy="1563600"/>
            <a:chOff x="5561428" y="3906259"/>
            <a:chExt cx="2406915" cy="1563599"/>
          </a:xfrm>
        </p:grpSpPr>
        <p:sp>
          <p:nvSpPr>
            <p:cNvPr id="15" name="Rounded Rectangle 27"/>
            <p:cNvSpPr/>
            <p:nvPr/>
          </p:nvSpPr>
          <p:spPr>
            <a:xfrm>
              <a:off x="5575941" y="3906259"/>
              <a:ext cx="687003" cy="687003"/>
            </a:xfrm>
            <a:prstGeom prst="roundRect">
              <a:avLst/>
            </a:prstGeom>
            <a:solidFill>
              <a:srgbClr val="CB1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TextBox 28"/>
            <p:cNvSpPr txBox="1"/>
            <p:nvPr/>
          </p:nvSpPr>
          <p:spPr>
            <a:xfrm>
              <a:off x="6262944" y="4193152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Rectangle 29"/>
            <p:cNvSpPr/>
            <p:nvPr/>
          </p:nvSpPr>
          <p:spPr>
            <a:xfrm>
              <a:off x="5561428" y="4608085"/>
              <a:ext cx="2406915" cy="861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4463812" y="4189898"/>
            <a:ext cx="2406915" cy="1563600"/>
            <a:chOff x="5561428" y="3906259"/>
            <a:chExt cx="2406915" cy="1563599"/>
          </a:xfrm>
        </p:grpSpPr>
        <p:sp>
          <p:nvSpPr>
            <p:cNvPr id="19" name="Rounded Rectangle 31"/>
            <p:cNvSpPr/>
            <p:nvPr/>
          </p:nvSpPr>
          <p:spPr>
            <a:xfrm>
              <a:off x="5575941" y="3906259"/>
              <a:ext cx="687003" cy="687003"/>
            </a:xfrm>
            <a:prstGeom prst="roundRect">
              <a:avLst/>
            </a:prstGeom>
            <a:solidFill>
              <a:srgbClr val="2E3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en-GB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TextBox 32"/>
            <p:cNvSpPr txBox="1"/>
            <p:nvPr/>
          </p:nvSpPr>
          <p:spPr>
            <a:xfrm>
              <a:off x="6262944" y="4193152"/>
              <a:ext cx="12442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Rectangle 33"/>
            <p:cNvSpPr/>
            <p:nvPr/>
          </p:nvSpPr>
          <p:spPr>
            <a:xfrm>
              <a:off x="5561428" y="4608085"/>
              <a:ext cx="2406915" cy="861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545980" y="2201341"/>
            <a:ext cx="3317282" cy="33172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92389" y="2898670"/>
            <a:ext cx="11107268" cy="3320996"/>
            <a:chOff x="492389" y="2898670"/>
            <a:chExt cx="11107268" cy="332099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92389" y="2898670"/>
              <a:ext cx="6646682" cy="332099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994789" y="3918857"/>
              <a:ext cx="4604868" cy="2300809"/>
            </a:xfrm>
            <a:prstGeom prst="rect">
              <a:avLst/>
            </a:prstGeom>
          </p:spPr>
        </p:pic>
      </p:grpSp>
      <p:sp>
        <p:nvSpPr>
          <p:cNvPr id="20" name="Rectangle 11"/>
          <p:cNvSpPr>
            <a:spLocks noChangeArrowheads="1"/>
          </p:cNvSpPr>
          <p:nvPr/>
        </p:nvSpPr>
        <p:spPr bwMode="gray">
          <a:xfrm>
            <a:off x="5333476" y="1479747"/>
            <a:ext cx="4274790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品牌发展历程</a:t>
            </a:r>
            <a:endParaRPr lang="zh-CN" altLang="en-US" sz="44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gray">
          <a:xfrm>
            <a:off x="3529158" y="1171685"/>
            <a:ext cx="1822935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300" normalizeH="0" baseline="0" noProof="0" dirty="0">
                <a:ln>
                  <a:noFill/>
                </a:ln>
                <a:solidFill>
                  <a:srgbClr val="CB1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11500" b="1" i="0" u="none" strike="noStrike" kern="1200" cap="none" spc="300" normalizeH="0" baseline="0" noProof="0" dirty="0">
              <a:ln>
                <a:noFill/>
              </a:ln>
              <a:solidFill>
                <a:srgbClr val="CB1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5457762" y="2222421"/>
            <a:ext cx="4386764" cy="1017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</a:pPr>
            <a:r>
              <a:rPr lang="en-US" altLang="zh-CN" sz="1400" dirty="0">
                <a:cs typeface="+mn-ea"/>
                <a:sym typeface="+mn-lt"/>
              </a:rPr>
              <a:t>No matter how long the rain lasts, there will be a rainbow in the end. No matter how sad you may be, believe, that happiness is waiting.</a:t>
            </a:r>
            <a:endParaRPr kumimoji="0" lang="zh-CN" altLang="en-US" sz="1400" b="0" i="0" u="none" strike="noStrike" kern="1200" cap="none" spc="394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品牌发展历程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3"/>
          <p:cNvGrpSpPr/>
          <p:nvPr>
            <p:custDataLst>
              <p:tags r:id="rId2"/>
            </p:custDataLst>
          </p:nvPr>
        </p:nvGrpSpPr>
        <p:grpSpPr>
          <a:xfrm>
            <a:off x="5626808" y="2082008"/>
            <a:ext cx="5120567" cy="1047319"/>
            <a:chOff x="7648523" y="1705121"/>
            <a:chExt cx="1829498" cy="1047319"/>
          </a:xfrm>
        </p:grpSpPr>
        <p:sp>
          <p:nvSpPr>
            <p:cNvPr id="24" name="TextBox 32"/>
            <p:cNvSpPr txBox="1"/>
            <p:nvPr/>
          </p:nvSpPr>
          <p:spPr>
            <a:xfrm>
              <a:off x="7662959" y="2049390"/>
              <a:ext cx="1815062" cy="703050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TextBox 33"/>
            <p:cNvSpPr txBox="1"/>
            <p:nvPr/>
          </p:nvSpPr>
          <p:spPr>
            <a:xfrm>
              <a:off x="7648523" y="1705121"/>
              <a:ext cx="706756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2"/>
          <p:cNvGrpSpPr/>
          <p:nvPr>
            <p:custDataLst>
              <p:tags r:id="rId3"/>
            </p:custDataLst>
          </p:nvPr>
        </p:nvGrpSpPr>
        <p:grpSpPr>
          <a:xfrm>
            <a:off x="5629112" y="4749380"/>
            <a:ext cx="5120567" cy="1029512"/>
            <a:chOff x="7648523" y="1705121"/>
            <a:chExt cx="1829498" cy="1029512"/>
          </a:xfrm>
        </p:grpSpPr>
        <p:sp>
          <p:nvSpPr>
            <p:cNvPr id="27" name="TextBox 32"/>
            <p:cNvSpPr txBox="1"/>
            <p:nvPr/>
          </p:nvSpPr>
          <p:spPr>
            <a:xfrm>
              <a:off x="7662959" y="2031583"/>
              <a:ext cx="1815062" cy="703050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TextBox 33"/>
            <p:cNvSpPr txBox="1"/>
            <p:nvPr/>
          </p:nvSpPr>
          <p:spPr>
            <a:xfrm>
              <a:off x="7648523" y="1705121"/>
              <a:ext cx="706756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43025" y="1853408"/>
            <a:ext cx="3767656" cy="3733950"/>
            <a:chOff x="601199" y="1509237"/>
            <a:chExt cx="5101364" cy="505572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3289564" y="1523811"/>
              <a:ext cx="2412999" cy="2413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3308380" y="4196934"/>
              <a:ext cx="2368030" cy="2368031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619632" y="4188829"/>
              <a:ext cx="2376135" cy="237613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601199" y="1509237"/>
              <a:ext cx="2412999" cy="241300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grpSp>
        <p:nvGrpSpPr>
          <p:cNvPr id="34" name="1"/>
          <p:cNvGrpSpPr/>
          <p:nvPr>
            <p:custDataLst>
              <p:tags r:id="rId8"/>
            </p:custDataLst>
          </p:nvPr>
        </p:nvGrpSpPr>
        <p:grpSpPr>
          <a:xfrm>
            <a:off x="5624150" y="3455789"/>
            <a:ext cx="5120567" cy="1029512"/>
            <a:chOff x="7648523" y="1705121"/>
            <a:chExt cx="1829498" cy="1029512"/>
          </a:xfrm>
        </p:grpSpPr>
        <p:sp>
          <p:nvSpPr>
            <p:cNvPr id="35" name="TextBox 32"/>
            <p:cNvSpPr txBox="1"/>
            <p:nvPr/>
          </p:nvSpPr>
          <p:spPr>
            <a:xfrm>
              <a:off x="7662959" y="2031583"/>
              <a:ext cx="1815062" cy="703050"/>
            </a:xfrm>
            <a:prstGeom prst="rect">
              <a:avLst/>
            </a:prstGeom>
          </p:spPr>
          <p:txBody>
            <a:bodyPr vert="horz" wrap="square" lIns="91440" tIns="45720" rIns="91440" bIns="4572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TextBox 33"/>
            <p:cNvSpPr txBox="1"/>
            <p:nvPr/>
          </p:nvSpPr>
          <p:spPr>
            <a:xfrm>
              <a:off x="7648523" y="1705121"/>
              <a:ext cx="706756" cy="369332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品牌发展历程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74127" y="2498895"/>
            <a:ext cx="4440156" cy="2338308"/>
            <a:chOff x="3408444" y="3048890"/>
            <a:chExt cx="5365749" cy="2825751"/>
          </a:xfrm>
        </p:grpSpPr>
        <p:sp>
          <p:nvSpPr>
            <p:cNvPr id="7" name="Rectangle 11"/>
            <p:cNvSpPr/>
            <p:nvPr/>
          </p:nvSpPr>
          <p:spPr bwMode="auto">
            <a:xfrm>
              <a:off x="4276807" y="3193353"/>
              <a:ext cx="3665537" cy="2262188"/>
            </a:xfrm>
            <a:prstGeom prst="rect">
              <a:avLst/>
            </a:prstGeom>
            <a:solidFill>
              <a:srgbClr val="FE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13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: Shape 12"/>
            <p:cNvSpPr/>
            <p:nvPr/>
          </p:nvSpPr>
          <p:spPr bwMode="auto">
            <a:xfrm>
              <a:off x="3408444" y="5742878"/>
              <a:ext cx="5356224" cy="131763"/>
            </a:xfrm>
            <a:custGeom>
              <a:avLst/>
              <a:gdLst>
                <a:gd name="T0" fmla="*/ 10 w 1623"/>
                <a:gd name="T1" fmla="*/ 6 h 40"/>
                <a:gd name="T2" fmla="*/ 71 w 1623"/>
                <a:gd name="T3" fmla="*/ 40 h 40"/>
                <a:gd name="T4" fmla="*/ 1560 w 1623"/>
                <a:gd name="T5" fmla="*/ 40 h 40"/>
                <a:gd name="T6" fmla="*/ 1623 w 1623"/>
                <a:gd name="T7" fmla="*/ 13 h 40"/>
                <a:gd name="T8" fmla="*/ 1623 w 1623"/>
                <a:gd name="T9" fmla="*/ 0 h 40"/>
                <a:gd name="T10" fmla="*/ 10 w 1623"/>
                <a:gd name="T1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3" h="40">
                  <a:moveTo>
                    <a:pt x="10" y="6"/>
                  </a:moveTo>
                  <a:cubicBezTo>
                    <a:pt x="10" y="6"/>
                    <a:pt x="0" y="24"/>
                    <a:pt x="71" y="40"/>
                  </a:cubicBezTo>
                  <a:cubicBezTo>
                    <a:pt x="1560" y="40"/>
                    <a:pt x="1560" y="40"/>
                    <a:pt x="1560" y="40"/>
                  </a:cubicBezTo>
                  <a:cubicBezTo>
                    <a:pt x="1560" y="40"/>
                    <a:pt x="1610" y="37"/>
                    <a:pt x="1623" y="13"/>
                  </a:cubicBezTo>
                  <a:cubicBezTo>
                    <a:pt x="1623" y="0"/>
                    <a:pt x="1623" y="0"/>
                    <a:pt x="1623" y="0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13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: Shape 13"/>
            <p:cNvSpPr/>
            <p:nvPr/>
          </p:nvSpPr>
          <p:spPr bwMode="auto">
            <a:xfrm>
              <a:off x="3438607" y="5636516"/>
              <a:ext cx="5335586" cy="165100"/>
            </a:xfrm>
            <a:custGeom>
              <a:avLst/>
              <a:gdLst>
                <a:gd name="T0" fmla="*/ 1 w 1617"/>
                <a:gd name="T1" fmla="*/ 0 h 50"/>
                <a:gd name="T2" fmla="*/ 1615 w 1617"/>
                <a:gd name="T3" fmla="*/ 0 h 50"/>
                <a:gd name="T4" fmla="*/ 1615 w 1617"/>
                <a:gd name="T5" fmla="*/ 41 h 50"/>
                <a:gd name="T6" fmla="*/ 1598 w 1617"/>
                <a:gd name="T7" fmla="*/ 46 h 50"/>
                <a:gd name="T8" fmla="*/ 17 w 1617"/>
                <a:gd name="T9" fmla="*/ 46 h 50"/>
                <a:gd name="T10" fmla="*/ 0 w 1617"/>
                <a:gd name="T11" fmla="*/ 40 h 50"/>
                <a:gd name="T12" fmla="*/ 1 w 161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7" h="50">
                  <a:moveTo>
                    <a:pt x="1" y="0"/>
                  </a:moveTo>
                  <a:cubicBezTo>
                    <a:pt x="1615" y="0"/>
                    <a:pt x="1615" y="0"/>
                    <a:pt x="1615" y="0"/>
                  </a:cubicBezTo>
                  <a:cubicBezTo>
                    <a:pt x="1615" y="41"/>
                    <a:pt x="1615" y="41"/>
                    <a:pt x="1615" y="41"/>
                  </a:cubicBezTo>
                  <a:cubicBezTo>
                    <a:pt x="1615" y="41"/>
                    <a:pt x="1617" y="47"/>
                    <a:pt x="159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2" y="50"/>
                    <a:pt x="0" y="4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13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: Shape 14"/>
            <p:cNvSpPr/>
            <p:nvPr/>
          </p:nvSpPr>
          <p:spPr bwMode="auto">
            <a:xfrm>
              <a:off x="8321756" y="5706365"/>
              <a:ext cx="198437" cy="19051"/>
            </a:xfrm>
            <a:custGeom>
              <a:avLst/>
              <a:gdLst>
                <a:gd name="T0" fmla="*/ 60 w 60"/>
                <a:gd name="T1" fmla="*/ 3 h 6"/>
                <a:gd name="T2" fmla="*/ 57 w 60"/>
                <a:gd name="T3" fmla="*/ 6 h 6"/>
                <a:gd name="T4" fmla="*/ 3 w 60"/>
                <a:gd name="T5" fmla="*/ 6 h 6"/>
                <a:gd name="T6" fmla="*/ 0 w 60"/>
                <a:gd name="T7" fmla="*/ 3 h 6"/>
                <a:gd name="T8" fmla="*/ 0 w 60"/>
                <a:gd name="T9" fmla="*/ 3 h 6"/>
                <a:gd name="T10" fmla="*/ 3 w 60"/>
                <a:gd name="T11" fmla="*/ 0 h 6"/>
                <a:gd name="T12" fmla="*/ 57 w 60"/>
                <a:gd name="T13" fmla="*/ 0 h 6"/>
                <a:gd name="T14" fmla="*/ 60 w 60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">
                  <a:moveTo>
                    <a:pt x="60" y="3"/>
                  </a:moveTo>
                  <a:cubicBezTo>
                    <a:pt x="60" y="5"/>
                    <a:pt x="59" y="6"/>
                    <a:pt x="5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2"/>
                    <a:pt x="60" y="3"/>
                  </a:cubicBezTo>
                  <a:close/>
                </a:path>
              </a:pathLst>
            </a:custGeom>
            <a:solidFill>
              <a:srgbClr val="152C3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13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Rectangle: Rounded Corners 15"/>
            <p:cNvSpPr/>
            <p:nvPr/>
          </p:nvSpPr>
          <p:spPr>
            <a:xfrm>
              <a:off x="5796961" y="5598385"/>
              <a:ext cx="579189" cy="1079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135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118056" y="3048890"/>
              <a:ext cx="3970337" cy="2673351"/>
              <a:chOff x="4118056" y="3048890"/>
              <a:chExt cx="3970337" cy="2673351"/>
            </a:xfrm>
          </p:grpSpPr>
          <p:sp>
            <p:nvSpPr>
              <p:cNvPr id="13" name="Freeform: Shape 10"/>
              <p:cNvSpPr/>
              <p:nvPr/>
            </p:nvSpPr>
            <p:spPr bwMode="auto">
              <a:xfrm>
                <a:off x="4118056" y="3048890"/>
                <a:ext cx="3970337" cy="2673351"/>
              </a:xfrm>
              <a:custGeom>
                <a:avLst/>
                <a:gdLst>
                  <a:gd name="T0" fmla="*/ 1203 w 1203"/>
                  <a:gd name="T1" fmla="*/ 773 h 810"/>
                  <a:gd name="T2" fmla="*/ 1176 w 1203"/>
                  <a:gd name="T3" fmla="*/ 810 h 810"/>
                  <a:gd name="T4" fmla="*/ 28 w 1203"/>
                  <a:gd name="T5" fmla="*/ 810 h 810"/>
                  <a:gd name="T6" fmla="*/ 0 w 1203"/>
                  <a:gd name="T7" fmla="*/ 773 h 810"/>
                  <a:gd name="T8" fmla="*/ 0 w 1203"/>
                  <a:gd name="T9" fmla="*/ 37 h 810"/>
                  <a:gd name="T10" fmla="*/ 28 w 1203"/>
                  <a:gd name="T11" fmla="*/ 0 h 810"/>
                  <a:gd name="T12" fmla="*/ 1176 w 1203"/>
                  <a:gd name="T13" fmla="*/ 0 h 810"/>
                  <a:gd name="T14" fmla="*/ 1203 w 1203"/>
                  <a:gd name="T15" fmla="*/ 37 h 810"/>
                  <a:gd name="T16" fmla="*/ 1203 w 1203"/>
                  <a:gd name="T17" fmla="*/ 773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3" h="810">
                    <a:moveTo>
                      <a:pt x="1203" y="773"/>
                    </a:moveTo>
                    <a:cubicBezTo>
                      <a:pt x="1203" y="794"/>
                      <a:pt x="1191" y="810"/>
                      <a:pt x="1176" y="810"/>
                    </a:cubicBezTo>
                    <a:cubicBezTo>
                      <a:pt x="28" y="810"/>
                      <a:pt x="28" y="810"/>
                      <a:pt x="28" y="810"/>
                    </a:cubicBezTo>
                    <a:cubicBezTo>
                      <a:pt x="12" y="810"/>
                      <a:pt x="0" y="794"/>
                      <a:pt x="0" y="77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6"/>
                      <a:pt x="12" y="0"/>
                      <a:pt x="28" y="0"/>
                    </a:cubicBezTo>
                    <a:cubicBezTo>
                      <a:pt x="1176" y="0"/>
                      <a:pt x="1176" y="0"/>
                      <a:pt x="1176" y="0"/>
                    </a:cubicBezTo>
                    <a:cubicBezTo>
                      <a:pt x="1191" y="0"/>
                      <a:pt x="1203" y="16"/>
                      <a:pt x="1203" y="37"/>
                    </a:cubicBezTo>
                    <a:lnTo>
                      <a:pt x="1203" y="773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135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Rectangle 2"/>
              <p:cNvSpPr/>
              <p:nvPr/>
            </p:nvSpPr>
            <p:spPr>
              <a:xfrm>
                <a:off x="4276807" y="3193353"/>
                <a:ext cx="3665537" cy="2262188"/>
              </a:xfrm>
              <a:prstGeom prst="rect">
                <a:avLst/>
              </a:prstGeom>
              <a:blipFill dpi="0" rotWithShape="1">
                <a:blip r:embed="rId2" cstate="screen"/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2135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31"/>
          <p:cNvGrpSpPr/>
          <p:nvPr/>
        </p:nvGrpSpPr>
        <p:grpSpPr>
          <a:xfrm>
            <a:off x="8104098" y="2542022"/>
            <a:ext cx="2968625" cy="1083945"/>
            <a:chOff x="2084790" y="3062810"/>
            <a:chExt cx="2446744" cy="1083945"/>
          </a:xfrm>
        </p:grpSpPr>
        <p:sp>
          <p:nvSpPr>
            <p:cNvPr id="16" name="TextBox 32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96000" tIns="0" rIns="96000" bIns="0" anchor="b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TextBox 33"/>
            <p:cNvSpPr txBox="1"/>
            <p:nvPr/>
          </p:nvSpPr>
          <p:spPr>
            <a:xfrm>
              <a:off x="2084790" y="3346020"/>
              <a:ext cx="2446744" cy="800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96000" tIns="0" rIns="96000" bIns="0" anchor="t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6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06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Group 34"/>
          <p:cNvGrpSpPr/>
          <p:nvPr/>
        </p:nvGrpSpPr>
        <p:grpSpPr>
          <a:xfrm>
            <a:off x="8104098" y="3626258"/>
            <a:ext cx="2968625" cy="1210945"/>
            <a:chOff x="2084790" y="3062810"/>
            <a:chExt cx="2446744" cy="1210945"/>
          </a:xfrm>
        </p:grpSpPr>
        <p:sp>
          <p:nvSpPr>
            <p:cNvPr id="19" name="TextBox 35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96000" tIns="0" rIns="96000" bIns="0" anchor="b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TextBox 36"/>
            <p:cNvSpPr txBox="1"/>
            <p:nvPr/>
          </p:nvSpPr>
          <p:spPr>
            <a:xfrm>
              <a:off x="2084790" y="3346020"/>
              <a:ext cx="2446744" cy="927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96000" tIns="0" rIns="96000" bIns="0" anchor="t" anchorCtr="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6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06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Group 31"/>
          <p:cNvGrpSpPr/>
          <p:nvPr/>
        </p:nvGrpSpPr>
        <p:grpSpPr>
          <a:xfrm>
            <a:off x="1164642" y="2618438"/>
            <a:ext cx="2968626" cy="1083945"/>
            <a:chOff x="2084789" y="3062810"/>
            <a:chExt cx="2446745" cy="1083945"/>
          </a:xfrm>
        </p:grpSpPr>
        <p:sp>
          <p:nvSpPr>
            <p:cNvPr id="22" name="TextBox 32"/>
            <p:cNvSpPr txBox="1"/>
            <p:nvPr/>
          </p:nvSpPr>
          <p:spPr>
            <a:xfrm>
              <a:off x="2084789" y="3062810"/>
              <a:ext cx="2393433" cy="222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96000" tIns="0" rIns="96000" bIns="0" anchor="b" anchorCtr="0">
              <a:noAutofit/>
            </a:bodyPr>
            <a:lstStyle>
              <a:defPPr>
                <a:defRPr lang="zh-CN"/>
              </a:defPPr>
              <a:lvl1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865" b="1" i="0" u="none" strike="noStrike" cap="none" spc="0" normalizeH="0" baseline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ea"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33"/>
            <p:cNvSpPr txBox="1"/>
            <p:nvPr/>
          </p:nvSpPr>
          <p:spPr>
            <a:xfrm>
              <a:off x="2084790" y="3346020"/>
              <a:ext cx="2446744" cy="800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96000" tIns="0" rIns="96000" bIns="0" anchor="t" anchorCtr="0">
              <a:norm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6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06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4" name="Group 34"/>
          <p:cNvGrpSpPr/>
          <p:nvPr/>
        </p:nvGrpSpPr>
        <p:grpSpPr>
          <a:xfrm>
            <a:off x="1164643" y="3702674"/>
            <a:ext cx="2968625" cy="1210945"/>
            <a:chOff x="2084790" y="3062810"/>
            <a:chExt cx="2446744" cy="1210945"/>
          </a:xfrm>
        </p:grpSpPr>
        <p:sp>
          <p:nvSpPr>
            <p:cNvPr id="25" name="TextBox 35"/>
            <p:cNvSpPr txBox="1"/>
            <p:nvPr/>
          </p:nvSpPr>
          <p:spPr>
            <a:xfrm>
              <a:off x="2084790" y="3062810"/>
              <a:ext cx="2393432" cy="283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96000" tIns="0" rIns="96000" bIns="0" anchor="b" anchorCtr="0">
              <a:norm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Box 36"/>
            <p:cNvSpPr txBox="1"/>
            <p:nvPr/>
          </p:nvSpPr>
          <p:spPr>
            <a:xfrm>
              <a:off x="2084790" y="3346020"/>
              <a:ext cx="2446744" cy="927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96000" tIns="0" rIns="96000" bIns="0" anchor="t" anchorCtr="0">
              <a:norm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6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06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品牌发展历程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11"/>
          <p:cNvSpPr/>
          <p:nvPr/>
        </p:nvSpPr>
        <p:spPr>
          <a:xfrm>
            <a:off x="1409700" y="2790137"/>
            <a:ext cx="4410932" cy="57932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22"/>
          <p:cNvSpPr/>
          <p:nvPr/>
        </p:nvSpPr>
        <p:spPr>
          <a:xfrm>
            <a:off x="1409700" y="3860901"/>
            <a:ext cx="4410932" cy="5899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44"/>
          <p:cNvSpPr/>
          <p:nvPr/>
        </p:nvSpPr>
        <p:spPr>
          <a:xfrm>
            <a:off x="1409700" y="4936956"/>
            <a:ext cx="4410932" cy="5899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95" y="1501545"/>
            <a:ext cx="3976104" cy="3976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comb/>
      </p:transition>
    </mc:Choice>
    <mc:Fallback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品牌发展历程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3269" y="4294898"/>
            <a:ext cx="3016512" cy="1168400"/>
            <a:chOff x="395684" y="3175143"/>
            <a:chExt cx="3227705" cy="1168400"/>
          </a:xfrm>
        </p:grpSpPr>
        <p:sp>
          <p:nvSpPr>
            <p:cNvPr id="7" name="TextBox 11"/>
            <p:cNvSpPr txBox="1"/>
            <p:nvPr/>
          </p:nvSpPr>
          <p:spPr>
            <a:xfrm>
              <a:off x="1057989" y="3175143"/>
              <a:ext cx="190309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95684" y="3483118"/>
              <a:ext cx="3227705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请在此处添加具体内容，文字尽量言简意赅，简单说明即可，不必过于繁琐，注意版面的美观度。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33110" y="4294898"/>
            <a:ext cx="3016512" cy="1168400"/>
            <a:chOff x="395684" y="3175143"/>
            <a:chExt cx="3227705" cy="1168400"/>
          </a:xfrm>
        </p:grpSpPr>
        <p:sp>
          <p:nvSpPr>
            <p:cNvPr id="10" name="TextBox 11"/>
            <p:cNvSpPr txBox="1"/>
            <p:nvPr/>
          </p:nvSpPr>
          <p:spPr>
            <a:xfrm>
              <a:off x="1057989" y="3175143"/>
              <a:ext cx="190309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95684" y="3483118"/>
              <a:ext cx="3227705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请在此处添加具体内容，文字尽量言简意赅，简单说明即可，不必过于繁琐，注意版面的美观度。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54851" y="4292526"/>
            <a:ext cx="3016512" cy="1168400"/>
            <a:chOff x="395684" y="3175143"/>
            <a:chExt cx="3227705" cy="1168400"/>
          </a:xfrm>
        </p:grpSpPr>
        <p:sp>
          <p:nvSpPr>
            <p:cNvPr id="13" name="TextBox 11"/>
            <p:cNvSpPr txBox="1"/>
            <p:nvPr/>
          </p:nvSpPr>
          <p:spPr>
            <a:xfrm>
              <a:off x="965914" y="3175143"/>
              <a:ext cx="190309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5684" y="3483118"/>
              <a:ext cx="3227705" cy="860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请在此处添加具体内容，文字尽量言简意赅，简单说明即可，不必过于繁琐，注意版面的美观度。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68835" y="1907913"/>
            <a:ext cx="3089563" cy="20614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39153" y="1936724"/>
            <a:ext cx="3046382" cy="203264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066290" y="1917989"/>
            <a:ext cx="3016512" cy="2051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92389" y="2898670"/>
            <a:ext cx="11107268" cy="3320996"/>
            <a:chOff x="492389" y="2898670"/>
            <a:chExt cx="11107268" cy="332099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92389" y="2898670"/>
              <a:ext cx="6646682" cy="332099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994789" y="3918857"/>
              <a:ext cx="4604868" cy="2300809"/>
            </a:xfrm>
            <a:prstGeom prst="rect">
              <a:avLst/>
            </a:prstGeom>
          </p:spPr>
        </p:pic>
      </p:grpSp>
      <p:sp>
        <p:nvSpPr>
          <p:cNvPr id="20" name="Rectangle 11"/>
          <p:cNvSpPr>
            <a:spLocks noChangeArrowheads="1"/>
          </p:cNvSpPr>
          <p:nvPr/>
        </p:nvSpPr>
        <p:spPr bwMode="gray">
          <a:xfrm>
            <a:off x="5333476" y="1479747"/>
            <a:ext cx="4274790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企业未来规划</a:t>
            </a:r>
            <a:endParaRPr lang="zh-CN" altLang="en-US" sz="44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gray">
          <a:xfrm>
            <a:off x="3529158" y="1171685"/>
            <a:ext cx="186781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300" normalizeH="0" baseline="0" noProof="0" dirty="0">
                <a:ln>
                  <a:noFill/>
                </a:ln>
                <a:solidFill>
                  <a:srgbClr val="CB1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11500" b="1" i="0" u="none" strike="noStrike" kern="1200" cap="none" spc="300" normalizeH="0" baseline="0" noProof="0" dirty="0">
              <a:ln>
                <a:noFill/>
              </a:ln>
              <a:solidFill>
                <a:srgbClr val="CB1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5457762" y="2222421"/>
            <a:ext cx="4386764" cy="1017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</a:pPr>
            <a:r>
              <a:rPr lang="en-US" altLang="zh-CN" sz="1400" dirty="0">
                <a:cs typeface="+mn-ea"/>
                <a:sym typeface="+mn-lt"/>
              </a:rPr>
              <a:t>No matter how long the rain lasts, there will be a rainbow in the end. No matter how sad you may be, believe, that happiness is waiting.</a:t>
            </a:r>
            <a:endParaRPr kumimoji="0" lang="zh-CN" altLang="en-US" sz="1400" b="0" i="0" u="none" strike="noStrike" kern="1200" cap="none" spc="394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企业未来规划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674325" y="1773653"/>
            <a:ext cx="2101850" cy="2101850"/>
            <a:chOff x="1473200" y="1898650"/>
            <a:chExt cx="2101850" cy="2101850"/>
          </a:xfrm>
        </p:grpSpPr>
        <p:sp>
          <p:nvSpPr>
            <p:cNvPr id="31" name="椭圆 30"/>
            <p:cNvSpPr/>
            <p:nvPr/>
          </p:nvSpPr>
          <p:spPr>
            <a:xfrm>
              <a:off x="1473200" y="1898650"/>
              <a:ext cx="2101850" cy="2101850"/>
            </a:xfrm>
            <a:prstGeom prst="ellipse">
              <a:avLst/>
            </a:prstGeom>
            <a:blipFill dpi="0" rotWithShape="1">
              <a:blip r:embed="rId2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576389" y="2928221"/>
              <a:ext cx="969092" cy="969092"/>
            </a:xfrm>
            <a:prstGeom prst="ellipse">
              <a:avLst/>
            </a:prstGeom>
            <a:solidFill>
              <a:srgbClr val="CB1C00">
                <a:alpha val="76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585425" y="4300529"/>
            <a:ext cx="2345225" cy="1367816"/>
            <a:chOff x="376718" y="5266286"/>
            <a:chExt cx="2345225" cy="1367816"/>
          </a:xfrm>
        </p:grpSpPr>
        <p:sp>
          <p:nvSpPr>
            <p:cNvPr id="34" name="矩形 33"/>
            <p:cNvSpPr/>
            <p:nvPr/>
          </p:nvSpPr>
          <p:spPr>
            <a:xfrm>
              <a:off x="376718" y="5798937"/>
              <a:ext cx="2345225" cy="835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74494" y="5266286"/>
              <a:ext cx="17553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25333" y="1773653"/>
            <a:ext cx="2101850" cy="2101850"/>
            <a:chOff x="5045075" y="1898650"/>
            <a:chExt cx="2101850" cy="2101850"/>
          </a:xfrm>
        </p:grpSpPr>
        <p:sp>
          <p:nvSpPr>
            <p:cNvPr id="37" name="椭圆 36"/>
            <p:cNvSpPr/>
            <p:nvPr/>
          </p:nvSpPr>
          <p:spPr>
            <a:xfrm>
              <a:off x="5045075" y="1898650"/>
              <a:ext cx="2101850" cy="2101850"/>
            </a:xfrm>
            <a:prstGeom prst="ellipse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5148262" y="2855594"/>
              <a:ext cx="1041719" cy="1041719"/>
            </a:xfrm>
            <a:prstGeom prst="ellipse">
              <a:avLst/>
            </a:prstGeom>
            <a:solidFill>
              <a:srgbClr val="2E3F49">
                <a:alpha val="76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59776" y="1773653"/>
            <a:ext cx="2101850" cy="2101850"/>
            <a:chOff x="8616950" y="1898650"/>
            <a:chExt cx="2101850" cy="2101850"/>
          </a:xfrm>
        </p:grpSpPr>
        <p:sp>
          <p:nvSpPr>
            <p:cNvPr id="40" name="椭圆 39"/>
            <p:cNvSpPr/>
            <p:nvPr/>
          </p:nvSpPr>
          <p:spPr>
            <a:xfrm>
              <a:off x="8616950" y="1898650"/>
              <a:ext cx="2101850" cy="2101850"/>
            </a:xfrm>
            <a:prstGeom prst="ellipse">
              <a:avLst/>
            </a:prstGeom>
            <a:blipFill dpi="0" rotWithShape="1">
              <a:blip r:embed="rId4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8720137" y="2904933"/>
              <a:ext cx="992380" cy="992380"/>
            </a:xfrm>
            <a:prstGeom prst="ellipse">
              <a:avLst/>
            </a:prstGeom>
            <a:solidFill>
              <a:srgbClr val="CB1C00">
                <a:alpha val="76000"/>
              </a:srgb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160807" y="4062201"/>
            <a:ext cx="1260036" cy="132912"/>
            <a:chOff x="1571035" y="5294214"/>
            <a:chExt cx="1260036" cy="132912"/>
          </a:xfrm>
          <a:solidFill>
            <a:srgbClr val="228896"/>
          </a:solidFill>
        </p:grpSpPr>
        <p:cxnSp>
          <p:nvCxnSpPr>
            <p:cNvPr id="43" name="直接连接符 42"/>
            <p:cNvCxnSpPr/>
            <p:nvPr/>
          </p:nvCxnSpPr>
          <p:spPr>
            <a:xfrm>
              <a:off x="1571035" y="5360670"/>
              <a:ext cx="536035" cy="0"/>
            </a:xfrm>
            <a:prstGeom prst="line">
              <a:avLst/>
            </a:prstGeom>
            <a:grpFill/>
            <a:ln>
              <a:solidFill>
                <a:srgbClr val="CB1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/>
            <p:cNvSpPr/>
            <p:nvPr/>
          </p:nvSpPr>
          <p:spPr>
            <a:xfrm rot="2700000">
              <a:off x="2134597" y="5294214"/>
              <a:ext cx="132912" cy="132912"/>
            </a:xfrm>
            <a:prstGeom prst="rect">
              <a:avLst/>
            </a:prstGeom>
            <a:solidFill>
              <a:srgbClr val="CB1C00"/>
            </a:solidFill>
            <a:ln>
              <a:solidFill>
                <a:srgbClr val="CB1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2295036" y="5360670"/>
              <a:ext cx="536035" cy="0"/>
            </a:xfrm>
            <a:prstGeom prst="line">
              <a:avLst/>
            </a:prstGeom>
            <a:grpFill/>
            <a:ln>
              <a:solidFill>
                <a:srgbClr val="CB1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5411813" y="4062201"/>
            <a:ext cx="1260036" cy="132912"/>
            <a:chOff x="1571035" y="5294214"/>
            <a:chExt cx="1260036" cy="132912"/>
          </a:xfrm>
          <a:solidFill>
            <a:srgbClr val="CC4D54"/>
          </a:solidFill>
        </p:grpSpPr>
        <p:cxnSp>
          <p:nvCxnSpPr>
            <p:cNvPr id="47" name="直接连接符 46"/>
            <p:cNvCxnSpPr/>
            <p:nvPr/>
          </p:nvCxnSpPr>
          <p:spPr>
            <a:xfrm>
              <a:off x="1571035" y="5360670"/>
              <a:ext cx="536035" cy="0"/>
            </a:xfrm>
            <a:prstGeom prst="line">
              <a:avLst/>
            </a:prstGeom>
            <a:grpFill/>
            <a:ln>
              <a:solidFill>
                <a:srgbClr val="2E3F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/>
            <p:cNvSpPr/>
            <p:nvPr/>
          </p:nvSpPr>
          <p:spPr>
            <a:xfrm rot="2700000">
              <a:off x="2134597" y="5294214"/>
              <a:ext cx="132912" cy="132912"/>
            </a:xfrm>
            <a:prstGeom prst="rect">
              <a:avLst/>
            </a:prstGeom>
            <a:solidFill>
              <a:srgbClr val="2E3F49"/>
            </a:solidFill>
            <a:ln>
              <a:solidFill>
                <a:srgbClr val="2E3F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2295036" y="5360670"/>
              <a:ext cx="536035" cy="0"/>
            </a:xfrm>
            <a:prstGeom prst="line">
              <a:avLst/>
            </a:prstGeom>
            <a:grpFill/>
            <a:ln>
              <a:solidFill>
                <a:srgbClr val="2E3F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8446254" y="4062201"/>
            <a:ext cx="1260036" cy="132912"/>
            <a:chOff x="1571035" y="5294214"/>
            <a:chExt cx="1260036" cy="132912"/>
          </a:xfrm>
          <a:solidFill>
            <a:srgbClr val="0B3A5C"/>
          </a:solidFill>
        </p:grpSpPr>
        <p:cxnSp>
          <p:nvCxnSpPr>
            <p:cNvPr id="51" name="直接连接符 50"/>
            <p:cNvCxnSpPr/>
            <p:nvPr/>
          </p:nvCxnSpPr>
          <p:spPr>
            <a:xfrm>
              <a:off x="1571035" y="5360670"/>
              <a:ext cx="536035" cy="0"/>
            </a:xfrm>
            <a:prstGeom prst="line">
              <a:avLst/>
            </a:prstGeom>
            <a:grpFill/>
            <a:ln>
              <a:solidFill>
                <a:srgbClr val="CB1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 rot="2700000">
              <a:off x="2134597" y="5294214"/>
              <a:ext cx="132912" cy="132912"/>
            </a:xfrm>
            <a:prstGeom prst="rect">
              <a:avLst/>
            </a:prstGeom>
            <a:solidFill>
              <a:srgbClr val="CB1C00"/>
            </a:solidFill>
            <a:ln>
              <a:solidFill>
                <a:srgbClr val="CB1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2295036" y="5360670"/>
              <a:ext cx="536035" cy="0"/>
            </a:xfrm>
            <a:prstGeom prst="line">
              <a:avLst/>
            </a:prstGeom>
            <a:grpFill/>
            <a:ln>
              <a:solidFill>
                <a:srgbClr val="CB1C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4912401" y="4300529"/>
            <a:ext cx="2345225" cy="1394425"/>
            <a:chOff x="414818" y="5266286"/>
            <a:chExt cx="2345225" cy="1394425"/>
          </a:xfrm>
        </p:grpSpPr>
        <p:sp>
          <p:nvSpPr>
            <p:cNvPr id="55" name="矩形 54"/>
            <p:cNvSpPr/>
            <p:nvPr/>
          </p:nvSpPr>
          <p:spPr>
            <a:xfrm>
              <a:off x="414818" y="5798937"/>
              <a:ext cx="23452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74494" y="5266286"/>
              <a:ext cx="17553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934142" y="4300529"/>
            <a:ext cx="2345225" cy="1394425"/>
            <a:chOff x="402118" y="5266286"/>
            <a:chExt cx="2345225" cy="1394425"/>
          </a:xfrm>
        </p:grpSpPr>
        <p:sp>
          <p:nvSpPr>
            <p:cNvPr id="58" name="矩形 57"/>
            <p:cNvSpPr/>
            <p:nvPr/>
          </p:nvSpPr>
          <p:spPr>
            <a:xfrm>
              <a:off x="402118" y="5798937"/>
              <a:ext cx="234522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674494" y="5266286"/>
              <a:ext cx="17553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grpSp>
        <p:nvGrpSpPr>
          <p:cNvPr id="6" name="组合 52"/>
          <p:cNvGrpSpPr/>
          <p:nvPr/>
        </p:nvGrpSpPr>
        <p:grpSpPr>
          <a:xfrm>
            <a:off x="1364852" y="2832091"/>
            <a:ext cx="9487808" cy="273913"/>
            <a:chOff x="-857391" y="-7282"/>
            <a:chExt cx="7905964" cy="229317"/>
          </a:xfrm>
          <a:solidFill>
            <a:srgbClr val="404040"/>
          </a:solidFill>
        </p:grpSpPr>
        <p:sp>
          <p:nvSpPr>
            <p:cNvPr id="27" name="矩形 58"/>
            <p:cNvSpPr/>
            <p:nvPr/>
          </p:nvSpPr>
          <p:spPr>
            <a:xfrm>
              <a:off x="-857391" y="85153"/>
              <a:ext cx="7905964" cy="40051"/>
            </a:xfrm>
            <a:prstGeom prst="rect">
              <a:avLst/>
            </a:prstGeom>
            <a:solidFill>
              <a:srgbClr val="2E3F49"/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椭圆 53"/>
            <p:cNvSpPr/>
            <p:nvPr/>
          </p:nvSpPr>
          <p:spPr>
            <a:xfrm>
              <a:off x="0" y="0"/>
              <a:ext cx="216024" cy="216024"/>
            </a:xfrm>
            <a:prstGeom prst="ellipse">
              <a:avLst/>
            </a:prstGeom>
            <a:solidFill>
              <a:srgbClr val="CB1C00"/>
            </a:solidFill>
            <a:ln w="9525"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椭圆 54"/>
            <p:cNvSpPr/>
            <p:nvPr/>
          </p:nvSpPr>
          <p:spPr>
            <a:xfrm>
              <a:off x="2044705" y="-7282"/>
              <a:ext cx="216024" cy="216024"/>
            </a:xfrm>
            <a:prstGeom prst="ellipse">
              <a:avLst/>
            </a:prstGeom>
            <a:solidFill>
              <a:srgbClr val="CB1C00"/>
            </a:solidFill>
            <a:ln w="9525"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椭圆 55"/>
            <p:cNvSpPr/>
            <p:nvPr/>
          </p:nvSpPr>
          <p:spPr>
            <a:xfrm>
              <a:off x="4032263" y="6011"/>
              <a:ext cx="216024" cy="216024"/>
            </a:xfrm>
            <a:prstGeom prst="ellipse">
              <a:avLst/>
            </a:prstGeom>
            <a:solidFill>
              <a:srgbClr val="CB1C00"/>
            </a:solidFill>
            <a:ln w="9525"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椭圆 56"/>
            <p:cNvSpPr/>
            <p:nvPr/>
          </p:nvSpPr>
          <p:spPr>
            <a:xfrm>
              <a:off x="5988944" y="0"/>
              <a:ext cx="216024" cy="216024"/>
            </a:xfrm>
            <a:prstGeom prst="ellipse">
              <a:avLst/>
            </a:prstGeom>
            <a:solidFill>
              <a:srgbClr val="CB1C00"/>
            </a:solidFill>
            <a:ln w="9525"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829978" y="3537007"/>
            <a:ext cx="1341935" cy="962815"/>
            <a:chOff x="1569496" y="2781223"/>
            <a:chExt cx="1920608" cy="1378004"/>
          </a:xfrm>
          <a:solidFill>
            <a:srgbClr val="CB1C00"/>
          </a:solidFill>
        </p:grpSpPr>
        <p:sp>
          <p:nvSpPr>
            <p:cNvPr id="25" name="矩形 26"/>
            <p:cNvSpPr/>
            <p:nvPr/>
          </p:nvSpPr>
          <p:spPr>
            <a:xfrm>
              <a:off x="1569496" y="2781223"/>
              <a:ext cx="1920608" cy="1148678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75520" tIns="37760" rIns="75520" bIns="3776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76200" dist="38100" dir="2700000" sx="102000" sy="102000" algn="tl" rotWithShape="0">
                      <a:schemeClr val="tx1">
                        <a:alpha val="62000"/>
                      </a:schemeClr>
                    </a:outerShdw>
                  </a:effectLst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76200" dist="38100" dir="2700000" sx="102000" sy="102000" algn="tl" rotWithShape="0">
                    <a:schemeClr val="tx1">
                      <a:alpha val="62000"/>
                    </a:scheme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等腰三角形 59"/>
            <p:cNvSpPr/>
            <p:nvPr/>
          </p:nvSpPr>
          <p:spPr>
            <a:xfrm flipV="1">
              <a:off x="2396709" y="3929901"/>
              <a:ext cx="266182" cy="229326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  <a:miter/>
            </a:ln>
          </p:spPr>
          <p:txBody>
            <a:bodyPr lIns="75520" tIns="37760" rIns="75520" bIns="3776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76200" dist="38100" dir="2700000" sx="102000" sy="102000" algn="tl" rotWithShape="0">
                    <a:schemeClr val="tx1">
                      <a:alpha val="62000"/>
                    </a:scheme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TextBox 64"/>
          <p:cNvSpPr/>
          <p:nvPr/>
        </p:nvSpPr>
        <p:spPr>
          <a:xfrm>
            <a:off x="1364852" y="4600962"/>
            <a:ext cx="2339523" cy="35325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75520" tIns="37760" rIns="75520" bIns="3776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企业文化简介</a:t>
            </a:r>
            <a:endParaRPr kumimoji="0" lang="zh-CN" altLang="en-US" sz="18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96571" y="3519453"/>
            <a:ext cx="1341935" cy="962815"/>
            <a:chOff x="1569496" y="2781223"/>
            <a:chExt cx="1920608" cy="1378004"/>
          </a:xfrm>
          <a:solidFill>
            <a:srgbClr val="CB1C00"/>
          </a:solidFill>
        </p:grpSpPr>
        <p:sp>
          <p:nvSpPr>
            <p:cNvPr id="21" name="矩形 26"/>
            <p:cNvSpPr/>
            <p:nvPr/>
          </p:nvSpPr>
          <p:spPr>
            <a:xfrm>
              <a:off x="1569496" y="2781223"/>
              <a:ext cx="1920608" cy="1148678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75520" tIns="37760" rIns="75520" bIns="3776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76200" dist="38100" dir="2700000" sx="102000" sy="102000" algn="tl" rotWithShape="0">
                      <a:schemeClr val="tx1">
                        <a:alpha val="62000"/>
                      </a:schemeClr>
                    </a:outerShdw>
                  </a:effectLst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76200" dist="38100" dir="2700000" sx="102000" sy="102000" algn="tl" rotWithShape="0">
                    <a:schemeClr val="tx1">
                      <a:alpha val="62000"/>
                    </a:scheme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等腰三角形 59"/>
            <p:cNvSpPr/>
            <p:nvPr/>
          </p:nvSpPr>
          <p:spPr>
            <a:xfrm flipV="1">
              <a:off x="2396709" y="3929901"/>
              <a:ext cx="266182" cy="229326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  <a:miter/>
            </a:ln>
          </p:spPr>
          <p:txBody>
            <a:bodyPr lIns="75520" tIns="37760" rIns="75520" bIns="3776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76200" dist="38100" dir="2700000" sx="102000" sy="102000" algn="tl" rotWithShape="0">
                    <a:schemeClr val="tx1">
                      <a:alpha val="62000"/>
                    </a:scheme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0" name="TextBox 64"/>
          <p:cNvSpPr/>
          <p:nvPr/>
        </p:nvSpPr>
        <p:spPr>
          <a:xfrm>
            <a:off x="3831445" y="4583408"/>
            <a:ext cx="2339523" cy="35325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75520" tIns="37760" rIns="75520" bIns="3776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企业品牌介绍</a:t>
            </a:r>
            <a:endParaRPr kumimoji="0" lang="zh-CN" altLang="en-US" sz="18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695152" y="3528230"/>
            <a:ext cx="1341935" cy="962815"/>
            <a:chOff x="1569496" y="2781223"/>
            <a:chExt cx="1920608" cy="1378004"/>
          </a:xfrm>
          <a:solidFill>
            <a:srgbClr val="CB1C00"/>
          </a:solidFill>
        </p:grpSpPr>
        <p:sp>
          <p:nvSpPr>
            <p:cNvPr id="17" name="矩形 26"/>
            <p:cNvSpPr/>
            <p:nvPr/>
          </p:nvSpPr>
          <p:spPr>
            <a:xfrm>
              <a:off x="1569496" y="2781223"/>
              <a:ext cx="1920608" cy="1148678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75520" tIns="37760" rIns="75520" bIns="3776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76200" dist="38100" dir="2700000" sx="102000" sy="102000" algn="tl" rotWithShape="0">
                      <a:schemeClr val="tx1">
                        <a:alpha val="62000"/>
                      </a:schemeClr>
                    </a:outerShdw>
                  </a:effectLst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76200" dist="38100" dir="2700000" sx="102000" sy="102000" algn="tl" rotWithShape="0">
                    <a:schemeClr val="tx1">
                      <a:alpha val="62000"/>
                    </a:scheme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等腰三角形 59"/>
            <p:cNvSpPr/>
            <p:nvPr/>
          </p:nvSpPr>
          <p:spPr>
            <a:xfrm flipV="1">
              <a:off x="2396709" y="3929901"/>
              <a:ext cx="266182" cy="229326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  <a:miter/>
            </a:ln>
          </p:spPr>
          <p:txBody>
            <a:bodyPr lIns="75520" tIns="37760" rIns="75520" bIns="3776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76200" dist="38100" dir="2700000" sx="102000" sy="102000" algn="tl" rotWithShape="0">
                    <a:schemeClr val="tx1">
                      <a:alpha val="62000"/>
                    </a:scheme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TextBox 64"/>
          <p:cNvSpPr/>
          <p:nvPr/>
        </p:nvSpPr>
        <p:spPr>
          <a:xfrm>
            <a:off x="6230026" y="4592185"/>
            <a:ext cx="2339523" cy="35325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75520" tIns="37760" rIns="75520" bIns="3776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品牌发展历程</a:t>
            </a:r>
            <a:endParaRPr kumimoji="0" lang="zh-CN" altLang="en-US" sz="18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048409" y="3537008"/>
            <a:ext cx="1341935" cy="962815"/>
            <a:chOff x="1569496" y="2781223"/>
            <a:chExt cx="1920608" cy="1378004"/>
          </a:xfrm>
          <a:solidFill>
            <a:srgbClr val="CB1C00"/>
          </a:solidFill>
        </p:grpSpPr>
        <p:sp>
          <p:nvSpPr>
            <p:cNvPr id="13" name="矩形 26"/>
            <p:cNvSpPr/>
            <p:nvPr/>
          </p:nvSpPr>
          <p:spPr>
            <a:xfrm>
              <a:off x="1569496" y="2781223"/>
              <a:ext cx="1920608" cy="1148678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75520" tIns="37760" rIns="75520" bIns="3776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76200" dist="38100" dir="2700000" sx="102000" sy="102000" algn="tl" rotWithShape="0">
                      <a:schemeClr val="tx1">
                        <a:alpha val="62000"/>
                      </a:schemeClr>
                    </a:outerShdw>
                  </a:effectLst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76200" dist="38100" dir="2700000" sx="102000" sy="102000" algn="tl" rotWithShape="0">
                    <a:schemeClr val="tx1">
                      <a:alpha val="62000"/>
                    </a:scheme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等腰三角形 59"/>
            <p:cNvSpPr/>
            <p:nvPr/>
          </p:nvSpPr>
          <p:spPr>
            <a:xfrm flipV="1">
              <a:off x="2396709" y="3929901"/>
              <a:ext cx="266182" cy="229326"/>
            </a:xfrm>
            <a:prstGeom prst="triangle">
              <a:avLst>
                <a:gd name="adj" fmla="val 50000"/>
              </a:avLst>
            </a:prstGeom>
            <a:grpFill/>
            <a:ln w="9525">
              <a:noFill/>
              <a:miter/>
            </a:ln>
          </p:spPr>
          <p:txBody>
            <a:bodyPr lIns="75520" tIns="37760" rIns="75520" bIns="3776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76200" dist="38100" dir="2700000" sx="102000" sy="102000" algn="tl" rotWithShape="0">
                    <a:schemeClr val="tx1">
                      <a:alpha val="62000"/>
                    </a:scheme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TextBox 64"/>
          <p:cNvSpPr/>
          <p:nvPr/>
        </p:nvSpPr>
        <p:spPr>
          <a:xfrm>
            <a:off x="8583283" y="4600963"/>
            <a:ext cx="2339523" cy="35325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75520" tIns="37760" rIns="75520" bIns="3776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企业未来规划</a:t>
            </a:r>
            <a:endParaRPr kumimoji="0" lang="zh-CN" altLang="en-US" sz="18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80737" y="1879113"/>
            <a:ext cx="3856038" cy="56759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C O N T E N T S</a:t>
            </a:r>
            <a:endParaRPr kumimoji="0" lang="zh-CN" altLang="en-US" sz="2800" b="1" i="0" u="none" strike="noStrike" kern="1200" cap="none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34481" y="5316671"/>
            <a:ext cx="10926147" cy="923145"/>
            <a:chOff x="862338" y="4904590"/>
            <a:chExt cx="12742077" cy="1076572"/>
          </a:xfrm>
        </p:grpSpPr>
        <p:sp>
          <p:nvSpPr>
            <p:cNvPr id="38" name="矩形 37"/>
            <p:cNvSpPr/>
            <p:nvPr/>
          </p:nvSpPr>
          <p:spPr>
            <a:xfrm>
              <a:off x="862338" y="4904590"/>
              <a:ext cx="6370502" cy="1063906"/>
            </a:xfrm>
            <a:prstGeom prst="rect">
              <a:avLst/>
            </a:prstGeom>
            <a:blipFill dpi="0" rotWithShape="1">
              <a:blip r:embed="rId2" cstate="screen">
                <a:alphaModFix amt="31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233913" y="4917256"/>
              <a:ext cx="6370502" cy="1063906"/>
            </a:xfrm>
            <a:prstGeom prst="rect">
              <a:avLst/>
            </a:prstGeom>
            <a:blipFill dpi="0" rotWithShape="1">
              <a:blip r:embed="rId2" cstate="screen">
                <a:alphaModFix amt="31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4971626" y="922471"/>
            <a:ext cx="2250087" cy="111075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目录</a:t>
            </a:r>
            <a:endParaRPr kumimoji="0" lang="zh-CN" altLang="en-US" sz="60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0" grpId="0"/>
      <p:bldP spid="16" grpId="0"/>
      <p:bldP spid="12" grpId="0"/>
      <p:bldP spid="33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企业未来规划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17320" y="2123440"/>
            <a:ext cx="2873375" cy="2981325"/>
            <a:chOff x="1371" y="2544"/>
            <a:chExt cx="4525" cy="4695"/>
          </a:xfrm>
        </p:grpSpPr>
        <p:grpSp>
          <p:nvGrpSpPr>
            <p:cNvPr id="7" name="组合 5"/>
            <p:cNvGrpSpPr/>
            <p:nvPr/>
          </p:nvGrpSpPr>
          <p:grpSpPr>
            <a:xfrm>
              <a:off x="1371" y="2544"/>
              <a:ext cx="4525" cy="4695"/>
              <a:chOff x="1702218" y="3815673"/>
              <a:chExt cx="2285415" cy="237052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702218" y="4544008"/>
                <a:ext cx="2285415" cy="1642188"/>
              </a:xfrm>
              <a:prstGeom prst="rect">
                <a:avLst/>
              </a:prstGeom>
              <a:noFill/>
              <a:ln w="19050" cap="flat" cmpd="sng" algn="ctr">
                <a:solidFill>
                  <a:srgbClr val="CB1C00"/>
                </a:solidFill>
                <a:prstDash val="solid"/>
              </a:ln>
              <a:effectLst/>
            </p:spPr>
            <p:style>
              <a:lnRef idx="2">
                <a:srgbClr val="2D5A9B">
                  <a:shade val="50000"/>
                </a:srgbClr>
              </a:lnRef>
              <a:fillRef idx="1">
                <a:srgbClr val="2D5A9B"/>
              </a:fillRef>
              <a:effectRef idx="0">
                <a:srgbClr val="2D5A9B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圆角矩形 10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rgbClr val="CB1C00"/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rgbClr val="2D5A9B">
                  <a:shade val="50000"/>
                </a:srgbClr>
              </a:lnRef>
              <a:fillRef idx="1">
                <a:srgbClr val="2D5A9B"/>
              </a:fillRef>
              <a:effectRef idx="0">
                <a:srgbClr val="2D5A9B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734" y="5110"/>
              <a:ext cx="3773" cy="1935"/>
              <a:chOff x="1734" y="5110"/>
              <a:chExt cx="3773" cy="1935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734" y="5690"/>
                <a:ext cx="3773" cy="1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请在此处添加具体内容，文字尽量言简意赅，简单说明即可，不必过于繁琐，注意版面的美观度。</a:t>
                </a:r>
                <a:endPara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1976" y="5110"/>
                <a:ext cx="3289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655820" y="2123440"/>
            <a:ext cx="2873375" cy="2981325"/>
            <a:chOff x="7351" y="2544"/>
            <a:chExt cx="4525" cy="4695"/>
          </a:xfrm>
        </p:grpSpPr>
        <p:grpSp>
          <p:nvGrpSpPr>
            <p:cNvPr id="14" name="组合 12"/>
            <p:cNvGrpSpPr/>
            <p:nvPr/>
          </p:nvGrpSpPr>
          <p:grpSpPr>
            <a:xfrm>
              <a:off x="7351" y="2544"/>
              <a:ext cx="4525" cy="4695"/>
              <a:chOff x="1702218" y="3815673"/>
              <a:chExt cx="2285418" cy="2370523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702218" y="4544008"/>
                <a:ext cx="2285418" cy="1642188"/>
              </a:xfrm>
              <a:prstGeom prst="rect">
                <a:avLst/>
              </a:prstGeom>
              <a:noFill/>
              <a:ln w="19050" cap="flat" cmpd="sng" algn="ctr">
                <a:solidFill>
                  <a:srgbClr val="2E3F49"/>
                </a:solidFill>
                <a:prstDash val="solid"/>
              </a:ln>
              <a:effectLst/>
            </p:spPr>
            <p:style>
              <a:lnRef idx="2">
                <a:srgbClr val="2D5A9B">
                  <a:shade val="50000"/>
                </a:srgbClr>
              </a:lnRef>
              <a:fillRef idx="1">
                <a:srgbClr val="2D5A9B"/>
              </a:fillRef>
              <a:effectRef idx="0">
                <a:srgbClr val="2D5A9B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圆角矩形 17"/>
              <p:cNvSpPr/>
              <p:nvPr/>
            </p:nvSpPr>
            <p:spPr>
              <a:xfrm>
                <a:off x="2305774" y="3815673"/>
                <a:ext cx="1065176" cy="1065176"/>
              </a:xfrm>
              <a:prstGeom prst="roundRect">
                <a:avLst/>
              </a:prstGeom>
              <a:solidFill>
                <a:srgbClr val="2E3F49"/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rgbClr val="2D5A9B">
                  <a:shade val="50000"/>
                </a:srgbClr>
              </a:lnRef>
              <a:fillRef idx="1">
                <a:srgbClr val="2D5A9B"/>
              </a:fillRef>
              <a:effectRef idx="0">
                <a:srgbClr val="2D5A9B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714" y="5110"/>
              <a:ext cx="3773" cy="1935"/>
              <a:chOff x="1734" y="5110"/>
              <a:chExt cx="3773" cy="1935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734" y="5690"/>
                <a:ext cx="3773" cy="1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请在此处添加具体内容，文字尽量言简意赅，简单说明即可，不必过于繁琐，注意版面的美观度。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976" y="5110"/>
                <a:ext cx="3289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920355" y="2123440"/>
            <a:ext cx="3039745" cy="2981325"/>
            <a:chOff x="13212" y="2544"/>
            <a:chExt cx="4787" cy="4695"/>
          </a:xfrm>
        </p:grpSpPr>
        <p:grpSp>
          <p:nvGrpSpPr>
            <p:cNvPr id="21" name="组合 18"/>
            <p:cNvGrpSpPr/>
            <p:nvPr/>
          </p:nvGrpSpPr>
          <p:grpSpPr>
            <a:xfrm>
              <a:off x="13212" y="2544"/>
              <a:ext cx="4787" cy="4695"/>
              <a:chOff x="8240779" y="1467710"/>
              <a:chExt cx="2881383" cy="2825105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8240779" y="2335714"/>
                <a:ext cx="2881383" cy="1957101"/>
              </a:xfrm>
              <a:prstGeom prst="rect">
                <a:avLst/>
              </a:prstGeom>
              <a:noFill/>
              <a:ln w="19050" cap="flat" cmpd="sng" algn="ctr">
                <a:solidFill>
                  <a:srgbClr val="CB1C00"/>
                </a:solidFill>
                <a:prstDash val="solid"/>
              </a:ln>
              <a:effectLst/>
            </p:spPr>
            <p:style>
              <a:lnRef idx="2">
                <a:srgbClr val="2D5A9B">
                  <a:shade val="50000"/>
                </a:srgbClr>
              </a:lnRef>
              <a:fillRef idx="1">
                <a:srgbClr val="2D5A9B"/>
              </a:fillRef>
              <a:effectRef idx="0">
                <a:srgbClr val="2D5A9B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圆角矩形 20"/>
              <p:cNvSpPr/>
              <p:nvPr/>
            </p:nvSpPr>
            <p:spPr>
              <a:xfrm>
                <a:off x="9032308" y="1467710"/>
                <a:ext cx="1269439" cy="1269439"/>
              </a:xfrm>
              <a:prstGeom prst="roundRect">
                <a:avLst/>
              </a:prstGeom>
              <a:solidFill>
                <a:srgbClr val="CB1C00"/>
              </a:solidFill>
              <a:ln w="25400" cap="flat" cmpd="sng" algn="ctr">
                <a:noFill/>
                <a:prstDash val="solid"/>
              </a:ln>
              <a:effectLst/>
            </p:spPr>
            <p:style>
              <a:lnRef idx="2">
                <a:srgbClr val="2D5A9B">
                  <a:shade val="50000"/>
                </a:srgbClr>
              </a:lnRef>
              <a:fillRef idx="1">
                <a:srgbClr val="2D5A9B"/>
              </a:fillRef>
              <a:effectRef idx="0">
                <a:srgbClr val="2D5A9B"/>
              </a:effectRef>
              <a:fontRef idx="minor">
                <a:srgbClr val="FFFFFF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03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3695" y="5110"/>
              <a:ext cx="3773" cy="1935"/>
              <a:chOff x="1734" y="5110"/>
              <a:chExt cx="3773" cy="1935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734" y="5690"/>
                <a:ext cx="3773" cy="1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请在此处添加具体内容，文字尽量言简意赅，简单说明即可，不必过于繁琐，注意版面的美观度。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976" y="5110"/>
                <a:ext cx="3289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企业未来规划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21157" y="2571813"/>
            <a:ext cx="2702287" cy="1145961"/>
            <a:chOff x="395684" y="3175143"/>
            <a:chExt cx="6998854" cy="1145961"/>
          </a:xfrm>
        </p:grpSpPr>
        <p:sp>
          <p:nvSpPr>
            <p:cNvPr id="7" name="TextBox 11"/>
            <p:cNvSpPr txBox="1"/>
            <p:nvPr/>
          </p:nvSpPr>
          <p:spPr>
            <a:xfrm>
              <a:off x="788998" y="3175143"/>
              <a:ext cx="63205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95684" y="3483118"/>
              <a:ext cx="6998854" cy="837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01272" y="4237967"/>
            <a:ext cx="2512153" cy="1145961"/>
            <a:chOff x="395683" y="3175143"/>
            <a:chExt cx="6506411" cy="1145961"/>
          </a:xfrm>
        </p:grpSpPr>
        <p:sp>
          <p:nvSpPr>
            <p:cNvPr id="10" name="TextBox 11"/>
            <p:cNvSpPr txBox="1"/>
            <p:nvPr/>
          </p:nvSpPr>
          <p:spPr>
            <a:xfrm>
              <a:off x="756021" y="3175143"/>
              <a:ext cx="56665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95683" y="3483118"/>
              <a:ext cx="6506411" cy="837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36666" y="2570862"/>
            <a:ext cx="2574554" cy="1145961"/>
            <a:chOff x="395683" y="3175143"/>
            <a:chExt cx="6668028" cy="1145961"/>
          </a:xfrm>
        </p:grpSpPr>
        <p:sp>
          <p:nvSpPr>
            <p:cNvPr id="13" name="TextBox 11"/>
            <p:cNvSpPr txBox="1"/>
            <p:nvPr/>
          </p:nvSpPr>
          <p:spPr>
            <a:xfrm>
              <a:off x="846996" y="3175143"/>
              <a:ext cx="58224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95683" y="3483118"/>
              <a:ext cx="6668028" cy="837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93812" y="2635273"/>
            <a:ext cx="3971977" cy="265218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6" name="组合 15"/>
          <p:cNvGrpSpPr/>
          <p:nvPr/>
        </p:nvGrpSpPr>
        <p:grpSpPr>
          <a:xfrm>
            <a:off x="8678872" y="4212567"/>
            <a:ext cx="2512153" cy="1145961"/>
            <a:chOff x="395683" y="3175143"/>
            <a:chExt cx="6506411" cy="1145961"/>
          </a:xfrm>
        </p:grpSpPr>
        <p:sp>
          <p:nvSpPr>
            <p:cNvPr id="17" name="TextBox 11"/>
            <p:cNvSpPr txBox="1"/>
            <p:nvPr/>
          </p:nvSpPr>
          <p:spPr>
            <a:xfrm>
              <a:off x="756021" y="3175143"/>
              <a:ext cx="56665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95683" y="3483118"/>
              <a:ext cx="6506411" cy="8379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企业未来规划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566970" y="1664674"/>
            <a:ext cx="2987068" cy="861774"/>
            <a:chOff x="7566970" y="1664674"/>
            <a:chExt cx="2987068" cy="861774"/>
          </a:xfrm>
        </p:grpSpPr>
        <p:sp>
          <p:nvSpPr>
            <p:cNvPr id="20" name="Oval 58"/>
            <p:cNvSpPr/>
            <p:nvPr/>
          </p:nvSpPr>
          <p:spPr>
            <a:xfrm flipH="1">
              <a:off x="7566970" y="1786865"/>
              <a:ext cx="635711" cy="635711"/>
            </a:xfrm>
            <a:prstGeom prst="ellipse">
              <a:avLst/>
            </a:prstGeom>
            <a:solidFill>
              <a:srgbClr val="CB1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Box 59"/>
            <p:cNvSpPr txBox="1"/>
            <p:nvPr/>
          </p:nvSpPr>
          <p:spPr>
            <a:xfrm>
              <a:off x="8202681" y="1664674"/>
              <a:ext cx="2351357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spcBef>
                  <a:spcPts val="600"/>
                </a:spcBef>
                <a:defRPr sz="1200">
                  <a:solidFill>
                    <a:schemeClr val="tx1">
                      <a:lumMod val="95000"/>
                      <a:lumOff val="5000"/>
                    </a:schemeClr>
                  </a:solidFill>
                  <a:cs typeface="宋体" panose="02010600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04704" y="3229406"/>
            <a:ext cx="3037323" cy="861774"/>
            <a:chOff x="8204704" y="3229406"/>
            <a:chExt cx="3037323" cy="861774"/>
          </a:xfrm>
        </p:grpSpPr>
        <p:sp>
          <p:nvSpPr>
            <p:cNvPr id="23" name="Oval 61"/>
            <p:cNvSpPr/>
            <p:nvPr/>
          </p:nvSpPr>
          <p:spPr>
            <a:xfrm flipH="1">
              <a:off x="8204704" y="3345048"/>
              <a:ext cx="635711" cy="635711"/>
            </a:xfrm>
            <a:prstGeom prst="ellipse">
              <a:avLst/>
            </a:prstGeom>
            <a:solidFill>
              <a:srgbClr val="2E3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TextBox 62"/>
            <p:cNvSpPr txBox="1"/>
            <p:nvPr/>
          </p:nvSpPr>
          <p:spPr>
            <a:xfrm>
              <a:off x="8887995" y="3229406"/>
              <a:ext cx="235403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spcBef>
                  <a:spcPts val="600"/>
                </a:spcBef>
                <a:defRPr sz="1200">
                  <a:solidFill>
                    <a:schemeClr val="tx1">
                      <a:lumMod val="95000"/>
                      <a:lumOff val="5000"/>
                    </a:schemeClr>
                  </a:solidFill>
                  <a:cs typeface="宋体" panose="02010600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682557" y="4791626"/>
            <a:ext cx="2984093" cy="861774"/>
            <a:chOff x="7682557" y="4791626"/>
            <a:chExt cx="2984093" cy="861774"/>
          </a:xfrm>
        </p:grpSpPr>
        <p:sp>
          <p:nvSpPr>
            <p:cNvPr id="26" name="Oval 64"/>
            <p:cNvSpPr/>
            <p:nvPr/>
          </p:nvSpPr>
          <p:spPr>
            <a:xfrm flipH="1">
              <a:off x="7682557" y="4898480"/>
              <a:ext cx="635711" cy="635711"/>
            </a:xfrm>
            <a:prstGeom prst="ellipse">
              <a:avLst/>
            </a:prstGeom>
            <a:solidFill>
              <a:srgbClr val="CB1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TextBox 65"/>
            <p:cNvSpPr txBox="1"/>
            <p:nvPr/>
          </p:nvSpPr>
          <p:spPr>
            <a:xfrm>
              <a:off x="8329281" y="4791626"/>
              <a:ext cx="233736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spcBef>
                  <a:spcPts val="600"/>
                </a:spcBef>
                <a:defRPr sz="1200">
                  <a:solidFill>
                    <a:schemeClr val="tx1">
                      <a:lumMod val="95000"/>
                      <a:lumOff val="5000"/>
                    </a:schemeClr>
                  </a:solidFill>
                  <a:cs typeface="宋体" panose="02010600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503737" y="1709479"/>
            <a:ext cx="3055603" cy="861774"/>
            <a:chOff x="1503737" y="1709479"/>
            <a:chExt cx="3055603" cy="861774"/>
          </a:xfrm>
        </p:grpSpPr>
        <p:sp>
          <p:nvSpPr>
            <p:cNvPr id="29" name="Oval 67"/>
            <p:cNvSpPr/>
            <p:nvPr/>
          </p:nvSpPr>
          <p:spPr>
            <a:xfrm flipH="1">
              <a:off x="3923629" y="1822511"/>
              <a:ext cx="635711" cy="635711"/>
            </a:xfrm>
            <a:prstGeom prst="ellipse">
              <a:avLst/>
            </a:prstGeom>
            <a:solidFill>
              <a:srgbClr val="2E3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06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TextBox 70"/>
            <p:cNvSpPr txBox="1"/>
            <p:nvPr/>
          </p:nvSpPr>
          <p:spPr>
            <a:xfrm>
              <a:off x="1503737" y="1709479"/>
              <a:ext cx="236867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4137" y="3258261"/>
            <a:ext cx="3041633" cy="861774"/>
            <a:chOff x="894137" y="3258261"/>
            <a:chExt cx="3041633" cy="861774"/>
          </a:xfrm>
        </p:grpSpPr>
        <p:sp>
          <p:nvSpPr>
            <p:cNvPr id="32" name="Oval 68"/>
            <p:cNvSpPr/>
            <p:nvPr/>
          </p:nvSpPr>
          <p:spPr>
            <a:xfrm flipH="1">
              <a:off x="3300059" y="3380692"/>
              <a:ext cx="635711" cy="635711"/>
            </a:xfrm>
            <a:prstGeom prst="ellipse">
              <a:avLst/>
            </a:prstGeom>
            <a:solidFill>
              <a:srgbClr val="CB1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05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TextBox 71"/>
            <p:cNvSpPr txBox="1"/>
            <p:nvPr/>
          </p:nvSpPr>
          <p:spPr>
            <a:xfrm>
              <a:off x="894137" y="3258261"/>
              <a:ext cx="2367414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338637" y="4831109"/>
            <a:ext cx="3069589" cy="861774"/>
            <a:chOff x="1338637" y="4831109"/>
            <a:chExt cx="3069589" cy="861774"/>
          </a:xfrm>
        </p:grpSpPr>
        <p:sp>
          <p:nvSpPr>
            <p:cNvPr id="35" name="Oval 69"/>
            <p:cNvSpPr/>
            <p:nvPr/>
          </p:nvSpPr>
          <p:spPr>
            <a:xfrm flipH="1">
              <a:off x="3772515" y="4934124"/>
              <a:ext cx="635711" cy="635711"/>
            </a:xfrm>
            <a:prstGeom prst="ellipse">
              <a:avLst/>
            </a:prstGeom>
            <a:solidFill>
              <a:srgbClr val="2E3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+mn-ea"/>
                  <a:sym typeface="+mn-lt"/>
                </a:rPr>
                <a:t>04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TextBox 72"/>
            <p:cNvSpPr txBox="1"/>
            <p:nvPr/>
          </p:nvSpPr>
          <p:spPr>
            <a:xfrm>
              <a:off x="1338637" y="4831109"/>
              <a:ext cx="235950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4246912" y="1955224"/>
            <a:ext cx="3698176" cy="3698176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企业未来规划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05428" y="1549343"/>
            <a:ext cx="2311915" cy="1993033"/>
            <a:chOff x="979199" y="1599428"/>
            <a:chExt cx="2532090" cy="2182838"/>
          </a:xfrm>
        </p:grpSpPr>
        <p:sp>
          <p:nvSpPr>
            <p:cNvPr id="7" name="六边形 6"/>
            <p:cNvSpPr/>
            <p:nvPr/>
          </p:nvSpPr>
          <p:spPr>
            <a:xfrm>
              <a:off x="979199" y="1599428"/>
              <a:ext cx="2532090" cy="2182838"/>
            </a:xfrm>
            <a:prstGeom prst="hexagon">
              <a:avLst/>
            </a:prstGeom>
            <a:solidFill>
              <a:srgbClr val="F5F5F5"/>
            </a:solid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92100" sx="109000" sy="109000" algn="c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六边形 7"/>
            <p:cNvSpPr/>
            <p:nvPr/>
          </p:nvSpPr>
          <p:spPr>
            <a:xfrm>
              <a:off x="1131600" y="1734086"/>
              <a:ext cx="2221201" cy="1914830"/>
            </a:xfrm>
            <a:prstGeom prst="hexagon">
              <a:avLst/>
            </a:prstGeom>
            <a:blipFill dpi="0" rotWithShape="0">
              <a:blip r:embed="rId2" cstate="screen"/>
              <a:srcRect/>
              <a:stretch>
                <a:fillRect/>
              </a:stretch>
            </a:blip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05428" y="3787164"/>
            <a:ext cx="2311915" cy="1993033"/>
            <a:chOff x="979199" y="1599428"/>
            <a:chExt cx="2532090" cy="2182838"/>
          </a:xfrm>
        </p:grpSpPr>
        <p:sp>
          <p:nvSpPr>
            <p:cNvPr id="10" name="六边形 9"/>
            <p:cNvSpPr/>
            <p:nvPr/>
          </p:nvSpPr>
          <p:spPr>
            <a:xfrm>
              <a:off x="979199" y="1599428"/>
              <a:ext cx="2532090" cy="2182838"/>
            </a:xfrm>
            <a:prstGeom prst="hexagon">
              <a:avLst/>
            </a:prstGeom>
            <a:solidFill>
              <a:srgbClr val="F5F5F5"/>
            </a:solid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92100" sx="109000" sy="109000" algn="c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六边形 10"/>
            <p:cNvSpPr/>
            <p:nvPr/>
          </p:nvSpPr>
          <p:spPr>
            <a:xfrm>
              <a:off x="1131599" y="1734086"/>
              <a:ext cx="2221201" cy="1914830"/>
            </a:xfrm>
            <a:prstGeom prst="hexagon">
              <a:avLst/>
            </a:prstGeom>
            <a:blipFill dpi="0" rotWithShape="0">
              <a:blip r:embed="rId3" cstate="screen"/>
              <a:srcRect/>
              <a:stretch>
                <a:fillRect/>
              </a:stretch>
            </a:blip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061780" y="1373034"/>
            <a:ext cx="2845952" cy="505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61780" y="1833191"/>
            <a:ext cx="4790360" cy="57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请输入此处具体内容，文字尽量言简意赅，简单说明即可，不必过于繁琐，注意版面美观度。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33590" y="2668254"/>
            <a:ext cx="2311915" cy="1993033"/>
            <a:chOff x="979199" y="1599428"/>
            <a:chExt cx="2532090" cy="2182838"/>
          </a:xfrm>
        </p:grpSpPr>
        <p:sp>
          <p:nvSpPr>
            <p:cNvPr id="15" name="六边形 14"/>
            <p:cNvSpPr/>
            <p:nvPr/>
          </p:nvSpPr>
          <p:spPr>
            <a:xfrm>
              <a:off x="979199" y="1599428"/>
              <a:ext cx="2532090" cy="2182838"/>
            </a:xfrm>
            <a:prstGeom prst="hexagon">
              <a:avLst/>
            </a:prstGeom>
            <a:solidFill>
              <a:srgbClr val="F5F5F5"/>
            </a:solid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292100" sx="109000" sy="109000" algn="ctr" rotWithShape="0">
                <a:prstClr val="black">
                  <a:alpha val="3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六边形 15"/>
            <p:cNvSpPr/>
            <p:nvPr/>
          </p:nvSpPr>
          <p:spPr>
            <a:xfrm>
              <a:off x="1131600" y="1734086"/>
              <a:ext cx="2221201" cy="1914830"/>
            </a:xfrm>
            <a:prstGeom prst="hexagon">
              <a:avLst/>
            </a:prstGeom>
            <a:blipFill dpi="0" rotWithShape="0">
              <a:blip r:embed="rId4" cstate="screen"/>
              <a:srcRect/>
              <a:stretch>
                <a:fillRect/>
              </a:stretch>
            </a:blipFill>
            <a:ln w="22225">
              <a:gradFill flip="none" rotWithShape="1">
                <a:gsLst>
                  <a:gs pos="39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" name="TextBox 11"/>
          <p:cNvSpPr txBox="1"/>
          <p:nvPr/>
        </p:nvSpPr>
        <p:spPr>
          <a:xfrm>
            <a:off x="6338255" y="3088171"/>
            <a:ext cx="2845952" cy="505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TextBox 12"/>
          <p:cNvSpPr txBox="1"/>
          <p:nvPr/>
        </p:nvSpPr>
        <p:spPr>
          <a:xfrm>
            <a:off x="6338255" y="3548328"/>
            <a:ext cx="4790360" cy="57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请输入此处具体内容，文字尽量言简意赅，简单说明即可，不必过于繁琐，注意版面美观度。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3837763" y="4755542"/>
            <a:ext cx="2845952" cy="505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TextBox 12"/>
          <p:cNvSpPr txBox="1"/>
          <p:nvPr/>
        </p:nvSpPr>
        <p:spPr>
          <a:xfrm>
            <a:off x="3837763" y="5215699"/>
            <a:ext cx="4790360" cy="57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请输入此处具体内容，文字尽量言简意赅，简单说明即可，不必过于繁琐，注意版面美观度。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Inverted="1"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949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7" grpId="0"/>
      <p:bldP spid="18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30144" y="4876994"/>
            <a:ext cx="10935351" cy="1372431"/>
            <a:chOff x="665544" y="4098289"/>
            <a:chExt cx="11586258" cy="145412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65544" y="4098289"/>
              <a:ext cx="5793129" cy="145412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6458673" y="4098289"/>
              <a:ext cx="5793129" cy="1454122"/>
            </a:xfrm>
            <a:prstGeom prst="rect">
              <a:avLst/>
            </a:prstGeom>
          </p:spPr>
        </p:pic>
      </p:grpSp>
      <p:cxnSp>
        <p:nvCxnSpPr>
          <p:cNvPr id="16" name="直接连接符 7"/>
          <p:cNvCxnSpPr>
            <a:cxnSpLocks noChangeShapeType="1"/>
          </p:cNvCxnSpPr>
          <p:nvPr/>
        </p:nvCxnSpPr>
        <p:spPr bwMode="auto">
          <a:xfrm flipH="1">
            <a:off x="2501900" y="3499547"/>
            <a:ext cx="7175500" cy="0"/>
          </a:xfrm>
          <a:prstGeom prst="line">
            <a:avLst/>
          </a:prstGeom>
          <a:noFill/>
          <a:ln w="9525">
            <a:solidFill>
              <a:srgbClr val="CB1C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Text Placeholder 4"/>
          <p:cNvSpPr txBox="1"/>
          <p:nvPr/>
        </p:nvSpPr>
        <p:spPr>
          <a:xfrm>
            <a:off x="2343732" y="3597993"/>
            <a:ext cx="7500126" cy="76528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1201420">
              <a:lnSpc>
                <a:spcPct val="114000"/>
              </a:lnSpc>
              <a:spcBef>
                <a:spcPts val="1315"/>
              </a:spcBef>
              <a:buNone/>
              <a:defRPr/>
            </a:pPr>
            <a:r>
              <a:rPr lang="en-US" altLang="zh-CN" sz="1600" dirty="0">
                <a:cs typeface="+mn-ea"/>
                <a:sym typeface="+mn-lt"/>
              </a:rPr>
              <a:t>Time would heal almost all wounds. If your wounds have not been healed up, please wait for a short while. </a:t>
            </a:r>
            <a:endParaRPr kumimoji="0" lang="id-ID" sz="1600" b="0" i="0" u="none" strike="noStrike" kern="1200" cap="none" spc="394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88636" y="2277980"/>
            <a:ext cx="7610317" cy="12464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01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5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感谢您的欣赏</a:t>
            </a:r>
            <a:endParaRPr kumimoji="0" lang="zh-CN" altLang="en-US" sz="75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12412" y="1338750"/>
            <a:ext cx="6767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POWERPOINT</a:t>
            </a:r>
            <a:endParaRPr kumimoji="0" lang="zh-CN" altLang="en-US" sz="5400" b="1" i="0" u="none" strike="noStrike" kern="1200" cap="none" spc="3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65321" y="4416903"/>
            <a:ext cx="3648658" cy="337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 defTabSz="901065">
              <a:defRPr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PC6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时间：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20XX.1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92389" y="2898670"/>
            <a:ext cx="11107268" cy="3320996"/>
            <a:chOff x="492389" y="2898670"/>
            <a:chExt cx="11107268" cy="332099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92389" y="2898670"/>
              <a:ext cx="6646682" cy="332099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994789" y="3918857"/>
              <a:ext cx="4604868" cy="2300809"/>
            </a:xfrm>
            <a:prstGeom prst="rect">
              <a:avLst/>
            </a:prstGeom>
          </p:spPr>
        </p:pic>
      </p:grpSp>
      <p:sp>
        <p:nvSpPr>
          <p:cNvPr id="20" name="Rectangle 11"/>
          <p:cNvSpPr>
            <a:spLocks noChangeArrowheads="1"/>
          </p:cNvSpPr>
          <p:nvPr/>
        </p:nvSpPr>
        <p:spPr bwMode="gray">
          <a:xfrm>
            <a:off x="5333476" y="1479747"/>
            <a:ext cx="4274790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企业文化简介</a:t>
            </a:r>
            <a:endParaRPr lang="zh-CN" altLang="en-US" sz="44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gray">
          <a:xfrm>
            <a:off x="3529158" y="1171685"/>
            <a:ext cx="1568058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300" normalizeH="0" baseline="0" noProof="0" dirty="0">
                <a:ln>
                  <a:noFill/>
                </a:ln>
                <a:solidFill>
                  <a:srgbClr val="CB1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11500" b="1" i="0" u="none" strike="noStrike" kern="1200" cap="none" spc="300" normalizeH="0" baseline="0" noProof="0" dirty="0">
              <a:ln>
                <a:noFill/>
              </a:ln>
              <a:solidFill>
                <a:srgbClr val="CB1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5457762" y="2222421"/>
            <a:ext cx="4386764" cy="1017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</a:pPr>
            <a:r>
              <a:rPr lang="en-US" altLang="zh-CN" sz="1400" dirty="0">
                <a:cs typeface="+mn-ea"/>
                <a:sym typeface="+mn-lt"/>
              </a:rPr>
              <a:t>No matter how long the rain lasts, there will be a rainbow in the end. No matter how sad you may be, believe, that happiness is waiting.</a:t>
            </a:r>
            <a:endParaRPr kumimoji="0" lang="zh-CN" altLang="en-US" sz="1400" b="0" i="0" u="none" strike="noStrike" kern="1200" cap="none" spc="394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indow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企业文化简介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Oval 16"/>
          <p:cNvSpPr/>
          <p:nvPr/>
        </p:nvSpPr>
        <p:spPr>
          <a:xfrm>
            <a:off x="1285675" y="4474423"/>
            <a:ext cx="688316" cy="688316"/>
          </a:xfrm>
          <a:prstGeom prst="ellipse">
            <a:avLst/>
          </a:prstGeom>
          <a:solidFill>
            <a:srgbClr val="CB1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Group 17"/>
          <p:cNvGrpSpPr/>
          <p:nvPr/>
        </p:nvGrpSpPr>
        <p:grpSpPr>
          <a:xfrm>
            <a:off x="2253727" y="4444534"/>
            <a:ext cx="3184094" cy="905793"/>
            <a:chOff x="7529134" y="1828616"/>
            <a:chExt cx="3184094" cy="905793"/>
          </a:xfrm>
        </p:grpSpPr>
        <p:sp>
          <p:nvSpPr>
            <p:cNvPr id="8" name="TextBox 18"/>
            <p:cNvSpPr txBox="1"/>
            <p:nvPr/>
          </p:nvSpPr>
          <p:spPr>
            <a:xfrm>
              <a:off x="7529134" y="1828616"/>
              <a:ext cx="2152732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en-US"/>
              </a:defPPr>
              <a:lvl1pPr>
                <a:defRPr b="1" spc="300">
                  <a:solidFill>
                    <a:schemeClr val="accent2"/>
                  </a:solidFill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sym typeface="+mn-lt"/>
                </a:rPr>
                <a:t>添加标题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sym typeface="+mn-lt"/>
              </a:endParaRPr>
            </a:p>
          </p:txBody>
        </p:sp>
        <p:sp>
          <p:nvSpPr>
            <p:cNvPr id="9" name="TextBox 19"/>
            <p:cNvSpPr txBox="1"/>
            <p:nvPr/>
          </p:nvSpPr>
          <p:spPr>
            <a:xfrm>
              <a:off x="7593543" y="2244467"/>
              <a:ext cx="3119685" cy="489942"/>
            </a:xfrm>
            <a:prstGeom prst="rect">
              <a:avLst/>
            </a:prstGeom>
            <a:noFill/>
          </p:spPr>
          <p:txBody>
            <a:bodyPr wrap="square" lIns="0" tIns="0" rIns="0" bIns="0" numCol="1" spcCol="959784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Oval 20"/>
          <p:cNvSpPr/>
          <p:nvPr/>
        </p:nvSpPr>
        <p:spPr>
          <a:xfrm>
            <a:off x="6594418" y="4427904"/>
            <a:ext cx="688316" cy="688316"/>
          </a:xfrm>
          <a:prstGeom prst="ellipse">
            <a:avLst/>
          </a:prstGeom>
          <a:solidFill>
            <a:srgbClr val="2E3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Group 21"/>
          <p:cNvGrpSpPr/>
          <p:nvPr/>
        </p:nvGrpSpPr>
        <p:grpSpPr>
          <a:xfrm>
            <a:off x="7546016" y="4444534"/>
            <a:ext cx="3200548" cy="859274"/>
            <a:chOff x="7512680" y="1875135"/>
            <a:chExt cx="3200548" cy="859274"/>
          </a:xfrm>
        </p:grpSpPr>
        <p:sp>
          <p:nvSpPr>
            <p:cNvPr id="12" name="TextBox 22"/>
            <p:cNvSpPr txBox="1"/>
            <p:nvPr/>
          </p:nvSpPr>
          <p:spPr>
            <a:xfrm>
              <a:off x="7512680" y="1875135"/>
              <a:ext cx="2152732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>
              <a:defPPr>
                <a:defRPr lang="en-US"/>
              </a:defPPr>
              <a:lvl1pPr>
                <a:defRPr b="1" spc="300">
                  <a:solidFill>
                    <a:schemeClr val="accent2"/>
                  </a:solidFill>
                  <a:cs typeface="+mn-ea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sym typeface="+mn-lt"/>
                </a:rPr>
                <a:t>添加标题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sym typeface="+mn-lt"/>
              </a:endParaRPr>
            </a:p>
          </p:txBody>
        </p:sp>
        <p:sp>
          <p:nvSpPr>
            <p:cNvPr id="13" name="TextBox 23"/>
            <p:cNvSpPr txBox="1"/>
            <p:nvPr/>
          </p:nvSpPr>
          <p:spPr>
            <a:xfrm>
              <a:off x="7593543" y="2244467"/>
              <a:ext cx="3119685" cy="489942"/>
            </a:xfrm>
            <a:prstGeom prst="rect">
              <a:avLst/>
            </a:prstGeom>
            <a:noFill/>
          </p:spPr>
          <p:txBody>
            <a:bodyPr wrap="square" lIns="0" tIns="0" rIns="0" bIns="0" numCol="1" spcCol="959784">
              <a:sp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spcBef>
                  <a:spcPts val="600"/>
                </a:spcBef>
                <a:defRPr sz="1200">
                  <a:solidFill>
                    <a:schemeClr val="tx1">
                      <a:lumMod val="85000"/>
                      <a:lumOff val="15000"/>
                    </a:schemeClr>
                  </a:solidFill>
                  <a:cs typeface="宋体" panose="02010600030101010101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请输入此处具体内容，文字尽量言简意赅，简单说明即可，不必过于繁琐，注意版面美观度。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7061322" y="1617999"/>
            <a:ext cx="3458732" cy="2308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743877" y="1617999"/>
            <a:ext cx="3458732" cy="2309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rism isContent="1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企业文化简介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7"/>
          <p:cNvSpPr/>
          <p:nvPr>
            <p:custDataLst>
              <p:tags r:id="rId2"/>
            </p:custDataLst>
          </p:nvPr>
        </p:nvSpPr>
        <p:spPr>
          <a:xfrm>
            <a:off x="927686" y="1869813"/>
            <a:ext cx="3175316" cy="216460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6"/>
          <p:cNvSpPr/>
          <p:nvPr>
            <p:custDataLst>
              <p:tags r:id="rId4"/>
            </p:custDataLst>
          </p:nvPr>
        </p:nvSpPr>
        <p:spPr>
          <a:xfrm>
            <a:off x="4508343" y="1869813"/>
            <a:ext cx="3175316" cy="2164600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5"/>
          <p:cNvSpPr/>
          <p:nvPr>
            <p:custDataLst>
              <p:tags r:id="rId6"/>
            </p:custDataLst>
          </p:nvPr>
        </p:nvSpPr>
        <p:spPr>
          <a:xfrm>
            <a:off x="8089000" y="1869813"/>
            <a:ext cx="3175316" cy="2164600"/>
          </a:xfrm>
          <a:prstGeom prst="rect">
            <a:avLst/>
          </a:prstGeom>
          <a:blipFill dpi="0" rotWithShape="1">
            <a:blip r:embed="rId7" cstate="screen"/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4"/>
          <p:cNvSpPr/>
          <p:nvPr>
            <p:custDataLst>
              <p:tags r:id="rId8"/>
            </p:custDataLst>
          </p:nvPr>
        </p:nvSpPr>
        <p:spPr>
          <a:xfrm>
            <a:off x="927686" y="3989147"/>
            <a:ext cx="10336628" cy="400867"/>
          </a:xfrm>
          <a:prstGeom prst="rect">
            <a:avLst/>
          </a:prstGeom>
          <a:solidFill>
            <a:srgbClr val="CB1C00"/>
          </a:solidFill>
          <a:ln>
            <a:solidFill>
              <a:schemeClr val="bg1"/>
            </a:solidFill>
          </a:ln>
        </p:spPr>
        <p:txBody>
          <a:bodyPr wrap="non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" name="3"/>
          <p:cNvGrpSpPr/>
          <p:nvPr>
            <p:custDataLst>
              <p:tags r:id="rId9"/>
            </p:custDataLst>
          </p:nvPr>
        </p:nvGrpSpPr>
        <p:grpSpPr>
          <a:xfrm>
            <a:off x="1172943" y="4070034"/>
            <a:ext cx="3090142" cy="1559938"/>
            <a:chOff x="964396" y="2968571"/>
            <a:chExt cx="3090142" cy="1559938"/>
          </a:xfrm>
        </p:grpSpPr>
        <p:sp>
          <p:nvSpPr>
            <p:cNvPr id="11" name="矩形 10"/>
            <p:cNvSpPr/>
            <p:nvPr/>
          </p:nvSpPr>
          <p:spPr>
            <a:xfrm>
              <a:off x="964396" y="3727773"/>
              <a:ext cx="3090142" cy="800736"/>
            </a:xfrm>
            <a:prstGeom prst="rect">
              <a:avLst/>
            </a:prstGeom>
          </p:spPr>
          <p:txBody>
            <a:bodyPr wrap="square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请在此处添加具体内容，文字尽量言简意赅简单说明即可，不必过于繁琐，注意版面美观度。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013677" y="2968571"/>
              <a:ext cx="586240" cy="5862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BFE2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2"/>
          <p:cNvGrpSpPr/>
          <p:nvPr>
            <p:custDataLst>
              <p:tags r:id="rId10"/>
            </p:custDataLst>
          </p:nvPr>
        </p:nvGrpSpPr>
        <p:grpSpPr>
          <a:xfrm>
            <a:off x="4508342" y="4103343"/>
            <a:ext cx="3592410" cy="1704570"/>
            <a:chOff x="4299795" y="3001880"/>
            <a:chExt cx="3592410" cy="1704570"/>
          </a:xfrm>
        </p:grpSpPr>
        <p:sp>
          <p:nvSpPr>
            <p:cNvPr id="14" name="矩形 13"/>
            <p:cNvSpPr/>
            <p:nvPr/>
          </p:nvSpPr>
          <p:spPr>
            <a:xfrm>
              <a:off x="4555999" y="3727773"/>
              <a:ext cx="3080002" cy="978677"/>
            </a:xfrm>
            <a:prstGeom prst="rect">
              <a:avLst/>
            </a:prstGeom>
          </p:spPr>
          <p:txBody>
            <a:bodyPr wrap="square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请在此处添加具体内容，文字尽量言简意赅简单说明即可，不必过于繁琐，注意版面美观度。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flipV="1">
              <a:off x="4299795" y="3421380"/>
              <a:ext cx="0" cy="1107129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7892205" y="3421380"/>
              <a:ext cx="0" cy="1003596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698468" y="3001880"/>
              <a:ext cx="586240" cy="5862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BFE2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1"/>
          <p:cNvGrpSpPr/>
          <p:nvPr>
            <p:custDataLst>
              <p:tags r:id="rId11"/>
            </p:custDataLst>
          </p:nvPr>
        </p:nvGrpSpPr>
        <p:grpSpPr>
          <a:xfrm>
            <a:off x="8335064" y="4096894"/>
            <a:ext cx="3100284" cy="1533078"/>
            <a:chOff x="8126517" y="2995431"/>
            <a:chExt cx="3100284" cy="1533078"/>
          </a:xfrm>
        </p:grpSpPr>
        <p:sp>
          <p:nvSpPr>
            <p:cNvPr id="19" name="文本框 1"/>
            <p:cNvSpPr txBox="1"/>
            <p:nvPr/>
          </p:nvSpPr>
          <p:spPr>
            <a:xfrm>
              <a:off x="8126517" y="3727773"/>
              <a:ext cx="3100284" cy="800736"/>
            </a:xfrm>
            <a:prstGeom prst="rect">
              <a:avLst/>
            </a:prstGeom>
          </p:spPr>
          <p:txBody>
            <a:bodyPr wrap="square" anchor="t" anchorCtr="0">
              <a:noAutofit/>
            </a:bodyPr>
            <a:lstStyle>
              <a:defPPr>
                <a:defRPr lang="zh-CN"/>
              </a:defPPr>
              <a:lvl1pPr lvl="0" algn="ctr">
                <a:lnSpc>
                  <a:spcPts val="2000"/>
                </a:lnSpc>
                <a:defRPr sz="1000">
                  <a:solidFill>
                    <a:prstClr val="black"/>
                  </a:solidFill>
                  <a:latin typeface="义启小魏楷" panose="02010601030101010101" pitchFamily="2" charset="-122"/>
                  <a:ea typeface="义启小魏楷" panose="02010601030101010101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请在此处添加具体内容，文字尽量言简意赅简单说明即可，不必过于繁琐，注意版面美观度。</a:t>
              </a:r>
              <a:endPara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9229241" y="2995431"/>
              <a:ext cx="586240" cy="58624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BFE2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conveyor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企业文化简介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6"/>
          <p:cNvGrpSpPr/>
          <p:nvPr>
            <p:custDataLst>
              <p:tags r:id="rId2"/>
            </p:custDataLst>
          </p:nvPr>
        </p:nvGrpSpPr>
        <p:grpSpPr>
          <a:xfrm>
            <a:off x="719674" y="2244876"/>
            <a:ext cx="5784911" cy="3065493"/>
            <a:chOff x="719674" y="2244876"/>
            <a:chExt cx="5784911" cy="3065493"/>
          </a:xfrm>
        </p:grpSpPr>
        <p:sp>
          <p:nvSpPr>
            <p:cNvPr id="7" name="Freeform: Shape 2"/>
            <p:cNvSpPr/>
            <p:nvPr/>
          </p:nvSpPr>
          <p:spPr bwMode="auto">
            <a:xfrm>
              <a:off x="1265645" y="2244876"/>
              <a:ext cx="4692968" cy="2870077"/>
            </a:xfrm>
            <a:custGeom>
              <a:avLst/>
              <a:gdLst>
                <a:gd name="T0" fmla="*/ 0 w 1890"/>
                <a:gd name="T1" fmla="*/ 1154 h 1154"/>
                <a:gd name="T2" fmla="*/ 0 w 1890"/>
                <a:gd name="T3" fmla="*/ 1142 h 1154"/>
                <a:gd name="T4" fmla="*/ 0 w 1890"/>
                <a:gd name="T5" fmla="*/ 1069 h 1154"/>
                <a:gd name="T6" fmla="*/ 0 w 1890"/>
                <a:gd name="T7" fmla="*/ 85 h 1154"/>
                <a:gd name="T8" fmla="*/ 77 w 1890"/>
                <a:gd name="T9" fmla="*/ 0 h 1154"/>
                <a:gd name="T10" fmla="*/ 1813 w 1890"/>
                <a:gd name="T11" fmla="*/ 0 h 1154"/>
                <a:gd name="T12" fmla="*/ 1890 w 1890"/>
                <a:gd name="T13" fmla="*/ 85 h 1154"/>
                <a:gd name="T14" fmla="*/ 1890 w 1890"/>
                <a:gd name="T15" fmla="*/ 1069 h 1154"/>
                <a:gd name="T16" fmla="*/ 1890 w 1890"/>
                <a:gd name="T17" fmla="*/ 1142 h 1154"/>
                <a:gd name="T18" fmla="*/ 1890 w 1890"/>
                <a:gd name="T19" fmla="*/ 1154 h 1154"/>
                <a:gd name="T20" fmla="*/ 0 w 1890"/>
                <a:gd name="T21" fmla="*/ 1154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90" h="1154">
                  <a:moveTo>
                    <a:pt x="0" y="1154"/>
                  </a:moveTo>
                  <a:cubicBezTo>
                    <a:pt x="0" y="1142"/>
                    <a:pt x="0" y="1142"/>
                    <a:pt x="0" y="1142"/>
                  </a:cubicBezTo>
                  <a:cubicBezTo>
                    <a:pt x="0" y="1142"/>
                    <a:pt x="0" y="1109"/>
                    <a:pt x="0" y="1069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39"/>
                    <a:pt x="35" y="0"/>
                    <a:pt x="77" y="0"/>
                  </a:cubicBezTo>
                  <a:cubicBezTo>
                    <a:pt x="1813" y="0"/>
                    <a:pt x="1813" y="0"/>
                    <a:pt x="1813" y="0"/>
                  </a:cubicBezTo>
                  <a:cubicBezTo>
                    <a:pt x="1856" y="0"/>
                    <a:pt x="1890" y="39"/>
                    <a:pt x="1890" y="85"/>
                  </a:cubicBezTo>
                  <a:cubicBezTo>
                    <a:pt x="1890" y="1069"/>
                    <a:pt x="1890" y="1069"/>
                    <a:pt x="1890" y="1069"/>
                  </a:cubicBezTo>
                  <a:cubicBezTo>
                    <a:pt x="1890" y="1109"/>
                    <a:pt x="1890" y="1142"/>
                    <a:pt x="1890" y="1142"/>
                  </a:cubicBezTo>
                  <a:cubicBezTo>
                    <a:pt x="1890" y="1154"/>
                    <a:pt x="1890" y="1154"/>
                    <a:pt x="1890" y="1154"/>
                  </a:cubicBezTo>
                  <a:cubicBezTo>
                    <a:pt x="0" y="1154"/>
                    <a:pt x="0" y="1154"/>
                    <a:pt x="0" y="1154"/>
                  </a:cubicBezTo>
                </a:path>
              </a:pathLst>
            </a:custGeom>
            <a:solidFill>
              <a:srgbClr val="292929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: Shape 3"/>
            <p:cNvSpPr/>
            <p:nvPr/>
          </p:nvSpPr>
          <p:spPr bwMode="auto">
            <a:xfrm>
              <a:off x="1280563" y="2262777"/>
              <a:ext cx="4663133" cy="2837260"/>
            </a:xfrm>
            <a:custGeom>
              <a:avLst/>
              <a:gdLst>
                <a:gd name="T0" fmla="*/ 0 w 1878"/>
                <a:gd name="T1" fmla="*/ 1141 h 1141"/>
                <a:gd name="T2" fmla="*/ 0 w 1878"/>
                <a:gd name="T3" fmla="*/ 1135 h 1141"/>
                <a:gd name="T4" fmla="*/ 0 w 1878"/>
                <a:gd name="T5" fmla="*/ 1062 h 1141"/>
                <a:gd name="T6" fmla="*/ 0 w 1878"/>
                <a:gd name="T7" fmla="*/ 78 h 1141"/>
                <a:gd name="T8" fmla="*/ 71 w 1878"/>
                <a:gd name="T9" fmla="*/ 0 h 1141"/>
                <a:gd name="T10" fmla="*/ 1807 w 1878"/>
                <a:gd name="T11" fmla="*/ 0 h 1141"/>
                <a:gd name="T12" fmla="*/ 1878 w 1878"/>
                <a:gd name="T13" fmla="*/ 78 h 1141"/>
                <a:gd name="T14" fmla="*/ 1878 w 1878"/>
                <a:gd name="T15" fmla="*/ 1062 h 1141"/>
                <a:gd name="T16" fmla="*/ 1878 w 1878"/>
                <a:gd name="T17" fmla="*/ 1135 h 1141"/>
                <a:gd name="T18" fmla="*/ 1878 w 1878"/>
                <a:gd name="T19" fmla="*/ 1141 h 1141"/>
                <a:gd name="T20" fmla="*/ 0 w 1878"/>
                <a:gd name="T21" fmla="*/ 1141 h 1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8" h="1141">
                  <a:moveTo>
                    <a:pt x="0" y="1141"/>
                  </a:moveTo>
                  <a:cubicBezTo>
                    <a:pt x="0" y="1135"/>
                    <a:pt x="0" y="1135"/>
                    <a:pt x="0" y="1135"/>
                  </a:cubicBezTo>
                  <a:cubicBezTo>
                    <a:pt x="0" y="1135"/>
                    <a:pt x="0" y="1102"/>
                    <a:pt x="0" y="106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2" y="0"/>
                    <a:pt x="71" y="0"/>
                  </a:cubicBezTo>
                  <a:cubicBezTo>
                    <a:pt x="1807" y="0"/>
                    <a:pt x="1807" y="0"/>
                    <a:pt x="1807" y="0"/>
                  </a:cubicBezTo>
                  <a:cubicBezTo>
                    <a:pt x="1847" y="0"/>
                    <a:pt x="1878" y="35"/>
                    <a:pt x="1878" y="78"/>
                  </a:cubicBezTo>
                  <a:cubicBezTo>
                    <a:pt x="1878" y="1062"/>
                    <a:pt x="1878" y="1062"/>
                    <a:pt x="1878" y="1062"/>
                  </a:cubicBezTo>
                  <a:cubicBezTo>
                    <a:pt x="1878" y="1102"/>
                    <a:pt x="1878" y="1135"/>
                    <a:pt x="1878" y="1135"/>
                  </a:cubicBezTo>
                  <a:cubicBezTo>
                    <a:pt x="1878" y="1141"/>
                    <a:pt x="1878" y="1141"/>
                    <a:pt x="1878" y="1141"/>
                  </a:cubicBezTo>
                  <a:cubicBezTo>
                    <a:pt x="0" y="1141"/>
                    <a:pt x="0" y="1141"/>
                    <a:pt x="0" y="114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: Shape 4"/>
            <p:cNvSpPr/>
            <p:nvPr/>
          </p:nvSpPr>
          <p:spPr bwMode="auto">
            <a:xfrm>
              <a:off x="1295481" y="2277694"/>
              <a:ext cx="4636283" cy="2807425"/>
            </a:xfrm>
            <a:custGeom>
              <a:avLst/>
              <a:gdLst>
                <a:gd name="T0" fmla="*/ 1867 w 1867"/>
                <a:gd name="T1" fmla="*/ 72 h 1129"/>
                <a:gd name="T2" fmla="*/ 1801 w 1867"/>
                <a:gd name="T3" fmla="*/ 0 h 1129"/>
                <a:gd name="T4" fmla="*/ 65 w 1867"/>
                <a:gd name="T5" fmla="*/ 0 h 1129"/>
                <a:gd name="T6" fmla="*/ 0 w 1867"/>
                <a:gd name="T7" fmla="*/ 72 h 1129"/>
                <a:gd name="T8" fmla="*/ 0 w 1867"/>
                <a:gd name="T9" fmla="*/ 1056 h 1129"/>
                <a:gd name="T10" fmla="*/ 0 w 1867"/>
                <a:gd name="T11" fmla="*/ 1129 h 1129"/>
                <a:gd name="T12" fmla="*/ 1866 w 1867"/>
                <a:gd name="T13" fmla="*/ 1129 h 1129"/>
                <a:gd name="T14" fmla="*/ 1867 w 1867"/>
                <a:gd name="T15" fmla="*/ 1056 h 1129"/>
                <a:gd name="T16" fmla="*/ 1867 w 1867"/>
                <a:gd name="T17" fmla="*/ 72 h 1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7" h="1129">
                  <a:moveTo>
                    <a:pt x="1867" y="72"/>
                  </a:moveTo>
                  <a:cubicBezTo>
                    <a:pt x="1867" y="32"/>
                    <a:pt x="1838" y="0"/>
                    <a:pt x="180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29" y="0"/>
                    <a:pt x="0" y="32"/>
                    <a:pt x="0" y="72"/>
                  </a:cubicBezTo>
                  <a:cubicBezTo>
                    <a:pt x="0" y="1056"/>
                    <a:pt x="0" y="1056"/>
                    <a:pt x="0" y="1056"/>
                  </a:cubicBezTo>
                  <a:cubicBezTo>
                    <a:pt x="0" y="1096"/>
                    <a:pt x="0" y="1129"/>
                    <a:pt x="0" y="1129"/>
                  </a:cubicBezTo>
                  <a:cubicBezTo>
                    <a:pt x="1866" y="1129"/>
                    <a:pt x="1866" y="1129"/>
                    <a:pt x="1866" y="1129"/>
                  </a:cubicBezTo>
                  <a:cubicBezTo>
                    <a:pt x="1866" y="1129"/>
                    <a:pt x="1867" y="1096"/>
                    <a:pt x="1867" y="1056"/>
                  </a:cubicBezTo>
                  <a:cubicBezTo>
                    <a:pt x="1867" y="72"/>
                    <a:pt x="1867" y="72"/>
                    <a:pt x="1867" y="7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Rectangle 5"/>
            <p:cNvSpPr/>
            <p:nvPr/>
          </p:nvSpPr>
          <p:spPr bwMode="auto">
            <a:xfrm>
              <a:off x="1419293" y="2423883"/>
              <a:ext cx="4385673" cy="2498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Rectangle 6"/>
            <p:cNvSpPr/>
            <p:nvPr/>
          </p:nvSpPr>
          <p:spPr bwMode="auto">
            <a:xfrm>
              <a:off x="1419293" y="2423883"/>
              <a:ext cx="4385673" cy="2498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Oval 7"/>
            <p:cNvSpPr/>
            <p:nvPr/>
          </p:nvSpPr>
          <p:spPr bwMode="auto">
            <a:xfrm>
              <a:off x="3573345" y="2307528"/>
              <a:ext cx="79061" cy="77570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: Shape 9"/>
            <p:cNvSpPr/>
            <p:nvPr/>
          </p:nvSpPr>
          <p:spPr bwMode="auto">
            <a:xfrm>
              <a:off x="719674" y="5179097"/>
              <a:ext cx="5784911" cy="131272"/>
            </a:xfrm>
            <a:custGeom>
              <a:avLst/>
              <a:gdLst>
                <a:gd name="T0" fmla="*/ 2211 w 2330"/>
                <a:gd name="T1" fmla="*/ 53 h 53"/>
                <a:gd name="T2" fmla="*/ 119 w 2330"/>
                <a:gd name="T3" fmla="*/ 53 h 53"/>
                <a:gd name="T4" fmla="*/ 2 w 2330"/>
                <a:gd name="T5" fmla="*/ 0 h 53"/>
                <a:gd name="T6" fmla="*/ 2328 w 2330"/>
                <a:gd name="T7" fmla="*/ 0 h 53"/>
                <a:gd name="T8" fmla="*/ 2211 w 2330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0" h="53">
                  <a:moveTo>
                    <a:pt x="2211" y="53"/>
                  </a:moveTo>
                  <a:cubicBezTo>
                    <a:pt x="1514" y="53"/>
                    <a:pt x="817" y="53"/>
                    <a:pt x="119" y="53"/>
                  </a:cubicBezTo>
                  <a:cubicBezTo>
                    <a:pt x="43" y="43"/>
                    <a:pt x="0" y="10"/>
                    <a:pt x="2" y="0"/>
                  </a:cubicBezTo>
                  <a:cubicBezTo>
                    <a:pt x="778" y="0"/>
                    <a:pt x="1552" y="0"/>
                    <a:pt x="2328" y="0"/>
                  </a:cubicBezTo>
                  <a:cubicBezTo>
                    <a:pt x="2330" y="10"/>
                    <a:pt x="2287" y="43"/>
                    <a:pt x="2211" y="53"/>
                  </a:cubicBezTo>
                  <a:close/>
                </a:path>
              </a:pathLst>
            </a:custGeom>
            <a:gradFill>
              <a:gsLst>
                <a:gs pos="0">
                  <a:srgbClr val="969696"/>
                </a:gs>
                <a:gs pos="100000">
                  <a:srgbClr val="292929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Freeform: Shape 10"/>
            <p:cNvSpPr/>
            <p:nvPr/>
          </p:nvSpPr>
          <p:spPr bwMode="auto">
            <a:xfrm>
              <a:off x="724149" y="5179097"/>
              <a:ext cx="5775961" cy="7458"/>
            </a:xfrm>
            <a:custGeom>
              <a:avLst/>
              <a:gdLst>
                <a:gd name="T0" fmla="*/ 2326 w 2326"/>
                <a:gd name="T1" fmla="*/ 3 h 3"/>
                <a:gd name="T2" fmla="*/ 2326 w 2326"/>
                <a:gd name="T3" fmla="*/ 0 h 3"/>
                <a:gd name="T4" fmla="*/ 0 w 2326"/>
                <a:gd name="T5" fmla="*/ 0 h 3"/>
                <a:gd name="T6" fmla="*/ 0 w 2326"/>
                <a:gd name="T7" fmla="*/ 3 h 3"/>
                <a:gd name="T8" fmla="*/ 2326 w 232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6" h="3">
                  <a:moveTo>
                    <a:pt x="2326" y="3"/>
                  </a:moveTo>
                  <a:cubicBezTo>
                    <a:pt x="2326" y="2"/>
                    <a:pt x="2326" y="1"/>
                    <a:pt x="2326" y="0"/>
                  </a:cubicBezTo>
                  <a:cubicBezTo>
                    <a:pt x="1550" y="0"/>
                    <a:pt x="776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776" y="3"/>
                    <a:pt x="1550" y="3"/>
                    <a:pt x="2326" y="3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: Shape 11"/>
            <p:cNvSpPr/>
            <p:nvPr/>
          </p:nvSpPr>
          <p:spPr bwMode="auto">
            <a:xfrm>
              <a:off x="724149" y="5055284"/>
              <a:ext cx="5775961" cy="123812"/>
            </a:xfrm>
            <a:custGeom>
              <a:avLst/>
              <a:gdLst>
                <a:gd name="T0" fmla="*/ 2314 w 2326"/>
                <a:gd name="T1" fmla="*/ 0 h 50"/>
                <a:gd name="T2" fmla="*/ 12 w 2326"/>
                <a:gd name="T3" fmla="*/ 0 h 50"/>
                <a:gd name="T4" fmla="*/ 0 w 2326"/>
                <a:gd name="T5" fmla="*/ 12 h 50"/>
                <a:gd name="T6" fmla="*/ 0 w 2326"/>
                <a:gd name="T7" fmla="*/ 18 h 50"/>
                <a:gd name="T8" fmla="*/ 0 w 2326"/>
                <a:gd name="T9" fmla="*/ 30 h 50"/>
                <a:gd name="T10" fmla="*/ 0 w 2326"/>
                <a:gd name="T11" fmla="*/ 50 h 50"/>
                <a:gd name="T12" fmla="*/ 2326 w 2326"/>
                <a:gd name="T13" fmla="*/ 50 h 50"/>
                <a:gd name="T14" fmla="*/ 2326 w 2326"/>
                <a:gd name="T15" fmla="*/ 30 h 50"/>
                <a:gd name="T16" fmla="*/ 2326 w 2326"/>
                <a:gd name="T17" fmla="*/ 18 h 50"/>
                <a:gd name="T18" fmla="*/ 2326 w 2326"/>
                <a:gd name="T19" fmla="*/ 12 h 50"/>
                <a:gd name="T20" fmla="*/ 2314 w 2326"/>
                <a:gd name="T2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6" h="50">
                  <a:moveTo>
                    <a:pt x="231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326" y="50"/>
                    <a:pt x="2326" y="50"/>
                    <a:pt x="2326" y="50"/>
                  </a:cubicBezTo>
                  <a:cubicBezTo>
                    <a:pt x="2326" y="30"/>
                    <a:pt x="2326" y="30"/>
                    <a:pt x="2326" y="30"/>
                  </a:cubicBezTo>
                  <a:cubicBezTo>
                    <a:pt x="2326" y="18"/>
                    <a:pt x="2326" y="18"/>
                    <a:pt x="2326" y="18"/>
                  </a:cubicBezTo>
                  <a:cubicBezTo>
                    <a:pt x="2326" y="12"/>
                    <a:pt x="2326" y="12"/>
                    <a:pt x="2326" y="12"/>
                  </a:cubicBezTo>
                  <a:cubicBezTo>
                    <a:pt x="2326" y="6"/>
                    <a:pt x="2321" y="0"/>
                    <a:pt x="2314" y="0"/>
                  </a:cubicBez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: Shape 12"/>
            <p:cNvSpPr/>
            <p:nvPr/>
          </p:nvSpPr>
          <p:spPr bwMode="auto">
            <a:xfrm>
              <a:off x="3189971" y="5055284"/>
              <a:ext cx="848792" cy="67127"/>
            </a:xfrm>
            <a:custGeom>
              <a:avLst/>
              <a:gdLst>
                <a:gd name="T0" fmla="*/ 0 w 342"/>
                <a:gd name="T1" fmla="*/ 0 h 27"/>
                <a:gd name="T2" fmla="*/ 0 w 342"/>
                <a:gd name="T3" fmla="*/ 16 h 27"/>
                <a:gd name="T4" fmla="*/ 11 w 342"/>
                <a:gd name="T5" fmla="*/ 27 h 27"/>
                <a:gd name="T6" fmla="*/ 332 w 342"/>
                <a:gd name="T7" fmla="*/ 27 h 27"/>
                <a:gd name="T8" fmla="*/ 342 w 342"/>
                <a:gd name="T9" fmla="*/ 16 h 27"/>
                <a:gd name="T10" fmla="*/ 342 w 342"/>
                <a:gd name="T11" fmla="*/ 0 h 27"/>
                <a:gd name="T12" fmla="*/ 0 w 342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2" h="27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22"/>
                    <a:pt x="5" y="27"/>
                    <a:pt x="11" y="27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8" y="27"/>
                    <a:pt x="342" y="22"/>
                    <a:pt x="342" y="16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rgbClr val="777777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: Shape 13"/>
            <p:cNvSpPr/>
            <p:nvPr/>
          </p:nvSpPr>
          <p:spPr bwMode="auto">
            <a:xfrm>
              <a:off x="3189971" y="5089594"/>
              <a:ext cx="848792" cy="32818"/>
            </a:xfrm>
            <a:custGeom>
              <a:avLst/>
              <a:gdLst>
                <a:gd name="T0" fmla="*/ 332 w 342"/>
                <a:gd name="T1" fmla="*/ 11 h 13"/>
                <a:gd name="T2" fmla="*/ 11 w 342"/>
                <a:gd name="T3" fmla="*/ 11 h 13"/>
                <a:gd name="T4" fmla="*/ 0 w 342"/>
                <a:gd name="T5" fmla="*/ 0 h 13"/>
                <a:gd name="T6" fmla="*/ 0 w 342"/>
                <a:gd name="T7" fmla="*/ 2 h 13"/>
                <a:gd name="T8" fmla="*/ 11 w 342"/>
                <a:gd name="T9" fmla="*/ 13 h 13"/>
                <a:gd name="T10" fmla="*/ 332 w 342"/>
                <a:gd name="T11" fmla="*/ 13 h 13"/>
                <a:gd name="T12" fmla="*/ 342 w 342"/>
                <a:gd name="T13" fmla="*/ 2 h 13"/>
                <a:gd name="T14" fmla="*/ 342 w 342"/>
                <a:gd name="T15" fmla="*/ 0 h 13"/>
                <a:gd name="T16" fmla="*/ 332 w 342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2" h="13">
                  <a:moveTo>
                    <a:pt x="332" y="11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5" y="11"/>
                    <a:pt x="0" y="6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8"/>
                    <a:pt x="5" y="13"/>
                    <a:pt x="11" y="13"/>
                  </a:cubicBezTo>
                  <a:cubicBezTo>
                    <a:pt x="332" y="13"/>
                    <a:pt x="332" y="13"/>
                    <a:pt x="332" y="13"/>
                  </a:cubicBezTo>
                  <a:cubicBezTo>
                    <a:pt x="338" y="13"/>
                    <a:pt x="342" y="8"/>
                    <a:pt x="342" y="2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2" y="6"/>
                    <a:pt x="338" y="11"/>
                    <a:pt x="33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5"/>
          <p:cNvSpPr/>
          <p:nvPr>
            <p:custDataLst>
              <p:tags r:id="rId3"/>
            </p:custDataLst>
          </p:nvPr>
        </p:nvSpPr>
        <p:spPr>
          <a:xfrm>
            <a:off x="1419295" y="2423884"/>
            <a:ext cx="4385671" cy="2498637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srgbClr val="0A0607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9" name="4"/>
          <p:cNvGrpSpPr/>
          <p:nvPr>
            <p:custDataLst>
              <p:tags r:id="rId5"/>
            </p:custDataLst>
          </p:nvPr>
        </p:nvGrpSpPr>
        <p:grpSpPr>
          <a:xfrm>
            <a:off x="6756017" y="2084683"/>
            <a:ext cx="4538370" cy="992216"/>
            <a:chOff x="6863640" y="2149492"/>
            <a:chExt cx="4538370" cy="992216"/>
          </a:xfrm>
        </p:grpSpPr>
        <p:sp>
          <p:nvSpPr>
            <p:cNvPr id="20" name="Teardrop 17"/>
            <p:cNvSpPr/>
            <p:nvPr/>
          </p:nvSpPr>
          <p:spPr>
            <a:xfrm>
              <a:off x="6863640" y="2310109"/>
              <a:ext cx="492800" cy="492799"/>
            </a:xfrm>
            <a:prstGeom prst="teardrop">
              <a:avLst/>
            </a:prstGeom>
            <a:solidFill>
              <a:srgbClr val="CB1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Box 24"/>
            <p:cNvSpPr txBox="1"/>
            <p:nvPr/>
          </p:nvSpPr>
          <p:spPr>
            <a:xfrm>
              <a:off x="7356445" y="2149492"/>
              <a:ext cx="3820227" cy="338553"/>
            </a:xfrm>
            <a:prstGeom prst="rect">
              <a:avLst/>
            </a:prstGeom>
          </p:spPr>
          <p:txBody>
            <a:bodyPr vert="horz" wrap="none" lIns="144000" rIns="14400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900" cap="none" spc="0" normalizeH="0" baseline="0" noProof="0" dirty="0">
                  <a:ln>
                    <a:noFill/>
                  </a:ln>
                  <a:solidFill>
                    <a:srgbClr val="0A0607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900" cap="none" spc="0" normalizeH="0" baseline="0" noProof="0" dirty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7356445" y="2488046"/>
              <a:ext cx="4045565" cy="653662"/>
            </a:xfrm>
            <a:prstGeom prst="rect">
              <a:avLst/>
            </a:prstGeom>
          </p:spPr>
          <p:txBody>
            <a:bodyPr vert="horz" wrap="square" lIns="144000" rIns="14400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A0607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请在此处添加具体内容，文字尽量言简意赅简单说明即可，不必过于繁琐，注意版面美观度。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3"/>
          <p:cNvGrpSpPr/>
          <p:nvPr>
            <p:custDataLst>
              <p:tags r:id="rId6"/>
            </p:custDataLst>
          </p:nvPr>
        </p:nvGrpSpPr>
        <p:grpSpPr>
          <a:xfrm>
            <a:off x="6756017" y="3229367"/>
            <a:ext cx="4538370" cy="1106146"/>
            <a:chOff x="6863640" y="3294176"/>
            <a:chExt cx="4538370" cy="1106146"/>
          </a:xfrm>
        </p:grpSpPr>
        <p:sp>
          <p:nvSpPr>
            <p:cNvPr id="24" name="Teardrop 18"/>
            <p:cNvSpPr/>
            <p:nvPr/>
          </p:nvSpPr>
          <p:spPr>
            <a:xfrm>
              <a:off x="6863640" y="3438419"/>
              <a:ext cx="492800" cy="492799"/>
            </a:xfrm>
            <a:prstGeom prst="teardrop">
              <a:avLst/>
            </a:prstGeom>
            <a:solidFill>
              <a:srgbClr val="2E3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TextBox 31"/>
            <p:cNvSpPr txBox="1"/>
            <p:nvPr/>
          </p:nvSpPr>
          <p:spPr>
            <a:xfrm>
              <a:off x="7356445" y="3294176"/>
              <a:ext cx="3820227" cy="338553"/>
            </a:xfrm>
            <a:prstGeom prst="rect">
              <a:avLst/>
            </a:prstGeom>
          </p:spPr>
          <p:txBody>
            <a:bodyPr vert="horz" wrap="none" lIns="144000" rIns="14400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900" cap="none" spc="0" normalizeH="0" baseline="0" noProof="0" dirty="0">
                  <a:ln>
                    <a:noFill/>
                  </a:ln>
                  <a:solidFill>
                    <a:srgbClr val="0A0607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900" cap="none" spc="0" normalizeH="0" baseline="0" noProof="0" dirty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Box 32"/>
            <p:cNvSpPr txBox="1"/>
            <p:nvPr/>
          </p:nvSpPr>
          <p:spPr>
            <a:xfrm>
              <a:off x="7356445" y="3632729"/>
              <a:ext cx="4045565" cy="767593"/>
            </a:xfrm>
            <a:prstGeom prst="rect">
              <a:avLst/>
            </a:prstGeom>
          </p:spPr>
          <p:txBody>
            <a:bodyPr vert="horz" wrap="square" lIns="144000" rIns="14400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A0607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请在此处添加具体内容，文字尽量言简意赅简单说明即可，不必过于繁琐，注意版面美观度。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2"/>
          <p:cNvGrpSpPr/>
          <p:nvPr>
            <p:custDataLst>
              <p:tags r:id="rId7"/>
            </p:custDataLst>
          </p:nvPr>
        </p:nvGrpSpPr>
        <p:grpSpPr>
          <a:xfrm>
            <a:off x="6756017" y="4335515"/>
            <a:ext cx="4538370" cy="974854"/>
            <a:chOff x="6863640" y="4400324"/>
            <a:chExt cx="4538370" cy="974854"/>
          </a:xfrm>
        </p:grpSpPr>
        <p:sp>
          <p:nvSpPr>
            <p:cNvPr id="28" name="Teardrop 19"/>
            <p:cNvSpPr/>
            <p:nvPr/>
          </p:nvSpPr>
          <p:spPr>
            <a:xfrm>
              <a:off x="6863640" y="4514053"/>
              <a:ext cx="492800" cy="492799"/>
            </a:xfrm>
            <a:prstGeom prst="teardrop">
              <a:avLst/>
            </a:prstGeom>
            <a:solidFill>
              <a:srgbClr val="CB1C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rIns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TextBox 34"/>
            <p:cNvSpPr txBox="1"/>
            <p:nvPr/>
          </p:nvSpPr>
          <p:spPr>
            <a:xfrm>
              <a:off x="7356445" y="4400324"/>
              <a:ext cx="3820227" cy="338553"/>
            </a:xfrm>
            <a:prstGeom prst="rect">
              <a:avLst/>
            </a:prstGeom>
          </p:spPr>
          <p:txBody>
            <a:bodyPr vert="horz" wrap="none" lIns="144000" rIns="14400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900" cap="none" spc="0" normalizeH="0" baseline="0" noProof="0" dirty="0">
                  <a:ln>
                    <a:noFill/>
                  </a:ln>
                  <a:solidFill>
                    <a:srgbClr val="0A0607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900" cap="none" spc="0" normalizeH="0" baseline="0" noProof="0" dirty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TextBox 35"/>
            <p:cNvSpPr txBox="1"/>
            <p:nvPr/>
          </p:nvSpPr>
          <p:spPr>
            <a:xfrm>
              <a:off x="7356445" y="4738878"/>
              <a:ext cx="4045565" cy="636300"/>
            </a:xfrm>
            <a:prstGeom prst="rect">
              <a:avLst/>
            </a:prstGeom>
          </p:spPr>
          <p:txBody>
            <a:bodyPr vert="horz" wrap="square" lIns="144000" rIns="144000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A0607"/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请在此处添加具体内容，文字尽量言简意赅简单说明即可，不必过于繁琐，注意版面美观度。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A0607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1"/>
          <p:cNvSpPr/>
          <p:nvPr>
            <p:custDataLst>
              <p:tags r:id="rId8"/>
            </p:custDataLst>
          </p:nvPr>
        </p:nvSpPr>
        <p:spPr>
          <a:xfrm>
            <a:off x="2817129" y="2277696"/>
            <a:ext cx="3114635" cy="2807425"/>
          </a:xfrm>
          <a:custGeom>
            <a:avLst/>
            <a:gdLst>
              <a:gd name="connsiteX0" fmla="*/ 1015698 w 1929418"/>
              <a:gd name="connsiteY0" fmla="*/ 0 h 1739113"/>
              <a:gd name="connsiteX1" fmla="*/ 1145021 w 1929418"/>
              <a:gd name="connsiteY1" fmla="*/ 0 h 1739113"/>
              <a:gd name="connsiteX2" fmla="*/ 1827889 w 1929418"/>
              <a:gd name="connsiteY2" fmla="*/ 0 h 1739113"/>
              <a:gd name="connsiteX3" fmla="*/ 1929418 w 1929418"/>
              <a:gd name="connsiteY3" fmla="*/ 110909 h 1739113"/>
              <a:gd name="connsiteX4" fmla="*/ 1929418 w 1929418"/>
              <a:gd name="connsiteY4" fmla="*/ 1626664 h 1739113"/>
              <a:gd name="connsiteX5" fmla="*/ 1927880 w 1929418"/>
              <a:gd name="connsiteY5" fmla="*/ 1739113 h 1739113"/>
              <a:gd name="connsiteX6" fmla="*/ 4874 w 1929418"/>
              <a:gd name="connsiteY6" fmla="*/ 1739113 h 1739113"/>
              <a:gd name="connsiteX7" fmla="*/ 0 w 1929418"/>
              <a:gd name="connsiteY7" fmla="*/ 1739113 h 1739113"/>
              <a:gd name="connsiteX8" fmla="*/ 1015698 w 1929418"/>
              <a:gd name="connsiteY8" fmla="*/ 0 h 1739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29418" h="1739113">
                <a:moveTo>
                  <a:pt x="1015698" y="0"/>
                </a:moveTo>
                <a:lnTo>
                  <a:pt x="1145021" y="0"/>
                </a:lnTo>
                <a:cubicBezTo>
                  <a:pt x="1350640" y="0"/>
                  <a:pt x="1577529" y="0"/>
                  <a:pt x="1827889" y="0"/>
                </a:cubicBezTo>
                <a:cubicBezTo>
                  <a:pt x="1884807" y="0"/>
                  <a:pt x="1929418" y="49293"/>
                  <a:pt x="1929418" y="110909"/>
                </a:cubicBezTo>
                <a:cubicBezTo>
                  <a:pt x="1929418" y="110909"/>
                  <a:pt x="1929418" y="110909"/>
                  <a:pt x="1929418" y="1626664"/>
                </a:cubicBezTo>
                <a:cubicBezTo>
                  <a:pt x="1929418" y="1688280"/>
                  <a:pt x="1927880" y="1739113"/>
                  <a:pt x="1927880" y="1739113"/>
                </a:cubicBezTo>
                <a:cubicBezTo>
                  <a:pt x="1927880" y="1739113"/>
                  <a:pt x="1927880" y="1739113"/>
                  <a:pt x="4874" y="1739113"/>
                </a:cubicBezTo>
                <a:lnTo>
                  <a:pt x="0" y="1739113"/>
                </a:lnTo>
                <a:lnTo>
                  <a:pt x="1015698" y="0"/>
                </a:ln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srgbClr val="0A0607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erris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 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企业文化简介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Group 34"/>
          <p:cNvGrpSpPr/>
          <p:nvPr/>
        </p:nvGrpSpPr>
        <p:grpSpPr>
          <a:xfrm>
            <a:off x="1005176" y="4059099"/>
            <a:ext cx="2201703" cy="1099746"/>
            <a:chOff x="972402" y="3471500"/>
            <a:chExt cx="2201703" cy="1099746"/>
          </a:xfrm>
        </p:grpSpPr>
        <p:sp>
          <p:nvSpPr>
            <p:cNvPr id="7" name="TextBox 4"/>
            <p:cNvSpPr txBox="1"/>
            <p:nvPr/>
          </p:nvSpPr>
          <p:spPr>
            <a:xfrm>
              <a:off x="1457700" y="3471500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TextBox 5"/>
            <p:cNvSpPr txBox="1"/>
            <p:nvPr/>
          </p:nvSpPr>
          <p:spPr>
            <a:xfrm>
              <a:off x="972402" y="3717721"/>
              <a:ext cx="2201703" cy="853525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Group 33"/>
          <p:cNvGrpSpPr/>
          <p:nvPr/>
        </p:nvGrpSpPr>
        <p:grpSpPr>
          <a:xfrm>
            <a:off x="3701471" y="4056478"/>
            <a:ext cx="2201703" cy="1099746"/>
            <a:chOff x="3661953" y="3471500"/>
            <a:chExt cx="2201703" cy="1099746"/>
          </a:xfrm>
        </p:grpSpPr>
        <p:sp>
          <p:nvSpPr>
            <p:cNvPr id="10" name="TextBox 13"/>
            <p:cNvSpPr txBox="1"/>
            <p:nvPr/>
          </p:nvSpPr>
          <p:spPr>
            <a:xfrm>
              <a:off x="4147251" y="3471500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TextBox 14"/>
            <p:cNvSpPr txBox="1"/>
            <p:nvPr/>
          </p:nvSpPr>
          <p:spPr>
            <a:xfrm>
              <a:off x="3661953" y="3717721"/>
              <a:ext cx="2201703" cy="853525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印品丫丫体-D版" panose="02010601030101010101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32"/>
          <p:cNvGrpSpPr/>
          <p:nvPr/>
        </p:nvGrpSpPr>
        <p:grpSpPr>
          <a:xfrm>
            <a:off x="6384355" y="4056478"/>
            <a:ext cx="2201703" cy="1099746"/>
            <a:chOff x="6328265" y="3471500"/>
            <a:chExt cx="2201703" cy="1099746"/>
          </a:xfrm>
        </p:grpSpPr>
        <p:sp>
          <p:nvSpPr>
            <p:cNvPr id="13" name="TextBox 19"/>
            <p:cNvSpPr txBox="1"/>
            <p:nvPr/>
          </p:nvSpPr>
          <p:spPr>
            <a:xfrm>
              <a:off x="6813563" y="3471500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TextBox 20"/>
            <p:cNvSpPr txBox="1"/>
            <p:nvPr/>
          </p:nvSpPr>
          <p:spPr>
            <a:xfrm>
              <a:off x="6328265" y="3717721"/>
              <a:ext cx="2201703" cy="853525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印品丫丫体-D版" panose="02010601030101010101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9082872" y="4051300"/>
            <a:ext cx="2201703" cy="1099746"/>
            <a:chOff x="6328265" y="3471500"/>
            <a:chExt cx="2201703" cy="1099746"/>
          </a:xfrm>
        </p:grpSpPr>
        <p:sp>
          <p:nvSpPr>
            <p:cNvPr id="16" name="TextBox 19"/>
            <p:cNvSpPr txBox="1"/>
            <p:nvPr/>
          </p:nvSpPr>
          <p:spPr>
            <a:xfrm>
              <a:off x="6813563" y="3471500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TextBox 20"/>
            <p:cNvSpPr txBox="1"/>
            <p:nvPr/>
          </p:nvSpPr>
          <p:spPr>
            <a:xfrm>
              <a:off x="6328265" y="3717721"/>
              <a:ext cx="2201703" cy="853525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normAutofit/>
            </a:bodyPr>
            <a:lstStyle>
              <a:defPPr>
                <a:defRPr lang="zh-CN"/>
              </a:defPPr>
              <a:lvl1pPr algn="ctr">
                <a:lnSpc>
                  <a:spcPts val="2000"/>
                </a:lnSpc>
                <a:defRPr sz="1100">
                  <a:solidFill>
                    <a:schemeClr val="tx1">
                      <a:lumMod val="85000"/>
                      <a:lumOff val="15000"/>
                    </a:schemeClr>
                  </a:solidFill>
                  <a:ea typeface="印品丫丫体-D版" panose="02010601030101010101" pitchFamily="2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ea"/>
                  <a:cs typeface="+mn-ea"/>
                  <a:sym typeface="+mn-lt"/>
                </a:rPr>
                <a:t>请在此处添加具体内容，文字尽量言简意赅，简单说明即可，不必过于繁琐，注意版面美观度。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95244" y="1953503"/>
            <a:ext cx="1814155" cy="1814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9178889" y="1957172"/>
            <a:ext cx="1814155" cy="1814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578128" y="1953503"/>
            <a:ext cx="1814155" cy="1814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186825" y="1953503"/>
            <a:ext cx="1814155" cy="1814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pan dir="u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92389" y="2898670"/>
            <a:ext cx="11107268" cy="3320996"/>
            <a:chOff x="492389" y="2898670"/>
            <a:chExt cx="11107268" cy="332099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492389" y="2898670"/>
              <a:ext cx="6646682" cy="332099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6994789" y="3918857"/>
              <a:ext cx="4604868" cy="2300809"/>
            </a:xfrm>
            <a:prstGeom prst="rect">
              <a:avLst/>
            </a:prstGeom>
          </p:spPr>
        </p:pic>
      </p:grpSp>
      <p:sp>
        <p:nvSpPr>
          <p:cNvPr id="20" name="Rectangle 11"/>
          <p:cNvSpPr>
            <a:spLocks noChangeArrowheads="1"/>
          </p:cNvSpPr>
          <p:nvPr/>
        </p:nvSpPr>
        <p:spPr bwMode="gray">
          <a:xfrm>
            <a:off x="5333476" y="1479747"/>
            <a:ext cx="4274790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44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企业品牌介绍</a:t>
            </a:r>
            <a:endParaRPr lang="zh-CN" altLang="en-US" sz="44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gray">
          <a:xfrm>
            <a:off x="3529158" y="1171685"/>
            <a:ext cx="1827744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500" b="1" i="0" u="none" strike="noStrike" kern="1200" cap="none" spc="300" normalizeH="0" baseline="0" noProof="0" dirty="0">
                <a:ln>
                  <a:noFill/>
                </a:ln>
                <a:solidFill>
                  <a:srgbClr val="CB1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11500" b="1" i="0" u="none" strike="noStrike" kern="1200" cap="none" spc="300" normalizeH="0" baseline="0" noProof="0" dirty="0">
              <a:ln>
                <a:noFill/>
              </a:ln>
              <a:solidFill>
                <a:srgbClr val="CB1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24" name="TextBox 20"/>
          <p:cNvSpPr txBox="1"/>
          <p:nvPr/>
        </p:nvSpPr>
        <p:spPr>
          <a:xfrm>
            <a:off x="5457762" y="2222421"/>
            <a:ext cx="4386764" cy="1017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2500"/>
              </a:lnSpc>
            </a:pPr>
            <a:r>
              <a:rPr lang="en-US" altLang="zh-CN" sz="1400" dirty="0">
                <a:cs typeface="+mn-ea"/>
                <a:sym typeface="+mn-lt"/>
              </a:rPr>
              <a:t>No matter how long the rain lasts, there will be a rainbow in the end. No matter how sad you may be, believe, that happiness is waiting.</a:t>
            </a:r>
            <a:endParaRPr kumimoji="0" lang="zh-CN" altLang="en-US" sz="1400" b="0" i="0" u="none" strike="noStrike" kern="1200" cap="none" spc="394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872675" y="6585176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400000">
            <a:off x="2668714" y="-2668713"/>
            <a:ext cx="6854573" cy="12192001"/>
          </a:xfrm>
          <a:prstGeom prst="rect">
            <a:avLst/>
          </a:prstGeom>
        </p:spPr>
      </p:pic>
      <p:sp>
        <p:nvSpPr>
          <p:cNvPr id="5" name="Rectangle 11"/>
          <p:cNvSpPr>
            <a:spLocks noChangeArrowheads="1"/>
          </p:cNvSpPr>
          <p:nvPr/>
        </p:nvSpPr>
        <p:spPr bwMode="gray">
          <a:xfrm>
            <a:off x="355076" y="692347"/>
            <a:ext cx="4274790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  <a:r>
              <a:rPr lang="zh-CN" altLang="en-US" sz="2800" b="1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企业品牌介绍</a:t>
            </a:r>
            <a:endParaRPr lang="zh-CN" altLang="en-US" sz="2800" b="1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60236" y="1637620"/>
            <a:ext cx="2445026" cy="2284733"/>
            <a:chOff x="1577208" y="1760606"/>
            <a:chExt cx="2445026" cy="2284733"/>
          </a:xfrm>
        </p:grpSpPr>
        <p:sp>
          <p:nvSpPr>
            <p:cNvPr id="23" name="椭圆 22"/>
            <p:cNvSpPr/>
            <p:nvPr/>
          </p:nvSpPr>
          <p:spPr>
            <a:xfrm>
              <a:off x="2369630" y="1760606"/>
              <a:ext cx="804119" cy="795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01600" dir="96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Text Placeholder 3"/>
            <p:cNvSpPr txBox="1"/>
            <p:nvPr/>
          </p:nvSpPr>
          <p:spPr>
            <a:xfrm>
              <a:off x="2589747" y="1960655"/>
              <a:ext cx="363882" cy="492443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577208" y="2590689"/>
              <a:ext cx="2445026" cy="1454650"/>
              <a:chOff x="1418152" y="3649828"/>
              <a:chExt cx="3363807" cy="1454650"/>
            </a:xfrm>
          </p:grpSpPr>
          <p:sp>
            <p:nvSpPr>
              <p:cNvPr id="26" name="文本框 7"/>
              <p:cNvSpPr>
                <a:spLocks noChangeArrowheads="1"/>
              </p:cNvSpPr>
              <p:nvPr/>
            </p:nvSpPr>
            <p:spPr bwMode="auto">
              <a:xfrm>
                <a:off x="1665295" y="3649828"/>
                <a:ext cx="2835169" cy="582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418152" y="4242704"/>
                <a:ext cx="3363807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105267" y="3190729"/>
            <a:ext cx="2445026" cy="2363356"/>
            <a:chOff x="7428016" y="1723549"/>
            <a:chExt cx="2445026" cy="2363356"/>
          </a:xfrm>
        </p:grpSpPr>
        <p:sp>
          <p:nvSpPr>
            <p:cNvPr id="29" name="椭圆 28"/>
            <p:cNvSpPr/>
            <p:nvPr/>
          </p:nvSpPr>
          <p:spPr>
            <a:xfrm>
              <a:off x="8251620" y="1723549"/>
              <a:ext cx="804119" cy="795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01600" dir="96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Text Placeholder 3"/>
            <p:cNvSpPr txBox="1"/>
            <p:nvPr/>
          </p:nvSpPr>
          <p:spPr>
            <a:xfrm>
              <a:off x="8425352" y="1891807"/>
              <a:ext cx="434414" cy="492443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7428016" y="2578800"/>
              <a:ext cx="2445026" cy="1508105"/>
              <a:chOff x="1451702" y="3649828"/>
              <a:chExt cx="3363807" cy="1508105"/>
            </a:xfrm>
          </p:grpSpPr>
          <p:sp>
            <p:nvSpPr>
              <p:cNvPr id="32" name="文本框 7"/>
              <p:cNvSpPr>
                <a:spLocks noChangeArrowheads="1"/>
              </p:cNvSpPr>
              <p:nvPr/>
            </p:nvSpPr>
            <p:spPr bwMode="auto">
              <a:xfrm>
                <a:off x="1665295" y="3649828"/>
                <a:ext cx="2835169" cy="582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451702" y="4296159"/>
                <a:ext cx="3363807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685640" y="1631839"/>
            <a:ext cx="2445026" cy="2372235"/>
            <a:chOff x="4502612" y="1754825"/>
            <a:chExt cx="2445026" cy="2372235"/>
          </a:xfrm>
        </p:grpSpPr>
        <p:sp>
          <p:nvSpPr>
            <p:cNvPr id="35" name="椭圆 34"/>
            <p:cNvSpPr/>
            <p:nvPr/>
          </p:nvSpPr>
          <p:spPr>
            <a:xfrm>
              <a:off x="5341783" y="1754825"/>
              <a:ext cx="804119" cy="795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01600" dir="96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Text Placeholder 3"/>
            <p:cNvSpPr txBox="1"/>
            <p:nvPr/>
          </p:nvSpPr>
          <p:spPr>
            <a:xfrm>
              <a:off x="5525833" y="1906453"/>
              <a:ext cx="436017" cy="492443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502612" y="2584740"/>
              <a:ext cx="2445026" cy="1542320"/>
              <a:chOff x="1425950" y="3649828"/>
              <a:chExt cx="3363807" cy="1542320"/>
            </a:xfrm>
          </p:grpSpPr>
          <p:sp>
            <p:nvSpPr>
              <p:cNvPr id="38" name="文本框 7"/>
              <p:cNvSpPr>
                <a:spLocks noChangeArrowheads="1"/>
              </p:cNvSpPr>
              <p:nvPr/>
            </p:nvSpPr>
            <p:spPr bwMode="auto">
              <a:xfrm>
                <a:off x="1665295" y="3649828"/>
                <a:ext cx="2835169" cy="582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425950" y="4330374"/>
                <a:ext cx="3363807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626094" y="3155696"/>
            <a:ext cx="2445026" cy="2363356"/>
            <a:chOff x="7428016" y="1723549"/>
            <a:chExt cx="2445026" cy="2363356"/>
          </a:xfrm>
        </p:grpSpPr>
        <p:sp>
          <p:nvSpPr>
            <p:cNvPr id="41" name="椭圆 40"/>
            <p:cNvSpPr/>
            <p:nvPr/>
          </p:nvSpPr>
          <p:spPr>
            <a:xfrm>
              <a:off x="8251620" y="1723549"/>
              <a:ext cx="804119" cy="795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101600" dir="96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Text Placeholder 3"/>
            <p:cNvSpPr txBox="1"/>
            <p:nvPr/>
          </p:nvSpPr>
          <p:spPr>
            <a:xfrm>
              <a:off x="8418940" y="1891807"/>
              <a:ext cx="447238" cy="492443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7428016" y="2578800"/>
              <a:ext cx="2445026" cy="1508105"/>
              <a:chOff x="1451702" y="3649828"/>
              <a:chExt cx="3363807" cy="1508105"/>
            </a:xfrm>
          </p:grpSpPr>
          <p:sp>
            <p:nvSpPr>
              <p:cNvPr id="44" name="文本框 7"/>
              <p:cNvSpPr>
                <a:spLocks noChangeArrowheads="1"/>
              </p:cNvSpPr>
              <p:nvPr/>
            </p:nvSpPr>
            <p:spPr bwMode="auto">
              <a:xfrm>
                <a:off x="1665295" y="3649828"/>
                <a:ext cx="2835169" cy="582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451702" y="4296159"/>
                <a:ext cx="3363807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请在此处添加具体内容，文字尽量言简意赅，简单说明即可，不必过于繁琐，注意版面美观度。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warp dir="i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ISPRING_PRESENTATION_TITLE" val="商务计划书3"/>
  <p:tag name="KSO_WPP_MARK_KEY" val="f6541a8b-8f63-4c86-84ec-b4cca20105e3"/>
  <p:tag name="COMMONDATA" val="eyJoZGlkIjoiMDhmNWNhZDBjNTViNzU2ZTI5MGJjMWU2ODk1MDQ3MGMifQ==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PC6下载站 www.pc6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1ytjmgb">
      <a:majorFont>
        <a:latin typeface="印品黑体"/>
        <a:ea typeface="印品黑体"/>
        <a:cs typeface=""/>
      </a:majorFont>
      <a:minorFont>
        <a:latin typeface="印品黑体"/>
        <a:ea typeface="印品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3824</Words>
  <Application>WPS 演示</Application>
  <PresentationFormat>宽屏</PresentationFormat>
  <Paragraphs>368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义启小魏楷</vt:lpstr>
      <vt:lpstr>印品丫丫体-D版</vt:lpstr>
      <vt:lpstr>印品黑体</vt:lpstr>
      <vt:lpstr>黑体</vt:lpstr>
      <vt:lpstr>Arial Unicode MS</vt:lpstr>
      <vt:lpstr>等线</vt:lpstr>
      <vt:lpstr>汉仪中圆简</vt:lpstr>
      <vt:lpstr>Arial</vt:lpstr>
      <vt:lpstr>Calibri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商业计划书</dc:title>
  <dc:creator>第一PPT</dc:creator>
  <cp:keywords>www.1ppt.com</cp:keywords>
  <dc:description>www.1ppt.com</dc:description>
  <cp:lastModifiedBy>铭</cp:lastModifiedBy>
  <cp:revision>39</cp:revision>
  <dcterms:created xsi:type="dcterms:W3CDTF">2019-03-14T05:16:00Z</dcterms:created>
  <dcterms:modified xsi:type="dcterms:W3CDTF">2023-01-16T08:39:53Z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8FCCF94CFE08477494988BCF8CAAA2DC</vt:lpwstr>
  </property>
  <property fmtid="{D5CDD505-2E9C-101B-9397-08002B2CF9AE}" pid="3" name="KSOProductBuildVer">
    <vt:lpwstr>2052-11.1.0.12116</vt:lpwstr>
  </property>
</Properties>
</file>