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2" r:id="rId3"/>
  </p:sldMasterIdLst>
  <p:notesMasterIdLst>
    <p:notesMasterId r:id="rId5"/>
  </p:notesMasterIdLst>
  <p:sldIdLst>
    <p:sldId id="256" r:id="rId4"/>
    <p:sldId id="263" r:id="rId6"/>
    <p:sldId id="264" r:id="rId7"/>
    <p:sldId id="268" r:id="rId8"/>
    <p:sldId id="271" r:id="rId9"/>
    <p:sldId id="274" r:id="rId10"/>
    <p:sldId id="272" r:id="rId11"/>
    <p:sldId id="284" r:id="rId12"/>
    <p:sldId id="287" r:id="rId13"/>
    <p:sldId id="279" r:id="rId14"/>
    <p:sldId id="282" r:id="rId15"/>
    <p:sldId id="278" r:id="rId16"/>
    <p:sldId id="273" r:id="rId17"/>
    <p:sldId id="280" r:id="rId18"/>
    <p:sldId id="289" r:id="rId19"/>
    <p:sldId id="269" r:id="rId20"/>
    <p:sldId id="285" r:id="rId21"/>
    <p:sldId id="270" r:id="rId22"/>
    <p:sldId id="283" r:id="rId23"/>
    <p:sldId id="288" r:id="rId24"/>
    <p:sldId id="275" r:id="rId25"/>
    <p:sldId id="276" r:id="rId26"/>
    <p:sldId id="277" r:id="rId27"/>
    <p:sldId id="281" r:id="rId28"/>
    <p:sldId id="286"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914" y="-80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1B43F7-DA59-40F5-8061-3C7E89F3599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928CC1-B52C-4868-828B-5F3B6A9E27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D928CC1-B52C-4868-828B-5F3B6A9E27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竖排标题与文本">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a:stretch>
            <a:fillRect/>
          </a:stretch>
        </p:blipFill>
        <p:spPr>
          <a:xfrm>
            <a:off x="0" y="0"/>
            <a:ext cx="12191999" cy="6858000"/>
          </a:xfrm>
          <a:prstGeom prst="rect">
            <a:avLst/>
          </a:prstGeom>
        </p:spPr>
      </p:pic>
      <p:pic>
        <p:nvPicPr>
          <p:cNvPr id="19" name="图片 18"/>
          <p:cNvPicPr>
            <a:picLocks noChangeAspect="1"/>
          </p:cNvPicPr>
          <p:nvPr userDrawn="1"/>
        </p:nvPicPr>
        <p:blipFill rotWithShape="1">
          <a:blip r:embed="rId3" cstate="screen"/>
          <a:srcRect/>
          <a:stretch>
            <a:fillRect/>
          </a:stretch>
        </p:blipFill>
        <p:spPr>
          <a:xfrm>
            <a:off x="9677399" y="0"/>
            <a:ext cx="2514601" cy="2976467"/>
          </a:xfrm>
          <a:prstGeom prst="rect">
            <a:avLst/>
          </a:prstGeom>
        </p:spPr>
      </p:pic>
      <p:pic>
        <p:nvPicPr>
          <p:cNvPr id="20" name="图片 19"/>
          <p:cNvPicPr>
            <a:picLocks noChangeAspect="1"/>
          </p:cNvPicPr>
          <p:nvPr userDrawn="1"/>
        </p:nvPicPr>
        <p:blipFill rotWithShape="1">
          <a:blip r:embed="rId4" cstate="screen"/>
          <a:srcRect/>
          <a:stretch>
            <a:fillRect/>
          </a:stretch>
        </p:blipFill>
        <p:spPr>
          <a:xfrm>
            <a:off x="8102600" y="5284231"/>
            <a:ext cx="4089400" cy="1567420"/>
          </a:xfrm>
          <a:prstGeom prst="rect">
            <a:avLst/>
          </a:prstGeom>
        </p:spPr>
      </p:pic>
      <p:pic>
        <p:nvPicPr>
          <p:cNvPr id="21" name="图片 20"/>
          <p:cNvPicPr>
            <a:picLocks noChangeAspect="1"/>
          </p:cNvPicPr>
          <p:nvPr userDrawn="1"/>
        </p:nvPicPr>
        <p:blipFill rotWithShape="1">
          <a:blip r:embed="rId5"/>
          <a:srcRect/>
          <a:stretch>
            <a:fillRect/>
          </a:stretch>
        </p:blipFill>
        <p:spPr>
          <a:xfrm>
            <a:off x="-1" y="6349"/>
            <a:ext cx="2784123" cy="2736851"/>
          </a:xfrm>
          <a:prstGeom prst="rect">
            <a:avLst/>
          </a:prstGeom>
        </p:spPr>
      </p:pic>
      <p:pic>
        <p:nvPicPr>
          <p:cNvPr id="22" name="图片 21"/>
          <p:cNvPicPr>
            <a:picLocks noChangeAspect="1"/>
          </p:cNvPicPr>
          <p:nvPr userDrawn="1"/>
        </p:nvPicPr>
        <p:blipFill rotWithShape="1">
          <a:blip r:embed="rId6" cstate="screen"/>
          <a:srcRect/>
          <a:stretch>
            <a:fillRect/>
          </a:stretch>
        </p:blipFill>
        <p:spPr>
          <a:xfrm>
            <a:off x="639656" y="4707702"/>
            <a:ext cx="3094961" cy="2055432"/>
          </a:xfrm>
          <a:prstGeom prst="rect">
            <a:avLst/>
          </a:prstGeom>
        </p:spPr>
      </p:pic>
      <p:pic>
        <p:nvPicPr>
          <p:cNvPr id="23" name="图片 22"/>
          <p:cNvPicPr>
            <a:picLocks noChangeAspect="1"/>
          </p:cNvPicPr>
          <p:nvPr userDrawn="1"/>
        </p:nvPicPr>
        <p:blipFill rotWithShape="1">
          <a:blip r:embed="rId7" cstate="screen"/>
          <a:srcRect/>
          <a:stretch>
            <a:fillRect/>
          </a:stretch>
        </p:blipFill>
        <p:spPr>
          <a:xfrm>
            <a:off x="9324975" y="6349"/>
            <a:ext cx="2867026" cy="257319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CB4A90E-8418-4852-8AD3-0EA57A33F929}" type="slidenum">
              <a:rPr lang="zh-CN" altLang="en-US" smtClean="0"/>
            </a:fld>
            <a:endParaRPr lang="zh-CN" altLang="en-US"/>
          </a:p>
        </p:txBody>
      </p:sp>
      <p:sp>
        <p:nvSpPr>
          <p:cNvPr id="11" name="TextBox 10"/>
          <p:cNvSpPr txBox="1"/>
          <p:nvPr userDrawn="1"/>
        </p:nvSpPr>
        <p:spPr>
          <a:xfrm>
            <a:off x="1310804" y="6708464"/>
            <a:ext cx="1440159" cy="118430"/>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行</a:t>
            </a:r>
            <a:r>
              <a:rPr lang="zh-CN" altLang="en-US" sz="100" dirty="0" smtClean="0">
                <a:solidFill>
                  <a:prstClr val="black"/>
                </a:solidFill>
                <a:ea typeface="微软雅黑" panose="020B0503020204020204" pitchFamily="34" charset="-122"/>
                <a:hlinkClick r:id="rId2"/>
              </a:rPr>
              <a:t>业</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en-US" altLang="zh-CN" sz="100" dirty="0">
                <a:solidFill>
                  <a:prstClr val="black"/>
                </a:solidFill>
                <a:ea typeface="微软雅黑" panose="020B0503020204020204" pitchFamily="34" charset="-122"/>
              </a:rPr>
              <a:t>http://www.1ppt.com/hangye/</a:t>
            </a:r>
            <a:endParaRPr lang="en-US" altLang="zh-CN" sz="100" dirty="0" smtClean="0">
              <a:solidFill>
                <a:prstClr val="black"/>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9E04AB27-5B79-4E9B-B59D-77138C09B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CB4A90E-8418-4852-8AD3-0EA57A33F929}"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04AB27-5B79-4E9B-B59D-77138C09B4A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B4A90E-8418-4852-8AD3-0EA57A33F92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4.png"/><Relationship Id="rId3" Type="http://schemas.openxmlformats.org/officeDocument/2006/relationships/image" Target="../media/image8.png"/><Relationship Id="rId2" Type="http://schemas.openxmlformats.org/officeDocument/2006/relationships/image" Target="../media/image7.png"/><Relationship Id="rId13" Type="http://schemas.openxmlformats.org/officeDocument/2006/relationships/notesSlide" Target="../notesSlides/notesSlide1.xml"/><Relationship Id="rId12" Type="http://schemas.openxmlformats.org/officeDocument/2006/relationships/slideLayout" Target="../slideLayouts/slideLayout8.xml"/><Relationship Id="rId11" Type="http://schemas.openxmlformats.org/officeDocument/2006/relationships/image" Target="../media/image15.png"/><Relationship Id="rId10" Type="http://schemas.openxmlformats.org/officeDocument/2006/relationships/image" Target="../media/image1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image" Target="../media/image16.png"/><Relationship Id="rId2" Type="http://schemas.microsoft.com/office/2007/relationships/hdphoto" Target="../media/image33.wdp"/><Relationship Id="rId1" Type="http://schemas.openxmlformats.org/officeDocument/2006/relationships/image" Target="../media/image32.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microsoft.com/office/2007/relationships/hdphoto" Target="../media/image35.wdp"/><Relationship Id="rId1" Type="http://schemas.openxmlformats.org/officeDocument/2006/relationships/image" Target="../media/image34.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microsoft.com/office/2007/relationships/hdphoto" Target="../media/image37.wdp"/><Relationship Id="rId1"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39.png"/></Relationships>
</file>

<file path=ppt/slides/_rels/slide15.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22.png"/><Relationship Id="rId7" Type="http://schemas.openxmlformats.org/officeDocument/2006/relationships/image" Target="../media/image21.png"/><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image" Target="../media/image12.png"/><Relationship Id="rId3" Type="http://schemas.openxmlformats.org/officeDocument/2006/relationships/image" Target="../media/image19.png"/><Relationship Id="rId2" Type="http://schemas.openxmlformats.org/officeDocument/2006/relationships/image" Target="../media/image18.png"/><Relationship Id="rId11" Type="http://schemas.openxmlformats.org/officeDocument/2006/relationships/notesSlide" Target="../notesSlides/notesSlide15.xml"/><Relationship Id="rId10" Type="http://schemas.openxmlformats.org/officeDocument/2006/relationships/slideLayout" Target="../slideLayouts/slideLayout8.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3.xml"/><Relationship Id="rId3" Type="http://schemas.microsoft.com/office/2007/relationships/hdphoto" Target="../media/image26.wdp"/><Relationship Id="rId2" Type="http://schemas.openxmlformats.org/officeDocument/2006/relationships/image" Target="../media/image25.png"/><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3.xml"/><Relationship Id="rId4" Type="http://schemas.microsoft.com/office/2007/relationships/hdphoto" Target="../media/image44.wdp"/><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3.xml"/><Relationship Id="rId3" Type="http://schemas.microsoft.com/office/2007/relationships/hdphoto" Target="../media/image26.wdp"/><Relationship Id="rId2" Type="http://schemas.openxmlformats.org/officeDocument/2006/relationships/image" Target="../media/image25.png"/><Relationship Id="rId1" Type="http://schemas.openxmlformats.org/officeDocument/2006/relationships/image" Target="../media/image4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3.xml"/><Relationship Id="rId2" Type="http://schemas.microsoft.com/office/2007/relationships/hdphoto" Target="../media/image47.wdp"/><Relationship Id="rId1" Type="http://schemas.openxmlformats.org/officeDocument/2006/relationships/image" Target="../media/image46.png"/></Relationships>
</file>

<file path=ppt/slides/_rels/slide2.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png"/><Relationship Id="rId7" Type="http://schemas.openxmlformats.org/officeDocument/2006/relationships/image" Target="../media/image16.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7.png"/><Relationship Id="rId12" Type="http://schemas.openxmlformats.org/officeDocument/2006/relationships/notesSlide" Target="../notesSlides/notesSlide2.xml"/><Relationship Id="rId11" Type="http://schemas.openxmlformats.org/officeDocument/2006/relationships/slideLayout" Target="../slideLayouts/slideLayout8.xml"/><Relationship Id="rId10" Type="http://schemas.openxmlformats.org/officeDocument/2006/relationships/image" Target="../media/image17.jpe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22.png"/><Relationship Id="rId7" Type="http://schemas.openxmlformats.org/officeDocument/2006/relationships/image" Target="../media/image21.png"/><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image" Target="../media/image12.png"/><Relationship Id="rId3" Type="http://schemas.openxmlformats.org/officeDocument/2006/relationships/image" Target="../media/image19.png"/><Relationship Id="rId2" Type="http://schemas.openxmlformats.org/officeDocument/2006/relationships/image" Target="../media/image18.png"/><Relationship Id="rId11" Type="http://schemas.openxmlformats.org/officeDocument/2006/relationships/notesSlide" Target="../notesSlides/notesSlide20.xml"/><Relationship Id="rId10" Type="http://schemas.openxmlformats.org/officeDocument/2006/relationships/slideLayout" Target="../slideLayouts/slideLayout8.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3.xml"/><Relationship Id="rId5" Type="http://schemas.microsoft.com/office/2007/relationships/hdphoto" Target="../media/image51.wdp"/><Relationship Id="rId4" Type="http://schemas.openxmlformats.org/officeDocument/2006/relationships/image" Target="../media/image50.png"/><Relationship Id="rId3" Type="http://schemas.microsoft.com/office/2007/relationships/hdphoto" Target="../media/image49.wdp"/><Relationship Id="rId2" Type="http://schemas.openxmlformats.org/officeDocument/2006/relationships/image" Target="../media/image48.png"/><Relationship Id="rId1" Type="http://schemas.openxmlformats.org/officeDocument/2006/relationships/image" Target="../media/image41.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3.xml"/><Relationship Id="rId3" Type="http://schemas.microsoft.com/office/2007/relationships/hdphoto" Target="../media/image51.wdp"/><Relationship Id="rId2" Type="http://schemas.openxmlformats.org/officeDocument/2006/relationships/image" Target="../media/image50.png"/><Relationship Id="rId1" Type="http://schemas.openxmlformats.org/officeDocument/2006/relationships/image" Target="../media/image41.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3.xml"/><Relationship Id="rId4" Type="http://schemas.microsoft.com/office/2007/relationships/hdphoto" Target="../media/image51.wdp"/><Relationship Id="rId3" Type="http://schemas.openxmlformats.org/officeDocument/2006/relationships/image" Target="../media/image50.png"/><Relationship Id="rId2" Type="http://schemas.openxmlformats.org/officeDocument/2006/relationships/image" Target="../media/image52.png"/><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3.xml"/><Relationship Id="rId2" Type="http://schemas.microsoft.com/office/2007/relationships/hdphoto" Target="../media/image54.wdp"/><Relationship Id="rId1" Type="http://schemas.openxmlformats.org/officeDocument/2006/relationships/image" Target="../media/image53.png"/></Relationships>
</file>

<file path=ppt/slides/_rels/slide25.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55.png"/><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4.png"/><Relationship Id="rId2" Type="http://schemas.openxmlformats.org/officeDocument/2006/relationships/image" Target="../media/image7.png"/><Relationship Id="rId14" Type="http://schemas.openxmlformats.org/officeDocument/2006/relationships/notesSlide" Target="../notesSlides/notesSlide25.xml"/><Relationship Id="rId13" Type="http://schemas.openxmlformats.org/officeDocument/2006/relationships/slideLayout" Target="../slideLayouts/slideLayout8.xml"/><Relationship Id="rId12" Type="http://schemas.openxmlformats.org/officeDocument/2006/relationships/image" Target="../media/image57.png"/><Relationship Id="rId11" Type="http://schemas.openxmlformats.org/officeDocument/2006/relationships/image" Target="../media/image56.png"/><Relationship Id="rId10" Type="http://schemas.openxmlformats.org/officeDocument/2006/relationships/image" Target="../media/image1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22.png"/><Relationship Id="rId7" Type="http://schemas.openxmlformats.org/officeDocument/2006/relationships/image" Target="../media/image21.png"/><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image" Target="../media/image12.png"/><Relationship Id="rId3" Type="http://schemas.openxmlformats.org/officeDocument/2006/relationships/image" Target="../media/image19.png"/><Relationship Id="rId2" Type="http://schemas.openxmlformats.org/officeDocument/2006/relationships/image" Target="../media/image18.png"/><Relationship Id="rId11" Type="http://schemas.openxmlformats.org/officeDocument/2006/relationships/notesSlide" Target="../notesSlides/notesSlide3.xml"/><Relationship Id="rId10" Type="http://schemas.openxmlformats.org/officeDocument/2006/relationships/slideLayout" Target="../slideLayouts/slideLayout8.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3.xml"/><Relationship Id="rId4" Type="http://schemas.microsoft.com/office/2007/relationships/hdphoto" Target="../media/image26.wdp"/><Relationship Id="rId3" Type="http://schemas.openxmlformats.org/officeDocument/2006/relationships/image" Target="../media/image25.png"/><Relationship Id="rId2" Type="http://schemas.microsoft.com/office/2007/relationships/hdphoto" Target="../media/image24.wdp"/><Relationship Id="rId1"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27.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microsoft.com/office/2007/relationships/hdphoto" Target="../media/image26.wdp"/><Relationship Id="rId2" Type="http://schemas.openxmlformats.org/officeDocument/2006/relationships/image" Target="../media/image25.png"/><Relationship Id="rId1" Type="http://schemas.openxmlformats.org/officeDocument/2006/relationships/image" Target="../media/image28.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microsoft.com/office/2007/relationships/hdphoto" Target="../media/image26.wdp"/><Relationship Id="rId2" Type="http://schemas.openxmlformats.org/officeDocument/2006/relationships/image" Target="../media/image25.png"/><Relationship Id="rId1" Type="http://schemas.openxmlformats.org/officeDocument/2006/relationships/image" Target="../media/image29.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31.png"/><Relationship Id="rId1" Type="http://schemas.openxmlformats.org/officeDocument/2006/relationships/image" Target="../media/image30.png"/></Relationships>
</file>

<file path=ppt/slides/_rels/slide9.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22.png"/><Relationship Id="rId7" Type="http://schemas.openxmlformats.org/officeDocument/2006/relationships/image" Target="../media/image21.png"/><Relationship Id="rId6" Type="http://schemas.openxmlformats.org/officeDocument/2006/relationships/image" Target="../media/image4.png"/><Relationship Id="rId5" Type="http://schemas.openxmlformats.org/officeDocument/2006/relationships/image" Target="../media/image20.png"/><Relationship Id="rId4" Type="http://schemas.openxmlformats.org/officeDocument/2006/relationships/image" Target="../media/image12.png"/><Relationship Id="rId3" Type="http://schemas.openxmlformats.org/officeDocument/2006/relationships/image" Target="../media/image19.png"/><Relationship Id="rId2" Type="http://schemas.openxmlformats.org/officeDocument/2006/relationships/image" Target="../media/image18.png"/><Relationship Id="rId11" Type="http://schemas.openxmlformats.org/officeDocument/2006/relationships/notesSlide" Target="../notesSlides/notesSlide9.xml"/><Relationship Id="rId10" Type="http://schemas.openxmlformats.org/officeDocument/2006/relationships/slideLayout" Target="../slideLayouts/slideLayout8.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9" name="图片 8"/>
          <p:cNvPicPr>
            <a:picLocks noChangeAspect="1"/>
          </p:cNvPicPr>
          <p:nvPr/>
        </p:nvPicPr>
        <p:blipFill rotWithShape="1">
          <a:blip r:embed="rId2"/>
          <a:srcRect/>
          <a:stretch>
            <a:fillRect/>
          </a:stretch>
        </p:blipFill>
        <p:spPr>
          <a:xfrm>
            <a:off x="-1" y="1816100"/>
            <a:ext cx="1384739" cy="3450298"/>
          </a:xfrm>
          <a:prstGeom prst="rect">
            <a:avLst/>
          </a:prstGeom>
        </p:spPr>
      </p:pic>
      <p:pic>
        <p:nvPicPr>
          <p:cNvPr id="11" name="图片 10"/>
          <p:cNvPicPr>
            <a:picLocks noChangeAspect="1"/>
          </p:cNvPicPr>
          <p:nvPr/>
        </p:nvPicPr>
        <p:blipFill rotWithShape="1">
          <a:blip r:embed="rId2"/>
          <a:srcRect/>
          <a:stretch>
            <a:fillRect/>
          </a:stretch>
        </p:blipFill>
        <p:spPr>
          <a:xfrm flipH="1">
            <a:off x="10807260" y="1703851"/>
            <a:ext cx="1384739" cy="3450298"/>
          </a:xfrm>
          <a:prstGeom prst="rect">
            <a:avLst/>
          </a:prstGeom>
        </p:spPr>
      </p:pic>
      <p:pic>
        <p:nvPicPr>
          <p:cNvPr id="13" name="图片 12"/>
          <p:cNvPicPr>
            <a:picLocks noChangeAspect="1"/>
          </p:cNvPicPr>
          <p:nvPr/>
        </p:nvPicPr>
        <p:blipFill>
          <a:blip r:embed="rId3" cstate="screen"/>
          <a:stretch>
            <a:fillRect/>
          </a:stretch>
        </p:blipFill>
        <p:spPr>
          <a:xfrm>
            <a:off x="3259933" y="-713251"/>
            <a:ext cx="5672133" cy="8509000"/>
          </a:xfrm>
          <a:prstGeom prst="rect">
            <a:avLst/>
          </a:prstGeom>
        </p:spPr>
      </p:pic>
      <p:pic>
        <p:nvPicPr>
          <p:cNvPr id="15" name="图片 14"/>
          <p:cNvPicPr>
            <a:picLocks noChangeAspect="1"/>
          </p:cNvPicPr>
          <p:nvPr/>
        </p:nvPicPr>
        <p:blipFill rotWithShape="1">
          <a:blip r:embed="rId4"/>
          <a:srcRect/>
          <a:stretch>
            <a:fillRect/>
          </a:stretch>
        </p:blipFill>
        <p:spPr>
          <a:xfrm>
            <a:off x="-1" y="6350"/>
            <a:ext cx="3621396" cy="3559908"/>
          </a:xfrm>
          <a:prstGeom prst="rect">
            <a:avLst/>
          </a:prstGeom>
        </p:spPr>
      </p:pic>
      <p:pic>
        <p:nvPicPr>
          <p:cNvPr id="16" name="图片 15"/>
          <p:cNvPicPr>
            <a:picLocks noChangeAspect="1"/>
          </p:cNvPicPr>
          <p:nvPr/>
        </p:nvPicPr>
        <p:blipFill rotWithShape="1">
          <a:blip r:embed="rId5" cstate="screen"/>
          <a:srcRect/>
          <a:stretch>
            <a:fillRect/>
          </a:stretch>
        </p:blipFill>
        <p:spPr>
          <a:xfrm>
            <a:off x="9702801" y="0"/>
            <a:ext cx="2489200" cy="2946400"/>
          </a:xfrm>
          <a:prstGeom prst="rect">
            <a:avLst/>
          </a:prstGeom>
        </p:spPr>
      </p:pic>
      <p:pic>
        <p:nvPicPr>
          <p:cNvPr id="18" name="图片 17"/>
          <p:cNvPicPr>
            <a:picLocks noChangeAspect="1"/>
          </p:cNvPicPr>
          <p:nvPr/>
        </p:nvPicPr>
        <p:blipFill rotWithShape="1">
          <a:blip r:embed="rId6" cstate="screen"/>
          <a:srcRect/>
          <a:stretch>
            <a:fillRect/>
          </a:stretch>
        </p:blipFill>
        <p:spPr>
          <a:xfrm>
            <a:off x="8699501" y="6349"/>
            <a:ext cx="3492500" cy="3134567"/>
          </a:xfrm>
          <a:prstGeom prst="rect">
            <a:avLst/>
          </a:prstGeom>
        </p:spPr>
      </p:pic>
      <p:pic>
        <p:nvPicPr>
          <p:cNvPr id="20" name="图片 19"/>
          <p:cNvPicPr>
            <a:picLocks noChangeAspect="1"/>
          </p:cNvPicPr>
          <p:nvPr/>
        </p:nvPicPr>
        <p:blipFill rotWithShape="1">
          <a:blip r:embed="rId7" cstate="screen"/>
          <a:srcRect/>
          <a:stretch>
            <a:fillRect/>
          </a:stretch>
        </p:blipFill>
        <p:spPr>
          <a:xfrm>
            <a:off x="10255167" y="1560049"/>
            <a:ext cx="1384468" cy="1981200"/>
          </a:xfrm>
          <a:prstGeom prst="rect">
            <a:avLst/>
          </a:prstGeom>
        </p:spPr>
      </p:pic>
      <p:pic>
        <p:nvPicPr>
          <p:cNvPr id="21" name="图片 20"/>
          <p:cNvPicPr>
            <a:picLocks noChangeAspect="1"/>
          </p:cNvPicPr>
          <p:nvPr/>
        </p:nvPicPr>
        <p:blipFill rotWithShape="1">
          <a:blip r:embed="rId8" cstate="screen"/>
          <a:srcRect/>
          <a:stretch>
            <a:fillRect/>
          </a:stretch>
        </p:blipFill>
        <p:spPr>
          <a:xfrm>
            <a:off x="9168810" y="1148182"/>
            <a:ext cx="1092320" cy="850900"/>
          </a:xfrm>
          <a:prstGeom prst="rect">
            <a:avLst/>
          </a:prstGeom>
        </p:spPr>
      </p:pic>
      <p:pic>
        <p:nvPicPr>
          <p:cNvPr id="22" name="图片 21"/>
          <p:cNvPicPr>
            <a:picLocks noChangeAspect="1"/>
          </p:cNvPicPr>
          <p:nvPr/>
        </p:nvPicPr>
        <p:blipFill rotWithShape="1">
          <a:blip r:embed="rId9" cstate="screen"/>
          <a:srcRect/>
          <a:stretch>
            <a:fillRect/>
          </a:stretch>
        </p:blipFill>
        <p:spPr>
          <a:xfrm>
            <a:off x="9043562" y="3322231"/>
            <a:ext cx="1985926" cy="3476551"/>
          </a:xfrm>
          <a:prstGeom prst="rect">
            <a:avLst/>
          </a:prstGeom>
        </p:spPr>
      </p:pic>
      <p:pic>
        <p:nvPicPr>
          <p:cNvPr id="24" name="图片 23"/>
          <p:cNvPicPr>
            <a:picLocks noChangeAspect="1"/>
          </p:cNvPicPr>
          <p:nvPr/>
        </p:nvPicPr>
        <p:blipFill rotWithShape="1">
          <a:blip r:embed="rId10" cstate="screen"/>
          <a:srcRect/>
          <a:stretch>
            <a:fillRect/>
          </a:stretch>
        </p:blipFill>
        <p:spPr>
          <a:xfrm>
            <a:off x="8026400" y="5255023"/>
            <a:ext cx="4165600" cy="1596627"/>
          </a:xfrm>
          <a:prstGeom prst="rect">
            <a:avLst/>
          </a:prstGeom>
        </p:spPr>
      </p:pic>
      <p:pic>
        <p:nvPicPr>
          <p:cNvPr id="26" name="图片 25"/>
          <p:cNvPicPr>
            <a:picLocks noChangeAspect="1"/>
          </p:cNvPicPr>
          <p:nvPr/>
        </p:nvPicPr>
        <p:blipFill rotWithShape="1">
          <a:blip r:embed="rId11" cstate="screen"/>
          <a:srcRect/>
          <a:stretch>
            <a:fillRect/>
          </a:stretch>
        </p:blipFill>
        <p:spPr>
          <a:xfrm>
            <a:off x="639656" y="4756150"/>
            <a:ext cx="2983763" cy="1981583"/>
          </a:xfrm>
          <a:prstGeom prst="rect">
            <a:avLst/>
          </a:prstGeom>
        </p:spPr>
      </p:pic>
      <p:sp>
        <p:nvSpPr>
          <p:cNvPr id="27" name="文本框 26"/>
          <p:cNvSpPr txBox="1"/>
          <p:nvPr/>
        </p:nvSpPr>
        <p:spPr>
          <a:xfrm>
            <a:off x="3621395" y="5835792"/>
            <a:ext cx="5093061" cy="523220"/>
          </a:xfrm>
          <a:prstGeom prst="rect">
            <a:avLst/>
          </a:prstGeom>
          <a:noFill/>
          <a:ln w="0">
            <a:solidFill>
              <a:schemeClr val="bg1">
                <a:alpha val="42000"/>
              </a:schemeClr>
            </a:solidFill>
          </a:ln>
        </p:spPr>
        <p:txBody>
          <a:bodyPr wrap="none" rtlCol="0">
            <a:spAutoFit/>
          </a:bodyPr>
          <a:lstStyle/>
          <a:p>
            <a:r>
              <a:rPr lang="zh-CN" altLang="en-US" sz="2800" dirty="0" smtClean="0">
                <a:solidFill>
                  <a:srgbClr val="E6E6E6"/>
                </a:solidFill>
                <a:cs typeface="+mn-ea"/>
                <a:sym typeface="+mn-lt"/>
              </a:rPr>
              <a:t>红金色房地产营销策划</a:t>
            </a:r>
            <a:r>
              <a:rPr lang="en-US" altLang="zh-CN" sz="2800" dirty="0" smtClean="0">
                <a:solidFill>
                  <a:srgbClr val="E6E6E6"/>
                </a:solidFill>
                <a:cs typeface="+mn-ea"/>
                <a:sym typeface="+mn-lt"/>
              </a:rPr>
              <a:t>PPT</a:t>
            </a:r>
            <a:r>
              <a:rPr lang="zh-CN" altLang="en-US" sz="2800" dirty="0" smtClean="0">
                <a:solidFill>
                  <a:srgbClr val="E6E6E6"/>
                </a:solidFill>
                <a:cs typeface="+mn-ea"/>
                <a:sym typeface="+mn-lt"/>
              </a:rPr>
              <a:t>模板</a:t>
            </a:r>
            <a:endParaRPr lang="zh-CN" altLang="en-US" sz="2800" dirty="0">
              <a:solidFill>
                <a:srgbClr val="E6E6E6"/>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drap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arn(outVertical)">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5" name="组合 4"/>
          <p:cNvGrpSpPr/>
          <p:nvPr/>
        </p:nvGrpSpPr>
        <p:grpSpPr>
          <a:xfrm>
            <a:off x="4130004" y="2108200"/>
            <a:ext cx="3895067" cy="3065697"/>
            <a:chOff x="4130004" y="2108200"/>
            <a:chExt cx="3895067" cy="3065697"/>
          </a:xfrm>
        </p:grpSpPr>
        <p:sp>
          <p:nvSpPr>
            <p:cNvPr id="2" name="椭圆 1"/>
            <p:cNvSpPr/>
            <p:nvPr/>
          </p:nvSpPr>
          <p:spPr>
            <a:xfrm>
              <a:off x="4563151" y="2108200"/>
              <a:ext cx="3065697" cy="3065697"/>
            </a:xfrm>
            <a:prstGeom prst="ellipse">
              <a:avLst/>
            </a:prstGeom>
            <a:noFill/>
            <a:ln w="19050">
              <a:solidFill>
                <a:srgbClr val="D18F3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6711182" y="2108200"/>
              <a:ext cx="807790" cy="776721"/>
            </a:xfrm>
            <a:prstGeom prst="rect">
              <a:avLst/>
            </a:prstGeom>
          </p:spPr>
        </p:pic>
        <p:pic>
          <p:nvPicPr>
            <p:cNvPr id="7" name="图片 6"/>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7217281" y="3252687"/>
              <a:ext cx="807790" cy="776721"/>
            </a:xfrm>
            <a:prstGeom prst="rect">
              <a:avLst/>
            </a:prstGeom>
          </p:spPr>
        </p:pic>
        <p:pic>
          <p:nvPicPr>
            <p:cNvPr id="9" name="图片 8"/>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6711182" y="4397174"/>
              <a:ext cx="807790" cy="776721"/>
            </a:xfrm>
            <a:prstGeom prst="rect">
              <a:avLst/>
            </a:prstGeom>
          </p:spPr>
        </p:pic>
        <p:pic>
          <p:nvPicPr>
            <p:cNvPr id="10" name="图片 9"/>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4563151" y="4397174"/>
              <a:ext cx="807790" cy="776721"/>
            </a:xfrm>
            <a:prstGeom prst="rect">
              <a:avLst/>
            </a:prstGeom>
          </p:spPr>
        </p:pic>
        <p:pic>
          <p:nvPicPr>
            <p:cNvPr id="11" name="图片 10"/>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4130004" y="3252687"/>
              <a:ext cx="807790" cy="776721"/>
            </a:xfrm>
            <a:prstGeom prst="rect">
              <a:avLst/>
            </a:prstGeom>
          </p:spPr>
        </p:pic>
        <p:pic>
          <p:nvPicPr>
            <p:cNvPr id="12" name="图片 11"/>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2"/>
                      </a14:imgEffect>
                    </a14:imgLayer>
                  </a14:imgProps>
                </a:ext>
              </a:extLst>
            </a:blip>
            <a:srcRect/>
            <a:stretch>
              <a:fillRect/>
            </a:stretch>
          </p:blipFill>
          <p:spPr>
            <a:xfrm>
              <a:off x="4563151" y="2108200"/>
              <a:ext cx="807790" cy="776721"/>
            </a:xfrm>
            <a:prstGeom prst="rect">
              <a:avLst/>
            </a:prstGeom>
          </p:spPr>
        </p:pic>
      </p:grpSp>
      <p:grpSp>
        <p:nvGrpSpPr>
          <p:cNvPr id="13" name="组合 12"/>
          <p:cNvGrpSpPr/>
          <p:nvPr/>
        </p:nvGrpSpPr>
        <p:grpSpPr>
          <a:xfrm>
            <a:off x="7546116" y="1696803"/>
            <a:ext cx="2626194" cy="1154879"/>
            <a:chOff x="5279256" y="1842106"/>
            <a:chExt cx="2626194" cy="1154879"/>
          </a:xfrm>
        </p:grpSpPr>
        <p:sp>
          <p:nvSpPr>
            <p:cNvPr id="14" name="文本框 13"/>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5" name="文本框 14"/>
            <p:cNvSpPr txBox="1"/>
            <p:nvPr/>
          </p:nvSpPr>
          <p:spPr>
            <a:xfrm>
              <a:off x="5279256" y="2380470"/>
              <a:ext cx="2626194"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grpSp>
        <p:nvGrpSpPr>
          <p:cNvPr id="16" name="组合 15"/>
          <p:cNvGrpSpPr/>
          <p:nvPr/>
        </p:nvGrpSpPr>
        <p:grpSpPr>
          <a:xfrm>
            <a:off x="8025071" y="3245501"/>
            <a:ext cx="2626194" cy="1154879"/>
            <a:chOff x="5279256" y="1842106"/>
            <a:chExt cx="2626194" cy="1154879"/>
          </a:xfrm>
        </p:grpSpPr>
        <p:sp>
          <p:nvSpPr>
            <p:cNvPr id="17" name="文本框 16"/>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8" name="文本框 17"/>
            <p:cNvSpPr txBox="1"/>
            <p:nvPr/>
          </p:nvSpPr>
          <p:spPr>
            <a:xfrm>
              <a:off x="5279256" y="2380470"/>
              <a:ext cx="2626194"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grpSp>
        <p:nvGrpSpPr>
          <p:cNvPr id="19" name="组合 18"/>
          <p:cNvGrpSpPr/>
          <p:nvPr/>
        </p:nvGrpSpPr>
        <p:grpSpPr>
          <a:xfrm>
            <a:off x="7518972" y="4781944"/>
            <a:ext cx="2626194" cy="1154879"/>
            <a:chOff x="5279256" y="1842106"/>
            <a:chExt cx="2626194" cy="1154879"/>
          </a:xfrm>
        </p:grpSpPr>
        <p:sp>
          <p:nvSpPr>
            <p:cNvPr id="20" name="文本框 19"/>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1" name="文本框 20"/>
            <p:cNvSpPr txBox="1"/>
            <p:nvPr/>
          </p:nvSpPr>
          <p:spPr>
            <a:xfrm>
              <a:off x="5279256" y="2380470"/>
              <a:ext cx="2626194"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grpSp>
        <p:nvGrpSpPr>
          <p:cNvPr id="22" name="组合 21"/>
          <p:cNvGrpSpPr/>
          <p:nvPr/>
        </p:nvGrpSpPr>
        <p:grpSpPr>
          <a:xfrm>
            <a:off x="1827081" y="4781944"/>
            <a:ext cx="2626194" cy="1154879"/>
            <a:chOff x="5279256" y="1842106"/>
            <a:chExt cx="2626194" cy="1154879"/>
          </a:xfrm>
        </p:grpSpPr>
        <p:sp>
          <p:nvSpPr>
            <p:cNvPr id="23" name="文本框 22"/>
            <p:cNvSpPr txBox="1"/>
            <p:nvPr/>
          </p:nvSpPr>
          <p:spPr>
            <a:xfrm>
              <a:off x="7105231" y="1842106"/>
              <a:ext cx="800219" cy="461665"/>
            </a:xfrm>
            <a:prstGeom prst="rect">
              <a:avLst/>
            </a:prstGeom>
            <a:noFill/>
          </p:spPr>
          <p:txBody>
            <a:bodyPr wrap="squar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4" name="文本框 23"/>
            <p:cNvSpPr txBox="1"/>
            <p:nvPr/>
          </p:nvSpPr>
          <p:spPr>
            <a:xfrm>
              <a:off x="5279256" y="2380470"/>
              <a:ext cx="2626194" cy="616515"/>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grpSp>
        <p:nvGrpSpPr>
          <p:cNvPr id="25" name="组合 24"/>
          <p:cNvGrpSpPr/>
          <p:nvPr/>
        </p:nvGrpSpPr>
        <p:grpSpPr>
          <a:xfrm>
            <a:off x="1284058" y="3245501"/>
            <a:ext cx="2626194" cy="1154879"/>
            <a:chOff x="5279256" y="1842106"/>
            <a:chExt cx="2626194" cy="1154879"/>
          </a:xfrm>
        </p:grpSpPr>
        <p:sp>
          <p:nvSpPr>
            <p:cNvPr id="26" name="文本框 25"/>
            <p:cNvSpPr txBox="1"/>
            <p:nvPr/>
          </p:nvSpPr>
          <p:spPr>
            <a:xfrm>
              <a:off x="7105231" y="1842106"/>
              <a:ext cx="800219" cy="461665"/>
            </a:xfrm>
            <a:prstGeom prst="rect">
              <a:avLst/>
            </a:prstGeom>
            <a:noFill/>
          </p:spPr>
          <p:txBody>
            <a:bodyPr wrap="squar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7" name="文本框 26"/>
            <p:cNvSpPr txBox="1"/>
            <p:nvPr/>
          </p:nvSpPr>
          <p:spPr>
            <a:xfrm>
              <a:off x="5279256" y="2380470"/>
              <a:ext cx="2626194" cy="616515"/>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grpSp>
        <p:nvGrpSpPr>
          <p:cNvPr id="28" name="组合 27"/>
          <p:cNvGrpSpPr/>
          <p:nvPr/>
        </p:nvGrpSpPr>
        <p:grpSpPr>
          <a:xfrm>
            <a:off x="1940136" y="1659330"/>
            <a:ext cx="2626194" cy="1154879"/>
            <a:chOff x="5279256" y="1842106"/>
            <a:chExt cx="2626194" cy="1154879"/>
          </a:xfrm>
        </p:grpSpPr>
        <p:sp>
          <p:nvSpPr>
            <p:cNvPr id="29" name="文本框 28"/>
            <p:cNvSpPr txBox="1"/>
            <p:nvPr/>
          </p:nvSpPr>
          <p:spPr>
            <a:xfrm>
              <a:off x="7105231" y="1842106"/>
              <a:ext cx="800219" cy="461665"/>
            </a:xfrm>
            <a:prstGeom prst="rect">
              <a:avLst/>
            </a:prstGeom>
            <a:noFill/>
          </p:spPr>
          <p:txBody>
            <a:bodyPr wrap="squar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30" name="文本框 29"/>
            <p:cNvSpPr txBox="1"/>
            <p:nvPr/>
          </p:nvSpPr>
          <p:spPr>
            <a:xfrm>
              <a:off x="5279256" y="2380470"/>
              <a:ext cx="2626194" cy="616515"/>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a:t>
              </a:r>
              <a:endParaRPr lang="zh-CN" altLang="en-US" sz="1200" dirty="0">
                <a:solidFill>
                  <a:schemeClr val="bg1">
                    <a:lumMod val="85000"/>
                  </a:schemeClr>
                </a:solidFill>
                <a:cs typeface="+mn-ea"/>
                <a:sym typeface="+mn-lt"/>
              </a:endParaRPr>
            </a:p>
          </p:txBody>
        </p:sp>
      </p:grpSp>
      <p:pic>
        <p:nvPicPr>
          <p:cNvPr id="4" name="图片 3"/>
          <p:cNvPicPr>
            <a:picLocks noChangeAspect="1"/>
          </p:cNvPicPr>
          <p:nvPr/>
        </p:nvPicPr>
        <p:blipFill rotWithShape="1">
          <a:blip r:embed="rId3"/>
          <a:srcRect/>
          <a:stretch>
            <a:fillRect/>
          </a:stretch>
        </p:blipFill>
        <p:spPr>
          <a:xfrm>
            <a:off x="4782903" y="1447800"/>
            <a:ext cx="2626193" cy="459740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1000"/>
                                        <p:tgtEl>
                                          <p:spTgt spid="16"/>
                                        </p:tgtEl>
                                      </p:cBhvr>
                                    </p:animEffect>
                                  </p:childTnLst>
                                </p:cTn>
                              </p:par>
                            </p:childTnLst>
                          </p:cTn>
                        </p:par>
                        <p:par>
                          <p:cTn id="25" fill="hold">
                            <p:stCondLst>
                              <p:cond delay="4000"/>
                            </p:stCondLst>
                            <p:childTnLst>
                              <p:par>
                                <p:cTn id="26" presetID="22" presetClass="entr" presetSubtype="8"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1000"/>
                                        <p:tgtEl>
                                          <p:spTgt spid="19"/>
                                        </p:tgtEl>
                                      </p:cBhvr>
                                    </p:animEffect>
                                  </p:childTnLst>
                                </p:cTn>
                              </p:par>
                            </p:childTnLst>
                          </p:cTn>
                        </p:par>
                        <p:par>
                          <p:cTn id="29" fill="hold">
                            <p:stCondLst>
                              <p:cond delay="5000"/>
                            </p:stCondLst>
                            <p:childTnLst>
                              <p:par>
                                <p:cTn id="30" presetID="22" presetClass="entr" presetSubtype="2"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1000"/>
                                        <p:tgtEl>
                                          <p:spTgt spid="22"/>
                                        </p:tgtEl>
                                      </p:cBhvr>
                                    </p:animEffect>
                                  </p:childTnLst>
                                </p:cTn>
                              </p:par>
                            </p:childTnLst>
                          </p:cTn>
                        </p:par>
                        <p:par>
                          <p:cTn id="33" fill="hold">
                            <p:stCondLst>
                              <p:cond delay="6000"/>
                            </p:stCondLst>
                            <p:childTnLst>
                              <p:par>
                                <p:cTn id="34" presetID="22" presetClass="entr" presetSubtype="2"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right)">
                                      <p:cBhvr>
                                        <p:cTn id="36" dur="1000"/>
                                        <p:tgtEl>
                                          <p:spTgt spid="25"/>
                                        </p:tgtEl>
                                      </p:cBhvr>
                                    </p:animEffect>
                                  </p:childTnLst>
                                </p:cTn>
                              </p:par>
                            </p:childTnLst>
                          </p:cTn>
                        </p:par>
                        <p:par>
                          <p:cTn id="37" fill="hold">
                            <p:stCondLst>
                              <p:cond delay="7000"/>
                            </p:stCondLst>
                            <p:childTnLst>
                              <p:par>
                                <p:cTn id="38" presetID="22" presetClass="entr" presetSubtype="2"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4" name="图片 3"/>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9048"/>
                    </a14:imgEffect>
                  </a14:imgLayer>
                </a14:imgProps>
              </a:ext>
            </a:extLst>
          </a:blip>
          <a:srcRect/>
          <a:stretch>
            <a:fillRect/>
          </a:stretch>
        </p:blipFill>
        <p:spPr>
          <a:xfrm>
            <a:off x="4441106" y="742525"/>
            <a:ext cx="1981200" cy="6858000"/>
          </a:xfrm>
          <a:prstGeom prst="rect">
            <a:avLst/>
          </a:prstGeom>
        </p:spPr>
      </p:pic>
      <p:grpSp>
        <p:nvGrpSpPr>
          <p:cNvPr id="5" name="组合 4"/>
          <p:cNvGrpSpPr/>
          <p:nvPr/>
        </p:nvGrpSpPr>
        <p:grpSpPr>
          <a:xfrm>
            <a:off x="6799909" y="2192416"/>
            <a:ext cx="3376578" cy="2882620"/>
            <a:chOff x="5532640" y="1753206"/>
            <a:chExt cx="3376578" cy="2882620"/>
          </a:xfrm>
        </p:grpSpPr>
        <p:sp>
          <p:nvSpPr>
            <p:cNvPr id="6" name="文本框 5"/>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7" name="文本框 6"/>
            <p:cNvSpPr txBox="1"/>
            <p:nvPr/>
          </p:nvSpPr>
          <p:spPr>
            <a:xfrm>
              <a:off x="5532640" y="1753206"/>
              <a:ext cx="2677656" cy="2882620"/>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本说明内容点击此处添加具体文本说明内容点点击此处添加具体文本说明内容点击此处添加具体文本说明内容添加具体文本说明内容点击此处添加具体文本说明内容点点击此处添加具体文本说明内容点击此处添加具体文本说明内容</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9" name="组合 8"/>
          <p:cNvGrpSpPr/>
          <p:nvPr/>
        </p:nvGrpSpPr>
        <p:grpSpPr>
          <a:xfrm>
            <a:off x="2304598" y="2380434"/>
            <a:ext cx="1991584" cy="2506584"/>
            <a:chOff x="6917634" y="1753206"/>
            <a:chExt cx="1991584" cy="2506584"/>
          </a:xfrm>
        </p:grpSpPr>
        <p:sp>
          <p:nvSpPr>
            <p:cNvPr id="10" name="文本框 9"/>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1" name="文本框 10"/>
            <p:cNvSpPr txBox="1"/>
            <p:nvPr/>
          </p:nvSpPr>
          <p:spPr>
            <a:xfrm>
              <a:off x="6917634" y="1753206"/>
              <a:ext cx="1292662" cy="2506584"/>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500" advTm="0">
        <p:checker/>
      </p:transition>
    </mc:Choice>
    <mc:Fallback>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1000"/>
                                        <p:tgtEl>
                                          <p:spTgt spid="9"/>
                                        </p:tgtEl>
                                      </p:cBhvr>
                                    </p:animEffect>
                                  </p:childTnLst>
                                </p:cTn>
                              </p:par>
                            </p:childTnLst>
                          </p:cTn>
                        </p:par>
                        <p:par>
                          <p:cTn id="14" fill="hold">
                            <p:stCondLst>
                              <p:cond delay="2000"/>
                            </p:stCondLst>
                            <p:childTnLst>
                              <p:par>
                                <p:cTn id="15" presetID="2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7" name="组合 6"/>
          <p:cNvGrpSpPr/>
          <p:nvPr/>
        </p:nvGrpSpPr>
        <p:grpSpPr>
          <a:xfrm>
            <a:off x="2227038" y="1764048"/>
            <a:ext cx="2471962" cy="3845525"/>
            <a:chOff x="2227038" y="1522748"/>
            <a:chExt cx="2471962" cy="3845525"/>
          </a:xfrm>
        </p:grpSpPr>
        <p:grpSp>
          <p:nvGrpSpPr>
            <p:cNvPr id="5" name="组合 4"/>
            <p:cNvGrpSpPr/>
            <p:nvPr/>
          </p:nvGrpSpPr>
          <p:grpSpPr>
            <a:xfrm>
              <a:off x="2227038" y="1522748"/>
              <a:ext cx="2471962" cy="3812503"/>
              <a:chOff x="2608038" y="1682051"/>
              <a:chExt cx="2129062" cy="3283649"/>
            </a:xfrm>
          </p:grpSpPr>
          <p:pic>
            <p:nvPicPr>
              <p:cNvPr id="3" name="图片 2"/>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6894"/>
                        </a14:imgEffect>
                      </a14:imgLayer>
                    </a14:imgProps>
                  </a:ext>
                </a:extLst>
              </a:blip>
              <a:srcRect/>
              <a:stretch>
                <a:fillRect/>
              </a:stretch>
            </p:blipFill>
            <p:spPr>
              <a:xfrm>
                <a:off x="2608038" y="1682051"/>
                <a:ext cx="2129062" cy="1507377"/>
              </a:xfrm>
              <a:prstGeom prst="rect">
                <a:avLst/>
              </a:prstGeom>
            </p:spPr>
          </p:pic>
          <p:cxnSp>
            <p:nvCxnSpPr>
              <p:cNvPr id="4" name="直接连接符 3"/>
              <p:cNvCxnSpPr/>
              <p:nvPr/>
            </p:nvCxnSpPr>
            <p:spPr>
              <a:xfrm flipV="1">
                <a:off x="2894718"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205030"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2920454" y="3352581"/>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8" name="文本框 17"/>
            <p:cNvSpPr txBox="1"/>
            <p:nvPr/>
          </p:nvSpPr>
          <p:spPr>
            <a:xfrm>
              <a:off x="2585097" y="3890945"/>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19" name="组合 18"/>
          <p:cNvGrpSpPr/>
          <p:nvPr/>
        </p:nvGrpSpPr>
        <p:grpSpPr>
          <a:xfrm>
            <a:off x="5126054" y="1764048"/>
            <a:ext cx="2471962" cy="3845525"/>
            <a:chOff x="2227038" y="1522748"/>
            <a:chExt cx="2471962" cy="3845525"/>
          </a:xfrm>
        </p:grpSpPr>
        <p:grpSp>
          <p:nvGrpSpPr>
            <p:cNvPr id="20" name="组合 19"/>
            <p:cNvGrpSpPr/>
            <p:nvPr/>
          </p:nvGrpSpPr>
          <p:grpSpPr>
            <a:xfrm>
              <a:off x="2227038" y="1522748"/>
              <a:ext cx="2471962" cy="3812503"/>
              <a:chOff x="2608038" y="1682051"/>
              <a:chExt cx="2129062" cy="3283649"/>
            </a:xfrm>
          </p:grpSpPr>
          <p:pic>
            <p:nvPicPr>
              <p:cNvPr id="23" name="图片 22"/>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6894"/>
                        </a14:imgEffect>
                      </a14:imgLayer>
                    </a14:imgProps>
                  </a:ext>
                </a:extLst>
              </a:blip>
              <a:srcRect/>
              <a:stretch>
                <a:fillRect/>
              </a:stretch>
            </p:blipFill>
            <p:spPr>
              <a:xfrm>
                <a:off x="2608038" y="1682051"/>
                <a:ext cx="2129062" cy="1507377"/>
              </a:xfrm>
              <a:prstGeom prst="rect">
                <a:avLst/>
              </a:prstGeom>
            </p:spPr>
          </p:pic>
          <p:cxnSp>
            <p:nvCxnSpPr>
              <p:cNvPr id="24" name="直接连接符 23"/>
              <p:cNvCxnSpPr/>
              <p:nvPr/>
            </p:nvCxnSpPr>
            <p:spPr>
              <a:xfrm flipV="1">
                <a:off x="2894718"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205030"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grpSp>
        <p:sp>
          <p:nvSpPr>
            <p:cNvPr id="21" name="文本框 20"/>
            <p:cNvSpPr txBox="1"/>
            <p:nvPr/>
          </p:nvSpPr>
          <p:spPr>
            <a:xfrm>
              <a:off x="2920454" y="3352581"/>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2" name="文本框 21"/>
            <p:cNvSpPr txBox="1"/>
            <p:nvPr/>
          </p:nvSpPr>
          <p:spPr>
            <a:xfrm>
              <a:off x="2585097" y="3890945"/>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6" name="组合 25"/>
          <p:cNvGrpSpPr/>
          <p:nvPr/>
        </p:nvGrpSpPr>
        <p:grpSpPr>
          <a:xfrm>
            <a:off x="8025071" y="1764048"/>
            <a:ext cx="2471962" cy="3845525"/>
            <a:chOff x="2227038" y="1522748"/>
            <a:chExt cx="2471962" cy="3845525"/>
          </a:xfrm>
        </p:grpSpPr>
        <p:grpSp>
          <p:nvGrpSpPr>
            <p:cNvPr id="27" name="组合 26"/>
            <p:cNvGrpSpPr/>
            <p:nvPr/>
          </p:nvGrpSpPr>
          <p:grpSpPr>
            <a:xfrm>
              <a:off x="2227038" y="1522748"/>
              <a:ext cx="2471962" cy="3812503"/>
              <a:chOff x="2608038" y="1682051"/>
              <a:chExt cx="2129062" cy="3283649"/>
            </a:xfrm>
          </p:grpSpPr>
          <p:pic>
            <p:nvPicPr>
              <p:cNvPr id="30" name="图片 29"/>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6894"/>
                        </a14:imgEffect>
                      </a14:imgLayer>
                    </a14:imgProps>
                  </a:ext>
                </a:extLst>
              </a:blip>
              <a:srcRect/>
              <a:stretch>
                <a:fillRect/>
              </a:stretch>
            </p:blipFill>
            <p:spPr>
              <a:xfrm>
                <a:off x="2608038" y="1682051"/>
                <a:ext cx="2129062" cy="1507377"/>
              </a:xfrm>
              <a:prstGeom prst="rect">
                <a:avLst/>
              </a:prstGeom>
            </p:spPr>
          </p:pic>
          <p:cxnSp>
            <p:nvCxnSpPr>
              <p:cNvPr id="31" name="直接连接符 30"/>
              <p:cNvCxnSpPr/>
              <p:nvPr/>
            </p:nvCxnSpPr>
            <p:spPr>
              <a:xfrm flipV="1">
                <a:off x="2894718"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4205030" y="3189429"/>
                <a:ext cx="0" cy="177627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2920454" y="3352581"/>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9" name="文本框 28"/>
            <p:cNvSpPr txBox="1"/>
            <p:nvPr/>
          </p:nvSpPr>
          <p:spPr>
            <a:xfrm>
              <a:off x="2585097" y="3890945"/>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16" name="组合 15"/>
          <p:cNvGrpSpPr/>
          <p:nvPr/>
        </p:nvGrpSpPr>
        <p:grpSpPr>
          <a:xfrm>
            <a:off x="1868003" y="2780802"/>
            <a:ext cx="1487868" cy="2600467"/>
            <a:chOff x="1702903" y="2689369"/>
            <a:chExt cx="1487868" cy="2600467"/>
          </a:xfrm>
        </p:grpSpPr>
        <p:sp>
          <p:nvSpPr>
            <p:cNvPr id="12" name="文本框 11"/>
            <p:cNvSpPr txBox="1"/>
            <p:nvPr/>
          </p:nvSpPr>
          <p:spPr>
            <a:xfrm>
              <a:off x="2114054" y="2689369"/>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01</a:t>
              </a:r>
              <a:endParaRPr lang="zh-CN" altLang="en-US" sz="3200" dirty="0">
                <a:solidFill>
                  <a:srgbClr val="FBE3AD"/>
                </a:solidFill>
                <a:cs typeface="+mn-ea"/>
                <a:sym typeface="+mn-lt"/>
              </a:endParaRPr>
            </a:p>
          </p:txBody>
        </p:sp>
        <p:sp>
          <p:nvSpPr>
            <p:cNvPr id="14" name="文本框 13"/>
            <p:cNvSpPr txBox="1"/>
            <p:nvPr/>
          </p:nvSpPr>
          <p:spPr>
            <a:xfrm>
              <a:off x="2046728" y="3274144"/>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5" name="文本框 14"/>
            <p:cNvSpPr txBox="1"/>
            <p:nvPr/>
          </p:nvSpPr>
          <p:spPr>
            <a:xfrm>
              <a:off x="1702903" y="3812508"/>
              <a:ext cx="1487868"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1" name="组合 20"/>
          <p:cNvGrpSpPr/>
          <p:nvPr/>
        </p:nvGrpSpPr>
        <p:grpSpPr>
          <a:xfrm>
            <a:off x="4076103" y="2780802"/>
            <a:ext cx="1487868" cy="2600467"/>
            <a:chOff x="1702903" y="2689369"/>
            <a:chExt cx="1487868" cy="2600467"/>
          </a:xfrm>
        </p:grpSpPr>
        <p:sp>
          <p:nvSpPr>
            <p:cNvPr id="22" name="文本框 21"/>
            <p:cNvSpPr txBox="1"/>
            <p:nvPr/>
          </p:nvSpPr>
          <p:spPr>
            <a:xfrm>
              <a:off x="2114054" y="2689369"/>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01</a:t>
              </a:r>
              <a:endParaRPr lang="zh-CN" altLang="en-US" sz="3200" dirty="0">
                <a:solidFill>
                  <a:srgbClr val="FBE3AD"/>
                </a:solidFill>
                <a:cs typeface="+mn-ea"/>
                <a:sym typeface="+mn-lt"/>
              </a:endParaRPr>
            </a:p>
          </p:txBody>
        </p:sp>
        <p:sp>
          <p:nvSpPr>
            <p:cNvPr id="23" name="文本框 22"/>
            <p:cNvSpPr txBox="1"/>
            <p:nvPr/>
          </p:nvSpPr>
          <p:spPr>
            <a:xfrm>
              <a:off x="2046728" y="3274144"/>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4" name="文本框 23"/>
            <p:cNvSpPr txBox="1"/>
            <p:nvPr/>
          </p:nvSpPr>
          <p:spPr>
            <a:xfrm>
              <a:off x="1702903" y="3812508"/>
              <a:ext cx="1487868"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5" name="组合 24"/>
          <p:cNvGrpSpPr/>
          <p:nvPr/>
        </p:nvGrpSpPr>
        <p:grpSpPr>
          <a:xfrm>
            <a:off x="6284203" y="2780802"/>
            <a:ext cx="1487868" cy="2600467"/>
            <a:chOff x="1702903" y="2689369"/>
            <a:chExt cx="1487868" cy="2600467"/>
          </a:xfrm>
        </p:grpSpPr>
        <p:sp>
          <p:nvSpPr>
            <p:cNvPr id="26" name="文本框 25"/>
            <p:cNvSpPr txBox="1"/>
            <p:nvPr/>
          </p:nvSpPr>
          <p:spPr>
            <a:xfrm>
              <a:off x="2114054" y="2689369"/>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01</a:t>
              </a:r>
              <a:endParaRPr lang="zh-CN" altLang="en-US" sz="3200" dirty="0">
                <a:solidFill>
                  <a:srgbClr val="FBE3AD"/>
                </a:solidFill>
                <a:cs typeface="+mn-ea"/>
                <a:sym typeface="+mn-lt"/>
              </a:endParaRPr>
            </a:p>
          </p:txBody>
        </p:sp>
        <p:sp>
          <p:nvSpPr>
            <p:cNvPr id="27" name="文本框 26"/>
            <p:cNvSpPr txBox="1"/>
            <p:nvPr/>
          </p:nvSpPr>
          <p:spPr>
            <a:xfrm>
              <a:off x="2046728" y="3274144"/>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8" name="文本框 27"/>
            <p:cNvSpPr txBox="1"/>
            <p:nvPr/>
          </p:nvSpPr>
          <p:spPr>
            <a:xfrm>
              <a:off x="1702903" y="3812508"/>
              <a:ext cx="1487868"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9" name="组合 28"/>
          <p:cNvGrpSpPr/>
          <p:nvPr/>
        </p:nvGrpSpPr>
        <p:grpSpPr>
          <a:xfrm>
            <a:off x="8492304" y="2780802"/>
            <a:ext cx="1487868" cy="2600467"/>
            <a:chOff x="1702903" y="2689369"/>
            <a:chExt cx="1487868" cy="2600467"/>
          </a:xfrm>
        </p:grpSpPr>
        <p:sp>
          <p:nvSpPr>
            <p:cNvPr id="30" name="文本框 29"/>
            <p:cNvSpPr txBox="1"/>
            <p:nvPr/>
          </p:nvSpPr>
          <p:spPr>
            <a:xfrm>
              <a:off x="2114054" y="2689369"/>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01</a:t>
              </a:r>
              <a:endParaRPr lang="zh-CN" altLang="en-US" sz="3200" dirty="0">
                <a:solidFill>
                  <a:srgbClr val="FBE3AD"/>
                </a:solidFill>
                <a:cs typeface="+mn-ea"/>
                <a:sym typeface="+mn-lt"/>
              </a:endParaRPr>
            </a:p>
          </p:txBody>
        </p:sp>
        <p:sp>
          <p:nvSpPr>
            <p:cNvPr id="31" name="文本框 30"/>
            <p:cNvSpPr txBox="1"/>
            <p:nvPr/>
          </p:nvSpPr>
          <p:spPr>
            <a:xfrm>
              <a:off x="2046728" y="3274144"/>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32" name="文本框 31"/>
            <p:cNvSpPr txBox="1"/>
            <p:nvPr/>
          </p:nvSpPr>
          <p:spPr>
            <a:xfrm>
              <a:off x="1702903" y="3812508"/>
              <a:ext cx="1487868"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 name="组合 1"/>
          <p:cNvGrpSpPr/>
          <p:nvPr/>
        </p:nvGrpSpPr>
        <p:grpSpPr>
          <a:xfrm>
            <a:off x="1771209" y="1836739"/>
            <a:ext cx="8464109" cy="3319461"/>
            <a:chOff x="1771209" y="1836739"/>
            <a:chExt cx="8464109" cy="3319461"/>
          </a:xfrm>
        </p:grpSpPr>
        <p:grpSp>
          <p:nvGrpSpPr>
            <p:cNvPr id="11" name="组合 10"/>
            <p:cNvGrpSpPr/>
            <p:nvPr/>
          </p:nvGrpSpPr>
          <p:grpSpPr>
            <a:xfrm>
              <a:off x="1771209" y="1836739"/>
              <a:ext cx="8464109" cy="712980"/>
              <a:chOff x="1771209" y="1836739"/>
              <a:chExt cx="8464109" cy="712980"/>
            </a:xfrm>
          </p:grpSpPr>
          <p:pic>
            <p:nvPicPr>
              <p:cNvPr id="5" name="图片 4"/>
              <p:cNvPicPr>
                <a:picLocks noChangeAspect="1"/>
              </p:cNvPicPr>
              <p:nvPr/>
            </p:nvPicPr>
            <p:blipFill>
              <a:blip r:embed="rId1" cstate="screen"/>
              <a:stretch>
                <a:fillRect/>
              </a:stretch>
            </p:blipFill>
            <p:spPr>
              <a:xfrm>
                <a:off x="1771209" y="1836739"/>
                <a:ext cx="5929780" cy="712980"/>
              </a:xfrm>
              <a:prstGeom prst="rect">
                <a:avLst/>
              </a:prstGeom>
            </p:spPr>
          </p:pic>
          <p:cxnSp>
            <p:nvCxnSpPr>
              <p:cNvPr id="9" name="直接连接符 8"/>
              <p:cNvCxnSpPr/>
              <p:nvPr/>
            </p:nvCxnSpPr>
            <p:spPr>
              <a:xfrm flipH="1">
                <a:off x="1771210" y="2549719"/>
                <a:ext cx="8464108"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grpSp>
        <p:cxnSp>
          <p:nvCxnSpPr>
            <p:cNvPr id="33" name="直接连接符 32"/>
            <p:cNvCxnSpPr/>
            <p:nvPr/>
          </p:nvCxnSpPr>
          <p:spPr>
            <a:xfrm flipV="1">
              <a:off x="1789818" y="25497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3758318" y="25497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5930018" y="25497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8139818" y="25497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0235318" y="25497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4000" advTm="0">
        <p14:vortex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par>
                          <p:cTn id="16" fill="hold">
                            <p:stCondLst>
                              <p:cond delay="250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3000"/>
                            </p:stCondLst>
                            <p:childTnLst>
                              <p:par>
                                <p:cTn id="21" presetID="22" presetClass="entr" presetSubtype="1"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a:blip r:embed="rId1" cstate="screen"/>
          <a:stretch>
            <a:fillRect/>
          </a:stretch>
        </p:blipFill>
        <p:spPr>
          <a:xfrm>
            <a:off x="4707895" y="2197100"/>
            <a:ext cx="2871475" cy="4210762"/>
          </a:xfrm>
          <a:prstGeom prst="rect">
            <a:avLst/>
          </a:prstGeom>
        </p:spPr>
      </p:pic>
      <p:grpSp>
        <p:nvGrpSpPr>
          <p:cNvPr id="4" name="组合 3"/>
          <p:cNvGrpSpPr/>
          <p:nvPr/>
        </p:nvGrpSpPr>
        <p:grpSpPr>
          <a:xfrm>
            <a:off x="7803825" y="2381644"/>
            <a:ext cx="2626194" cy="2569689"/>
            <a:chOff x="5279256" y="1842106"/>
            <a:chExt cx="2626194" cy="2569689"/>
          </a:xfrm>
        </p:grpSpPr>
        <p:sp>
          <p:nvSpPr>
            <p:cNvPr id="5" name="文本框 4"/>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6" name="文本框 5"/>
            <p:cNvSpPr txBox="1"/>
            <p:nvPr/>
          </p:nvSpPr>
          <p:spPr>
            <a:xfrm>
              <a:off x="5279256" y="2380470"/>
              <a:ext cx="2626194" cy="203132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点击此处添加具体文本说明内容点击此处添加具体文本说明内容点点击此处添加具体文本说明内容点击此处添加具体文本说明内容点点击此处添加具体文本说明内容点击此处添加具体文本说明内容</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11" name="组合 10"/>
          <p:cNvGrpSpPr/>
          <p:nvPr/>
        </p:nvGrpSpPr>
        <p:grpSpPr>
          <a:xfrm>
            <a:off x="1657025" y="2381644"/>
            <a:ext cx="2626194" cy="2569689"/>
            <a:chOff x="5279256" y="1842106"/>
            <a:chExt cx="2626194" cy="2569689"/>
          </a:xfrm>
        </p:grpSpPr>
        <p:sp>
          <p:nvSpPr>
            <p:cNvPr id="12" name="文本框 11"/>
            <p:cNvSpPr txBox="1"/>
            <p:nvPr/>
          </p:nvSpPr>
          <p:spPr>
            <a:xfrm>
              <a:off x="7105231" y="1842106"/>
              <a:ext cx="800219" cy="461665"/>
            </a:xfrm>
            <a:prstGeom prst="rect">
              <a:avLst/>
            </a:prstGeom>
            <a:noFill/>
          </p:spPr>
          <p:txBody>
            <a:bodyPr wrap="squar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3" name="文本框 12"/>
            <p:cNvSpPr txBox="1"/>
            <p:nvPr/>
          </p:nvSpPr>
          <p:spPr>
            <a:xfrm>
              <a:off x="5279256" y="2380470"/>
              <a:ext cx="2626194" cy="2031325"/>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点击此处添加具体文本说明内容点击此处添加具体文本说明内容点点击此处添加具体文本说明内容点击此处添加具体文本说明内容点点击此处添加具体文本说明内容点击此处添加具体文本说明内容</a:t>
              </a:r>
              <a:endParaRPr lang="zh-CN" altLang="en-US" sz="1200" dirty="0">
                <a:solidFill>
                  <a:schemeClr val="bg1">
                    <a:lumMod val="85000"/>
                  </a:schemeClr>
                </a:solidFill>
                <a:cs typeface="+mn-ea"/>
                <a:sym typeface="+mn-lt"/>
              </a:endParaRPr>
            </a:p>
            <a:p>
              <a:pPr algn="r">
                <a:lnSpc>
                  <a:spcPct val="150000"/>
                </a:lnSpc>
              </a:pP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par>
                          <p:cTn id="14" fill="hold">
                            <p:stCondLst>
                              <p:cond delay="2000"/>
                            </p:stCondLst>
                            <p:childTnLst>
                              <p:par>
                                <p:cTn id="15" presetID="2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16" name="图片 15"/>
          <p:cNvPicPr>
            <a:picLocks noChangeAspect="1"/>
          </p:cNvPicPr>
          <p:nvPr/>
        </p:nvPicPr>
        <p:blipFill rotWithShape="1">
          <a:blip r:embed="rId2" cstate="screen"/>
          <a:srcRect/>
          <a:stretch>
            <a:fillRect/>
          </a:stretch>
        </p:blipFill>
        <p:spPr>
          <a:xfrm>
            <a:off x="9616967" y="0"/>
            <a:ext cx="2575034" cy="3048000"/>
          </a:xfrm>
          <a:prstGeom prst="rect">
            <a:avLst/>
          </a:prstGeom>
        </p:spPr>
      </p:pic>
      <p:sp>
        <p:nvSpPr>
          <p:cNvPr id="3" name="矩形 2"/>
          <p:cNvSpPr/>
          <p:nvPr/>
        </p:nvSpPr>
        <p:spPr>
          <a:xfrm>
            <a:off x="8262792" y="451947"/>
            <a:ext cx="2750852" cy="6013490"/>
          </a:xfrm>
          <a:prstGeom prst="rect">
            <a:avLst/>
          </a:prstGeom>
          <a:blipFill dpi="0" rotWithShape="1">
            <a:blip r:embed="rId3">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p:cNvPicPr>
            <a:picLocks noChangeAspect="1"/>
          </p:cNvPicPr>
          <p:nvPr/>
        </p:nvPicPr>
        <p:blipFill rotWithShape="1">
          <a:blip r:embed="rId4" cstate="screen"/>
          <a:srcRect/>
          <a:stretch>
            <a:fillRect/>
          </a:stretch>
        </p:blipFill>
        <p:spPr>
          <a:xfrm>
            <a:off x="9338982" y="1219200"/>
            <a:ext cx="1092320" cy="850900"/>
          </a:xfrm>
          <a:prstGeom prst="rect">
            <a:avLst/>
          </a:prstGeom>
        </p:spPr>
      </p:pic>
      <p:pic>
        <p:nvPicPr>
          <p:cNvPr id="24" name="图片 23"/>
          <p:cNvPicPr>
            <a:picLocks noChangeAspect="1"/>
          </p:cNvPicPr>
          <p:nvPr/>
        </p:nvPicPr>
        <p:blipFill rotWithShape="1">
          <a:blip r:embed="rId5" cstate="screen"/>
          <a:srcRect/>
          <a:stretch>
            <a:fillRect/>
          </a:stretch>
        </p:blipFill>
        <p:spPr>
          <a:xfrm>
            <a:off x="7022052" y="4870069"/>
            <a:ext cx="5169948" cy="1981582"/>
          </a:xfrm>
          <a:prstGeom prst="rect">
            <a:avLst/>
          </a:prstGeom>
        </p:spPr>
      </p:pic>
      <p:pic>
        <p:nvPicPr>
          <p:cNvPr id="15" name="图片 14"/>
          <p:cNvPicPr>
            <a:picLocks noChangeAspect="1"/>
          </p:cNvPicPr>
          <p:nvPr/>
        </p:nvPicPr>
        <p:blipFill rotWithShape="1">
          <a:blip r:embed="rId6"/>
          <a:srcRect/>
          <a:stretch>
            <a:fillRect/>
          </a:stretch>
        </p:blipFill>
        <p:spPr>
          <a:xfrm>
            <a:off x="-1" y="6349"/>
            <a:ext cx="4212990" cy="4141457"/>
          </a:xfrm>
          <a:prstGeom prst="rect">
            <a:avLst/>
          </a:prstGeom>
        </p:spPr>
      </p:pic>
      <p:pic>
        <p:nvPicPr>
          <p:cNvPr id="26" name="图片 25"/>
          <p:cNvPicPr>
            <a:picLocks noChangeAspect="1"/>
          </p:cNvPicPr>
          <p:nvPr/>
        </p:nvPicPr>
        <p:blipFill rotWithShape="1">
          <a:blip r:embed="rId7"/>
          <a:srcRect/>
          <a:stretch>
            <a:fillRect/>
          </a:stretch>
        </p:blipFill>
        <p:spPr>
          <a:xfrm>
            <a:off x="639656" y="4219052"/>
            <a:ext cx="3830744" cy="2544081"/>
          </a:xfrm>
          <a:prstGeom prst="rect">
            <a:avLst/>
          </a:prstGeom>
        </p:spPr>
      </p:pic>
      <p:grpSp>
        <p:nvGrpSpPr>
          <p:cNvPr id="52" name="组合 51"/>
          <p:cNvGrpSpPr/>
          <p:nvPr/>
        </p:nvGrpSpPr>
        <p:grpSpPr>
          <a:xfrm>
            <a:off x="2964540" y="2268270"/>
            <a:ext cx="6891999" cy="2321461"/>
            <a:chOff x="2964540" y="2055843"/>
            <a:chExt cx="6891999" cy="2321461"/>
          </a:xfrm>
        </p:grpSpPr>
        <p:grpSp>
          <p:nvGrpSpPr>
            <p:cNvPr id="50" name="组合 49"/>
            <p:cNvGrpSpPr/>
            <p:nvPr/>
          </p:nvGrpSpPr>
          <p:grpSpPr>
            <a:xfrm>
              <a:off x="2964540" y="2055843"/>
              <a:ext cx="6262921" cy="2321461"/>
              <a:chOff x="3450510" y="2055843"/>
              <a:chExt cx="6262921" cy="2321461"/>
            </a:xfrm>
          </p:grpSpPr>
          <p:sp>
            <p:nvSpPr>
              <p:cNvPr id="19" name="文本框 18"/>
              <p:cNvSpPr txBox="1"/>
              <p:nvPr/>
            </p:nvSpPr>
            <p:spPr>
              <a:xfrm>
                <a:off x="3580932" y="2308519"/>
                <a:ext cx="6083717" cy="1862048"/>
              </a:xfrm>
              <a:prstGeom prst="rect">
                <a:avLst/>
              </a:prstGeom>
              <a:noFill/>
            </p:spPr>
            <p:txBody>
              <a:bodyPr wrap="none" rtlCol="0">
                <a:spAutoFit/>
              </a:bodyPr>
              <a:lstStyle/>
              <a:p>
                <a:r>
                  <a:rPr lang="zh-CN" altLang="en-US" sz="11500" dirty="0">
                    <a:blipFill dpi="0" rotWithShape="1">
                      <a:blip r:embed="rId8"/>
                      <a:srcRect/>
                      <a:stretch>
                        <a:fillRect/>
                      </a:stretch>
                    </a:blipFill>
                    <a:cs typeface="+mn-ea"/>
                    <a:sym typeface="+mn-lt"/>
                  </a:rPr>
                  <a:t>依山傍水</a:t>
                </a:r>
                <a:endParaRPr lang="zh-CN" altLang="en-US" sz="11500" dirty="0">
                  <a:blipFill dpi="0" rotWithShape="1">
                    <a:blip r:embed="rId8"/>
                    <a:srcRect/>
                    <a:stretch>
                      <a:fillRect/>
                    </a:stretch>
                  </a:blipFill>
                  <a:cs typeface="+mn-ea"/>
                  <a:sym typeface="+mn-lt"/>
                </a:endParaRPr>
              </a:p>
            </p:txBody>
          </p:sp>
          <p:grpSp>
            <p:nvGrpSpPr>
              <p:cNvPr id="45" name="组合 44"/>
              <p:cNvGrpSpPr/>
              <p:nvPr/>
            </p:nvGrpSpPr>
            <p:grpSpPr>
              <a:xfrm>
                <a:off x="3450512" y="2055843"/>
                <a:ext cx="5715000" cy="2307204"/>
                <a:chOff x="3670300" y="2070100"/>
                <a:chExt cx="5715000" cy="2307204"/>
              </a:xfrm>
            </p:grpSpPr>
            <p:cxnSp>
              <p:nvCxnSpPr>
                <p:cNvPr id="41" name="直接连接符 40"/>
                <p:cNvCxnSpPr/>
                <p:nvPr/>
              </p:nvCxnSpPr>
              <p:spPr>
                <a:xfrm>
                  <a:off x="3670300" y="4377304"/>
                  <a:ext cx="571500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rot="10800000">
                <a:off x="3450510" y="2070100"/>
                <a:ext cx="6262921" cy="2307204"/>
                <a:chOff x="3670300" y="2070100"/>
                <a:chExt cx="6262921" cy="2307204"/>
              </a:xfrm>
            </p:grpSpPr>
            <p:cxnSp>
              <p:nvCxnSpPr>
                <p:cNvPr id="47" name="直接连接符 46"/>
                <p:cNvCxnSpPr/>
                <p:nvPr/>
              </p:nvCxnSpPr>
              <p:spPr>
                <a:xfrm rot="10800000" flipH="1">
                  <a:off x="3670300" y="4377304"/>
                  <a:ext cx="6262921"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pic>
          <p:nvPicPr>
            <p:cNvPr id="20" name="图片 19"/>
            <p:cNvPicPr>
              <a:picLocks noChangeAspect="1"/>
            </p:cNvPicPr>
            <p:nvPr/>
          </p:nvPicPr>
          <p:blipFill rotWithShape="1">
            <a:blip r:embed="rId9" cstate="screen"/>
            <a:srcRect/>
            <a:stretch>
              <a:fillRect/>
            </a:stretch>
          </p:blipFill>
          <p:spPr>
            <a:xfrm>
              <a:off x="8472071" y="2226892"/>
              <a:ext cx="1384468" cy="198120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11" name="图片 10"/>
          <p:cNvPicPr>
            <a:picLocks noChangeAspect="1"/>
          </p:cNvPicPr>
          <p:nvPr/>
        </p:nvPicPr>
        <p:blipFill rotWithShape="1">
          <a:blip r:embed="rId1"/>
          <a:srcRect/>
          <a:stretch>
            <a:fillRect/>
          </a:stretch>
        </p:blipFill>
        <p:spPr>
          <a:xfrm>
            <a:off x="3860800" y="208838"/>
            <a:ext cx="4051300" cy="7206640"/>
          </a:xfrm>
          <a:prstGeom prst="rect">
            <a:avLst/>
          </a:prstGeom>
        </p:spPr>
      </p:pic>
      <p:grpSp>
        <p:nvGrpSpPr>
          <p:cNvPr id="13" name="组合 12"/>
          <p:cNvGrpSpPr/>
          <p:nvPr/>
        </p:nvGrpSpPr>
        <p:grpSpPr>
          <a:xfrm>
            <a:off x="7505938" y="1736780"/>
            <a:ext cx="3238262" cy="1154879"/>
            <a:chOff x="7944096" y="1492775"/>
            <a:chExt cx="3238262" cy="1154879"/>
          </a:xfrm>
        </p:grpSpPr>
        <p:sp>
          <p:nvSpPr>
            <p:cNvPr id="14" name="文本框 13"/>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5" name="文本框 14"/>
            <p:cNvSpPr txBox="1"/>
            <p:nvPr/>
          </p:nvSpPr>
          <p:spPr>
            <a:xfrm>
              <a:off x="7944096" y="2031139"/>
              <a:ext cx="3238262"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17" name="组合 16"/>
          <p:cNvGrpSpPr/>
          <p:nvPr/>
        </p:nvGrpSpPr>
        <p:grpSpPr>
          <a:xfrm>
            <a:off x="7378938" y="4153930"/>
            <a:ext cx="3365262" cy="2015692"/>
            <a:chOff x="7944096" y="1492775"/>
            <a:chExt cx="3365262" cy="2015692"/>
          </a:xfrm>
        </p:grpSpPr>
        <p:sp>
          <p:nvSpPr>
            <p:cNvPr id="18" name="文本框 17"/>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9" name="文本框 18"/>
            <p:cNvSpPr txBox="1"/>
            <p:nvPr/>
          </p:nvSpPr>
          <p:spPr>
            <a:xfrm>
              <a:off x="7944096" y="2031139"/>
              <a:ext cx="3365262" cy="1477328"/>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点击此处添加具体文本说明内容点击此处添加具体文本说明内容点击此处添加具体文本点击此处添加具体文本说明内容点击此处添加具体文本说明内容点击此处添加具体文本</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2" name="组合 1"/>
          <p:cNvGrpSpPr/>
          <p:nvPr/>
        </p:nvGrpSpPr>
        <p:grpSpPr>
          <a:xfrm>
            <a:off x="4695715" y="1444074"/>
            <a:ext cx="2870727" cy="3190504"/>
            <a:chOff x="4695715" y="1444074"/>
            <a:chExt cx="2870727" cy="3190504"/>
          </a:xfrm>
        </p:grpSpPr>
        <p:pic>
          <p:nvPicPr>
            <p:cNvPr id="12" name="图片 11"/>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6762154" y="1444074"/>
              <a:ext cx="804288" cy="773354"/>
            </a:xfrm>
            <a:prstGeom prst="rect">
              <a:avLst/>
            </a:prstGeom>
          </p:spPr>
        </p:pic>
        <p:pic>
          <p:nvPicPr>
            <p:cNvPr id="16" name="图片 15"/>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6635154" y="3861224"/>
              <a:ext cx="804288" cy="773354"/>
            </a:xfrm>
            <a:prstGeom prst="rect">
              <a:avLst/>
            </a:prstGeom>
          </p:spPr>
        </p:pic>
        <p:pic>
          <p:nvPicPr>
            <p:cNvPr id="20" name="图片 19"/>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4695715" y="2358745"/>
              <a:ext cx="804288" cy="773354"/>
            </a:xfrm>
            <a:prstGeom prst="rect">
              <a:avLst/>
            </a:prstGeom>
          </p:spPr>
        </p:pic>
      </p:grpSp>
      <p:grpSp>
        <p:nvGrpSpPr>
          <p:cNvPr id="21" name="组合 20"/>
          <p:cNvGrpSpPr/>
          <p:nvPr/>
        </p:nvGrpSpPr>
        <p:grpSpPr>
          <a:xfrm>
            <a:off x="1829276" y="2581798"/>
            <a:ext cx="2717562" cy="2292690"/>
            <a:chOff x="7944096" y="1492775"/>
            <a:chExt cx="2717562" cy="2292690"/>
          </a:xfrm>
        </p:grpSpPr>
        <p:sp>
          <p:nvSpPr>
            <p:cNvPr id="22" name="文本框 21"/>
            <p:cNvSpPr txBox="1"/>
            <p:nvPr/>
          </p:nvSpPr>
          <p:spPr>
            <a:xfrm>
              <a:off x="9861439"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3" name="文本框 22"/>
            <p:cNvSpPr txBox="1"/>
            <p:nvPr/>
          </p:nvSpPr>
          <p:spPr>
            <a:xfrm>
              <a:off x="7944096" y="2031139"/>
              <a:ext cx="2717562" cy="1754326"/>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点击此处添加具体文本说明内容点击此处添加具体文本说明内容点击此处添加具体文本点击此处添加具体文本说明内容点击此处添加具体文本说明内容点击此处添加具体文本</a:t>
              </a:r>
              <a:endParaRPr lang="zh-CN" altLang="en-US" sz="1200" dirty="0">
                <a:solidFill>
                  <a:schemeClr val="bg1">
                    <a:lumMod val="85000"/>
                  </a:schemeClr>
                </a:solidFill>
                <a:cs typeface="+mn-ea"/>
                <a:sym typeface="+mn-lt"/>
              </a:endParaRPr>
            </a:p>
            <a:p>
              <a:pPr algn="r">
                <a:lnSpc>
                  <a:spcPct val="150000"/>
                </a:lnSpc>
              </a:pP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750" fill="hold"/>
                                        <p:tgtEl>
                                          <p:spTgt spid="2"/>
                                        </p:tgtEl>
                                        <p:attrNameLst>
                                          <p:attrName>ppt_w</p:attrName>
                                        </p:attrNameLst>
                                      </p:cBhvr>
                                      <p:tavLst>
                                        <p:tav tm="0">
                                          <p:val>
                                            <p:fltVal val="0"/>
                                          </p:val>
                                        </p:tav>
                                        <p:tav tm="100000">
                                          <p:val>
                                            <p:strVal val="#ppt_w"/>
                                          </p:val>
                                        </p:tav>
                                      </p:tavLst>
                                    </p:anim>
                                    <p:anim calcmode="lin" valueType="num">
                                      <p:cBhvr>
                                        <p:cTn id="15" dur="750" fill="hold"/>
                                        <p:tgtEl>
                                          <p:spTgt spid="2"/>
                                        </p:tgtEl>
                                        <p:attrNameLst>
                                          <p:attrName>ppt_h</p:attrName>
                                        </p:attrNameLst>
                                      </p:cBhvr>
                                      <p:tavLst>
                                        <p:tav tm="0">
                                          <p:val>
                                            <p:fltVal val="0"/>
                                          </p:val>
                                        </p:tav>
                                        <p:tav tm="100000">
                                          <p:val>
                                            <p:strVal val="#ppt_h"/>
                                          </p:val>
                                        </p:tav>
                                      </p:tavLst>
                                    </p:anim>
                                    <p:animEffect transition="in" filter="fade">
                                      <p:cBhvr>
                                        <p:cTn id="16" dur="750"/>
                                        <p:tgtEl>
                                          <p:spTgt spid="2"/>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25" name="组合 24"/>
          <p:cNvGrpSpPr/>
          <p:nvPr/>
        </p:nvGrpSpPr>
        <p:grpSpPr>
          <a:xfrm>
            <a:off x="1561805" y="2591614"/>
            <a:ext cx="9027111" cy="343885"/>
            <a:chOff x="1561805" y="2591614"/>
            <a:chExt cx="9027111" cy="343885"/>
          </a:xfrm>
        </p:grpSpPr>
        <p:pic>
          <p:nvPicPr>
            <p:cNvPr id="3" name="图片 2"/>
            <p:cNvPicPr>
              <a:picLocks noChangeAspect="1"/>
            </p:cNvPicPr>
            <p:nvPr/>
          </p:nvPicPr>
          <p:blipFill>
            <a:blip r:embed="rId1" cstate="screen"/>
            <a:stretch>
              <a:fillRect/>
            </a:stretch>
          </p:blipFill>
          <p:spPr>
            <a:xfrm rot="5400000">
              <a:off x="3359177" y="794242"/>
              <a:ext cx="343881" cy="3938626"/>
            </a:xfrm>
            <a:prstGeom prst="rect">
              <a:avLst/>
            </a:prstGeom>
          </p:spPr>
        </p:pic>
        <p:pic>
          <p:nvPicPr>
            <p:cNvPr id="5" name="图片 4"/>
            <p:cNvPicPr>
              <a:picLocks noChangeAspect="1"/>
            </p:cNvPicPr>
            <p:nvPr/>
          </p:nvPicPr>
          <p:blipFill>
            <a:blip r:embed="rId1" cstate="screen"/>
            <a:stretch>
              <a:fillRect/>
            </a:stretch>
          </p:blipFill>
          <p:spPr>
            <a:xfrm rot="5400000">
              <a:off x="7194579" y="794243"/>
              <a:ext cx="343881" cy="3938626"/>
            </a:xfrm>
            <a:prstGeom prst="rect">
              <a:avLst/>
            </a:prstGeom>
          </p:spPr>
        </p:pic>
        <p:pic>
          <p:nvPicPr>
            <p:cNvPr id="6" name="图片 5"/>
            <p:cNvPicPr>
              <a:picLocks noChangeAspect="1"/>
            </p:cNvPicPr>
            <p:nvPr/>
          </p:nvPicPr>
          <p:blipFill rotWithShape="1">
            <a:blip r:embed="rId2" cstate="screen"/>
            <a:srcRect/>
            <a:stretch>
              <a:fillRect/>
            </a:stretch>
          </p:blipFill>
          <p:spPr>
            <a:xfrm rot="5400000">
              <a:off x="9732472" y="2079054"/>
              <a:ext cx="343882" cy="1369007"/>
            </a:xfrm>
            <a:prstGeom prst="rect">
              <a:avLst/>
            </a:prstGeom>
          </p:spPr>
        </p:pic>
      </p:grpSp>
      <p:grpSp>
        <p:nvGrpSpPr>
          <p:cNvPr id="2" name="组合 1"/>
          <p:cNvGrpSpPr/>
          <p:nvPr/>
        </p:nvGrpSpPr>
        <p:grpSpPr>
          <a:xfrm>
            <a:off x="1791009" y="1757777"/>
            <a:ext cx="2130316" cy="3686915"/>
            <a:chOff x="1791009" y="1757777"/>
            <a:chExt cx="2130316" cy="3686915"/>
          </a:xfrm>
        </p:grpSpPr>
        <p:pic>
          <p:nvPicPr>
            <p:cNvPr id="4" name="图片 3"/>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rot="16200000">
              <a:off x="1748403" y="1800383"/>
              <a:ext cx="2215528" cy="2130316"/>
            </a:xfrm>
            <a:prstGeom prst="rect">
              <a:avLst/>
            </a:prstGeom>
          </p:spPr>
        </p:pic>
        <p:sp>
          <p:nvSpPr>
            <p:cNvPr id="11" name="文本框 10"/>
            <p:cNvSpPr txBox="1"/>
            <p:nvPr/>
          </p:nvSpPr>
          <p:spPr>
            <a:xfrm>
              <a:off x="2309898" y="3429000"/>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2" name="文本框 11"/>
            <p:cNvSpPr txBox="1"/>
            <p:nvPr/>
          </p:nvSpPr>
          <p:spPr>
            <a:xfrm>
              <a:off x="1974541" y="3967364"/>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13" name="组合 12"/>
          <p:cNvGrpSpPr/>
          <p:nvPr/>
        </p:nvGrpSpPr>
        <p:grpSpPr>
          <a:xfrm>
            <a:off x="4027299" y="1757777"/>
            <a:ext cx="2130316" cy="3686915"/>
            <a:chOff x="1791009" y="1757777"/>
            <a:chExt cx="2130316" cy="3686915"/>
          </a:xfrm>
        </p:grpSpPr>
        <p:pic>
          <p:nvPicPr>
            <p:cNvPr id="14" name="图片 13"/>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rot="16200000">
              <a:off x="1748403" y="1800383"/>
              <a:ext cx="2215528" cy="2130316"/>
            </a:xfrm>
            <a:prstGeom prst="rect">
              <a:avLst/>
            </a:prstGeom>
          </p:spPr>
        </p:pic>
        <p:sp>
          <p:nvSpPr>
            <p:cNvPr id="15" name="文本框 14"/>
            <p:cNvSpPr txBox="1"/>
            <p:nvPr/>
          </p:nvSpPr>
          <p:spPr>
            <a:xfrm>
              <a:off x="2309898" y="3429000"/>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6" name="文本框 15"/>
            <p:cNvSpPr txBox="1"/>
            <p:nvPr/>
          </p:nvSpPr>
          <p:spPr>
            <a:xfrm>
              <a:off x="1974541" y="3967364"/>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17" name="组合 16"/>
          <p:cNvGrpSpPr/>
          <p:nvPr/>
        </p:nvGrpSpPr>
        <p:grpSpPr>
          <a:xfrm>
            <a:off x="6263589" y="1757777"/>
            <a:ext cx="2130316" cy="3686915"/>
            <a:chOff x="1791009" y="1757777"/>
            <a:chExt cx="2130316" cy="3686915"/>
          </a:xfrm>
        </p:grpSpPr>
        <p:pic>
          <p:nvPicPr>
            <p:cNvPr id="18" name="图片 17"/>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rot="16200000">
              <a:off x="1748403" y="1800383"/>
              <a:ext cx="2215528" cy="2130316"/>
            </a:xfrm>
            <a:prstGeom prst="rect">
              <a:avLst/>
            </a:prstGeom>
          </p:spPr>
        </p:pic>
        <p:sp>
          <p:nvSpPr>
            <p:cNvPr id="19" name="文本框 18"/>
            <p:cNvSpPr txBox="1"/>
            <p:nvPr/>
          </p:nvSpPr>
          <p:spPr>
            <a:xfrm>
              <a:off x="2309898" y="3429000"/>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0" name="文本框 19"/>
            <p:cNvSpPr txBox="1"/>
            <p:nvPr/>
          </p:nvSpPr>
          <p:spPr>
            <a:xfrm>
              <a:off x="1974541" y="3967364"/>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nvGrpSpPr>
          <p:cNvPr id="21" name="组合 20"/>
          <p:cNvGrpSpPr/>
          <p:nvPr/>
        </p:nvGrpSpPr>
        <p:grpSpPr>
          <a:xfrm>
            <a:off x="8499880" y="1757777"/>
            <a:ext cx="2130316" cy="3686915"/>
            <a:chOff x="1791009" y="1757777"/>
            <a:chExt cx="2130316" cy="3686915"/>
          </a:xfrm>
        </p:grpSpPr>
        <p:pic>
          <p:nvPicPr>
            <p:cNvPr id="22" name="图片 21"/>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rot="16200000">
              <a:off x="1748403" y="1800383"/>
              <a:ext cx="2215528" cy="2130316"/>
            </a:xfrm>
            <a:prstGeom prst="rect">
              <a:avLst/>
            </a:prstGeom>
          </p:spPr>
        </p:pic>
        <p:sp>
          <p:nvSpPr>
            <p:cNvPr id="23" name="文本框 22"/>
            <p:cNvSpPr txBox="1"/>
            <p:nvPr/>
          </p:nvSpPr>
          <p:spPr>
            <a:xfrm>
              <a:off x="2309898" y="3429000"/>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4" name="文本框 23"/>
            <p:cNvSpPr txBox="1"/>
            <p:nvPr/>
          </p:nvSpPr>
          <p:spPr>
            <a:xfrm>
              <a:off x="1974541" y="3967364"/>
              <a:ext cx="1470933" cy="1477328"/>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a:blip r:embed="rId1" cstate="screen"/>
          <a:stretch>
            <a:fillRect/>
          </a:stretch>
        </p:blipFill>
        <p:spPr>
          <a:xfrm>
            <a:off x="323263" y="1390650"/>
            <a:ext cx="5772737" cy="4076700"/>
          </a:xfrm>
          <a:prstGeom prst="rect">
            <a:avLst/>
          </a:prstGeom>
        </p:spPr>
      </p:pic>
      <p:grpSp>
        <p:nvGrpSpPr>
          <p:cNvPr id="2" name="组合 1"/>
          <p:cNvGrpSpPr/>
          <p:nvPr/>
        </p:nvGrpSpPr>
        <p:grpSpPr>
          <a:xfrm>
            <a:off x="5237916" y="1781421"/>
            <a:ext cx="5198488" cy="1154879"/>
            <a:chOff x="5352216" y="1984621"/>
            <a:chExt cx="5198488" cy="1154879"/>
          </a:xfrm>
        </p:grpSpPr>
        <p:pic>
          <p:nvPicPr>
            <p:cNvPr id="4" name="图片 3"/>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5352216" y="1984621"/>
              <a:ext cx="804288" cy="773354"/>
            </a:xfrm>
            <a:prstGeom prst="rect">
              <a:avLst/>
            </a:prstGeom>
          </p:spPr>
        </p:pic>
        <p:grpSp>
          <p:nvGrpSpPr>
            <p:cNvPr id="5" name="组合 4"/>
            <p:cNvGrpSpPr/>
            <p:nvPr/>
          </p:nvGrpSpPr>
          <p:grpSpPr>
            <a:xfrm>
              <a:off x="6156504" y="1984621"/>
              <a:ext cx="4394200" cy="1154879"/>
              <a:chOff x="7944096" y="1492775"/>
              <a:chExt cx="4394200" cy="1154879"/>
            </a:xfrm>
          </p:grpSpPr>
          <p:sp>
            <p:nvSpPr>
              <p:cNvPr id="6" name="文本框 5"/>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7" name="文本框 6"/>
              <p:cNvSpPr txBox="1"/>
              <p:nvPr/>
            </p:nvSpPr>
            <p:spPr>
              <a:xfrm>
                <a:off x="7944096" y="2031139"/>
                <a:ext cx="4394200"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grpSp>
        <p:nvGrpSpPr>
          <p:cNvPr id="17" name="组合 16"/>
          <p:cNvGrpSpPr/>
          <p:nvPr/>
        </p:nvGrpSpPr>
        <p:grpSpPr>
          <a:xfrm>
            <a:off x="5237916" y="3226417"/>
            <a:ext cx="5198488" cy="1154879"/>
            <a:chOff x="5352216" y="1984621"/>
            <a:chExt cx="5198488" cy="1154879"/>
          </a:xfrm>
        </p:grpSpPr>
        <p:pic>
          <p:nvPicPr>
            <p:cNvPr id="18" name="图片 17"/>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5352216" y="1984621"/>
              <a:ext cx="804288" cy="773354"/>
            </a:xfrm>
            <a:prstGeom prst="rect">
              <a:avLst/>
            </a:prstGeom>
          </p:spPr>
        </p:pic>
        <p:grpSp>
          <p:nvGrpSpPr>
            <p:cNvPr id="19" name="组合 18"/>
            <p:cNvGrpSpPr/>
            <p:nvPr/>
          </p:nvGrpSpPr>
          <p:grpSpPr>
            <a:xfrm>
              <a:off x="6156504" y="1984621"/>
              <a:ext cx="4394200" cy="1154879"/>
              <a:chOff x="7944096" y="1492775"/>
              <a:chExt cx="4394200" cy="1154879"/>
            </a:xfrm>
          </p:grpSpPr>
          <p:sp>
            <p:nvSpPr>
              <p:cNvPr id="20" name="文本框 19"/>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1" name="文本框 20"/>
              <p:cNvSpPr txBox="1"/>
              <p:nvPr/>
            </p:nvSpPr>
            <p:spPr>
              <a:xfrm>
                <a:off x="7944096" y="2031139"/>
                <a:ext cx="4394200"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grpSp>
        <p:nvGrpSpPr>
          <p:cNvPr id="22" name="组合 21"/>
          <p:cNvGrpSpPr/>
          <p:nvPr/>
        </p:nvGrpSpPr>
        <p:grpSpPr>
          <a:xfrm>
            <a:off x="5237916" y="4671414"/>
            <a:ext cx="5198488" cy="1154879"/>
            <a:chOff x="5352216" y="1984621"/>
            <a:chExt cx="5198488" cy="1154879"/>
          </a:xfrm>
        </p:grpSpPr>
        <p:pic>
          <p:nvPicPr>
            <p:cNvPr id="23" name="图片 22"/>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5352216" y="1984621"/>
              <a:ext cx="804288" cy="773354"/>
            </a:xfrm>
            <a:prstGeom prst="rect">
              <a:avLst/>
            </a:prstGeom>
          </p:spPr>
        </p:pic>
        <p:grpSp>
          <p:nvGrpSpPr>
            <p:cNvPr id="24" name="组合 23"/>
            <p:cNvGrpSpPr/>
            <p:nvPr/>
          </p:nvGrpSpPr>
          <p:grpSpPr>
            <a:xfrm>
              <a:off x="6156504" y="1984621"/>
              <a:ext cx="4394200" cy="1154879"/>
              <a:chOff x="7944096" y="1492775"/>
              <a:chExt cx="4394200" cy="1154879"/>
            </a:xfrm>
          </p:grpSpPr>
          <p:sp>
            <p:nvSpPr>
              <p:cNvPr id="25" name="文本框 24"/>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6" name="文本框 25"/>
              <p:cNvSpPr txBox="1"/>
              <p:nvPr/>
            </p:nvSpPr>
            <p:spPr>
              <a:xfrm>
                <a:off x="7944096" y="2031139"/>
                <a:ext cx="4394200"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anim calcmode="lin" valueType="num">
                                      <p:cBhvr>
                                        <p:cTn id="8" dur="1500" fill="hold"/>
                                        <p:tgtEl>
                                          <p:spTgt spid="3"/>
                                        </p:tgtEl>
                                        <p:attrNameLst>
                                          <p:attrName>ppt_x</p:attrName>
                                        </p:attrNameLst>
                                      </p:cBhvr>
                                      <p:tavLst>
                                        <p:tav tm="0">
                                          <p:val>
                                            <p:strVal val="#ppt_x"/>
                                          </p:val>
                                        </p:tav>
                                        <p:tav tm="100000">
                                          <p:val>
                                            <p:strVal val="#ppt_x"/>
                                          </p:val>
                                        </p:tav>
                                      </p:tavLst>
                                    </p:anim>
                                    <p:anim calcmode="lin" valueType="num">
                                      <p:cBhvr>
                                        <p:cTn id="9" dur="1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9048"/>
                    </a14:imgEffect>
                  </a14:imgLayer>
                </a14:imgProps>
              </a:ext>
            </a:extLst>
          </a:blip>
          <a:srcRect/>
          <a:stretch>
            <a:fillRect/>
          </a:stretch>
        </p:blipFill>
        <p:spPr>
          <a:xfrm>
            <a:off x="4044283" y="292099"/>
            <a:ext cx="2291892" cy="7397325"/>
          </a:xfrm>
          <a:prstGeom prst="rect">
            <a:avLst/>
          </a:prstGeom>
        </p:spPr>
      </p:pic>
      <p:grpSp>
        <p:nvGrpSpPr>
          <p:cNvPr id="5" name="组合 4"/>
          <p:cNvGrpSpPr/>
          <p:nvPr/>
        </p:nvGrpSpPr>
        <p:grpSpPr>
          <a:xfrm>
            <a:off x="6232009" y="1986734"/>
            <a:ext cx="1714585" cy="3639366"/>
            <a:chOff x="7194633" y="1753206"/>
            <a:chExt cx="1714585" cy="3639366"/>
          </a:xfrm>
        </p:grpSpPr>
        <p:sp>
          <p:nvSpPr>
            <p:cNvPr id="6" name="文本框 5"/>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7" name="文本框 6"/>
            <p:cNvSpPr txBox="1"/>
            <p:nvPr/>
          </p:nvSpPr>
          <p:spPr>
            <a:xfrm>
              <a:off x="7194633" y="1753206"/>
              <a:ext cx="1015663" cy="3639366"/>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9" name="组合 8"/>
          <p:cNvGrpSpPr/>
          <p:nvPr/>
        </p:nvGrpSpPr>
        <p:grpSpPr>
          <a:xfrm>
            <a:off x="8289452" y="1986734"/>
            <a:ext cx="1714585" cy="3639366"/>
            <a:chOff x="7194633" y="1753206"/>
            <a:chExt cx="1714585" cy="3639366"/>
          </a:xfrm>
        </p:grpSpPr>
        <p:sp>
          <p:nvSpPr>
            <p:cNvPr id="10" name="文本框 9"/>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1" name="文本框 10"/>
            <p:cNvSpPr txBox="1"/>
            <p:nvPr/>
          </p:nvSpPr>
          <p:spPr>
            <a:xfrm>
              <a:off x="7194633" y="1753206"/>
              <a:ext cx="1015663" cy="3639366"/>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12" name="组合 11"/>
          <p:cNvGrpSpPr/>
          <p:nvPr/>
        </p:nvGrpSpPr>
        <p:grpSpPr>
          <a:xfrm>
            <a:off x="2158045" y="1986734"/>
            <a:ext cx="1714585" cy="3639366"/>
            <a:chOff x="7194633" y="1753206"/>
            <a:chExt cx="1714585" cy="3639366"/>
          </a:xfrm>
        </p:grpSpPr>
        <p:sp>
          <p:nvSpPr>
            <p:cNvPr id="13" name="文本框 12"/>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4" name="文本框 13"/>
            <p:cNvSpPr txBox="1"/>
            <p:nvPr/>
          </p:nvSpPr>
          <p:spPr>
            <a:xfrm>
              <a:off x="7194633" y="1753206"/>
              <a:ext cx="1015663" cy="3639366"/>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cxnSp>
        <p:nvCxnSpPr>
          <p:cNvPr id="15" name="直接连接符 14"/>
          <p:cNvCxnSpPr/>
          <p:nvPr/>
        </p:nvCxnSpPr>
        <p:spPr>
          <a:xfrm flipV="1">
            <a:off x="8165218" y="2270319"/>
            <a:ext cx="0" cy="2606481"/>
          </a:xfrm>
          <a:prstGeom prst="line">
            <a:avLst/>
          </a:prstGeom>
          <a:ln>
            <a:gradFill flip="none" rotWithShape="1">
              <a:gsLst>
                <a:gs pos="0">
                  <a:srgbClr val="FFFDB6"/>
                </a:gs>
                <a:gs pos="47000">
                  <a:srgbClr val="BD712F"/>
                </a:gs>
                <a:gs pos="98851">
                  <a:srgbClr val="910720"/>
                </a:gs>
                <a:gs pos="75000">
                  <a:srgbClr val="963C1B"/>
                </a:gs>
              </a:gsLst>
              <a:lin ang="1620000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1000"/>
                                        <p:tgtEl>
                                          <p:spTgt spid="12"/>
                                        </p:tgtEl>
                                      </p:cBhvr>
                                    </p:animEffect>
                                  </p:childTnLst>
                                </p:cTn>
                              </p:par>
                            </p:childTnLst>
                          </p:cTn>
                        </p:par>
                        <p:par>
                          <p:cTn id="13" fill="hold">
                            <p:stCondLst>
                              <p:cond delay="2000"/>
                            </p:stCondLst>
                            <p:childTnLst>
                              <p:par>
                                <p:cTn id="14" presetID="2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1000"/>
                                        <p:tgtEl>
                                          <p:spTgt spid="5"/>
                                        </p:tgtEl>
                                      </p:cBhvr>
                                    </p:animEffect>
                                  </p:childTnLst>
                                </p:cTn>
                              </p:par>
                            </p:childTnLst>
                          </p:cTn>
                        </p:par>
                        <p:par>
                          <p:cTn id="17" fill="hold">
                            <p:stCondLst>
                              <p:cond delay="3000"/>
                            </p:stCondLst>
                            <p:childTnLst>
                              <p:par>
                                <p:cTn id="18" presetID="2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9" name="图片 8"/>
          <p:cNvPicPr>
            <a:picLocks noChangeAspect="1"/>
          </p:cNvPicPr>
          <p:nvPr/>
        </p:nvPicPr>
        <p:blipFill rotWithShape="1">
          <a:blip r:embed="rId2"/>
          <a:srcRect/>
          <a:stretch>
            <a:fillRect/>
          </a:stretch>
        </p:blipFill>
        <p:spPr>
          <a:xfrm>
            <a:off x="-1" y="1816100"/>
            <a:ext cx="1384739" cy="3450298"/>
          </a:xfrm>
          <a:prstGeom prst="rect">
            <a:avLst/>
          </a:prstGeom>
        </p:spPr>
      </p:pic>
      <p:pic>
        <p:nvPicPr>
          <p:cNvPr id="11" name="图片 10"/>
          <p:cNvPicPr>
            <a:picLocks noChangeAspect="1"/>
          </p:cNvPicPr>
          <p:nvPr/>
        </p:nvPicPr>
        <p:blipFill rotWithShape="1">
          <a:blip r:embed="rId2"/>
          <a:srcRect/>
          <a:stretch>
            <a:fillRect/>
          </a:stretch>
        </p:blipFill>
        <p:spPr>
          <a:xfrm flipH="1">
            <a:off x="10807260" y="1703851"/>
            <a:ext cx="1384739" cy="3450298"/>
          </a:xfrm>
          <a:prstGeom prst="rect">
            <a:avLst/>
          </a:prstGeom>
        </p:spPr>
      </p:pic>
      <p:pic>
        <p:nvPicPr>
          <p:cNvPr id="15" name="图片 14"/>
          <p:cNvPicPr>
            <a:picLocks noChangeAspect="1"/>
          </p:cNvPicPr>
          <p:nvPr/>
        </p:nvPicPr>
        <p:blipFill rotWithShape="1">
          <a:blip r:embed="rId3"/>
          <a:srcRect/>
          <a:stretch>
            <a:fillRect/>
          </a:stretch>
        </p:blipFill>
        <p:spPr>
          <a:xfrm>
            <a:off x="-1" y="6350"/>
            <a:ext cx="3621396" cy="3559908"/>
          </a:xfrm>
          <a:prstGeom prst="rect">
            <a:avLst/>
          </a:prstGeom>
        </p:spPr>
      </p:pic>
      <p:pic>
        <p:nvPicPr>
          <p:cNvPr id="16" name="图片 15"/>
          <p:cNvPicPr>
            <a:picLocks noChangeAspect="1"/>
          </p:cNvPicPr>
          <p:nvPr/>
        </p:nvPicPr>
        <p:blipFill rotWithShape="1">
          <a:blip r:embed="rId4" cstate="screen"/>
          <a:srcRect/>
          <a:stretch>
            <a:fillRect/>
          </a:stretch>
        </p:blipFill>
        <p:spPr>
          <a:xfrm>
            <a:off x="9702801" y="0"/>
            <a:ext cx="2489200" cy="2946400"/>
          </a:xfrm>
          <a:prstGeom prst="rect">
            <a:avLst/>
          </a:prstGeom>
        </p:spPr>
      </p:pic>
      <p:pic>
        <p:nvPicPr>
          <p:cNvPr id="20" name="图片 19"/>
          <p:cNvPicPr>
            <a:picLocks noChangeAspect="1"/>
          </p:cNvPicPr>
          <p:nvPr/>
        </p:nvPicPr>
        <p:blipFill rotWithShape="1">
          <a:blip r:embed="rId5" cstate="screen"/>
          <a:srcRect/>
          <a:stretch>
            <a:fillRect/>
          </a:stretch>
        </p:blipFill>
        <p:spPr>
          <a:xfrm>
            <a:off x="10395305" y="1261165"/>
            <a:ext cx="1384468" cy="1981200"/>
          </a:xfrm>
          <a:prstGeom prst="rect">
            <a:avLst/>
          </a:prstGeom>
        </p:spPr>
      </p:pic>
      <p:pic>
        <p:nvPicPr>
          <p:cNvPr id="21" name="图片 20"/>
          <p:cNvPicPr>
            <a:picLocks noChangeAspect="1"/>
          </p:cNvPicPr>
          <p:nvPr/>
        </p:nvPicPr>
        <p:blipFill rotWithShape="1">
          <a:blip r:embed="rId6" cstate="screen"/>
          <a:srcRect/>
          <a:stretch>
            <a:fillRect/>
          </a:stretch>
        </p:blipFill>
        <p:spPr>
          <a:xfrm>
            <a:off x="9814639" y="647819"/>
            <a:ext cx="1092320" cy="850900"/>
          </a:xfrm>
          <a:prstGeom prst="rect">
            <a:avLst/>
          </a:prstGeom>
        </p:spPr>
      </p:pic>
      <p:pic>
        <p:nvPicPr>
          <p:cNvPr id="22" name="图片 21"/>
          <p:cNvPicPr>
            <a:picLocks noChangeAspect="1"/>
          </p:cNvPicPr>
          <p:nvPr/>
        </p:nvPicPr>
        <p:blipFill rotWithShape="1">
          <a:blip r:embed="rId7"/>
          <a:srcRect/>
          <a:stretch>
            <a:fillRect/>
          </a:stretch>
        </p:blipFill>
        <p:spPr>
          <a:xfrm>
            <a:off x="8715847" y="2018479"/>
            <a:ext cx="2730540" cy="4780069"/>
          </a:xfrm>
          <a:prstGeom prst="rect">
            <a:avLst/>
          </a:prstGeom>
        </p:spPr>
      </p:pic>
      <p:pic>
        <p:nvPicPr>
          <p:cNvPr id="24" name="图片 23"/>
          <p:cNvPicPr>
            <a:picLocks noChangeAspect="1"/>
          </p:cNvPicPr>
          <p:nvPr/>
        </p:nvPicPr>
        <p:blipFill rotWithShape="1">
          <a:blip r:embed="rId8" cstate="screen"/>
          <a:srcRect/>
          <a:stretch>
            <a:fillRect/>
          </a:stretch>
        </p:blipFill>
        <p:spPr>
          <a:xfrm>
            <a:off x="8026400" y="5255023"/>
            <a:ext cx="4165600" cy="1596627"/>
          </a:xfrm>
          <a:prstGeom prst="rect">
            <a:avLst/>
          </a:prstGeom>
        </p:spPr>
      </p:pic>
      <p:pic>
        <p:nvPicPr>
          <p:cNvPr id="26" name="图片 25"/>
          <p:cNvPicPr>
            <a:picLocks noChangeAspect="1"/>
          </p:cNvPicPr>
          <p:nvPr/>
        </p:nvPicPr>
        <p:blipFill rotWithShape="1">
          <a:blip r:embed="rId9" cstate="screen"/>
          <a:srcRect/>
          <a:stretch>
            <a:fillRect/>
          </a:stretch>
        </p:blipFill>
        <p:spPr>
          <a:xfrm>
            <a:off x="639656" y="4756150"/>
            <a:ext cx="2983763" cy="1981583"/>
          </a:xfrm>
          <a:prstGeom prst="rect">
            <a:avLst/>
          </a:prstGeom>
        </p:spPr>
      </p:pic>
      <p:sp>
        <p:nvSpPr>
          <p:cNvPr id="2" name="文本框 1"/>
          <p:cNvSpPr txBox="1"/>
          <p:nvPr/>
        </p:nvSpPr>
        <p:spPr>
          <a:xfrm>
            <a:off x="4056820" y="559096"/>
            <a:ext cx="4858125" cy="1200329"/>
          </a:xfrm>
          <a:prstGeom prst="rect">
            <a:avLst/>
          </a:prstGeom>
          <a:noFill/>
        </p:spPr>
        <p:txBody>
          <a:bodyPr wrap="none" rtlCol="0">
            <a:spAutoFit/>
          </a:bodyPr>
          <a:lstStyle/>
          <a:p>
            <a:r>
              <a:rPr lang="zh-CN" altLang="en-US" sz="7200" b="1" dirty="0">
                <a:blipFill dpi="0" rotWithShape="1">
                  <a:blip r:embed="rId10"/>
                  <a:srcRect/>
                  <a:stretch>
                    <a:fillRect/>
                  </a:stretch>
                </a:blipFill>
                <a:effectLst>
                  <a:outerShdw blurRad="50800" dist="38100" dir="2700000" algn="tl" rotWithShape="0">
                    <a:prstClr val="black">
                      <a:alpha val="59000"/>
                    </a:prstClr>
                  </a:outerShdw>
                </a:effectLst>
                <a:cs typeface="+mn-ea"/>
                <a:sym typeface="+mn-lt"/>
              </a:rPr>
              <a:t>目录</a:t>
            </a:r>
            <a:r>
              <a:rPr lang="en-US" altLang="zh-CN" sz="4400" b="1" dirty="0">
                <a:blipFill dpi="0" rotWithShape="1">
                  <a:blip r:embed="rId10"/>
                  <a:srcRect/>
                  <a:stretch>
                    <a:fillRect/>
                  </a:stretch>
                </a:blipFill>
                <a:effectLst>
                  <a:outerShdw blurRad="50800" dist="38100" dir="2700000" algn="tl" rotWithShape="0">
                    <a:prstClr val="black">
                      <a:alpha val="59000"/>
                    </a:prstClr>
                  </a:outerShdw>
                </a:effectLst>
                <a:cs typeface="+mn-ea"/>
                <a:sym typeface="+mn-lt"/>
              </a:rPr>
              <a:t>/Contents</a:t>
            </a:r>
            <a:endParaRPr lang="zh-CN" altLang="en-US" sz="7200" b="1" dirty="0">
              <a:blipFill dpi="0" rotWithShape="1">
                <a:blip r:embed="rId10"/>
                <a:srcRect/>
                <a:stretch>
                  <a:fillRect/>
                </a:stretch>
              </a:blipFill>
              <a:effectLst>
                <a:outerShdw blurRad="50800" dist="38100" dir="2700000" algn="tl" rotWithShape="0">
                  <a:prstClr val="black">
                    <a:alpha val="59000"/>
                  </a:prstClr>
                </a:outerShdw>
              </a:effectLst>
              <a:cs typeface="+mn-ea"/>
              <a:sym typeface="+mn-lt"/>
            </a:endParaRPr>
          </a:p>
        </p:txBody>
      </p:sp>
      <p:grpSp>
        <p:nvGrpSpPr>
          <p:cNvPr id="17" name="组合 16"/>
          <p:cNvGrpSpPr/>
          <p:nvPr/>
        </p:nvGrpSpPr>
        <p:grpSpPr>
          <a:xfrm>
            <a:off x="3187133" y="2749229"/>
            <a:ext cx="2113720" cy="1140014"/>
            <a:chOff x="2279944" y="2749229"/>
            <a:chExt cx="2113720" cy="1140014"/>
          </a:xfrm>
        </p:grpSpPr>
        <p:sp>
          <p:nvSpPr>
            <p:cNvPr id="6" name="文本框 5"/>
            <p:cNvSpPr txBox="1"/>
            <p:nvPr/>
          </p:nvSpPr>
          <p:spPr>
            <a:xfrm>
              <a:off x="2423734" y="2749229"/>
              <a:ext cx="1826141" cy="584775"/>
            </a:xfrm>
            <a:prstGeom prst="rect">
              <a:avLst/>
            </a:prstGeom>
            <a:noFill/>
          </p:spPr>
          <p:txBody>
            <a:bodyPr wrap="none" rtlCol="0">
              <a:spAutoFit/>
            </a:bodyPr>
            <a:lstStyle/>
            <a:p>
              <a:r>
                <a:rPr lang="zh-CN" altLang="en-US" sz="3200" dirty="0">
                  <a:solidFill>
                    <a:srgbClr val="FFFDB6"/>
                  </a:solidFill>
                  <a:cs typeface="+mn-ea"/>
                  <a:sym typeface="+mn-lt"/>
                </a:rPr>
                <a:t>梦醒繁华</a:t>
              </a:r>
              <a:endParaRPr lang="zh-CN" altLang="en-US" sz="3200" dirty="0">
                <a:solidFill>
                  <a:srgbClr val="FFFDB6"/>
                </a:solidFill>
                <a:cs typeface="+mn-ea"/>
                <a:sym typeface="+mn-lt"/>
              </a:endParaRPr>
            </a:p>
          </p:txBody>
        </p:sp>
        <p:cxnSp>
          <p:nvCxnSpPr>
            <p:cNvPr id="10" name="直接连接符 9"/>
            <p:cNvCxnSpPr/>
            <p:nvPr/>
          </p:nvCxnSpPr>
          <p:spPr>
            <a:xfrm>
              <a:off x="2279944" y="3429000"/>
              <a:ext cx="211372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423734" y="3433264"/>
              <a:ext cx="1826140" cy="455979"/>
            </a:xfrm>
            <a:prstGeom prst="rect">
              <a:avLst/>
            </a:prstGeom>
            <a:noFill/>
          </p:spPr>
          <p:txBody>
            <a:bodyPr wrap="square" rtlCol="0" anchor="ctr" anchorCtr="1">
              <a:normAutofit/>
            </a:bodyPr>
            <a:lstStyle/>
            <a:p>
              <a:pPr algn="just"/>
              <a:r>
                <a:rPr lang="zh-CN" altLang="en-US" sz="1200" dirty="0">
                  <a:solidFill>
                    <a:schemeClr val="bg1">
                      <a:lumMod val="85000"/>
                    </a:schemeClr>
                  </a:solidFill>
                  <a:cs typeface="+mn-ea"/>
                  <a:sym typeface="+mn-lt"/>
                </a:rPr>
                <a:t>请输入具体文本内容</a:t>
              </a:r>
              <a:endParaRPr lang="zh-CN" altLang="en-US" sz="1200" dirty="0">
                <a:solidFill>
                  <a:schemeClr val="bg1">
                    <a:lumMod val="85000"/>
                  </a:schemeClr>
                </a:solidFill>
                <a:cs typeface="+mn-ea"/>
                <a:sym typeface="+mn-lt"/>
              </a:endParaRPr>
            </a:p>
          </p:txBody>
        </p:sp>
      </p:grpSp>
      <p:grpSp>
        <p:nvGrpSpPr>
          <p:cNvPr id="25" name="组合 24"/>
          <p:cNvGrpSpPr/>
          <p:nvPr/>
        </p:nvGrpSpPr>
        <p:grpSpPr>
          <a:xfrm>
            <a:off x="6319920" y="2749229"/>
            <a:ext cx="2113720" cy="1140014"/>
            <a:chOff x="2279944" y="2749229"/>
            <a:chExt cx="2113720" cy="1140014"/>
          </a:xfrm>
        </p:grpSpPr>
        <p:sp>
          <p:nvSpPr>
            <p:cNvPr id="28" name="文本框 27"/>
            <p:cNvSpPr txBox="1"/>
            <p:nvPr/>
          </p:nvSpPr>
          <p:spPr>
            <a:xfrm>
              <a:off x="2423734" y="2749229"/>
              <a:ext cx="1826141" cy="584775"/>
            </a:xfrm>
            <a:prstGeom prst="rect">
              <a:avLst/>
            </a:prstGeom>
            <a:noFill/>
          </p:spPr>
          <p:txBody>
            <a:bodyPr wrap="none" rtlCol="0">
              <a:spAutoFit/>
            </a:bodyPr>
            <a:lstStyle/>
            <a:p>
              <a:r>
                <a:rPr lang="zh-CN" altLang="en-US" sz="3200" dirty="0">
                  <a:solidFill>
                    <a:srgbClr val="FFFDB6"/>
                  </a:solidFill>
                  <a:cs typeface="+mn-ea"/>
                  <a:sym typeface="+mn-lt"/>
                </a:rPr>
                <a:t>鸟语花香</a:t>
              </a:r>
              <a:endParaRPr lang="zh-CN" altLang="en-US" sz="3200" dirty="0">
                <a:solidFill>
                  <a:srgbClr val="FFFDB6"/>
                </a:solidFill>
                <a:cs typeface="+mn-ea"/>
                <a:sym typeface="+mn-lt"/>
              </a:endParaRPr>
            </a:p>
          </p:txBody>
        </p:sp>
        <p:cxnSp>
          <p:nvCxnSpPr>
            <p:cNvPr id="29" name="直接连接符 28"/>
            <p:cNvCxnSpPr/>
            <p:nvPr/>
          </p:nvCxnSpPr>
          <p:spPr>
            <a:xfrm>
              <a:off x="2279944" y="3429000"/>
              <a:ext cx="211372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423734" y="3433264"/>
              <a:ext cx="1826140" cy="455979"/>
            </a:xfrm>
            <a:prstGeom prst="rect">
              <a:avLst/>
            </a:prstGeom>
            <a:noFill/>
          </p:spPr>
          <p:txBody>
            <a:bodyPr wrap="square" rtlCol="0" anchor="ctr" anchorCtr="1">
              <a:normAutofit/>
            </a:bodyPr>
            <a:lstStyle/>
            <a:p>
              <a:pPr algn="just"/>
              <a:r>
                <a:rPr lang="zh-CN" altLang="en-US" sz="1200" dirty="0">
                  <a:solidFill>
                    <a:schemeClr val="bg1">
                      <a:lumMod val="85000"/>
                    </a:schemeClr>
                  </a:solidFill>
                  <a:cs typeface="+mn-ea"/>
                  <a:sym typeface="+mn-lt"/>
                </a:rPr>
                <a:t>请输入具体文本内容</a:t>
              </a:r>
              <a:endParaRPr lang="zh-CN" altLang="en-US" sz="1200" dirty="0">
                <a:solidFill>
                  <a:schemeClr val="bg1">
                    <a:lumMod val="85000"/>
                  </a:schemeClr>
                </a:solidFill>
                <a:cs typeface="+mn-ea"/>
                <a:sym typeface="+mn-lt"/>
              </a:endParaRPr>
            </a:p>
          </p:txBody>
        </p:sp>
      </p:grpSp>
      <p:grpSp>
        <p:nvGrpSpPr>
          <p:cNvPr id="31" name="组合 30"/>
          <p:cNvGrpSpPr/>
          <p:nvPr/>
        </p:nvGrpSpPr>
        <p:grpSpPr>
          <a:xfrm>
            <a:off x="6319920" y="4340895"/>
            <a:ext cx="2113720" cy="1140014"/>
            <a:chOff x="2279944" y="2749229"/>
            <a:chExt cx="2113720" cy="1140014"/>
          </a:xfrm>
        </p:grpSpPr>
        <p:sp>
          <p:nvSpPr>
            <p:cNvPr id="32" name="文本框 31"/>
            <p:cNvSpPr txBox="1"/>
            <p:nvPr/>
          </p:nvSpPr>
          <p:spPr>
            <a:xfrm>
              <a:off x="2423734" y="2749229"/>
              <a:ext cx="1826141" cy="584775"/>
            </a:xfrm>
            <a:prstGeom prst="rect">
              <a:avLst/>
            </a:prstGeom>
            <a:noFill/>
          </p:spPr>
          <p:txBody>
            <a:bodyPr wrap="none" rtlCol="0">
              <a:spAutoFit/>
            </a:bodyPr>
            <a:lstStyle/>
            <a:p>
              <a:r>
                <a:rPr lang="zh-CN" altLang="en-US" sz="3200" dirty="0">
                  <a:solidFill>
                    <a:srgbClr val="FFFDB6"/>
                  </a:solidFill>
                  <a:cs typeface="+mn-ea"/>
                  <a:sym typeface="+mn-lt"/>
                </a:rPr>
                <a:t>悠然自得</a:t>
              </a:r>
              <a:endParaRPr lang="zh-CN" altLang="en-US" sz="3200" dirty="0">
                <a:solidFill>
                  <a:srgbClr val="FFFDB6"/>
                </a:solidFill>
                <a:cs typeface="+mn-ea"/>
                <a:sym typeface="+mn-lt"/>
              </a:endParaRPr>
            </a:p>
          </p:txBody>
        </p:sp>
        <p:cxnSp>
          <p:nvCxnSpPr>
            <p:cNvPr id="33" name="直接连接符 32"/>
            <p:cNvCxnSpPr/>
            <p:nvPr/>
          </p:nvCxnSpPr>
          <p:spPr>
            <a:xfrm>
              <a:off x="2279944" y="3429000"/>
              <a:ext cx="211372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2423734" y="3433264"/>
              <a:ext cx="1826140" cy="455979"/>
            </a:xfrm>
            <a:prstGeom prst="rect">
              <a:avLst/>
            </a:prstGeom>
            <a:noFill/>
          </p:spPr>
          <p:txBody>
            <a:bodyPr wrap="square" rtlCol="0" anchor="ctr" anchorCtr="1">
              <a:normAutofit/>
            </a:bodyPr>
            <a:lstStyle/>
            <a:p>
              <a:pPr algn="just"/>
              <a:r>
                <a:rPr lang="zh-CN" altLang="en-US" sz="1200" dirty="0">
                  <a:solidFill>
                    <a:schemeClr val="bg1">
                      <a:lumMod val="85000"/>
                    </a:schemeClr>
                  </a:solidFill>
                  <a:cs typeface="+mn-ea"/>
                  <a:sym typeface="+mn-lt"/>
                </a:rPr>
                <a:t>请输入具体文本内容</a:t>
              </a:r>
              <a:endParaRPr lang="zh-CN" altLang="en-US" sz="1200" dirty="0">
                <a:solidFill>
                  <a:schemeClr val="bg1">
                    <a:lumMod val="85000"/>
                  </a:schemeClr>
                </a:solidFill>
                <a:cs typeface="+mn-ea"/>
                <a:sym typeface="+mn-lt"/>
              </a:endParaRPr>
            </a:p>
          </p:txBody>
        </p:sp>
      </p:grpSp>
      <p:grpSp>
        <p:nvGrpSpPr>
          <p:cNvPr id="35" name="组合 34"/>
          <p:cNvGrpSpPr/>
          <p:nvPr/>
        </p:nvGrpSpPr>
        <p:grpSpPr>
          <a:xfrm>
            <a:off x="3187133" y="4405524"/>
            <a:ext cx="2113720" cy="1140014"/>
            <a:chOff x="2279944" y="2749229"/>
            <a:chExt cx="2113720" cy="1140014"/>
          </a:xfrm>
        </p:grpSpPr>
        <p:sp>
          <p:nvSpPr>
            <p:cNvPr id="36" name="文本框 35"/>
            <p:cNvSpPr txBox="1"/>
            <p:nvPr/>
          </p:nvSpPr>
          <p:spPr>
            <a:xfrm>
              <a:off x="2423734" y="2749229"/>
              <a:ext cx="1826141" cy="584775"/>
            </a:xfrm>
            <a:prstGeom prst="rect">
              <a:avLst/>
            </a:prstGeom>
            <a:noFill/>
          </p:spPr>
          <p:txBody>
            <a:bodyPr wrap="none" rtlCol="0">
              <a:spAutoFit/>
            </a:bodyPr>
            <a:lstStyle/>
            <a:p>
              <a:r>
                <a:rPr lang="zh-CN" altLang="en-US" sz="3200" dirty="0">
                  <a:solidFill>
                    <a:srgbClr val="FFFDB6"/>
                  </a:solidFill>
                  <a:cs typeface="+mn-ea"/>
                  <a:sym typeface="+mn-lt"/>
                </a:rPr>
                <a:t>依山傍水</a:t>
              </a:r>
              <a:endParaRPr lang="zh-CN" altLang="en-US" sz="3200" dirty="0">
                <a:solidFill>
                  <a:srgbClr val="FFFDB6"/>
                </a:solidFill>
                <a:cs typeface="+mn-ea"/>
                <a:sym typeface="+mn-lt"/>
              </a:endParaRPr>
            </a:p>
          </p:txBody>
        </p:sp>
        <p:cxnSp>
          <p:nvCxnSpPr>
            <p:cNvPr id="37" name="直接连接符 36"/>
            <p:cNvCxnSpPr/>
            <p:nvPr/>
          </p:nvCxnSpPr>
          <p:spPr>
            <a:xfrm>
              <a:off x="2279944" y="3429000"/>
              <a:ext cx="211372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2423734" y="3433264"/>
              <a:ext cx="1826140" cy="455979"/>
            </a:xfrm>
            <a:prstGeom prst="rect">
              <a:avLst/>
            </a:prstGeom>
            <a:noFill/>
          </p:spPr>
          <p:txBody>
            <a:bodyPr wrap="square" rtlCol="0" anchor="ctr" anchorCtr="1">
              <a:normAutofit/>
            </a:bodyPr>
            <a:lstStyle/>
            <a:p>
              <a:pPr algn="just"/>
              <a:r>
                <a:rPr lang="zh-CN" altLang="en-US" sz="1200" dirty="0">
                  <a:solidFill>
                    <a:schemeClr val="bg1">
                      <a:lumMod val="85000"/>
                    </a:schemeClr>
                  </a:solidFill>
                  <a:cs typeface="+mn-ea"/>
                  <a:sym typeface="+mn-lt"/>
                </a:rPr>
                <a:t>请输入具体文本内容</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1000"/>
                                        <p:tgtEl>
                                          <p:spTgt spid="17"/>
                                        </p:tgtEl>
                                      </p:cBhvr>
                                    </p:animEffect>
                                  </p:childTnLst>
                                </p:cTn>
                              </p:par>
                            </p:childTnLst>
                          </p:cTn>
                        </p:par>
                        <p:par>
                          <p:cTn id="12" fill="hold">
                            <p:stCondLst>
                              <p:cond delay="1500"/>
                            </p:stCondLst>
                            <p:childTnLst>
                              <p:par>
                                <p:cTn id="13" presetID="16" presetClass="entr" presetSubtype="37"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arn(outVertical)">
                                      <p:cBhvr>
                                        <p:cTn id="15" dur="1000"/>
                                        <p:tgtEl>
                                          <p:spTgt spid="25"/>
                                        </p:tgtEl>
                                      </p:cBhvr>
                                    </p:animEffect>
                                  </p:childTnLst>
                                </p:cTn>
                              </p:par>
                            </p:childTnLst>
                          </p:cTn>
                        </p:par>
                        <p:par>
                          <p:cTn id="16" fill="hold">
                            <p:stCondLst>
                              <p:cond delay="2500"/>
                            </p:stCondLst>
                            <p:childTnLst>
                              <p:par>
                                <p:cTn id="17" presetID="16" presetClass="entr" presetSubtype="37"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outVertical)">
                                      <p:cBhvr>
                                        <p:cTn id="19" dur="1000"/>
                                        <p:tgtEl>
                                          <p:spTgt spid="35"/>
                                        </p:tgtEl>
                                      </p:cBhvr>
                                    </p:animEffect>
                                  </p:childTnLst>
                                </p:cTn>
                              </p:par>
                            </p:childTnLst>
                          </p:cTn>
                        </p:par>
                        <p:par>
                          <p:cTn id="20" fill="hold">
                            <p:stCondLst>
                              <p:cond delay="3500"/>
                            </p:stCondLst>
                            <p:childTnLst>
                              <p:par>
                                <p:cTn id="21" presetID="16" presetClass="entr" presetSubtype="37"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barn(outVertical)">
                                      <p:cBhvr>
                                        <p:cTn id="2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16" name="图片 15"/>
          <p:cNvPicPr>
            <a:picLocks noChangeAspect="1"/>
          </p:cNvPicPr>
          <p:nvPr/>
        </p:nvPicPr>
        <p:blipFill rotWithShape="1">
          <a:blip r:embed="rId2" cstate="screen"/>
          <a:srcRect/>
          <a:stretch>
            <a:fillRect/>
          </a:stretch>
        </p:blipFill>
        <p:spPr>
          <a:xfrm>
            <a:off x="9616967" y="0"/>
            <a:ext cx="2575034" cy="3048000"/>
          </a:xfrm>
          <a:prstGeom prst="rect">
            <a:avLst/>
          </a:prstGeom>
        </p:spPr>
      </p:pic>
      <p:sp>
        <p:nvSpPr>
          <p:cNvPr id="3" name="矩形 2"/>
          <p:cNvSpPr/>
          <p:nvPr/>
        </p:nvSpPr>
        <p:spPr>
          <a:xfrm>
            <a:off x="8262792" y="451947"/>
            <a:ext cx="2750852" cy="6013490"/>
          </a:xfrm>
          <a:prstGeom prst="rect">
            <a:avLst/>
          </a:prstGeom>
          <a:blipFill dpi="0" rotWithShape="1">
            <a:blip r:embed="rId3">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p:cNvPicPr>
            <a:picLocks noChangeAspect="1"/>
          </p:cNvPicPr>
          <p:nvPr/>
        </p:nvPicPr>
        <p:blipFill rotWithShape="1">
          <a:blip r:embed="rId4" cstate="screen"/>
          <a:srcRect/>
          <a:stretch>
            <a:fillRect/>
          </a:stretch>
        </p:blipFill>
        <p:spPr>
          <a:xfrm>
            <a:off x="9338982" y="1219200"/>
            <a:ext cx="1092320" cy="850900"/>
          </a:xfrm>
          <a:prstGeom prst="rect">
            <a:avLst/>
          </a:prstGeom>
        </p:spPr>
      </p:pic>
      <p:pic>
        <p:nvPicPr>
          <p:cNvPr id="24" name="图片 23"/>
          <p:cNvPicPr>
            <a:picLocks noChangeAspect="1"/>
          </p:cNvPicPr>
          <p:nvPr/>
        </p:nvPicPr>
        <p:blipFill rotWithShape="1">
          <a:blip r:embed="rId5" cstate="screen"/>
          <a:srcRect/>
          <a:stretch>
            <a:fillRect/>
          </a:stretch>
        </p:blipFill>
        <p:spPr>
          <a:xfrm>
            <a:off x="7022052" y="4870069"/>
            <a:ext cx="5169948" cy="1981582"/>
          </a:xfrm>
          <a:prstGeom prst="rect">
            <a:avLst/>
          </a:prstGeom>
        </p:spPr>
      </p:pic>
      <p:pic>
        <p:nvPicPr>
          <p:cNvPr id="15" name="图片 14"/>
          <p:cNvPicPr>
            <a:picLocks noChangeAspect="1"/>
          </p:cNvPicPr>
          <p:nvPr/>
        </p:nvPicPr>
        <p:blipFill rotWithShape="1">
          <a:blip r:embed="rId6"/>
          <a:srcRect/>
          <a:stretch>
            <a:fillRect/>
          </a:stretch>
        </p:blipFill>
        <p:spPr>
          <a:xfrm>
            <a:off x="-1" y="6349"/>
            <a:ext cx="4212990" cy="4141457"/>
          </a:xfrm>
          <a:prstGeom prst="rect">
            <a:avLst/>
          </a:prstGeom>
        </p:spPr>
      </p:pic>
      <p:pic>
        <p:nvPicPr>
          <p:cNvPr id="26" name="图片 25"/>
          <p:cNvPicPr>
            <a:picLocks noChangeAspect="1"/>
          </p:cNvPicPr>
          <p:nvPr/>
        </p:nvPicPr>
        <p:blipFill rotWithShape="1">
          <a:blip r:embed="rId7"/>
          <a:srcRect/>
          <a:stretch>
            <a:fillRect/>
          </a:stretch>
        </p:blipFill>
        <p:spPr>
          <a:xfrm>
            <a:off x="639656" y="4219052"/>
            <a:ext cx="3830744" cy="2544081"/>
          </a:xfrm>
          <a:prstGeom prst="rect">
            <a:avLst/>
          </a:prstGeom>
        </p:spPr>
      </p:pic>
      <p:grpSp>
        <p:nvGrpSpPr>
          <p:cNvPr id="52" name="组合 51"/>
          <p:cNvGrpSpPr/>
          <p:nvPr/>
        </p:nvGrpSpPr>
        <p:grpSpPr>
          <a:xfrm>
            <a:off x="2964540" y="2268270"/>
            <a:ext cx="6891999" cy="2321461"/>
            <a:chOff x="2964540" y="2055843"/>
            <a:chExt cx="6891999" cy="2321461"/>
          </a:xfrm>
        </p:grpSpPr>
        <p:grpSp>
          <p:nvGrpSpPr>
            <p:cNvPr id="50" name="组合 49"/>
            <p:cNvGrpSpPr/>
            <p:nvPr/>
          </p:nvGrpSpPr>
          <p:grpSpPr>
            <a:xfrm>
              <a:off x="2964540" y="2055843"/>
              <a:ext cx="6262921" cy="2321461"/>
              <a:chOff x="3450510" y="2055843"/>
              <a:chExt cx="6262921" cy="2321461"/>
            </a:xfrm>
          </p:grpSpPr>
          <p:sp>
            <p:nvSpPr>
              <p:cNvPr id="19" name="文本框 18"/>
              <p:cNvSpPr txBox="1"/>
              <p:nvPr/>
            </p:nvSpPr>
            <p:spPr>
              <a:xfrm>
                <a:off x="3580932" y="2308519"/>
                <a:ext cx="6083717" cy="1862048"/>
              </a:xfrm>
              <a:prstGeom prst="rect">
                <a:avLst/>
              </a:prstGeom>
              <a:noFill/>
            </p:spPr>
            <p:txBody>
              <a:bodyPr wrap="none" rtlCol="0">
                <a:spAutoFit/>
              </a:bodyPr>
              <a:lstStyle/>
              <a:p>
                <a:r>
                  <a:rPr lang="zh-CN" altLang="en-US" sz="11500" dirty="0">
                    <a:blipFill dpi="0" rotWithShape="1">
                      <a:blip r:embed="rId8"/>
                      <a:srcRect/>
                      <a:stretch>
                        <a:fillRect/>
                      </a:stretch>
                    </a:blipFill>
                    <a:cs typeface="+mn-ea"/>
                    <a:sym typeface="+mn-lt"/>
                  </a:rPr>
                  <a:t>悠然自得</a:t>
                </a:r>
                <a:endParaRPr lang="zh-CN" altLang="en-US" sz="11500" dirty="0">
                  <a:blipFill dpi="0" rotWithShape="1">
                    <a:blip r:embed="rId8"/>
                    <a:srcRect/>
                    <a:stretch>
                      <a:fillRect/>
                    </a:stretch>
                  </a:blipFill>
                  <a:cs typeface="+mn-ea"/>
                  <a:sym typeface="+mn-lt"/>
                </a:endParaRPr>
              </a:p>
            </p:txBody>
          </p:sp>
          <p:grpSp>
            <p:nvGrpSpPr>
              <p:cNvPr id="45" name="组合 44"/>
              <p:cNvGrpSpPr/>
              <p:nvPr/>
            </p:nvGrpSpPr>
            <p:grpSpPr>
              <a:xfrm>
                <a:off x="3450512" y="2055843"/>
                <a:ext cx="5715000" cy="2307204"/>
                <a:chOff x="3670300" y="2070100"/>
                <a:chExt cx="5715000" cy="2307204"/>
              </a:xfrm>
            </p:grpSpPr>
            <p:cxnSp>
              <p:nvCxnSpPr>
                <p:cNvPr id="41" name="直接连接符 40"/>
                <p:cNvCxnSpPr/>
                <p:nvPr/>
              </p:nvCxnSpPr>
              <p:spPr>
                <a:xfrm>
                  <a:off x="3670300" y="4377304"/>
                  <a:ext cx="571500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rot="10800000">
                <a:off x="3450510" y="2070100"/>
                <a:ext cx="6262921" cy="2307204"/>
                <a:chOff x="3670300" y="2070100"/>
                <a:chExt cx="6262921" cy="2307204"/>
              </a:xfrm>
            </p:grpSpPr>
            <p:cxnSp>
              <p:nvCxnSpPr>
                <p:cNvPr id="47" name="直接连接符 46"/>
                <p:cNvCxnSpPr/>
                <p:nvPr/>
              </p:nvCxnSpPr>
              <p:spPr>
                <a:xfrm rot="10800000" flipH="1">
                  <a:off x="3670300" y="4377304"/>
                  <a:ext cx="6262921"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pic>
          <p:nvPicPr>
            <p:cNvPr id="20" name="图片 19"/>
            <p:cNvPicPr>
              <a:picLocks noChangeAspect="1"/>
            </p:cNvPicPr>
            <p:nvPr/>
          </p:nvPicPr>
          <p:blipFill rotWithShape="1">
            <a:blip r:embed="rId9" cstate="screen"/>
            <a:srcRect/>
            <a:stretch>
              <a:fillRect/>
            </a:stretch>
          </p:blipFill>
          <p:spPr>
            <a:xfrm>
              <a:off x="8472071" y="2226892"/>
              <a:ext cx="1384468" cy="1981200"/>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6" name="图片 5"/>
          <p:cNvPicPr>
            <a:picLocks noChangeAspect="1"/>
          </p:cNvPicPr>
          <p:nvPr/>
        </p:nvPicPr>
        <p:blipFill>
          <a:blip r:embed="rId1" cstate="screen"/>
          <a:stretch>
            <a:fillRect/>
          </a:stretch>
        </p:blipFill>
        <p:spPr>
          <a:xfrm rot="10800000">
            <a:off x="3743681" y="3429000"/>
            <a:ext cx="343881" cy="3938626"/>
          </a:xfrm>
          <a:prstGeom prst="rect">
            <a:avLst/>
          </a:prstGeom>
        </p:spPr>
      </p:pic>
      <p:pic>
        <p:nvPicPr>
          <p:cNvPr id="9" name="图片 8"/>
          <p:cNvPicPr>
            <a:picLocks noChangeAspect="1"/>
          </p:cNvPicPr>
          <p:nvPr/>
        </p:nvPicPr>
        <p:blipFill>
          <a:blip r:embed="rId2" cstate="screen">
            <a:extLst>
              <a:ext uri="{BEBA8EAE-BF5A-486C-A8C5-ECC9F3942E4B}">
                <a14:imgProps xmlns:a14="http://schemas.microsoft.com/office/drawing/2010/main">
                  <a14:imgLayer r:embed="rId3">
                    <a14:imgEffect>
                      <a14:colorTemperature colorTemp="4380"/>
                    </a14:imgEffect>
                  </a14:imgLayer>
                </a14:imgProps>
              </a:ext>
            </a:extLst>
          </a:blip>
          <a:stretch>
            <a:fillRect/>
          </a:stretch>
        </p:blipFill>
        <p:spPr>
          <a:xfrm>
            <a:off x="2878299" y="742525"/>
            <a:ext cx="1998447" cy="2693082"/>
          </a:xfrm>
          <a:prstGeom prst="rect">
            <a:avLst/>
          </a:prstGeom>
        </p:spPr>
      </p:pic>
      <p:pic>
        <p:nvPicPr>
          <p:cNvPr id="10" name="图片 9"/>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4932"/>
                    </a14:imgEffect>
                  </a14:imgLayer>
                </a14:imgProps>
              </a:ext>
            </a:extLst>
          </a:blip>
          <a:srcRect/>
          <a:stretch>
            <a:fillRect/>
          </a:stretch>
        </p:blipFill>
        <p:spPr>
          <a:xfrm>
            <a:off x="3165639" y="4522855"/>
            <a:ext cx="1423765" cy="1369005"/>
          </a:xfrm>
          <a:prstGeom prst="rect">
            <a:avLst/>
          </a:prstGeom>
        </p:spPr>
      </p:pic>
      <p:grpSp>
        <p:nvGrpSpPr>
          <p:cNvPr id="13" name="组合 12"/>
          <p:cNvGrpSpPr/>
          <p:nvPr/>
        </p:nvGrpSpPr>
        <p:grpSpPr>
          <a:xfrm>
            <a:off x="5279255" y="1842106"/>
            <a:ext cx="5167415" cy="1738693"/>
            <a:chOff x="5279255" y="1842106"/>
            <a:chExt cx="5167415" cy="1738693"/>
          </a:xfrm>
        </p:grpSpPr>
        <p:sp>
          <p:nvSpPr>
            <p:cNvPr id="11" name="文本框 10"/>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2" name="文本框 11"/>
            <p:cNvSpPr txBox="1"/>
            <p:nvPr/>
          </p:nvSpPr>
          <p:spPr>
            <a:xfrm>
              <a:off x="5279255" y="2380470"/>
              <a:ext cx="5167415" cy="1200329"/>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点击此处添加具体文本说明内容点击此处添加具体文本说明内容点击此处添加具点击此处添加具体文本说明内容点击此处添加具体文本说明内容点击此处添加具</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grpSp>
        <p:nvGrpSpPr>
          <p:cNvPr id="14" name="组合 13"/>
          <p:cNvGrpSpPr/>
          <p:nvPr/>
        </p:nvGrpSpPr>
        <p:grpSpPr>
          <a:xfrm>
            <a:off x="4589404" y="4781164"/>
            <a:ext cx="4021197" cy="1154879"/>
            <a:chOff x="5279255" y="1842106"/>
            <a:chExt cx="4021197" cy="1154879"/>
          </a:xfrm>
        </p:grpSpPr>
        <p:sp>
          <p:nvSpPr>
            <p:cNvPr id="15" name="文本框 14"/>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6" name="文本框 15"/>
            <p:cNvSpPr txBox="1"/>
            <p:nvPr/>
          </p:nvSpPr>
          <p:spPr>
            <a:xfrm>
              <a:off x="5279255" y="2380470"/>
              <a:ext cx="4021197"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750"/>
                                        <p:tgtEl>
                                          <p:spTgt spid="6"/>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1000"/>
                                        <p:tgtEl>
                                          <p:spTgt spid="13"/>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3500"/>
                            </p:stCondLst>
                            <p:childTnLst>
                              <p:par>
                                <p:cTn id="25" presetID="2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2" name="组合 1"/>
          <p:cNvGrpSpPr/>
          <p:nvPr/>
        </p:nvGrpSpPr>
        <p:grpSpPr>
          <a:xfrm>
            <a:off x="3811050" y="0"/>
            <a:ext cx="343881" cy="7812612"/>
            <a:chOff x="3811050" y="0"/>
            <a:chExt cx="343881" cy="7812612"/>
          </a:xfrm>
        </p:grpSpPr>
        <p:pic>
          <p:nvPicPr>
            <p:cNvPr id="4" name="图片 3"/>
            <p:cNvPicPr>
              <a:picLocks noChangeAspect="1"/>
            </p:cNvPicPr>
            <p:nvPr/>
          </p:nvPicPr>
          <p:blipFill>
            <a:blip r:embed="rId1" cstate="screen"/>
            <a:stretch>
              <a:fillRect/>
            </a:stretch>
          </p:blipFill>
          <p:spPr>
            <a:xfrm rot="10800000">
              <a:off x="3811050" y="0"/>
              <a:ext cx="343881" cy="3938626"/>
            </a:xfrm>
            <a:prstGeom prst="rect">
              <a:avLst/>
            </a:prstGeom>
          </p:spPr>
        </p:pic>
        <p:pic>
          <p:nvPicPr>
            <p:cNvPr id="6" name="图片 5"/>
            <p:cNvPicPr>
              <a:picLocks noChangeAspect="1"/>
            </p:cNvPicPr>
            <p:nvPr/>
          </p:nvPicPr>
          <p:blipFill>
            <a:blip r:embed="rId1" cstate="screen"/>
            <a:stretch>
              <a:fillRect/>
            </a:stretch>
          </p:blipFill>
          <p:spPr>
            <a:xfrm rot="10800000">
              <a:off x="3811050" y="3873986"/>
              <a:ext cx="343881" cy="3938626"/>
            </a:xfrm>
            <a:prstGeom prst="rect">
              <a:avLst/>
            </a:prstGeom>
          </p:spPr>
        </p:pic>
      </p:grpSp>
      <p:pic>
        <p:nvPicPr>
          <p:cNvPr id="7" name="图片 6"/>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3194907" y="3873986"/>
            <a:ext cx="1423765" cy="1369005"/>
          </a:xfrm>
          <a:prstGeom prst="rect">
            <a:avLst/>
          </a:prstGeom>
        </p:spPr>
      </p:pic>
      <p:grpSp>
        <p:nvGrpSpPr>
          <p:cNvPr id="9" name="组合 8"/>
          <p:cNvGrpSpPr/>
          <p:nvPr/>
        </p:nvGrpSpPr>
        <p:grpSpPr>
          <a:xfrm>
            <a:off x="4437004" y="1615009"/>
            <a:ext cx="4021197" cy="1154879"/>
            <a:chOff x="5279255" y="1842106"/>
            <a:chExt cx="4021197" cy="1154879"/>
          </a:xfrm>
        </p:grpSpPr>
        <p:sp>
          <p:nvSpPr>
            <p:cNvPr id="10" name="文本框 9"/>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1" name="文本框 10"/>
            <p:cNvSpPr txBox="1"/>
            <p:nvPr/>
          </p:nvSpPr>
          <p:spPr>
            <a:xfrm>
              <a:off x="5279255" y="2380470"/>
              <a:ext cx="4021197"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a:t>
              </a:r>
              <a:endParaRPr lang="zh-CN" altLang="en-US" sz="1200" dirty="0">
                <a:solidFill>
                  <a:schemeClr val="bg1">
                    <a:lumMod val="85000"/>
                  </a:schemeClr>
                </a:solidFill>
                <a:cs typeface="+mn-ea"/>
                <a:sym typeface="+mn-lt"/>
              </a:endParaRPr>
            </a:p>
          </p:txBody>
        </p:sp>
      </p:grpSp>
      <p:grpSp>
        <p:nvGrpSpPr>
          <p:cNvPr id="12" name="组合 11"/>
          <p:cNvGrpSpPr/>
          <p:nvPr/>
        </p:nvGrpSpPr>
        <p:grpSpPr>
          <a:xfrm>
            <a:off x="4437004" y="4091318"/>
            <a:ext cx="4021197" cy="1154879"/>
            <a:chOff x="5279255" y="1842106"/>
            <a:chExt cx="4021197" cy="1154879"/>
          </a:xfrm>
        </p:grpSpPr>
        <p:sp>
          <p:nvSpPr>
            <p:cNvPr id="13" name="文本框 12"/>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4" name="文本框 13"/>
            <p:cNvSpPr txBox="1"/>
            <p:nvPr/>
          </p:nvSpPr>
          <p:spPr>
            <a:xfrm>
              <a:off x="5279255" y="2380470"/>
              <a:ext cx="4021197"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a:t>
              </a:r>
              <a:endParaRPr lang="zh-CN" altLang="en-US" sz="1200" dirty="0">
                <a:solidFill>
                  <a:schemeClr val="bg1">
                    <a:lumMod val="85000"/>
                  </a:schemeClr>
                </a:solidFill>
                <a:cs typeface="+mn-ea"/>
                <a:sym typeface="+mn-lt"/>
              </a:endParaRPr>
            </a:p>
          </p:txBody>
        </p:sp>
      </p:grpSp>
      <p:pic>
        <p:nvPicPr>
          <p:cNvPr id="5" name="图片 4"/>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3194907" y="1373710"/>
            <a:ext cx="1423765" cy="136900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000"/>
                                        <p:tgtEl>
                                          <p:spTgt spid="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2" name="组合 1"/>
          <p:cNvGrpSpPr/>
          <p:nvPr/>
        </p:nvGrpSpPr>
        <p:grpSpPr>
          <a:xfrm>
            <a:off x="3811048" y="0"/>
            <a:ext cx="343883" cy="5029200"/>
            <a:chOff x="3811048" y="0"/>
            <a:chExt cx="343883" cy="5029200"/>
          </a:xfrm>
        </p:grpSpPr>
        <p:pic>
          <p:nvPicPr>
            <p:cNvPr id="3" name="图片 2"/>
            <p:cNvPicPr>
              <a:picLocks noChangeAspect="1"/>
            </p:cNvPicPr>
            <p:nvPr/>
          </p:nvPicPr>
          <p:blipFill>
            <a:blip r:embed="rId1" cstate="screen"/>
            <a:stretch>
              <a:fillRect/>
            </a:stretch>
          </p:blipFill>
          <p:spPr>
            <a:xfrm rot="10800000">
              <a:off x="3811050" y="0"/>
              <a:ext cx="343881" cy="3938626"/>
            </a:xfrm>
            <a:prstGeom prst="rect">
              <a:avLst/>
            </a:prstGeom>
          </p:spPr>
        </p:pic>
        <p:pic>
          <p:nvPicPr>
            <p:cNvPr id="5" name="图片 4"/>
            <p:cNvPicPr>
              <a:picLocks noChangeAspect="1"/>
            </p:cNvPicPr>
            <p:nvPr/>
          </p:nvPicPr>
          <p:blipFill rotWithShape="1">
            <a:blip r:embed="rId2" cstate="screen"/>
            <a:srcRect r="-1"/>
            <a:stretch>
              <a:fillRect/>
            </a:stretch>
          </p:blipFill>
          <p:spPr>
            <a:xfrm rot="10800000">
              <a:off x="3811048" y="3873986"/>
              <a:ext cx="343881" cy="1155214"/>
            </a:xfrm>
            <a:prstGeom prst="rect">
              <a:avLst/>
            </a:prstGeom>
          </p:spPr>
        </p:pic>
      </p:grpSp>
      <p:pic>
        <p:nvPicPr>
          <p:cNvPr id="4" name="图片 3"/>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3194907" y="1252491"/>
            <a:ext cx="1423765" cy="1369005"/>
          </a:xfrm>
          <a:prstGeom prst="rect">
            <a:avLst/>
          </a:prstGeom>
        </p:spPr>
      </p:pic>
      <p:pic>
        <p:nvPicPr>
          <p:cNvPr id="6" name="图片 5"/>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3194907" y="4351291"/>
            <a:ext cx="1423765" cy="1369005"/>
          </a:xfrm>
          <a:prstGeom prst="rect">
            <a:avLst/>
          </a:prstGeom>
        </p:spPr>
      </p:pic>
      <p:grpSp>
        <p:nvGrpSpPr>
          <p:cNvPr id="7" name="组合 6"/>
          <p:cNvGrpSpPr/>
          <p:nvPr/>
        </p:nvGrpSpPr>
        <p:grpSpPr>
          <a:xfrm>
            <a:off x="4373504" y="1541428"/>
            <a:ext cx="4021197" cy="1154879"/>
            <a:chOff x="5279255" y="1842106"/>
            <a:chExt cx="4021197" cy="1154879"/>
          </a:xfrm>
        </p:grpSpPr>
        <p:sp>
          <p:nvSpPr>
            <p:cNvPr id="9" name="文本框 8"/>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0" name="文本框 9"/>
            <p:cNvSpPr txBox="1"/>
            <p:nvPr/>
          </p:nvSpPr>
          <p:spPr>
            <a:xfrm>
              <a:off x="5279255" y="2380470"/>
              <a:ext cx="4021197"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a:t>
              </a:r>
              <a:endParaRPr lang="zh-CN" altLang="en-US" sz="1200" dirty="0">
                <a:solidFill>
                  <a:schemeClr val="bg1">
                    <a:lumMod val="85000"/>
                  </a:schemeClr>
                </a:solidFill>
                <a:cs typeface="+mn-ea"/>
                <a:sym typeface="+mn-lt"/>
              </a:endParaRPr>
            </a:p>
          </p:txBody>
        </p:sp>
      </p:grpSp>
      <p:grpSp>
        <p:nvGrpSpPr>
          <p:cNvPr id="14" name="组合 13"/>
          <p:cNvGrpSpPr/>
          <p:nvPr/>
        </p:nvGrpSpPr>
        <p:grpSpPr>
          <a:xfrm>
            <a:off x="4373504" y="4568623"/>
            <a:ext cx="4021197" cy="1154879"/>
            <a:chOff x="5279255" y="1842106"/>
            <a:chExt cx="4021197" cy="1154879"/>
          </a:xfrm>
        </p:grpSpPr>
        <p:sp>
          <p:nvSpPr>
            <p:cNvPr id="15" name="文本框 14"/>
            <p:cNvSpPr txBox="1"/>
            <p:nvPr/>
          </p:nvSpPr>
          <p:spPr>
            <a:xfrm>
              <a:off x="5279256" y="1842106"/>
              <a:ext cx="800219" cy="461665"/>
            </a:xfrm>
            <a:prstGeom prst="rect">
              <a:avLst/>
            </a:prstGeom>
            <a:noFill/>
          </p:spPr>
          <p:txBody>
            <a:bodyPr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6" name="文本框 15"/>
            <p:cNvSpPr txBox="1"/>
            <p:nvPr/>
          </p:nvSpPr>
          <p:spPr>
            <a:xfrm>
              <a:off x="5279255" y="2380470"/>
              <a:ext cx="4021197"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prestig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2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11500"/>
                    </a14:imgEffect>
                  </a14:imgLayer>
                </a14:imgProps>
              </a:ext>
            </a:extLst>
          </a:blip>
          <a:srcRect/>
          <a:stretch>
            <a:fillRect/>
          </a:stretch>
        </p:blipFill>
        <p:spPr>
          <a:xfrm>
            <a:off x="6646212" y="1485900"/>
            <a:ext cx="4324868" cy="4076700"/>
          </a:xfrm>
          <a:prstGeom prst="rect">
            <a:avLst/>
          </a:prstGeom>
          <a:effectLst/>
        </p:spPr>
      </p:pic>
      <p:grpSp>
        <p:nvGrpSpPr>
          <p:cNvPr id="4" name="组合 3"/>
          <p:cNvGrpSpPr/>
          <p:nvPr/>
        </p:nvGrpSpPr>
        <p:grpSpPr>
          <a:xfrm>
            <a:off x="2875609" y="2332116"/>
            <a:ext cx="3376578" cy="2882620"/>
            <a:chOff x="5532640" y="1753206"/>
            <a:chExt cx="3376578" cy="2882620"/>
          </a:xfrm>
        </p:grpSpPr>
        <p:sp>
          <p:nvSpPr>
            <p:cNvPr id="5" name="文本框 4"/>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6" name="文本框 5"/>
            <p:cNvSpPr txBox="1"/>
            <p:nvPr/>
          </p:nvSpPr>
          <p:spPr>
            <a:xfrm>
              <a:off x="5532640" y="1753206"/>
              <a:ext cx="2677656" cy="2882620"/>
            </a:xfrm>
            <a:prstGeom prst="rect">
              <a:avLst/>
            </a:prstGeom>
            <a:noFill/>
          </p:spPr>
          <p:txBody>
            <a:bodyPr vert="eaVert"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本说明内容点击此处添加具体文本说明内容点点击此处添加具体文本说明内容点击此处添加具体文本说明内容添加具体文本说明内容点击此处添加具体文本说明内容点点击此处添加具体文本说明内容点击此处添加具体文本说明内容</a:t>
              </a: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a:p>
              <a:pPr>
                <a:lnSpc>
                  <a:spcPct val="150000"/>
                </a:lnSpc>
              </a:pP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9" name="图片 8"/>
          <p:cNvPicPr>
            <a:picLocks noChangeAspect="1"/>
          </p:cNvPicPr>
          <p:nvPr/>
        </p:nvPicPr>
        <p:blipFill rotWithShape="1">
          <a:blip r:embed="rId2"/>
          <a:srcRect/>
          <a:stretch>
            <a:fillRect/>
          </a:stretch>
        </p:blipFill>
        <p:spPr>
          <a:xfrm>
            <a:off x="-1" y="1816100"/>
            <a:ext cx="1384739" cy="3450298"/>
          </a:xfrm>
          <a:prstGeom prst="rect">
            <a:avLst/>
          </a:prstGeom>
        </p:spPr>
      </p:pic>
      <p:pic>
        <p:nvPicPr>
          <p:cNvPr id="11" name="图片 10"/>
          <p:cNvPicPr>
            <a:picLocks noChangeAspect="1"/>
          </p:cNvPicPr>
          <p:nvPr/>
        </p:nvPicPr>
        <p:blipFill rotWithShape="1">
          <a:blip r:embed="rId2"/>
          <a:srcRect/>
          <a:stretch>
            <a:fillRect/>
          </a:stretch>
        </p:blipFill>
        <p:spPr>
          <a:xfrm flipH="1">
            <a:off x="10807260" y="1703851"/>
            <a:ext cx="1384739" cy="3450298"/>
          </a:xfrm>
          <a:prstGeom prst="rect">
            <a:avLst/>
          </a:prstGeom>
        </p:spPr>
      </p:pic>
      <p:pic>
        <p:nvPicPr>
          <p:cNvPr id="15" name="图片 14"/>
          <p:cNvPicPr>
            <a:picLocks noChangeAspect="1"/>
          </p:cNvPicPr>
          <p:nvPr/>
        </p:nvPicPr>
        <p:blipFill rotWithShape="1">
          <a:blip r:embed="rId3"/>
          <a:srcRect/>
          <a:stretch>
            <a:fillRect/>
          </a:stretch>
        </p:blipFill>
        <p:spPr>
          <a:xfrm>
            <a:off x="-1" y="6350"/>
            <a:ext cx="3621396" cy="3559908"/>
          </a:xfrm>
          <a:prstGeom prst="rect">
            <a:avLst/>
          </a:prstGeom>
        </p:spPr>
      </p:pic>
      <p:pic>
        <p:nvPicPr>
          <p:cNvPr id="16" name="图片 15"/>
          <p:cNvPicPr>
            <a:picLocks noChangeAspect="1"/>
          </p:cNvPicPr>
          <p:nvPr/>
        </p:nvPicPr>
        <p:blipFill rotWithShape="1">
          <a:blip r:embed="rId4" cstate="screen"/>
          <a:srcRect/>
          <a:stretch>
            <a:fillRect/>
          </a:stretch>
        </p:blipFill>
        <p:spPr>
          <a:xfrm>
            <a:off x="9702801" y="0"/>
            <a:ext cx="2489200" cy="2946400"/>
          </a:xfrm>
          <a:prstGeom prst="rect">
            <a:avLst/>
          </a:prstGeom>
        </p:spPr>
      </p:pic>
      <p:pic>
        <p:nvPicPr>
          <p:cNvPr id="18" name="图片 17"/>
          <p:cNvPicPr>
            <a:picLocks noChangeAspect="1"/>
          </p:cNvPicPr>
          <p:nvPr/>
        </p:nvPicPr>
        <p:blipFill rotWithShape="1">
          <a:blip r:embed="rId5" cstate="screen"/>
          <a:srcRect/>
          <a:stretch>
            <a:fillRect/>
          </a:stretch>
        </p:blipFill>
        <p:spPr>
          <a:xfrm>
            <a:off x="8699501" y="6349"/>
            <a:ext cx="3492500" cy="3134567"/>
          </a:xfrm>
          <a:prstGeom prst="rect">
            <a:avLst/>
          </a:prstGeom>
        </p:spPr>
      </p:pic>
      <p:pic>
        <p:nvPicPr>
          <p:cNvPr id="20" name="图片 19"/>
          <p:cNvPicPr>
            <a:picLocks noChangeAspect="1"/>
          </p:cNvPicPr>
          <p:nvPr/>
        </p:nvPicPr>
        <p:blipFill rotWithShape="1">
          <a:blip r:embed="rId6" cstate="screen"/>
          <a:srcRect/>
          <a:stretch>
            <a:fillRect/>
          </a:stretch>
        </p:blipFill>
        <p:spPr>
          <a:xfrm>
            <a:off x="10255167" y="1560049"/>
            <a:ext cx="1384468" cy="1981200"/>
          </a:xfrm>
          <a:prstGeom prst="rect">
            <a:avLst/>
          </a:prstGeom>
        </p:spPr>
      </p:pic>
      <p:pic>
        <p:nvPicPr>
          <p:cNvPr id="21" name="图片 20"/>
          <p:cNvPicPr>
            <a:picLocks noChangeAspect="1"/>
          </p:cNvPicPr>
          <p:nvPr/>
        </p:nvPicPr>
        <p:blipFill rotWithShape="1">
          <a:blip r:embed="rId7" cstate="screen"/>
          <a:srcRect/>
          <a:stretch>
            <a:fillRect/>
          </a:stretch>
        </p:blipFill>
        <p:spPr>
          <a:xfrm>
            <a:off x="9168810" y="1148182"/>
            <a:ext cx="1092320" cy="850900"/>
          </a:xfrm>
          <a:prstGeom prst="rect">
            <a:avLst/>
          </a:prstGeom>
        </p:spPr>
      </p:pic>
      <p:pic>
        <p:nvPicPr>
          <p:cNvPr id="22" name="图片 21"/>
          <p:cNvPicPr>
            <a:picLocks noChangeAspect="1"/>
          </p:cNvPicPr>
          <p:nvPr/>
        </p:nvPicPr>
        <p:blipFill rotWithShape="1">
          <a:blip r:embed="rId8"/>
          <a:srcRect/>
          <a:stretch>
            <a:fillRect/>
          </a:stretch>
        </p:blipFill>
        <p:spPr>
          <a:xfrm>
            <a:off x="7867286" y="1808383"/>
            <a:ext cx="2850688" cy="4990399"/>
          </a:xfrm>
          <a:prstGeom prst="rect">
            <a:avLst/>
          </a:prstGeom>
        </p:spPr>
      </p:pic>
      <p:pic>
        <p:nvPicPr>
          <p:cNvPr id="24" name="图片 23"/>
          <p:cNvPicPr>
            <a:picLocks noChangeAspect="1"/>
          </p:cNvPicPr>
          <p:nvPr/>
        </p:nvPicPr>
        <p:blipFill rotWithShape="1">
          <a:blip r:embed="rId9" cstate="screen"/>
          <a:srcRect/>
          <a:stretch>
            <a:fillRect/>
          </a:stretch>
        </p:blipFill>
        <p:spPr>
          <a:xfrm>
            <a:off x="8026400" y="5255023"/>
            <a:ext cx="4165600" cy="1596627"/>
          </a:xfrm>
          <a:prstGeom prst="rect">
            <a:avLst/>
          </a:prstGeom>
        </p:spPr>
      </p:pic>
      <p:pic>
        <p:nvPicPr>
          <p:cNvPr id="26" name="图片 25"/>
          <p:cNvPicPr>
            <a:picLocks noChangeAspect="1"/>
          </p:cNvPicPr>
          <p:nvPr/>
        </p:nvPicPr>
        <p:blipFill rotWithShape="1">
          <a:blip r:embed="rId10" cstate="screen"/>
          <a:srcRect/>
          <a:stretch>
            <a:fillRect/>
          </a:stretch>
        </p:blipFill>
        <p:spPr>
          <a:xfrm>
            <a:off x="639656" y="4756150"/>
            <a:ext cx="2983763" cy="1981583"/>
          </a:xfrm>
          <a:prstGeom prst="rect">
            <a:avLst/>
          </a:prstGeom>
        </p:spPr>
      </p:pic>
      <p:grpSp>
        <p:nvGrpSpPr>
          <p:cNvPr id="2" name="组合 1"/>
          <p:cNvGrpSpPr/>
          <p:nvPr/>
        </p:nvGrpSpPr>
        <p:grpSpPr>
          <a:xfrm>
            <a:off x="3052126" y="-667340"/>
            <a:ext cx="6087748" cy="9132481"/>
            <a:chOff x="3052126" y="-667340"/>
            <a:chExt cx="6087748" cy="9132481"/>
          </a:xfrm>
        </p:grpSpPr>
        <p:pic>
          <p:nvPicPr>
            <p:cNvPr id="3" name="图片 2"/>
            <p:cNvPicPr>
              <a:picLocks noChangeAspect="1"/>
            </p:cNvPicPr>
            <p:nvPr/>
          </p:nvPicPr>
          <p:blipFill>
            <a:blip r:embed="rId11" cstate="screen"/>
            <a:stretch>
              <a:fillRect/>
            </a:stretch>
          </p:blipFill>
          <p:spPr>
            <a:xfrm>
              <a:off x="3052126" y="-667340"/>
              <a:ext cx="6087748" cy="9132481"/>
            </a:xfrm>
            <a:prstGeom prst="rect">
              <a:avLst/>
            </a:prstGeom>
          </p:spPr>
        </p:pic>
        <p:sp>
          <p:nvSpPr>
            <p:cNvPr id="4" name="文本框 3"/>
            <p:cNvSpPr txBox="1"/>
            <p:nvPr/>
          </p:nvSpPr>
          <p:spPr>
            <a:xfrm>
              <a:off x="5481765" y="1426205"/>
              <a:ext cx="1292662" cy="3413755"/>
            </a:xfrm>
            <a:prstGeom prst="rect">
              <a:avLst/>
            </a:prstGeom>
            <a:noFill/>
          </p:spPr>
          <p:txBody>
            <a:bodyPr vert="eaVert" wrap="none" rtlCol="0">
              <a:spAutoFit/>
            </a:bodyPr>
            <a:lstStyle/>
            <a:p>
              <a:r>
                <a:rPr lang="zh-CN" altLang="en-US" sz="7200" dirty="0">
                  <a:blipFill>
                    <a:blip r:embed="rId12"/>
                    <a:stretch>
                      <a:fillRect/>
                    </a:stretch>
                  </a:blipFill>
                  <a:cs typeface="+mn-ea"/>
                  <a:sym typeface="+mn-lt"/>
                </a:rPr>
                <a:t>谢谢观看</a:t>
              </a:r>
              <a:endParaRPr lang="zh-CN" altLang="en-US" sz="7200" dirty="0">
                <a:blipFill>
                  <a:blip r:embed="rId12"/>
                  <a:stretch>
                    <a:fillRect/>
                  </a:stretch>
                </a:blip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0">
        <p15:prstTrans prst="fallOve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16" name="图片 15"/>
          <p:cNvPicPr>
            <a:picLocks noChangeAspect="1"/>
          </p:cNvPicPr>
          <p:nvPr/>
        </p:nvPicPr>
        <p:blipFill rotWithShape="1">
          <a:blip r:embed="rId2" cstate="screen"/>
          <a:srcRect/>
          <a:stretch>
            <a:fillRect/>
          </a:stretch>
        </p:blipFill>
        <p:spPr>
          <a:xfrm>
            <a:off x="9616967" y="0"/>
            <a:ext cx="2575034" cy="3048000"/>
          </a:xfrm>
          <a:prstGeom prst="rect">
            <a:avLst/>
          </a:prstGeom>
        </p:spPr>
      </p:pic>
      <p:sp>
        <p:nvSpPr>
          <p:cNvPr id="3" name="矩形 2"/>
          <p:cNvSpPr/>
          <p:nvPr/>
        </p:nvSpPr>
        <p:spPr>
          <a:xfrm>
            <a:off x="8262792" y="451947"/>
            <a:ext cx="2750852" cy="6013490"/>
          </a:xfrm>
          <a:prstGeom prst="rect">
            <a:avLst/>
          </a:prstGeom>
          <a:blipFill dpi="0" rotWithShape="1">
            <a:blip r:embed="rId3">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p:cNvPicPr>
            <a:picLocks noChangeAspect="1"/>
          </p:cNvPicPr>
          <p:nvPr/>
        </p:nvPicPr>
        <p:blipFill rotWithShape="1">
          <a:blip r:embed="rId4" cstate="screen"/>
          <a:srcRect/>
          <a:stretch>
            <a:fillRect/>
          </a:stretch>
        </p:blipFill>
        <p:spPr>
          <a:xfrm>
            <a:off x="9338982" y="1219200"/>
            <a:ext cx="1092320" cy="850900"/>
          </a:xfrm>
          <a:prstGeom prst="rect">
            <a:avLst/>
          </a:prstGeom>
        </p:spPr>
      </p:pic>
      <p:pic>
        <p:nvPicPr>
          <p:cNvPr id="24" name="图片 23"/>
          <p:cNvPicPr>
            <a:picLocks noChangeAspect="1"/>
          </p:cNvPicPr>
          <p:nvPr/>
        </p:nvPicPr>
        <p:blipFill rotWithShape="1">
          <a:blip r:embed="rId5" cstate="screen"/>
          <a:srcRect/>
          <a:stretch>
            <a:fillRect/>
          </a:stretch>
        </p:blipFill>
        <p:spPr>
          <a:xfrm>
            <a:off x="7022052" y="4870069"/>
            <a:ext cx="5169948" cy="1981582"/>
          </a:xfrm>
          <a:prstGeom prst="rect">
            <a:avLst/>
          </a:prstGeom>
        </p:spPr>
      </p:pic>
      <p:pic>
        <p:nvPicPr>
          <p:cNvPr id="15" name="图片 14"/>
          <p:cNvPicPr>
            <a:picLocks noChangeAspect="1"/>
          </p:cNvPicPr>
          <p:nvPr/>
        </p:nvPicPr>
        <p:blipFill rotWithShape="1">
          <a:blip r:embed="rId6"/>
          <a:srcRect/>
          <a:stretch>
            <a:fillRect/>
          </a:stretch>
        </p:blipFill>
        <p:spPr>
          <a:xfrm>
            <a:off x="-1" y="6349"/>
            <a:ext cx="4212990" cy="4141457"/>
          </a:xfrm>
          <a:prstGeom prst="rect">
            <a:avLst/>
          </a:prstGeom>
        </p:spPr>
      </p:pic>
      <p:pic>
        <p:nvPicPr>
          <p:cNvPr id="26" name="图片 25"/>
          <p:cNvPicPr>
            <a:picLocks noChangeAspect="1"/>
          </p:cNvPicPr>
          <p:nvPr/>
        </p:nvPicPr>
        <p:blipFill rotWithShape="1">
          <a:blip r:embed="rId7"/>
          <a:srcRect/>
          <a:stretch>
            <a:fillRect/>
          </a:stretch>
        </p:blipFill>
        <p:spPr>
          <a:xfrm>
            <a:off x="639656" y="4219052"/>
            <a:ext cx="3830744" cy="2544081"/>
          </a:xfrm>
          <a:prstGeom prst="rect">
            <a:avLst/>
          </a:prstGeom>
        </p:spPr>
      </p:pic>
      <p:grpSp>
        <p:nvGrpSpPr>
          <p:cNvPr id="52" name="组合 51"/>
          <p:cNvGrpSpPr/>
          <p:nvPr/>
        </p:nvGrpSpPr>
        <p:grpSpPr>
          <a:xfrm>
            <a:off x="2964540" y="2268270"/>
            <a:ext cx="6891999" cy="2321461"/>
            <a:chOff x="2964540" y="2055843"/>
            <a:chExt cx="6891999" cy="2321461"/>
          </a:xfrm>
        </p:grpSpPr>
        <p:grpSp>
          <p:nvGrpSpPr>
            <p:cNvPr id="50" name="组合 49"/>
            <p:cNvGrpSpPr/>
            <p:nvPr/>
          </p:nvGrpSpPr>
          <p:grpSpPr>
            <a:xfrm>
              <a:off x="2964540" y="2055843"/>
              <a:ext cx="6262921" cy="2321461"/>
              <a:chOff x="3450510" y="2055843"/>
              <a:chExt cx="6262921" cy="2321461"/>
            </a:xfrm>
          </p:grpSpPr>
          <p:sp>
            <p:nvSpPr>
              <p:cNvPr id="19" name="文本框 18"/>
              <p:cNvSpPr txBox="1"/>
              <p:nvPr/>
            </p:nvSpPr>
            <p:spPr>
              <a:xfrm>
                <a:off x="3580932" y="2308519"/>
                <a:ext cx="6083717" cy="1862048"/>
              </a:xfrm>
              <a:prstGeom prst="rect">
                <a:avLst/>
              </a:prstGeom>
              <a:noFill/>
            </p:spPr>
            <p:txBody>
              <a:bodyPr wrap="none" rtlCol="0">
                <a:spAutoFit/>
              </a:bodyPr>
              <a:lstStyle/>
              <a:p>
                <a:r>
                  <a:rPr lang="zh-CN" altLang="en-US" sz="11500" dirty="0">
                    <a:blipFill dpi="0" rotWithShape="1">
                      <a:blip r:embed="rId8"/>
                      <a:srcRect/>
                      <a:stretch>
                        <a:fillRect/>
                      </a:stretch>
                    </a:blipFill>
                    <a:cs typeface="+mn-ea"/>
                    <a:sym typeface="+mn-lt"/>
                  </a:rPr>
                  <a:t>梦醒繁华</a:t>
                </a:r>
                <a:endParaRPr lang="zh-CN" altLang="en-US" sz="11500" dirty="0">
                  <a:blipFill dpi="0" rotWithShape="1">
                    <a:blip r:embed="rId8"/>
                    <a:srcRect/>
                    <a:stretch>
                      <a:fillRect/>
                    </a:stretch>
                  </a:blipFill>
                  <a:cs typeface="+mn-ea"/>
                  <a:sym typeface="+mn-lt"/>
                </a:endParaRPr>
              </a:p>
            </p:txBody>
          </p:sp>
          <p:grpSp>
            <p:nvGrpSpPr>
              <p:cNvPr id="45" name="组合 44"/>
              <p:cNvGrpSpPr/>
              <p:nvPr/>
            </p:nvGrpSpPr>
            <p:grpSpPr>
              <a:xfrm>
                <a:off x="3450512" y="2055843"/>
                <a:ext cx="5715000" cy="2307204"/>
                <a:chOff x="3670300" y="2070100"/>
                <a:chExt cx="5715000" cy="2307204"/>
              </a:xfrm>
            </p:grpSpPr>
            <p:cxnSp>
              <p:nvCxnSpPr>
                <p:cNvPr id="41" name="直接连接符 40"/>
                <p:cNvCxnSpPr/>
                <p:nvPr/>
              </p:nvCxnSpPr>
              <p:spPr>
                <a:xfrm>
                  <a:off x="3670300" y="4377304"/>
                  <a:ext cx="571500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rot="10800000">
                <a:off x="3450510" y="2070100"/>
                <a:ext cx="6262921" cy="2307204"/>
                <a:chOff x="3670300" y="2070100"/>
                <a:chExt cx="6262921" cy="2307204"/>
              </a:xfrm>
            </p:grpSpPr>
            <p:cxnSp>
              <p:nvCxnSpPr>
                <p:cNvPr id="47" name="直接连接符 46"/>
                <p:cNvCxnSpPr/>
                <p:nvPr/>
              </p:nvCxnSpPr>
              <p:spPr>
                <a:xfrm rot="10800000" flipH="1">
                  <a:off x="3670300" y="4377304"/>
                  <a:ext cx="6262921"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pic>
          <p:nvPicPr>
            <p:cNvPr id="20" name="图片 19"/>
            <p:cNvPicPr>
              <a:picLocks noChangeAspect="1"/>
            </p:cNvPicPr>
            <p:nvPr/>
          </p:nvPicPr>
          <p:blipFill rotWithShape="1">
            <a:blip r:embed="rId9" cstate="screen"/>
            <a:srcRect/>
            <a:stretch>
              <a:fillRect/>
            </a:stretch>
          </p:blipFill>
          <p:spPr>
            <a:xfrm>
              <a:off x="8472071" y="2226892"/>
              <a:ext cx="1384468" cy="198120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29" name="图片 28"/>
          <p:cNvPicPr>
            <a:picLocks noChangeAspect="1"/>
          </p:cNvPicPr>
          <p:nvPr/>
        </p:nvPicPr>
        <p:blipFill rotWithShape="1">
          <a:blip r:embed="rId1" cstate="screen">
            <a:extLst>
              <a:ext uri="{BEBA8EAE-BF5A-486C-A8C5-ECC9F3942E4B}">
                <a14:imgProps xmlns:a14="http://schemas.microsoft.com/office/drawing/2010/main">
                  <a14:imgLayer r:embed="rId2">
                    <a14:imgEffect>
                      <a14:colorTemperature colorTemp="4936"/>
                    </a14:imgEffect>
                  </a14:imgLayer>
                </a14:imgProps>
              </a:ext>
            </a:extLst>
          </a:blip>
          <a:srcRect/>
          <a:stretch>
            <a:fillRect/>
          </a:stretch>
        </p:blipFill>
        <p:spPr>
          <a:xfrm>
            <a:off x="4340269" y="1377918"/>
            <a:ext cx="3511463" cy="4627080"/>
          </a:xfrm>
          <a:prstGeom prst="rect">
            <a:avLst/>
          </a:prstGeom>
        </p:spPr>
      </p:pic>
      <p:grpSp>
        <p:nvGrpSpPr>
          <p:cNvPr id="5" name="组合 4"/>
          <p:cNvGrpSpPr/>
          <p:nvPr/>
        </p:nvGrpSpPr>
        <p:grpSpPr>
          <a:xfrm>
            <a:off x="4166930" y="1765617"/>
            <a:ext cx="3858141" cy="3599608"/>
            <a:chOff x="4166930" y="1765617"/>
            <a:chExt cx="3858141" cy="3599608"/>
          </a:xfrm>
        </p:grpSpPr>
        <p:pic>
          <p:nvPicPr>
            <p:cNvPr id="35" name="图片 34"/>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7220783" y="1765617"/>
              <a:ext cx="804288" cy="773354"/>
            </a:xfrm>
            <a:prstGeom prst="rect">
              <a:avLst/>
            </a:prstGeom>
          </p:spPr>
        </p:pic>
        <p:pic>
          <p:nvPicPr>
            <p:cNvPr id="36" name="图片 35"/>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7220783" y="3178744"/>
              <a:ext cx="804288" cy="773354"/>
            </a:xfrm>
            <a:prstGeom prst="rect">
              <a:avLst/>
            </a:prstGeom>
          </p:spPr>
        </p:pic>
        <p:pic>
          <p:nvPicPr>
            <p:cNvPr id="37" name="图片 36"/>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7220783" y="4591871"/>
              <a:ext cx="804288" cy="773354"/>
            </a:xfrm>
            <a:prstGeom prst="rect">
              <a:avLst/>
            </a:prstGeom>
          </p:spPr>
        </p:pic>
        <p:pic>
          <p:nvPicPr>
            <p:cNvPr id="8" name="图片 7"/>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4166930" y="1765617"/>
              <a:ext cx="804288" cy="773354"/>
            </a:xfrm>
            <a:prstGeom prst="rect">
              <a:avLst/>
            </a:prstGeom>
          </p:spPr>
        </p:pic>
        <p:pic>
          <p:nvPicPr>
            <p:cNvPr id="9" name="图片 8"/>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4166930" y="3178744"/>
              <a:ext cx="804288" cy="773354"/>
            </a:xfrm>
            <a:prstGeom prst="rect">
              <a:avLst/>
            </a:prstGeom>
          </p:spPr>
        </p:pic>
        <p:pic>
          <p:nvPicPr>
            <p:cNvPr id="10" name="图片 9"/>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4932"/>
                      </a14:imgEffect>
                    </a14:imgLayer>
                  </a14:imgProps>
                </a:ext>
              </a:extLst>
            </a:blip>
            <a:srcRect/>
            <a:stretch>
              <a:fillRect/>
            </a:stretch>
          </p:blipFill>
          <p:spPr>
            <a:xfrm>
              <a:off x="4166930" y="4591871"/>
              <a:ext cx="804288" cy="773354"/>
            </a:xfrm>
            <a:prstGeom prst="rect">
              <a:avLst/>
            </a:prstGeom>
          </p:spPr>
        </p:pic>
      </p:grpSp>
      <p:grpSp>
        <p:nvGrpSpPr>
          <p:cNvPr id="4" name="组合 3"/>
          <p:cNvGrpSpPr/>
          <p:nvPr/>
        </p:nvGrpSpPr>
        <p:grpSpPr>
          <a:xfrm>
            <a:off x="7944096" y="1492775"/>
            <a:ext cx="2723904" cy="1000029"/>
            <a:chOff x="7944096" y="1492775"/>
            <a:chExt cx="2723904" cy="1000029"/>
          </a:xfrm>
        </p:grpSpPr>
        <p:sp>
          <p:nvSpPr>
            <p:cNvPr id="3" name="文本框 2"/>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2" name="文本框 11"/>
            <p:cNvSpPr txBox="1"/>
            <p:nvPr/>
          </p:nvSpPr>
          <p:spPr>
            <a:xfrm>
              <a:off x="7944096" y="2031139"/>
              <a:ext cx="2723904" cy="461665"/>
            </a:xfrm>
            <a:prstGeom prst="rect">
              <a:avLst/>
            </a:prstGeom>
            <a:noFill/>
          </p:spPr>
          <p:txBody>
            <a:bodyPr wrap="square" rtlCol="0">
              <a:spAutoFit/>
            </a:bodyPr>
            <a:lstStyle/>
            <a:p>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grpSp>
        <p:nvGrpSpPr>
          <p:cNvPr id="15" name="组合 14"/>
          <p:cNvGrpSpPr/>
          <p:nvPr/>
        </p:nvGrpSpPr>
        <p:grpSpPr>
          <a:xfrm>
            <a:off x="7944096" y="2952069"/>
            <a:ext cx="2723904" cy="1000029"/>
            <a:chOff x="7944096" y="1492775"/>
            <a:chExt cx="2723904" cy="1000029"/>
          </a:xfrm>
        </p:grpSpPr>
        <p:sp>
          <p:nvSpPr>
            <p:cNvPr id="16" name="文本框 15"/>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7" name="文本框 16"/>
            <p:cNvSpPr txBox="1"/>
            <p:nvPr/>
          </p:nvSpPr>
          <p:spPr>
            <a:xfrm>
              <a:off x="7944096" y="2031139"/>
              <a:ext cx="2723904" cy="461665"/>
            </a:xfrm>
            <a:prstGeom prst="rect">
              <a:avLst/>
            </a:prstGeom>
            <a:noFill/>
          </p:spPr>
          <p:txBody>
            <a:bodyPr wrap="square" rtlCol="0">
              <a:spAutoFit/>
            </a:bodyPr>
            <a:lstStyle/>
            <a:p>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grpSp>
        <p:nvGrpSpPr>
          <p:cNvPr id="18" name="组合 17"/>
          <p:cNvGrpSpPr/>
          <p:nvPr/>
        </p:nvGrpSpPr>
        <p:grpSpPr>
          <a:xfrm>
            <a:off x="7944096" y="4478533"/>
            <a:ext cx="2723904" cy="1000029"/>
            <a:chOff x="7944096" y="1492775"/>
            <a:chExt cx="2723904" cy="1000029"/>
          </a:xfrm>
        </p:grpSpPr>
        <p:sp>
          <p:nvSpPr>
            <p:cNvPr id="19" name="文本框 18"/>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0" name="文本框 19"/>
            <p:cNvSpPr txBox="1"/>
            <p:nvPr/>
          </p:nvSpPr>
          <p:spPr>
            <a:xfrm>
              <a:off x="7944096" y="2031139"/>
              <a:ext cx="2723904" cy="461665"/>
            </a:xfrm>
            <a:prstGeom prst="rect">
              <a:avLst/>
            </a:prstGeom>
            <a:noFill/>
          </p:spPr>
          <p:txBody>
            <a:bodyPr wrap="square" rtlCol="0">
              <a:spAutoFit/>
            </a:bodyPr>
            <a:lstStyle/>
            <a:p>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grpSp>
        <p:nvGrpSpPr>
          <p:cNvPr id="21" name="组合 20"/>
          <p:cNvGrpSpPr/>
          <p:nvPr/>
        </p:nvGrpSpPr>
        <p:grpSpPr>
          <a:xfrm>
            <a:off x="1460087" y="1492775"/>
            <a:ext cx="2723904" cy="1000029"/>
            <a:chOff x="7944096" y="1492775"/>
            <a:chExt cx="2723904" cy="1000029"/>
          </a:xfrm>
        </p:grpSpPr>
        <p:sp>
          <p:nvSpPr>
            <p:cNvPr id="22" name="文本框 21"/>
            <p:cNvSpPr txBox="1"/>
            <p:nvPr/>
          </p:nvSpPr>
          <p:spPr>
            <a:xfrm>
              <a:off x="9867781"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3" name="文本框 22"/>
            <p:cNvSpPr txBox="1"/>
            <p:nvPr/>
          </p:nvSpPr>
          <p:spPr>
            <a:xfrm>
              <a:off x="7944096" y="2031139"/>
              <a:ext cx="2723904" cy="461665"/>
            </a:xfrm>
            <a:prstGeom prst="rect">
              <a:avLst/>
            </a:prstGeom>
            <a:noFill/>
          </p:spPr>
          <p:txBody>
            <a:bodyPr wrap="square" rtlCol="0">
              <a:spAutoFit/>
            </a:bodyPr>
            <a:lstStyle/>
            <a:p>
              <a:pPr algn="r"/>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grpSp>
        <p:nvGrpSpPr>
          <p:cNvPr id="24" name="组合 23"/>
          <p:cNvGrpSpPr/>
          <p:nvPr/>
        </p:nvGrpSpPr>
        <p:grpSpPr>
          <a:xfrm>
            <a:off x="1460087" y="3065406"/>
            <a:ext cx="2723904" cy="1000029"/>
            <a:chOff x="7944096" y="1492775"/>
            <a:chExt cx="2723904" cy="1000029"/>
          </a:xfrm>
        </p:grpSpPr>
        <p:sp>
          <p:nvSpPr>
            <p:cNvPr id="25" name="文本框 24"/>
            <p:cNvSpPr txBox="1"/>
            <p:nvPr/>
          </p:nvSpPr>
          <p:spPr>
            <a:xfrm>
              <a:off x="9867781"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6" name="文本框 25"/>
            <p:cNvSpPr txBox="1"/>
            <p:nvPr/>
          </p:nvSpPr>
          <p:spPr>
            <a:xfrm>
              <a:off x="7944096" y="2031139"/>
              <a:ext cx="2723904" cy="461665"/>
            </a:xfrm>
            <a:prstGeom prst="rect">
              <a:avLst/>
            </a:prstGeom>
            <a:noFill/>
          </p:spPr>
          <p:txBody>
            <a:bodyPr wrap="square" rtlCol="0">
              <a:spAutoFit/>
            </a:bodyPr>
            <a:lstStyle/>
            <a:p>
              <a:pPr algn="r"/>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grpSp>
        <p:nvGrpSpPr>
          <p:cNvPr id="27" name="组合 26"/>
          <p:cNvGrpSpPr/>
          <p:nvPr/>
        </p:nvGrpSpPr>
        <p:grpSpPr>
          <a:xfrm>
            <a:off x="1460087" y="4440183"/>
            <a:ext cx="2723904" cy="1000029"/>
            <a:chOff x="7944096" y="1492775"/>
            <a:chExt cx="2723904" cy="1000029"/>
          </a:xfrm>
        </p:grpSpPr>
        <p:sp>
          <p:nvSpPr>
            <p:cNvPr id="28" name="文本框 27"/>
            <p:cNvSpPr txBox="1"/>
            <p:nvPr/>
          </p:nvSpPr>
          <p:spPr>
            <a:xfrm>
              <a:off x="9867781"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30" name="文本框 29"/>
            <p:cNvSpPr txBox="1"/>
            <p:nvPr/>
          </p:nvSpPr>
          <p:spPr>
            <a:xfrm>
              <a:off x="7944096" y="2031139"/>
              <a:ext cx="2723904" cy="461665"/>
            </a:xfrm>
            <a:prstGeom prst="rect">
              <a:avLst/>
            </a:prstGeom>
            <a:noFill/>
          </p:spPr>
          <p:txBody>
            <a:bodyPr wrap="square" rtlCol="0">
              <a:spAutoFit/>
            </a:bodyPr>
            <a:lstStyle/>
            <a:p>
              <a:pPr algn="r"/>
              <a:r>
                <a:rPr lang="zh-CN" altLang="en-US" sz="1200" dirty="0">
                  <a:solidFill>
                    <a:schemeClr val="bg1">
                      <a:lumMod val="85000"/>
                    </a:schemeClr>
                  </a:solidFill>
                  <a:cs typeface="+mn-ea"/>
                  <a:sym typeface="+mn-lt"/>
                </a:rPr>
                <a:t>点击此处添加具体文本说明内容点击此处添加具体文本说明内容</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750" fill="hold"/>
                                        <p:tgtEl>
                                          <p:spTgt spid="5"/>
                                        </p:tgtEl>
                                        <p:attrNameLst>
                                          <p:attrName>ppt_w</p:attrName>
                                        </p:attrNameLst>
                                      </p:cBhvr>
                                      <p:tavLst>
                                        <p:tav tm="0">
                                          <p:val>
                                            <p:fltVal val="0"/>
                                          </p:val>
                                        </p:tav>
                                        <p:tav tm="100000">
                                          <p:val>
                                            <p:strVal val="#ppt_w"/>
                                          </p:val>
                                        </p:tav>
                                      </p:tavLst>
                                    </p:anim>
                                    <p:anim calcmode="lin" valueType="num">
                                      <p:cBhvr>
                                        <p:cTn id="15" dur="750" fill="hold"/>
                                        <p:tgtEl>
                                          <p:spTgt spid="5"/>
                                        </p:tgtEl>
                                        <p:attrNameLst>
                                          <p:attrName>ppt_h</p:attrName>
                                        </p:attrNameLst>
                                      </p:cBhvr>
                                      <p:tavLst>
                                        <p:tav tm="0">
                                          <p:val>
                                            <p:fltVal val="0"/>
                                          </p:val>
                                        </p:tav>
                                        <p:tav tm="100000">
                                          <p:val>
                                            <p:strVal val="#ppt_h"/>
                                          </p:val>
                                        </p:tav>
                                      </p:tavLst>
                                    </p:anim>
                                    <p:animEffect transition="in" filter="fade">
                                      <p:cBhvr>
                                        <p:cTn id="16" dur="750"/>
                                        <p:tgtEl>
                                          <p:spTgt spid="5"/>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500"/>
                                        <p:tgtEl>
                                          <p:spTgt spid="18"/>
                                        </p:tgtEl>
                                      </p:cBhvr>
                                    </p:animEffect>
                                  </p:childTnLst>
                                </p:cTn>
                              </p:par>
                            </p:childTnLst>
                          </p:cTn>
                        </p:par>
                        <p:par>
                          <p:cTn id="29" fill="hold">
                            <p:stCondLst>
                              <p:cond delay="3500"/>
                            </p:stCondLst>
                            <p:childTnLst>
                              <p:par>
                                <p:cTn id="30" presetID="2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par>
                          <p:cTn id="33" fill="hold">
                            <p:stCondLst>
                              <p:cond delay="4000"/>
                            </p:stCondLst>
                            <p:childTnLst>
                              <p:par>
                                <p:cTn id="34" presetID="2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p:stCondLst>
                              <p:cond delay="45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25" name="组合 24"/>
          <p:cNvGrpSpPr/>
          <p:nvPr/>
        </p:nvGrpSpPr>
        <p:grpSpPr>
          <a:xfrm>
            <a:off x="6646100" y="1371600"/>
            <a:ext cx="1621600" cy="2248992"/>
            <a:chOff x="7001700" y="1409700"/>
            <a:chExt cx="1621600" cy="2248992"/>
          </a:xfrm>
        </p:grpSpPr>
        <p:grpSp>
          <p:nvGrpSpPr>
            <p:cNvPr id="10" name="组合 9"/>
            <p:cNvGrpSpPr/>
            <p:nvPr/>
          </p:nvGrpSpPr>
          <p:grpSpPr>
            <a:xfrm>
              <a:off x="7213280" y="1409700"/>
              <a:ext cx="1198440" cy="1797829"/>
              <a:chOff x="7024012" y="1218334"/>
              <a:chExt cx="2096399" cy="3144895"/>
            </a:xfrm>
          </p:grpSpPr>
          <p:pic>
            <p:nvPicPr>
              <p:cNvPr id="3" name="图片 2"/>
              <p:cNvPicPr>
                <a:picLocks noChangeAspect="1"/>
              </p:cNvPicPr>
              <p:nvPr/>
            </p:nvPicPr>
            <p:blipFill>
              <a:blip r:embed="rId1" cstate="screen"/>
              <a:stretch>
                <a:fillRect/>
              </a:stretch>
            </p:blipFill>
            <p:spPr>
              <a:xfrm>
                <a:off x="7024012" y="1218334"/>
                <a:ext cx="2096399" cy="3144895"/>
              </a:xfrm>
              <a:prstGeom prst="rect">
                <a:avLst/>
              </a:prstGeom>
            </p:spPr>
          </p:pic>
          <p:sp>
            <p:nvSpPr>
              <p:cNvPr id="4" name="文本框 3"/>
              <p:cNvSpPr txBox="1"/>
              <p:nvPr/>
            </p:nvSpPr>
            <p:spPr>
              <a:xfrm>
                <a:off x="7608077" y="2486480"/>
                <a:ext cx="724901" cy="807578"/>
              </a:xfrm>
              <a:prstGeom prst="rect">
                <a:avLst/>
              </a:prstGeom>
              <a:noFill/>
            </p:spPr>
            <p:txBody>
              <a:bodyPr wrap="square" rtlCol="0">
                <a:spAutoFit/>
              </a:bodyPr>
              <a:lstStyle/>
              <a:p>
                <a:r>
                  <a:rPr lang="zh-CN" altLang="en-US" sz="2400" b="1" dirty="0">
                    <a:solidFill>
                      <a:srgbClr val="F1A93D"/>
                    </a:solidFill>
                    <a:cs typeface="+mn-ea"/>
                    <a:sym typeface="+mn-lt"/>
                  </a:rPr>
                  <a:t>壹</a:t>
                </a:r>
                <a:endParaRPr lang="zh-CN" altLang="en-US" sz="2400" b="1" dirty="0">
                  <a:solidFill>
                    <a:srgbClr val="F1A93D"/>
                  </a:solidFill>
                  <a:cs typeface="+mn-ea"/>
                  <a:sym typeface="+mn-lt"/>
                </a:endParaRPr>
              </a:p>
            </p:txBody>
          </p:sp>
        </p:grpSp>
        <p:sp>
          <p:nvSpPr>
            <p:cNvPr id="23" name="文本框 22"/>
            <p:cNvSpPr txBox="1"/>
            <p:nvPr/>
          </p:nvSpPr>
          <p:spPr>
            <a:xfrm>
              <a:off x="7412391" y="2669165"/>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4" name="文本框 23"/>
            <p:cNvSpPr txBox="1"/>
            <p:nvPr/>
          </p:nvSpPr>
          <p:spPr>
            <a:xfrm>
              <a:off x="7001700" y="3042177"/>
              <a:ext cx="1621600" cy="616515"/>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a:t>
              </a:r>
              <a:endParaRPr lang="zh-CN" altLang="en-US" sz="1200" dirty="0">
                <a:solidFill>
                  <a:schemeClr val="bg1">
                    <a:lumMod val="85000"/>
                  </a:schemeClr>
                </a:solidFill>
                <a:cs typeface="+mn-ea"/>
                <a:sym typeface="+mn-lt"/>
              </a:endParaRPr>
            </a:p>
          </p:txBody>
        </p:sp>
      </p:grpSp>
      <p:grpSp>
        <p:nvGrpSpPr>
          <p:cNvPr id="56" name="组合 55"/>
          <p:cNvGrpSpPr/>
          <p:nvPr/>
        </p:nvGrpSpPr>
        <p:grpSpPr>
          <a:xfrm>
            <a:off x="8436800" y="1371600"/>
            <a:ext cx="1621600" cy="2248992"/>
            <a:chOff x="7001700" y="1409700"/>
            <a:chExt cx="1621600" cy="2248992"/>
          </a:xfrm>
        </p:grpSpPr>
        <p:grpSp>
          <p:nvGrpSpPr>
            <p:cNvPr id="57" name="组合 56"/>
            <p:cNvGrpSpPr/>
            <p:nvPr/>
          </p:nvGrpSpPr>
          <p:grpSpPr>
            <a:xfrm>
              <a:off x="7213280" y="1409700"/>
              <a:ext cx="1198440" cy="1797829"/>
              <a:chOff x="7024012" y="1218334"/>
              <a:chExt cx="2096399" cy="3144895"/>
            </a:xfrm>
          </p:grpSpPr>
          <p:pic>
            <p:nvPicPr>
              <p:cNvPr id="60" name="图片 59"/>
              <p:cNvPicPr>
                <a:picLocks noChangeAspect="1"/>
              </p:cNvPicPr>
              <p:nvPr/>
            </p:nvPicPr>
            <p:blipFill>
              <a:blip r:embed="rId1" cstate="screen"/>
              <a:stretch>
                <a:fillRect/>
              </a:stretch>
            </p:blipFill>
            <p:spPr>
              <a:xfrm>
                <a:off x="7024012" y="1218334"/>
                <a:ext cx="2096399" cy="3144895"/>
              </a:xfrm>
              <a:prstGeom prst="rect">
                <a:avLst/>
              </a:prstGeom>
            </p:spPr>
          </p:pic>
          <p:sp>
            <p:nvSpPr>
              <p:cNvPr id="61" name="文本框 60"/>
              <p:cNvSpPr txBox="1"/>
              <p:nvPr/>
            </p:nvSpPr>
            <p:spPr>
              <a:xfrm>
                <a:off x="7608077" y="2486480"/>
                <a:ext cx="724901" cy="807578"/>
              </a:xfrm>
              <a:prstGeom prst="rect">
                <a:avLst/>
              </a:prstGeom>
              <a:noFill/>
            </p:spPr>
            <p:txBody>
              <a:bodyPr wrap="square" rtlCol="0">
                <a:spAutoFit/>
              </a:bodyPr>
              <a:lstStyle/>
              <a:p>
                <a:r>
                  <a:rPr lang="zh-CN" altLang="en-US" sz="2400" b="1" dirty="0">
                    <a:solidFill>
                      <a:srgbClr val="F1A93D"/>
                    </a:solidFill>
                    <a:cs typeface="+mn-ea"/>
                    <a:sym typeface="+mn-lt"/>
                  </a:rPr>
                  <a:t>贰</a:t>
                </a:r>
                <a:endParaRPr lang="zh-CN" altLang="en-US" sz="2400" b="1" dirty="0">
                  <a:solidFill>
                    <a:srgbClr val="F1A93D"/>
                  </a:solidFill>
                  <a:cs typeface="+mn-ea"/>
                  <a:sym typeface="+mn-lt"/>
                </a:endParaRPr>
              </a:p>
            </p:txBody>
          </p:sp>
        </p:grpSp>
        <p:sp>
          <p:nvSpPr>
            <p:cNvPr id="58" name="文本框 57"/>
            <p:cNvSpPr txBox="1"/>
            <p:nvPr/>
          </p:nvSpPr>
          <p:spPr>
            <a:xfrm>
              <a:off x="7412391" y="2669165"/>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59" name="文本框 58"/>
            <p:cNvSpPr txBox="1"/>
            <p:nvPr/>
          </p:nvSpPr>
          <p:spPr>
            <a:xfrm>
              <a:off x="7001700" y="3042177"/>
              <a:ext cx="1621600" cy="616515"/>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a:t>
              </a:r>
              <a:endParaRPr lang="zh-CN" altLang="en-US" sz="1200" dirty="0">
                <a:solidFill>
                  <a:schemeClr val="bg1">
                    <a:lumMod val="85000"/>
                  </a:schemeClr>
                </a:solidFill>
                <a:cs typeface="+mn-ea"/>
                <a:sym typeface="+mn-lt"/>
              </a:endParaRPr>
            </a:p>
          </p:txBody>
        </p:sp>
      </p:grpSp>
      <p:grpSp>
        <p:nvGrpSpPr>
          <p:cNvPr id="62" name="组合 61"/>
          <p:cNvGrpSpPr/>
          <p:nvPr/>
        </p:nvGrpSpPr>
        <p:grpSpPr>
          <a:xfrm>
            <a:off x="8436800" y="3617386"/>
            <a:ext cx="1621600" cy="2248992"/>
            <a:chOff x="7001700" y="1409700"/>
            <a:chExt cx="1621600" cy="2248992"/>
          </a:xfrm>
        </p:grpSpPr>
        <p:grpSp>
          <p:nvGrpSpPr>
            <p:cNvPr id="63" name="组合 62"/>
            <p:cNvGrpSpPr/>
            <p:nvPr/>
          </p:nvGrpSpPr>
          <p:grpSpPr>
            <a:xfrm>
              <a:off x="7213280" y="1409700"/>
              <a:ext cx="1198440" cy="1797829"/>
              <a:chOff x="7024012" y="1218334"/>
              <a:chExt cx="2096399" cy="3144895"/>
            </a:xfrm>
          </p:grpSpPr>
          <p:pic>
            <p:nvPicPr>
              <p:cNvPr id="66" name="图片 65"/>
              <p:cNvPicPr>
                <a:picLocks noChangeAspect="1"/>
              </p:cNvPicPr>
              <p:nvPr/>
            </p:nvPicPr>
            <p:blipFill>
              <a:blip r:embed="rId1" cstate="screen"/>
              <a:stretch>
                <a:fillRect/>
              </a:stretch>
            </p:blipFill>
            <p:spPr>
              <a:xfrm>
                <a:off x="7024012" y="1218334"/>
                <a:ext cx="2096399" cy="3144895"/>
              </a:xfrm>
              <a:prstGeom prst="rect">
                <a:avLst/>
              </a:prstGeom>
            </p:spPr>
          </p:pic>
          <p:sp>
            <p:nvSpPr>
              <p:cNvPr id="67" name="文本框 66"/>
              <p:cNvSpPr txBox="1"/>
              <p:nvPr/>
            </p:nvSpPr>
            <p:spPr>
              <a:xfrm>
                <a:off x="7608077" y="2486480"/>
                <a:ext cx="724901" cy="807578"/>
              </a:xfrm>
              <a:prstGeom prst="rect">
                <a:avLst/>
              </a:prstGeom>
              <a:noFill/>
            </p:spPr>
            <p:txBody>
              <a:bodyPr wrap="square" rtlCol="0">
                <a:spAutoFit/>
              </a:bodyPr>
              <a:lstStyle/>
              <a:p>
                <a:r>
                  <a:rPr lang="zh-CN" altLang="en-US" sz="2400" b="1" dirty="0">
                    <a:solidFill>
                      <a:srgbClr val="F1A93D"/>
                    </a:solidFill>
                    <a:cs typeface="+mn-ea"/>
                    <a:sym typeface="+mn-lt"/>
                  </a:rPr>
                  <a:t>叄</a:t>
                </a:r>
                <a:endParaRPr lang="zh-CN" altLang="en-US" sz="2400" b="1" dirty="0">
                  <a:solidFill>
                    <a:srgbClr val="F1A93D"/>
                  </a:solidFill>
                  <a:cs typeface="+mn-ea"/>
                  <a:sym typeface="+mn-lt"/>
                </a:endParaRPr>
              </a:p>
            </p:txBody>
          </p:sp>
        </p:grpSp>
        <p:sp>
          <p:nvSpPr>
            <p:cNvPr id="64" name="文本框 63"/>
            <p:cNvSpPr txBox="1"/>
            <p:nvPr/>
          </p:nvSpPr>
          <p:spPr>
            <a:xfrm>
              <a:off x="7412391" y="2669165"/>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65" name="文本框 64"/>
            <p:cNvSpPr txBox="1"/>
            <p:nvPr/>
          </p:nvSpPr>
          <p:spPr>
            <a:xfrm>
              <a:off x="7001700" y="3042177"/>
              <a:ext cx="1621600" cy="616515"/>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a:t>
              </a:r>
              <a:endParaRPr lang="zh-CN" altLang="en-US" sz="1200" dirty="0">
                <a:solidFill>
                  <a:schemeClr val="bg1">
                    <a:lumMod val="85000"/>
                  </a:schemeClr>
                </a:solidFill>
                <a:cs typeface="+mn-ea"/>
                <a:sym typeface="+mn-lt"/>
              </a:endParaRPr>
            </a:p>
          </p:txBody>
        </p:sp>
      </p:grpSp>
      <p:grpSp>
        <p:nvGrpSpPr>
          <p:cNvPr id="68" name="组合 67"/>
          <p:cNvGrpSpPr/>
          <p:nvPr/>
        </p:nvGrpSpPr>
        <p:grpSpPr>
          <a:xfrm>
            <a:off x="6646100" y="3617386"/>
            <a:ext cx="1621600" cy="2248992"/>
            <a:chOff x="7001700" y="1409700"/>
            <a:chExt cx="1621600" cy="2248992"/>
          </a:xfrm>
        </p:grpSpPr>
        <p:grpSp>
          <p:nvGrpSpPr>
            <p:cNvPr id="69" name="组合 68"/>
            <p:cNvGrpSpPr/>
            <p:nvPr/>
          </p:nvGrpSpPr>
          <p:grpSpPr>
            <a:xfrm>
              <a:off x="7213280" y="1409700"/>
              <a:ext cx="1198440" cy="1797829"/>
              <a:chOff x="7024012" y="1218334"/>
              <a:chExt cx="2096399" cy="3144895"/>
            </a:xfrm>
          </p:grpSpPr>
          <p:pic>
            <p:nvPicPr>
              <p:cNvPr id="72" name="图片 71"/>
              <p:cNvPicPr>
                <a:picLocks noChangeAspect="1"/>
              </p:cNvPicPr>
              <p:nvPr/>
            </p:nvPicPr>
            <p:blipFill>
              <a:blip r:embed="rId1" cstate="screen"/>
              <a:stretch>
                <a:fillRect/>
              </a:stretch>
            </p:blipFill>
            <p:spPr>
              <a:xfrm>
                <a:off x="7024012" y="1218334"/>
                <a:ext cx="2096399" cy="3144895"/>
              </a:xfrm>
              <a:prstGeom prst="rect">
                <a:avLst/>
              </a:prstGeom>
            </p:spPr>
          </p:pic>
          <p:sp>
            <p:nvSpPr>
              <p:cNvPr id="73" name="文本框 72"/>
              <p:cNvSpPr txBox="1"/>
              <p:nvPr/>
            </p:nvSpPr>
            <p:spPr>
              <a:xfrm>
                <a:off x="7608077" y="2486480"/>
                <a:ext cx="724901" cy="807578"/>
              </a:xfrm>
              <a:prstGeom prst="rect">
                <a:avLst/>
              </a:prstGeom>
              <a:noFill/>
            </p:spPr>
            <p:txBody>
              <a:bodyPr wrap="square" rtlCol="0">
                <a:spAutoFit/>
              </a:bodyPr>
              <a:lstStyle/>
              <a:p>
                <a:r>
                  <a:rPr lang="zh-CN" altLang="en-US" sz="2400" b="1" dirty="0">
                    <a:solidFill>
                      <a:srgbClr val="F1A93D"/>
                    </a:solidFill>
                    <a:cs typeface="+mn-ea"/>
                    <a:sym typeface="+mn-lt"/>
                  </a:rPr>
                  <a:t>肆</a:t>
                </a:r>
                <a:endParaRPr lang="zh-CN" altLang="en-US" sz="2400" b="1" dirty="0">
                  <a:solidFill>
                    <a:srgbClr val="F1A93D"/>
                  </a:solidFill>
                  <a:cs typeface="+mn-ea"/>
                  <a:sym typeface="+mn-lt"/>
                </a:endParaRPr>
              </a:p>
            </p:txBody>
          </p:sp>
        </p:grpSp>
        <p:sp>
          <p:nvSpPr>
            <p:cNvPr id="70" name="文本框 69"/>
            <p:cNvSpPr txBox="1"/>
            <p:nvPr/>
          </p:nvSpPr>
          <p:spPr>
            <a:xfrm>
              <a:off x="7412391" y="2669165"/>
              <a:ext cx="800219" cy="461665"/>
            </a:xfrm>
            <a:prstGeom prst="rect">
              <a:avLst/>
            </a:prstGeom>
            <a:noFill/>
          </p:spPr>
          <p:txBody>
            <a:bodyPr wrap="none" rtlCol="0">
              <a:spAutoFit/>
            </a:bodyPr>
            <a:lstStyle/>
            <a:p>
              <a:pPr algn="ct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71" name="文本框 70"/>
            <p:cNvSpPr txBox="1"/>
            <p:nvPr/>
          </p:nvSpPr>
          <p:spPr>
            <a:xfrm>
              <a:off x="7001700" y="3042177"/>
              <a:ext cx="1621600" cy="616515"/>
            </a:xfrm>
            <a:prstGeom prst="rect">
              <a:avLst/>
            </a:prstGeom>
            <a:noFill/>
          </p:spPr>
          <p:txBody>
            <a:bodyPr wrap="square" rtlCol="0">
              <a:spAutoFit/>
            </a:bodyPr>
            <a:lstStyle/>
            <a:p>
              <a:pPr algn="ctr">
                <a:lnSpc>
                  <a:spcPct val="150000"/>
                </a:lnSpc>
              </a:pPr>
              <a:r>
                <a:rPr lang="zh-CN" altLang="en-US" sz="1200" dirty="0">
                  <a:solidFill>
                    <a:schemeClr val="bg1">
                      <a:lumMod val="85000"/>
                    </a:schemeClr>
                  </a:solidFill>
                  <a:cs typeface="+mn-ea"/>
                  <a:sym typeface="+mn-lt"/>
                </a:rPr>
                <a:t>点击此处添加具体文本说明内容点击</a:t>
              </a:r>
              <a:endParaRPr lang="zh-CN" altLang="en-US" sz="1200" dirty="0">
                <a:solidFill>
                  <a:schemeClr val="bg1">
                    <a:lumMod val="85000"/>
                  </a:schemeClr>
                </a:solidFill>
                <a:cs typeface="+mn-ea"/>
                <a:sym typeface="+mn-lt"/>
              </a:endParaRPr>
            </a:p>
          </p:txBody>
        </p:sp>
      </p:grpSp>
      <p:grpSp>
        <p:nvGrpSpPr>
          <p:cNvPr id="2" name="组合 1"/>
          <p:cNvGrpSpPr/>
          <p:nvPr/>
        </p:nvGrpSpPr>
        <p:grpSpPr>
          <a:xfrm>
            <a:off x="1938339" y="2392216"/>
            <a:ext cx="3858140" cy="2021248"/>
            <a:chOff x="1938339" y="2392216"/>
            <a:chExt cx="3858140" cy="2021248"/>
          </a:xfrm>
        </p:grpSpPr>
        <p:sp>
          <p:nvSpPr>
            <p:cNvPr id="74" name="文本框 73"/>
            <p:cNvSpPr txBox="1"/>
            <p:nvPr/>
          </p:nvSpPr>
          <p:spPr>
            <a:xfrm>
              <a:off x="1938339" y="2392216"/>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75" name="文本框 74"/>
            <p:cNvSpPr txBox="1"/>
            <p:nvPr/>
          </p:nvSpPr>
          <p:spPr>
            <a:xfrm>
              <a:off x="1938339" y="3213135"/>
              <a:ext cx="3858140" cy="1200329"/>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点击此处添加具体文本说明内容点击点击此处添加具体文本说明内容点击点击此处添加具体文本说明内容点击点击此处添加具体文本说明内容点击点击此处添加具体文本说明内容点击</a:t>
              </a: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1000"/>
                                        <p:tgtEl>
                                          <p:spTgt spid="2"/>
                                        </p:tgtEl>
                                      </p:cBhvr>
                                    </p:animEffect>
                                  </p:childTnLst>
                                </p:cTn>
                              </p:par>
                            </p:childTnLst>
                          </p:cTn>
                        </p:par>
                        <p:par>
                          <p:cTn id="8" fill="hold">
                            <p:stCondLst>
                              <p:cond delay="1000"/>
                            </p:stCondLst>
                            <p:childTnLst>
                              <p:par>
                                <p:cTn id="9" presetID="31"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1000" fill="hold"/>
                                        <p:tgtEl>
                                          <p:spTgt spid="25"/>
                                        </p:tgtEl>
                                        <p:attrNameLst>
                                          <p:attrName>ppt_w</p:attrName>
                                        </p:attrNameLst>
                                      </p:cBhvr>
                                      <p:tavLst>
                                        <p:tav tm="0">
                                          <p:val>
                                            <p:fltVal val="0"/>
                                          </p:val>
                                        </p:tav>
                                        <p:tav tm="100000">
                                          <p:val>
                                            <p:strVal val="#ppt_w"/>
                                          </p:val>
                                        </p:tav>
                                      </p:tavLst>
                                    </p:anim>
                                    <p:anim calcmode="lin" valueType="num">
                                      <p:cBhvr>
                                        <p:cTn id="12" dur="1000" fill="hold"/>
                                        <p:tgtEl>
                                          <p:spTgt spid="25"/>
                                        </p:tgtEl>
                                        <p:attrNameLst>
                                          <p:attrName>ppt_h</p:attrName>
                                        </p:attrNameLst>
                                      </p:cBhvr>
                                      <p:tavLst>
                                        <p:tav tm="0">
                                          <p:val>
                                            <p:fltVal val="0"/>
                                          </p:val>
                                        </p:tav>
                                        <p:tav tm="100000">
                                          <p:val>
                                            <p:strVal val="#ppt_h"/>
                                          </p:val>
                                        </p:tav>
                                      </p:tavLst>
                                    </p:anim>
                                    <p:anim calcmode="lin" valueType="num">
                                      <p:cBhvr>
                                        <p:cTn id="13" dur="1000" fill="hold"/>
                                        <p:tgtEl>
                                          <p:spTgt spid="25"/>
                                        </p:tgtEl>
                                        <p:attrNameLst>
                                          <p:attrName>style.rotation</p:attrName>
                                        </p:attrNameLst>
                                      </p:cBhvr>
                                      <p:tavLst>
                                        <p:tav tm="0">
                                          <p:val>
                                            <p:fltVal val="90"/>
                                          </p:val>
                                        </p:tav>
                                        <p:tav tm="100000">
                                          <p:val>
                                            <p:fltVal val="0"/>
                                          </p:val>
                                        </p:tav>
                                      </p:tavLst>
                                    </p:anim>
                                    <p:animEffect transition="in" filter="fade">
                                      <p:cBhvr>
                                        <p:cTn id="14" dur="1000"/>
                                        <p:tgtEl>
                                          <p:spTgt spid="25"/>
                                        </p:tgtEl>
                                      </p:cBhvr>
                                    </p:animEffect>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1000" fill="hold"/>
                                        <p:tgtEl>
                                          <p:spTgt spid="56"/>
                                        </p:tgtEl>
                                        <p:attrNameLst>
                                          <p:attrName>ppt_w</p:attrName>
                                        </p:attrNameLst>
                                      </p:cBhvr>
                                      <p:tavLst>
                                        <p:tav tm="0">
                                          <p:val>
                                            <p:fltVal val="0"/>
                                          </p:val>
                                        </p:tav>
                                        <p:tav tm="100000">
                                          <p:val>
                                            <p:strVal val="#ppt_w"/>
                                          </p:val>
                                        </p:tav>
                                      </p:tavLst>
                                    </p:anim>
                                    <p:anim calcmode="lin" valueType="num">
                                      <p:cBhvr>
                                        <p:cTn id="19" dur="1000" fill="hold"/>
                                        <p:tgtEl>
                                          <p:spTgt spid="56"/>
                                        </p:tgtEl>
                                        <p:attrNameLst>
                                          <p:attrName>ppt_h</p:attrName>
                                        </p:attrNameLst>
                                      </p:cBhvr>
                                      <p:tavLst>
                                        <p:tav tm="0">
                                          <p:val>
                                            <p:fltVal val="0"/>
                                          </p:val>
                                        </p:tav>
                                        <p:tav tm="100000">
                                          <p:val>
                                            <p:strVal val="#ppt_h"/>
                                          </p:val>
                                        </p:tav>
                                      </p:tavLst>
                                    </p:anim>
                                    <p:anim calcmode="lin" valueType="num">
                                      <p:cBhvr>
                                        <p:cTn id="20" dur="1000" fill="hold"/>
                                        <p:tgtEl>
                                          <p:spTgt spid="56"/>
                                        </p:tgtEl>
                                        <p:attrNameLst>
                                          <p:attrName>style.rotation</p:attrName>
                                        </p:attrNameLst>
                                      </p:cBhvr>
                                      <p:tavLst>
                                        <p:tav tm="0">
                                          <p:val>
                                            <p:fltVal val="90"/>
                                          </p:val>
                                        </p:tav>
                                        <p:tav tm="100000">
                                          <p:val>
                                            <p:fltVal val="0"/>
                                          </p:val>
                                        </p:tav>
                                      </p:tavLst>
                                    </p:anim>
                                    <p:animEffect transition="in" filter="fade">
                                      <p:cBhvr>
                                        <p:cTn id="21" dur="1000"/>
                                        <p:tgtEl>
                                          <p:spTgt spid="56"/>
                                        </p:tgtEl>
                                      </p:cBhvr>
                                    </p:animEffect>
                                  </p:childTnLst>
                                </p:cTn>
                              </p:par>
                            </p:childTnLst>
                          </p:cTn>
                        </p:par>
                        <p:par>
                          <p:cTn id="22" fill="hold">
                            <p:stCondLst>
                              <p:cond delay="3000"/>
                            </p:stCondLst>
                            <p:childTnLst>
                              <p:par>
                                <p:cTn id="23" presetID="31" presetClass="entr" presetSubtype="0"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1000" fill="hold"/>
                                        <p:tgtEl>
                                          <p:spTgt spid="62"/>
                                        </p:tgtEl>
                                        <p:attrNameLst>
                                          <p:attrName>ppt_w</p:attrName>
                                        </p:attrNameLst>
                                      </p:cBhvr>
                                      <p:tavLst>
                                        <p:tav tm="0">
                                          <p:val>
                                            <p:fltVal val="0"/>
                                          </p:val>
                                        </p:tav>
                                        <p:tav tm="100000">
                                          <p:val>
                                            <p:strVal val="#ppt_w"/>
                                          </p:val>
                                        </p:tav>
                                      </p:tavLst>
                                    </p:anim>
                                    <p:anim calcmode="lin" valueType="num">
                                      <p:cBhvr>
                                        <p:cTn id="26" dur="1000" fill="hold"/>
                                        <p:tgtEl>
                                          <p:spTgt spid="62"/>
                                        </p:tgtEl>
                                        <p:attrNameLst>
                                          <p:attrName>ppt_h</p:attrName>
                                        </p:attrNameLst>
                                      </p:cBhvr>
                                      <p:tavLst>
                                        <p:tav tm="0">
                                          <p:val>
                                            <p:fltVal val="0"/>
                                          </p:val>
                                        </p:tav>
                                        <p:tav tm="100000">
                                          <p:val>
                                            <p:strVal val="#ppt_h"/>
                                          </p:val>
                                        </p:tav>
                                      </p:tavLst>
                                    </p:anim>
                                    <p:anim calcmode="lin" valueType="num">
                                      <p:cBhvr>
                                        <p:cTn id="27" dur="1000" fill="hold"/>
                                        <p:tgtEl>
                                          <p:spTgt spid="62"/>
                                        </p:tgtEl>
                                        <p:attrNameLst>
                                          <p:attrName>style.rotation</p:attrName>
                                        </p:attrNameLst>
                                      </p:cBhvr>
                                      <p:tavLst>
                                        <p:tav tm="0">
                                          <p:val>
                                            <p:fltVal val="90"/>
                                          </p:val>
                                        </p:tav>
                                        <p:tav tm="100000">
                                          <p:val>
                                            <p:fltVal val="0"/>
                                          </p:val>
                                        </p:tav>
                                      </p:tavLst>
                                    </p:anim>
                                    <p:animEffect transition="in" filter="fade">
                                      <p:cBhvr>
                                        <p:cTn id="28" dur="1000"/>
                                        <p:tgtEl>
                                          <p:spTgt spid="62"/>
                                        </p:tgtEl>
                                      </p:cBhvr>
                                    </p:animEffect>
                                  </p:childTnLst>
                                </p:cTn>
                              </p:par>
                            </p:childTnLst>
                          </p:cTn>
                        </p:par>
                        <p:par>
                          <p:cTn id="29" fill="hold">
                            <p:stCondLst>
                              <p:cond delay="4000"/>
                            </p:stCondLst>
                            <p:childTnLst>
                              <p:par>
                                <p:cTn id="30" presetID="31" presetClass="entr" presetSubtype="0"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1000" fill="hold"/>
                                        <p:tgtEl>
                                          <p:spTgt spid="68"/>
                                        </p:tgtEl>
                                        <p:attrNameLst>
                                          <p:attrName>ppt_w</p:attrName>
                                        </p:attrNameLst>
                                      </p:cBhvr>
                                      <p:tavLst>
                                        <p:tav tm="0">
                                          <p:val>
                                            <p:fltVal val="0"/>
                                          </p:val>
                                        </p:tav>
                                        <p:tav tm="100000">
                                          <p:val>
                                            <p:strVal val="#ppt_w"/>
                                          </p:val>
                                        </p:tav>
                                      </p:tavLst>
                                    </p:anim>
                                    <p:anim calcmode="lin" valueType="num">
                                      <p:cBhvr>
                                        <p:cTn id="33" dur="1000" fill="hold"/>
                                        <p:tgtEl>
                                          <p:spTgt spid="68"/>
                                        </p:tgtEl>
                                        <p:attrNameLst>
                                          <p:attrName>ppt_h</p:attrName>
                                        </p:attrNameLst>
                                      </p:cBhvr>
                                      <p:tavLst>
                                        <p:tav tm="0">
                                          <p:val>
                                            <p:fltVal val="0"/>
                                          </p:val>
                                        </p:tav>
                                        <p:tav tm="100000">
                                          <p:val>
                                            <p:strVal val="#ppt_h"/>
                                          </p:val>
                                        </p:tav>
                                      </p:tavLst>
                                    </p:anim>
                                    <p:anim calcmode="lin" valueType="num">
                                      <p:cBhvr>
                                        <p:cTn id="34" dur="1000" fill="hold"/>
                                        <p:tgtEl>
                                          <p:spTgt spid="68"/>
                                        </p:tgtEl>
                                        <p:attrNameLst>
                                          <p:attrName>style.rotation</p:attrName>
                                        </p:attrNameLst>
                                      </p:cBhvr>
                                      <p:tavLst>
                                        <p:tav tm="0">
                                          <p:val>
                                            <p:fltVal val="90"/>
                                          </p:val>
                                        </p:tav>
                                        <p:tav tm="100000">
                                          <p:val>
                                            <p:fltVal val="0"/>
                                          </p:val>
                                        </p:tav>
                                      </p:tavLst>
                                    </p:anim>
                                    <p:animEffect transition="in" filter="fade">
                                      <p:cBhvr>
                                        <p:cTn id="35"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a:blip r:embed="rId1" cstate="screen"/>
          <a:stretch>
            <a:fillRect/>
          </a:stretch>
        </p:blipFill>
        <p:spPr>
          <a:xfrm>
            <a:off x="5249073" y="1689100"/>
            <a:ext cx="1400028" cy="4579062"/>
          </a:xfrm>
          <a:prstGeom prst="rect">
            <a:avLst/>
          </a:prstGeom>
        </p:spPr>
      </p:pic>
      <p:grpSp>
        <p:nvGrpSpPr>
          <p:cNvPr id="4" name="组合 3"/>
          <p:cNvGrpSpPr/>
          <p:nvPr/>
        </p:nvGrpSpPr>
        <p:grpSpPr>
          <a:xfrm>
            <a:off x="6649101" y="1689100"/>
            <a:ext cx="3982046" cy="1447585"/>
            <a:chOff x="6800254" y="1689100"/>
            <a:chExt cx="3982046" cy="1447585"/>
          </a:xfrm>
        </p:grpSpPr>
        <p:pic>
          <p:nvPicPr>
            <p:cNvPr id="5" name="图片 4"/>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6800254" y="1689100"/>
              <a:ext cx="804288" cy="773354"/>
            </a:xfrm>
            <a:prstGeom prst="rect">
              <a:avLst/>
            </a:prstGeom>
          </p:spPr>
        </p:pic>
        <p:grpSp>
          <p:nvGrpSpPr>
            <p:cNvPr id="6" name="组合 5"/>
            <p:cNvGrpSpPr/>
            <p:nvPr/>
          </p:nvGrpSpPr>
          <p:grpSpPr>
            <a:xfrm>
              <a:off x="7544038" y="1981806"/>
              <a:ext cx="3238262" cy="1154879"/>
              <a:chOff x="7944096" y="1492775"/>
              <a:chExt cx="3238262" cy="1154879"/>
            </a:xfrm>
          </p:grpSpPr>
          <p:sp>
            <p:nvSpPr>
              <p:cNvPr id="7" name="文本框 6"/>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9" name="文本框 8"/>
              <p:cNvSpPr txBox="1"/>
              <p:nvPr/>
            </p:nvSpPr>
            <p:spPr>
              <a:xfrm>
                <a:off x="7944096" y="2031139"/>
                <a:ext cx="3238262"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sp>
          <p:nvSpPr>
            <p:cNvPr id="10" name="文本框 9"/>
            <p:cNvSpPr txBox="1"/>
            <p:nvPr/>
          </p:nvSpPr>
          <p:spPr>
            <a:xfrm>
              <a:off x="6903566" y="1689100"/>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01</a:t>
              </a:r>
              <a:endParaRPr lang="zh-CN" altLang="en-US" sz="3200" dirty="0">
                <a:solidFill>
                  <a:srgbClr val="FBE3AD"/>
                </a:solidFill>
                <a:cs typeface="+mn-ea"/>
                <a:sym typeface="+mn-lt"/>
              </a:endParaRPr>
            </a:p>
          </p:txBody>
        </p:sp>
      </p:grpSp>
      <p:grpSp>
        <p:nvGrpSpPr>
          <p:cNvPr id="11" name="组合 10"/>
          <p:cNvGrpSpPr/>
          <p:nvPr/>
        </p:nvGrpSpPr>
        <p:grpSpPr>
          <a:xfrm>
            <a:off x="6649101" y="3971495"/>
            <a:ext cx="3982046" cy="1447585"/>
            <a:chOff x="6800254" y="1689100"/>
            <a:chExt cx="3982046" cy="1447585"/>
          </a:xfrm>
        </p:grpSpPr>
        <p:pic>
          <p:nvPicPr>
            <p:cNvPr id="12" name="图片 11"/>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6800254" y="1689100"/>
              <a:ext cx="804288" cy="773354"/>
            </a:xfrm>
            <a:prstGeom prst="rect">
              <a:avLst/>
            </a:prstGeom>
          </p:spPr>
        </p:pic>
        <p:grpSp>
          <p:nvGrpSpPr>
            <p:cNvPr id="13" name="组合 12"/>
            <p:cNvGrpSpPr/>
            <p:nvPr/>
          </p:nvGrpSpPr>
          <p:grpSpPr>
            <a:xfrm>
              <a:off x="7544038" y="1981806"/>
              <a:ext cx="3238262" cy="1154879"/>
              <a:chOff x="7944096" y="1492775"/>
              <a:chExt cx="3238262" cy="1154879"/>
            </a:xfrm>
          </p:grpSpPr>
          <p:sp>
            <p:nvSpPr>
              <p:cNvPr id="15" name="文本框 14"/>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6" name="文本框 15"/>
              <p:cNvSpPr txBox="1"/>
              <p:nvPr/>
            </p:nvSpPr>
            <p:spPr>
              <a:xfrm>
                <a:off x="7944096" y="2031139"/>
                <a:ext cx="3238262" cy="616515"/>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sp>
          <p:nvSpPr>
            <p:cNvPr id="14" name="文本框 13"/>
            <p:cNvSpPr txBox="1"/>
            <p:nvPr/>
          </p:nvSpPr>
          <p:spPr>
            <a:xfrm>
              <a:off x="6903565" y="1689100"/>
              <a:ext cx="665568" cy="584775"/>
            </a:xfrm>
            <a:prstGeom prst="rect">
              <a:avLst/>
            </a:prstGeom>
            <a:noFill/>
          </p:spPr>
          <p:txBody>
            <a:bodyPr wrap="none" rtlCol="0">
              <a:spAutoFit/>
            </a:bodyPr>
            <a:lstStyle/>
            <a:p>
              <a:pPr algn="ctr"/>
              <a:r>
                <a:rPr lang="en-US" altLang="zh-CN" sz="3200" dirty="0">
                  <a:solidFill>
                    <a:srgbClr val="FBE3AD"/>
                  </a:solidFill>
                  <a:cs typeface="+mn-ea"/>
                  <a:sym typeface="+mn-lt"/>
                </a:rPr>
                <a:t>03</a:t>
              </a:r>
              <a:endParaRPr lang="zh-CN" altLang="en-US" sz="3200" dirty="0">
                <a:solidFill>
                  <a:srgbClr val="FBE3AD"/>
                </a:solidFill>
                <a:cs typeface="+mn-ea"/>
                <a:sym typeface="+mn-lt"/>
              </a:endParaRPr>
            </a:p>
          </p:txBody>
        </p:sp>
      </p:grpSp>
      <p:grpSp>
        <p:nvGrpSpPr>
          <p:cNvPr id="24" name="组合 23"/>
          <p:cNvGrpSpPr/>
          <p:nvPr/>
        </p:nvGrpSpPr>
        <p:grpSpPr>
          <a:xfrm>
            <a:off x="1651000" y="2764526"/>
            <a:ext cx="3598073" cy="2104329"/>
            <a:chOff x="1651000" y="2764526"/>
            <a:chExt cx="3598073" cy="2104329"/>
          </a:xfrm>
        </p:grpSpPr>
        <p:grpSp>
          <p:nvGrpSpPr>
            <p:cNvPr id="19" name="组合 18"/>
            <p:cNvGrpSpPr/>
            <p:nvPr/>
          </p:nvGrpSpPr>
          <p:grpSpPr>
            <a:xfrm>
              <a:off x="1651000" y="2853163"/>
              <a:ext cx="2933874" cy="2015692"/>
              <a:chOff x="8248484" y="1492775"/>
              <a:chExt cx="2933874" cy="2015692"/>
            </a:xfrm>
          </p:grpSpPr>
          <p:sp>
            <p:nvSpPr>
              <p:cNvPr id="21" name="文本框 20"/>
              <p:cNvSpPr txBox="1"/>
              <p:nvPr/>
            </p:nvSpPr>
            <p:spPr>
              <a:xfrm>
                <a:off x="10382139"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2" name="文本框 21"/>
              <p:cNvSpPr txBox="1"/>
              <p:nvPr/>
            </p:nvSpPr>
            <p:spPr>
              <a:xfrm>
                <a:off x="8248484" y="2031139"/>
                <a:ext cx="2933874" cy="1477328"/>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点击此处添加具体文本说明内容点击此处添加具体文本说明内容点击此处添加具点击此处添加具体文本说明内容点击此处添加具体文本说说明内容点击此处添加具体文本说明明内容点击此处添加具</a:t>
                </a:r>
                <a:endParaRPr lang="zh-CN" altLang="en-US" sz="1200" dirty="0">
                  <a:solidFill>
                    <a:schemeClr val="bg1">
                      <a:lumMod val="85000"/>
                    </a:schemeClr>
                  </a:solidFill>
                  <a:cs typeface="+mn-ea"/>
                  <a:sym typeface="+mn-lt"/>
                </a:endParaRPr>
              </a:p>
            </p:txBody>
          </p:sp>
        </p:grpSp>
        <p:grpSp>
          <p:nvGrpSpPr>
            <p:cNvPr id="23" name="组合 22"/>
            <p:cNvGrpSpPr/>
            <p:nvPr/>
          </p:nvGrpSpPr>
          <p:grpSpPr>
            <a:xfrm>
              <a:off x="4444785" y="2764526"/>
              <a:ext cx="804288" cy="773354"/>
              <a:chOff x="1047924" y="2706810"/>
              <a:chExt cx="804288" cy="773354"/>
            </a:xfrm>
          </p:grpSpPr>
          <p:pic>
            <p:nvPicPr>
              <p:cNvPr id="18" name="图片 17"/>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1047924" y="2706810"/>
                <a:ext cx="804288" cy="773354"/>
              </a:xfrm>
              <a:prstGeom prst="rect">
                <a:avLst/>
              </a:prstGeom>
            </p:spPr>
          </p:pic>
          <p:sp>
            <p:nvSpPr>
              <p:cNvPr id="20" name="文本框 19"/>
              <p:cNvSpPr txBox="1"/>
              <p:nvPr/>
            </p:nvSpPr>
            <p:spPr>
              <a:xfrm>
                <a:off x="1151236" y="2706810"/>
                <a:ext cx="665567" cy="584775"/>
              </a:xfrm>
              <a:prstGeom prst="rect">
                <a:avLst/>
              </a:prstGeom>
              <a:noFill/>
            </p:spPr>
            <p:txBody>
              <a:bodyPr wrap="none" rtlCol="0">
                <a:spAutoFit/>
              </a:bodyPr>
              <a:lstStyle/>
              <a:p>
                <a:pPr algn="ctr"/>
                <a:r>
                  <a:rPr lang="en-US" altLang="zh-CN" sz="3200" dirty="0">
                    <a:solidFill>
                      <a:srgbClr val="FBE3AD"/>
                    </a:solidFill>
                    <a:cs typeface="+mn-ea"/>
                    <a:sym typeface="+mn-lt"/>
                  </a:rPr>
                  <a:t>02</a:t>
                </a:r>
                <a:endParaRPr lang="zh-CN" altLang="en-US" sz="3200" dirty="0">
                  <a:solidFill>
                    <a:srgbClr val="FBE3AD"/>
                  </a:solidFill>
                  <a:cs typeface="+mn-ea"/>
                  <a:sym typeface="+mn-lt"/>
                </a:endParaRPr>
              </a:p>
            </p:txBody>
          </p:sp>
        </p:grpSp>
      </p:grpSp>
      <p:sp>
        <p:nvSpPr>
          <p:cNvPr id="26" name="TextBox 25"/>
          <p:cNvSpPr txBox="1"/>
          <p:nvPr/>
        </p:nvSpPr>
        <p:spPr>
          <a:xfrm>
            <a:off x="117004" y="6644964"/>
            <a:ext cx="1440159" cy="123111"/>
          </a:xfrm>
          <a:prstGeom prst="rect">
            <a:avLst/>
          </a:prstGeom>
          <a:noFill/>
        </p:spPr>
        <p:txBody>
          <a:bodyPr wrap="square" rtlCol="0">
            <a:spAutoFit/>
          </a:bodyPr>
          <a:lstStyle/>
          <a:p>
            <a:pPr>
              <a:lnSpc>
                <a:spcPct val="200000"/>
              </a:lnSpc>
            </a:pPr>
            <a:r>
              <a:rPr lang="zh-CN" altLang="en-US" sz="100" dirty="0">
                <a:solidFill>
                  <a:srgbClr val="5C0000"/>
                </a:solidFill>
                <a:ea typeface="微软雅黑" panose="020B0503020204020204" pitchFamily="34" charset="-122"/>
              </a:rPr>
              <a:t>行</a:t>
            </a:r>
            <a:r>
              <a:rPr lang="zh-CN" altLang="en-US" sz="100" dirty="0" smtClean="0">
                <a:solidFill>
                  <a:srgbClr val="5C0000"/>
                </a:solidFill>
                <a:ea typeface="微软雅黑" panose="020B0503020204020204" pitchFamily="34" charset="-122"/>
              </a:rPr>
              <a:t>业</a:t>
            </a:r>
            <a:r>
              <a:rPr lang="en-US" altLang="zh-CN" sz="100" dirty="0" smtClean="0">
                <a:solidFill>
                  <a:srgbClr val="5C0000"/>
                </a:solidFill>
                <a:ea typeface="微软雅黑" panose="020B0503020204020204" pitchFamily="34" charset="-122"/>
              </a:rPr>
              <a:t>PPT</a:t>
            </a:r>
            <a:r>
              <a:rPr lang="zh-CN" altLang="en-US" sz="100" dirty="0" smtClean="0">
                <a:solidFill>
                  <a:srgbClr val="5C0000"/>
                </a:solidFill>
                <a:ea typeface="微软雅黑" panose="020B0503020204020204" pitchFamily="34" charset="-122"/>
              </a:rPr>
              <a:t>模板</a:t>
            </a:r>
            <a:r>
              <a:rPr lang="en-US" altLang="zh-CN" sz="100" dirty="0">
                <a:solidFill>
                  <a:srgbClr val="5C0000"/>
                </a:solidFill>
                <a:ea typeface="微软雅黑" panose="020B0503020204020204" pitchFamily="34" charset="-122"/>
              </a:rPr>
              <a:t>http://www.1ppt.com/hangye/</a:t>
            </a:r>
            <a:endParaRPr lang="en-US" altLang="zh-CN" sz="100" dirty="0" smtClean="0">
              <a:solidFill>
                <a:srgbClr val="5C0000"/>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500"/>
                            </p:stCondLst>
                            <p:childTnLst>
                              <p:par>
                                <p:cTn id="13" presetID="22" presetClass="entr" presetSubtype="2"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right)">
                                      <p:cBhvr>
                                        <p:cTn id="15" dur="500"/>
                                        <p:tgtEl>
                                          <p:spTgt spid="24"/>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pic>
        <p:nvPicPr>
          <p:cNvPr id="3" name="图片 2"/>
          <p:cNvPicPr>
            <a:picLocks noChangeAspect="1"/>
          </p:cNvPicPr>
          <p:nvPr/>
        </p:nvPicPr>
        <p:blipFill>
          <a:blip r:embed="rId1" cstate="screen"/>
          <a:stretch>
            <a:fillRect/>
          </a:stretch>
        </p:blipFill>
        <p:spPr>
          <a:xfrm>
            <a:off x="2772863" y="1045877"/>
            <a:ext cx="6749156" cy="4766247"/>
          </a:xfrm>
          <a:prstGeom prst="rect">
            <a:avLst/>
          </a:prstGeom>
        </p:spPr>
      </p:pic>
      <p:grpSp>
        <p:nvGrpSpPr>
          <p:cNvPr id="4" name="组合 3"/>
          <p:cNvGrpSpPr/>
          <p:nvPr/>
        </p:nvGrpSpPr>
        <p:grpSpPr>
          <a:xfrm>
            <a:off x="7447954" y="1811298"/>
            <a:ext cx="2968014" cy="1650724"/>
            <a:chOff x="7486054" y="1984621"/>
            <a:chExt cx="2968014" cy="1650724"/>
          </a:xfrm>
        </p:grpSpPr>
        <p:pic>
          <p:nvPicPr>
            <p:cNvPr id="5" name="图片 4"/>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7486054" y="1984621"/>
              <a:ext cx="804288" cy="773354"/>
            </a:xfrm>
            <a:prstGeom prst="rect">
              <a:avLst/>
            </a:prstGeom>
          </p:spPr>
        </p:pic>
        <p:grpSp>
          <p:nvGrpSpPr>
            <p:cNvPr id="6" name="组合 5"/>
            <p:cNvGrpSpPr/>
            <p:nvPr/>
          </p:nvGrpSpPr>
          <p:grpSpPr>
            <a:xfrm>
              <a:off x="8308006" y="2173651"/>
              <a:ext cx="2146062" cy="1461694"/>
              <a:chOff x="7944096" y="1492775"/>
              <a:chExt cx="2146062" cy="1461694"/>
            </a:xfrm>
          </p:grpSpPr>
          <p:sp>
            <p:nvSpPr>
              <p:cNvPr id="7" name="文本框 6"/>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9" name="文本框 8"/>
              <p:cNvSpPr txBox="1"/>
              <p:nvPr/>
            </p:nvSpPr>
            <p:spPr>
              <a:xfrm>
                <a:off x="7944096" y="2031139"/>
                <a:ext cx="2146062" cy="923330"/>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grpSp>
        <p:nvGrpSpPr>
          <p:cNvPr id="15" name="组合 14"/>
          <p:cNvGrpSpPr/>
          <p:nvPr/>
        </p:nvGrpSpPr>
        <p:grpSpPr>
          <a:xfrm>
            <a:off x="7447954" y="3847775"/>
            <a:ext cx="2968014" cy="1650724"/>
            <a:chOff x="7486054" y="1984621"/>
            <a:chExt cx="2968014" cy="1650724"/>
          </a:xfrm>
        </p:grpSpPr>
        <p:pic>
          <p:nvPicPr>
            <p:cNvPr id="16" name="图片 15"/>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7486054" y="1984621"/>
              <a:ext cx="804288" cy="773354"/>
            </a:xfrm>
            <a:prstGeom prst="rect">
              <a:avLst/>
            </a:prstGeom>
          </p:spPr>
        </p:pic>
        <p:grpSp>
          <p:nvGrpSpPr>
            <p:cNvPr id="17" name="组合 16"/>
            <p:cNvGrpSpPr/>
            <p:nvPr/>
          </p:nvGrpSpPr>
          <p:grpSpPr>
            <a:xfrm>
              <a:off x="8308006" y="2173651"/>
              <a:ext cx="2146062" cy="1461694"/>
              <a:chOff x="7944096" y="1492775"/>
              <a:chExt cx="2146062" cy="1461694"/>
            </a:xfrm>
          </p:grpSpPr>
          <p:sp>
            <p:nvSpPr>
              <p:cNvPr id="18" name="文本框 17"/>
              <p:cNvSpPr txBox="1"/>
              <p:nvPr/>
            </p:nvSpPr>
            <p:spPr>
              <a:xfrm>
                <a:off x="7944096" y="1492775"/>
                <a:ext cx="800219" cy="461665"/>
              </a:xfrm>
              <a:prstGeom prst="rect">
                <a:avLst/>
              </a:prstGeom>
              <a:noFill/>
            </p:spPr>
            <p:txBody>
              <a:bodyPr wrap="non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19" name="文本框 18"/>
              <p:cNvSpPr txBox="1"/>
              <p:nvPr/>
            </p:nvSpPr>
            <p:spPr>
              <a:xfrm>
                <a:off x="7944096" y="2031139"/>
                <a:ext cx="2146062" cy="923330"/>
              </a:xfrm>
              <a:prstGeom prst="rect">
                <a:avLst/>
              </a:prstGeom>
              <a:noFill/>
            </p:spPr>
            <p:txBody>
              <a:bodyPr wrap="square" rtlCol="0">
                <a:spAutoFit/>
              </a:bodyPr>
              <a:lstStyle/>
              <a:p>
                <a:pP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grpSp>
        <p:nvGrpSpPr>
          <p:cNvPr id="20" name="组合 19"/>
          <p:cNvGrpSpPr/>
          <p:nvPr/>
        </p:nvGrpSpPr>
        <p:grpSpPr>
          <a:xfrm>
            <a:off x="1940209" y="3847775"/>
            <a:ext cx="2845403" cy="1650724"/>
            <a:chOff x="8010809" y="1984621"/>
            <a:chExt cx="2845403" cy="1650724"/>
          </a:xfrm>
        </p:grpSpPr>
        <p:pic>
          <p:nvPicPr>
            <p:cNvPr id="21" name="图片 20"/>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10051924" y="1984621"/>
              <a:ext cx="804288" cy="773354"/>
            </a:xfrm>
            <a:prstGeom prst="rect">
              <a:avLst/>
            </a:prstGeom>
          </p:spPr>
        </p:pic>
        <p:grpSp>
          <p:nvGrpSpPr>
            <p:cNvPr id="22" name="组合 21"/>
            <p:cNvGrpSpPr/>
            <p:nvPr/>
          </p:nvGrpSpPr>
          <p:grpSpPr>
            <a:xfrm>
              <a:off x="8010809" y="2173651"/>
              <a:ext cx="2146062" cy="1461694"/>
              <a:chOff x="7646899" y="1492775"/>
              <a:chExt cx="2146062" cy="1461694"/>
            </a:xfrm>
          </p:grpSpPr>
          <p:sp>
            <p:nvSpPr>
              <p:cNvPr id="23" name="文本框 22"/>
              <p:cNvSpPr txBox="1"/>
              <p:nvPr/>
            </p:nvSpPr>
            <p:spPr>
              <a:xfrm>
                <a:off x="8992742"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4" name="文本框 23"/>
              <p:cNvSpPr txBox="1"/>
              <p:nvPr/>
            </p:nvSpPr>
            <p:spPr>
              <a:xfrm>
                <a:off x="7646899" y="2031139"/>
                <a:ext cx="2146062" cy="923330"/>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grpSp>
        <p:nvGrpSpPr>
          <p:cNvPr id="25" name="组合 24"/>
          <p:cNvGrpSpPr/>
          <p:nvPr/>
        </p:nvGrpSpPr>
        <p:grpSpPr>
          <a:xfrm>
            <a:off x="1940209" y="1811298"/>
            <a:ext cx="2845403" cy="1650724"/>
            <a:chOff x="8010809" y="1984621"/>
            <a:chExt cx="2845403" cy="1650724"/>
          </a:xfrm>
        </p:grpSpPr>
        <p:pic>
          <p:nvPicPr>
            <p:cNvPr id="26" name="图片 25"/>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932"/>
                      </a14:imgEffect>
                    </a14:imgLayer>
                  </a14:imgProps>
                </a:ext>
              </a:extLst>
            </a:blip>
            <a:srcRect/>
            <a:stretch>
              <a:fillRect/>
            </a:stretch>
          </p:blipFill>
          <p:spPr>
            <a:xfrm>
              <a:off x="10051924" y="1984621"/>
              <a:ext cx="804288" cy="773354"/>
            </a:xfrm>
            <a:prstGeom prst="rect">
              <a:avLst/>
            </a:prstGeom>
          </p:spPr>
        </p:pic>
        <p:grpSp>
          <p:nvGrpSpPr>
            <p:cNvPr id="27" name="组合 26"/>
            <p:cNvGrpSpPr/>
            <p:nvPr/>
          </p:nvGrpSpPr>
          <p:grpSpPr>
            <a:xfrm>
              <a:off x="8010809" y="2173651"/>
              <a:ext cx="2146062" cy="1461694"/>
              <a:chOff x="7646899" y="1492775"/>
              <a:chExt cx="2146062" cy="1461694"/>
            </a:xfrm>
          </p:grpSpPr>
          <p:sp>
            <p:nvSpPr>
              <p:cNvPr id="28" name="文本框 27"/>
              <p:cNvSpPr txBox="1"/>
              <p:nvPr/>
            </p:nvSpPr>
            <p:spPr>
              <a:xfrm>
                <a:off x="8992742" y="1492775"/>
                <a:ext cx="800219" cy="461665"/>
              </a:xfrm>
              <a:prstGeom prst="rect">
                <a:avLst/>
              </a:prstGeom>
              <a:noFill/>
            </p:spPr>
            <p:txBody>
              <a:bodyPr wrap="none" rtlCol="0">
                <a:spAutoFit/>
              </a:bodyPr>
              <a:lstStyle/>
              <a:p>
                <a:pPr algn="r"/>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29" name="文本框 28"/>
              <p:cNvSpPr txBox="1"/>
              <p:nvPr/>
            </p:nvSpPr>
            <p:spPr>
              <a:xfrm>
                <a:off x="7646899" y="2031139"/>
                <a:ext cx="2146062" cy="923330"/>
              </a:xfrm>
              <a:prstGeom prst="rect">
                <a:avLst/>
              </a:prstGeom>
              <a:noFill/>
            </p:spPr>
            <p:txBody>
              <a:bodyPr wrap="square" rtlCol="0">
                <a:spAutoFit/>
              </a:bodyPr>
              <a:lstStyle/>
              <a:p>
                <a:pPr algn="r">
                  <a:lnSpc>
                    <a:spcPct val="150000"/>
                  </a:lnSpc>
                </a:pPr>
                <a:r>
                  <a:rPr lang="zh-CN" altLang="en-US" sz="1200" dirty="0">
                    <a:solidFill>
                      <a:schemeClr val="bg1">
                        <a:lumMod val="85000"/>
                      </a:schemeClr>
                    </a:solidFill>
                    <a:cs typeface="+mn-ea"/>
                    <a:sym typeface="+mn-lt"/>
                  </a:rPr>
                  <a:t>点击此处添加具体文本说明内容点击此处添加具体文本说明内容点击此处添加具</a:t>
                </a:r>
                <a:endParaRPr lang="zh-CN" altLang="en-US" sz="1200" dirty="0">
                  <a:solidFill>
                    <a:schemeClr val="bg1">
                      <a:lumMod val="85000"/>
                    </a:schemeClr>
                  </a:solidFill>
                  <a:cs typeface="+mn-ea"/>
                  <a:sym typeface="+mn-lt"/>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outVertical)">
                                      <p:cBhvr>
                                        <p:cTn id="14" dur="500"/>
                                        <p:tgtEl>
                                          <p:spTgt spid="4"/>
                                        </p:tgtEl>
                                      </p:cBhvr>
                                    </p:animEffect>
                                  </p:childTnLst>
                                </p:cTn>
                              </p:par>
                            </p:childTnLst>
                          </p:cTn>
                        </p:par>
                        <p:par>
                          <p:cTn id="15" fill="hold">
                            <p:stCondLst>
                              <p:cond delay="1500"/>
                            </p:stCondLst>
                            <p:childTnLst>
                              <p:par>
                                <p:cTn id="16" presetID="16" presetClass="entr" presetSubtype="37"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outVertical)">
                                      <p:cBhvr>
                                        <p:cTn id="18" dur="500"/>
                                        <p:tgtEl>
                                          <p:spTgt spid="15"/>
                                        </p:tgtEl>
                                      </p:cBhvr>
                                    </p:animEffect>
                                  </p:childTnLst>
                                </p:cTn>
                              </p:par>
                            </p:childTnLst>
                          </p:cTn>
                        </p:par>
                        <p:par>
                          <p:cTn id="19" fill="hold">
                            <p:stCondLst>
                              <p:cond delay="2000"/>
                            </p:stCondLst>
                            <p:childTnLst>
                              <p:par>
                                <p:cTn id="20" presetID="16" presetClass="entr" presetSubtype="37"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outVertical)">
                                      <p:cBhvr>
                                        <p:cTn id="22" dur="500"/>
                                        <p:tgtEl>
                                          <p:spTgt spid="20"/>
                                        </p:tgtEl>
                                      </p:cBhvr>
                                    </p:animEffect>
                                  </p:childTnLst>
                                </p:cTn>
                              </p:par>
                            </p:childTnLst>
                          </p:cTn>
                        </p:par>
                        <p:par>
                          <p:cTn id="23" fill="hold">
                            <p:stCondLst>
                              <p:cond delay="2500"/>
                            </p:stCondLst>
                            <p:childTnLst>
                              <p:par>
                                <p:cTn id="24" presetID="16" presetClass="entr" presetSubtype="37"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barn(outVertical)">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166930" y="450138"/>
            <a:ext cx="3858141" cy="584775"/>
          </a:xfrm>
          <a:prstGeom prst="rect">
            <a:avLst/>
          </a:prstGeom>
          <a:noFill/>
        </p:spPr>
        <p:txBody>
          <a:bodyPr wrap="square" rtlCol="0">
            <a:spAutoFit/>
          </a:bodyPr>
          <a:lstStyle/>
          <a:p>
            <a:pPr algn="ctr"/>
            <a:r>
              <a:rPr lang="zh-CN" altLang="en-US" sz="3200" dirty="0">
                <a:solidFill>
                  <a:srgbClr val="FEEDB3"/>
                </a:solidFill>
                <a:cs typeface="+mn-ea"/>
                <a:sym typeface="+mn-lt"/>
              </a:rPr>
              <a:t>梦醒繁华</a:t>
            </a:r>
            <a:endParaRPr lang="zh-CN" altLang="en-US" sz="3200" dirty="0">
              <a:solidFill>
                <a:srgbClr val="FEEDB3"/>
              </a:solidFill>
              <a:cs typeface="+mn-ea"/>
              <a:sym typeface="+mn-lt"/>
            </a:endParaRPr>
          </a:p>
        </p:txBody>
      </p:sp>
      <p:grpSp>
        <p:nvGrpSpPr>
          <p:cNvPr id="2" name="组合 1"/>
          <p:cNvGrpSpPr/>
          <p:nvPr/>
        </p:nvGrpSpPr>
        <p:grpSpPr>
          <a:xfrm>
            <a:off x="-531585" y="1435100"/>
            <a:ext cx="7678998" cy="5422900"/>
            <a:chOff x="-112485" y="1435100"/>
            <a:chExt cx="7678998" cy="5422900"/>
          </a:xfrm>
        </p:grpSpPr>
        <p:pic>
          <p:nvPicPr>
            <p:cNvPr id="3" name="图片 2"/>
            <p:cNvPicPr>
              <a:picLocks noChangeAspect="1"/>
            </p:cNvPicPr>
            <p:nvPr/>
          </p:nvPicPr>
          <p:blipFill>
            <a:blip r:embed="rId1" cstate="screen"/>
            <a:stretch>
              <a:fillRect/>
            </a:stretch>
          </p:blipFill>
          <p:spPr>
            <a:xfrm>
              <a:off x="-112485" y="1435100"/>
              <a:ext cx="7678998" cy="5422900"/>
            </a:xfrm>
            <a:prstGeom prst="rect">
              <a:avLst/>
            </a:prstGeom>
          </p:spPr>
        </p:pic>
        <p:pic>
          <p:nvPicPr>
            <p:cNvPr id="4" name="图片 3"/>
            <p:cNvPicPr>
              <a:picLocks noChangeAspect="1"/>
            </p:cNvPicPr>
            <p:nvPr/>
          </p:nvPicPr>
          <p:blipFill>
            <a:blip r:embed="rId2" cstate="screen"/>
            <a:stretch>
              <a:fillRect/>
            </a:stretch>
          </p:blipFill>
          <p:spPr>
            <a:xfrm>
              <a:off x="674915" y="3543300"/>
              <a:ext cx="4284133" cy="3025450"/>
            </a:xfrm>
            <a:prstGeom prst="rect">
              <a:avLst/>
            </a:prstGeom>
          </p:spPr>
        </p:pic>
      </p:grpSp>
      <p:grpSp>
        <p:nvGrpSpPr>
          <p:cNvPr id="6" name="组合 5"/>
          <p:cNvGrpSpPr/>
          <p:nvPr/>
        </p:nvGrpSpPr>
        <p:grpSpPr>
          <a:xfrm>
            <a:off x="4858960" y="2624216"/>
            <a:ext cx="5315570" cy="2189084"/>
            <a:chOff x="3593648" y="1753206"/>
            <a:chExt cx="5315570" cy="2189084"/>
          </a:xfrm>
        </p:grpSpPr>
        <p:sp>
          <p:nvSpPr>
            <p:cNvPr id="7" name="文本框 6"/>
            <p:cNvSpPr txBox="1"/>
            <p:nvPr/>
          </p:nvSpPr>
          <p:spPr>
            <a:xfrm>
              <a:off x="8355220" y="1753206"/>
              <a:ext cx="553998" cy="931784"/>
            </a:xfrm>
            <a:prstGeom prst="rect">
              <a:avLst/>
            </a:prstGeom>
            <a:noFill/>
          </p:spPr>
          <p:txBody>
            <a:bodyPr vert="eaVert" wrap="square" rtlCol="0">
              <a:spAutoFit/>
            </a:bodyPr>
            <a:lstStyle/>
            <a:p>
              <a:r>
                <a:rPr lang="zh-CN" altLang="en-US" sz="2400" dirty="0">
                  <a:solidFill>
                    <a:schemeClr val="bg1">
                      <a:lumMod val="95000"/>
                    </a:schemeClr>
                  </a:solidFill>
                  <a:cs typeface="+mn-ea"/>
                  <a:sym typeface="+mn-lt"/>
                </a:rPr>
                <a:t>宜居</a:t>
              </a:r>
              <a:endParaRPr lang="zh-CN" altLang="en-US" sz="2400" dirty="0">
                <a:solidFill>
                  <a:schemeClr val="bg1">
                    <a:lumMod val="95000"/>
                  </a:schemeClr>
                </a:solidFill>
                <a:cs typeface="+mn-ea"/>
                <a:sym typeface="+mn-lt"/>
              </a:endParaRPr>
            </a:p>
          </p:txBody>
        </p:sp>
        <p:sp>
          <p:nvSpPr>
            <p:cNvPr id="9" name="文本框 8"/>
            <p:cNvSpPr txBox="1"/>
            <p:nvPr/>
          </p:nvSpPr>
          <p:spPr>
            <a:xfrm>
              <a:off x="3593648" y="1753206"/>
              <a:ext cx="4616648" cy="2189084"/>
            </a:xfrm>
            <a:prstGeom prst="rect">
              <a:avLst/>
            </a:prstGeom>
            <a:noFill/>
          </p:spPr>
          <p:txBody>
            <a:bodyPr vert="eaVert" wrap="square" rtlCol="0">
              <a:spAutoFit/>
            </a:bodyPr>
            <a:lstStyle/>
            <a:p>
              <a:pPr>
                <a:lnSpc>
                  <a:spcPct val="200000"/>
                </a:lnSpc>
              </a:pPr>
              <a:r>
                <a:rPr lang="zh-CN" altLang="en-US" sz="1200" dirty="0">
                  <a:solidFill>
                    <a:schemeClr val="bg1">
                      <a:lumMod val="85000"/>
                    </a:schemeClr>
                  </a:solidFill>
                  <a:cs typeface="+mn-ea"/>
                  <a:sym typeface="+mn-lt"/>
                </a:rPr>
                <a:t>点击此处添加具体文本说明内容点击此处添加具体文本说明内容点点击此处添加具体文本说明内容点击此处添加具体文本说明内容点点击此处添加具体文本说明内容点击此处添加具体文本说明内容添加具体文本说明内容点击此处添加具体文本说明内容点点击此处添加具体文本说明内容点击此处添加具体文本说明内容</a:t>
              </a:r>
              <a:endParaRPr lang="zh-CN" altLang="en-US" sz="1200" dirty="0">
                <a:solidFill>
                  <a:schemeClr val="bg1">
                    <a:lumMod val="85000"/>
                  </a:schemeClr>
                </a:solidFill>
                <a:cs typeface="+mn-ea"/>
                <a:sym typeface="+mn-lt"/>
              </a:endParaRPr>
            </a:p>
            <a:p>
              <a:pPr>
                <a:lnSpc>
                  <a:spcPct val="200000"/>
                </a:lnSpc>
              </a:pPr>
              <a:endParaRPr lang="zh-CN" altLang="en-US" sz="1200" dirty="0">
                <a:solidFill>
                  <a:schemeClr val="bg1">
                    <a:lumMod val="85000"/>
                  </a:schemeClr>
                </a:solidFill>
                <a:cs typeface="+mn-ea"/>
                <a:sym typeface="+mn-lt"/>
              </a:endParaRPr>
            </a:p>
            <a:p>
              <a:pPr>
                <a:lnSpc>
                  <a:spcPct val="200000"/>
                </a:lnSpc>
              </a:pPr>
              <a:endParaRPr lang="zh-CN" altLang="en-US" sz="1200" dirty="0">
                <a:solidFill>
                  <a:schemeClr val="bg1">
                    <a:lumMod val="8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1999" cy="6858000"/>
          </a:xfrm>
          <a:prstGeom prst="rect">
            <a:avLst/>
          </a:prstGeom>
        </p:spPr>
      </p:pic>
      <p:pic>
        <p:nvPicPr>
          <p:cNvPr id="16" name="图片 15"/>
          <p:cNvPicPr>
            <a:picLocks noChangeAspect="1"/>
          </p:cNvPicPr>
          <p:nvPr/>
        </p:nvPicPr>
        <p:blipFill rotWithShape="1">
          <a:blip r:embed="rId2" cstate="screen"/>
          <a:srcRect/>
          <a:stretch>
            <a:fillRect/>
          </a:stretch>
        </p:blipFill>
        <p:spPr>
          <a:xfrm>
            <a:off x="9616967" y="0"/>
            <a:ext cx="2575034" cy="3048000"/>
          </a:xfrm>
          <a:prstGeom prst="rect">
            <a:avLst/>
          </a:prstGeom>
        </p:spPr>
      </p:pic>
      <p:sp>
        <p:nvSpPr>
          <p:cNvPr id="3" name="矩形 2"/>
          <p:cNvSpPr/>
          <p:nvPr/>
        </p:nvSpPr>
        <p:spPr>
          <a:xfrm>
            <a:off x="8262792" y="451947"/>
            <a:ext cx="2750852" cy="6013490"/>
          </a:xfrm>
          <a:prstGeom prst="rect">
            <a:avLst/>
          </a:prstGeom>
          <a:blipFill dpi="0" rotWithShape="1">
            <a:blip r:embed="rId3">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1" name="图片 20"/>
          <p:cNvPicPr>
            <a:picLocks noChangeAspect="1"/>
          </p:cNvPicPr>
          <p:nvPr/>
        </p:nvPicPr>
        <p:blipFill rotWithShape="1">
          <a:blip r:embed="rId4" cstate="screen"/>
          <a:srcRect/>
          <a:stretch>
            <a:fillRect/>
          </a:stretch>
        </p:blipFill>
        <p:spPr>
          <a:xfrm>
            <a:off x="9338982" y="1219200"/>
            <a:ext cx="1092320" cy="850900"/>
          </a:xfrm>
          <a:prstGeom prst="rect">
            <a:avLst/>
          </a:prstGeom>
        </p:spPr>
      </p:pic>
      <p:pic>
        <p:nvPicPr>
          <p:cNvPr id="24" name="图片 23"/>
          <p:cNvPicPr>
            <a:picLocks noChangeAspect="1"/>
          </p:cNvPicPr>
          <p:nvPr/>
        </p:nvPicPr>
        <p:blipFill rotWithShape="1">
          <a:blip r:embed="rId5" cstate="screen"/>
          <a:srcRect/>
          <a:stretch>
            <a:fillRect/>
          </a:stretch>
        </p:blipFill>
        <p:spPr>
          <a:xfrm>
            <a:off x="7022052" y="4870069"/>
            <a:ext cx="5169948" cy="1981582"/>
          </a:xfrm>
          <a:prstGeom prst="rect">
            <a:avLst/>
          </a:prstGeom>
        </p:spPr>
      </p:pic>
      <p:pic>
        <p:nvPicPr>
          <p:cNvPr id="15" name="图片 14"/>
          <p:cNvPicPr>
            <a:picLocks noChangeAspect="1"/>
          </p:cNvPicPr>
          <p:nvPr/>
        </p:nvPicPr>
        <p:blipFill rotWithShape="1">
          <a:blip r:embed="rId6"/>
          <a:srcRect/>
          <a:stretch>
            <a:fillRect/>
          </a:stretch>
        </p:blipFill>
        <p:spPr>
          <a:xfrm>
            <a:off x="-1" y="6349"/>
            <a:ext cx="4212990" cy="4141457"/>
          </a:xfrm>
          <a:prstGeom prst="rect">
            <a:avLst/>
          </a:prstGeom>
        </p:spPr>
      </p:pic>
      <p:pic>
        <p:nvPicPr>
          <p:cNvPr id="26" name="图片 25"/>
          <p:cNvPicPr>
            <a:picLocks noChangeAspect="1"/>
          </p:cNvPicPr>
          <p:nvPr/>
        </p:nvPicPr>
        <p:blipFill rotWithShape="1">
          <a:blip r:embed="rId7"/>
          <a:srcRect/>
          <a:stretch>
            <a:fillRect/>
          </a:stretch>
        </p:blipFill>
        <p:spPr>
          <a:xfrm>
            <a:off x="639656" y="4219052"/>
            <a:ext cx="3830744" cy="2544081"/>
          </a:xfrm>
          <a:prstGeom prst="rect">
            <a:avLst/>
          </a:prstGeom>
        </p:spPr>
      </p:pic>
      <p:grpSp>
        <p:nvGrpSpPr>
          <p:cNvPr id="52" name="组合 51"/>
          <p:cNvGrpSpPr/>
          <p:nvPr/>
        </p:nvGrpSpPr>
        <p:grpSpPr>
          <a:xfrm>
            <a:off x="2964540" y="2268270"/>
            <a:ext cx="6891999" cy="2321461"/>
            <a:chOff x="2964540" y="2055843"/>
            <a:chExt cx="6891999" cy="2321461"/>
          </a:xfrm>
        </p:grpSpPr>
        <p:grpSp>
          <p:nvGrpSpPr>
            <p:cNvPr id="50" name="组合 49"/>
            <p:cNvGrpSpPr/>
            <p:nvPr/>
          </p:nvGrpSpPr>
          <p:grpSpPr>
            <a:xfrm>
              <a:off x="2964540" y="2055843"/>
              <a:ext cx="6262921" cy="2321461"/>
              <a:chOff x="3450510" y="2055843"/>
              <a:chExt cx="6262921" cy="2321461"/>
            </a:xfrm>
          </p:grpSpPr>
          <p:sp>
            <p:nvSpPr>
              <p:cNvPr id="19" name="文本框 18"/>
              <p:cNvSpPr txBox="1"/>
              <p:nvPr/>
            </p:nvSpPr>
            <p:spPr>
              <a:xfrm>
                <a:off x="3580932" y="2308519"/>
                <a:ext cx="6083717" cy="1862048"/>
              </a:xfrm>
              <a:prstGeom prst="rect">
                <a:avLst/>
              </a:prstGeom>
              <a:noFill/>
            </p:spPr>
            <p:txBody>
              <a:bodyPr wrap="none" rtlCol="0">
                <a:spAutoFit/>
              </a:bodyPr>
              <a:lstStyle/>
              <a:p>
                <a:r>
                  <a:rPr lang="zh-CN" altLang="en-US" sz="11500" dirty="0">
                    <a:blipFill dpi="0" rotWithShape="1">
                      <a:blip r:embed="rId8"/>
                      <a:srcRect/>
                      <a:stretch>
                        <a:fillRect/>
                      </a:stretch>
                    </a:blipFill>
                    <a:cs typeface="+mn-ea"/>
                    <a:sym typeface="+mn-lt"/>
                  </a:rPr>
                  <a:t>鸟语花香</a:t>
                </a:r>
                <a:endParaRPr lang="zh-CN" altLang="en-US" sz="11500" dirty="0">
                  <a:blipFill dpi="0" rotWithShape="1">
                    <a:blip r:embed="rId8"/>
                    <a:srcRect/>
                    <a:stretch>
                      <a:fillRect/>
                    </a:stretch>
                  </a:blipFill>
                  <a:cs typeface="+mn-ea"/>
                  <a:sym typeface="+mn-lt"/>
                </a:endParaRPr>
              </a:p>
            </p:txBody>
          </p:sp>
          <p:grpSp>
            <p:nvGrpSpPr>
              <p:cNvPr id="45" name="组合 44"/>
              <p:cNvGrpSpPr/>
              <p:nvPr/>
            </p:nvGrpSpPr>
            <p:grpSpPr>
              <a:xfrm>
                <a:off x="3450512" y="2055843"/>
                <a:ext cx="5715000" cy="2307204"/>
                <a:chOff x="3670300" y="2070100"/>
                <a:chExt cx="5715000" cy="2307204"/>
              </a:xfrm>
            </p:grpSpPr>
            <p:cxnSp>
              <p:nvCxnSpPr>
                <p:cNvPr id="41" name="直接连接符 40"/>
                <p:cNvCxnSpPr/>
                <p:nvPr/>
              </p:nvCxnSpPr>
              <p:spPr>
                <a:xfrm>
                  <a:off x="3670300" y="4377304"/>
                  <a:ext cx="5715000"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rot="10800000">
                <a:off x="3450510" y="2070100"/>
                <a:ext cx="6262921" cy="2307204"/>
                <a:chOff x="3670300" y="2070100"/>
                <a:chExt cx="6262921" cy="2307204"/>
              </a:xfrm>
            </p:grpSpPr>
            <p:cxnSp>
              <p:nvCxnSpPr>
                <p:cNvPr id="47" name="直接连接符 46"/>
                <p:cNvCxnSpPr/>
                <p:nvPr/>
              </p:nvCxnSpPr>
              <p:spPr>
                <a:xfrm rot="10800000" flipH="1">
                  <a:off x="3670300" y="4377304"/>
                  <a:ext cx="6262921" cy="0"/>
                </a:xfrm>
                <a:prstGeom prst="line">
                  <a:avLst/>
                </a:prstGeom>
                <a:ln>
                  <a:gradFill flip="none" rotWithShape="1">
                    <a:gsLst>
                      <a:gs pos="0">
                        <a:srgbClr val="FFFDB6"/>
                      </a:gs>
                      <a:gs pos="47000">
                        <a:srgbClr val="BD712F"/>
                      </a:gs>
                      <a:gs pos="98851">
                        <a:srgbClr val="910720"/>
                      </a:gs>
                      <a:gs pos="75000">
                        <a:srgbClr val="963C1B"/>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3670300" y="2070100"/>
                  <a:ext cx="0" cy="2307204"/>
                </a:xfrm>
                <a:prstGeom prst="line">
                  <a:avLst/>
                </a:prstGeom>
                <a:ln>
                  <a:gradFill flip="none" rotWithShape="1">
                    <a:gsLst>
                      <a:gs pos="0">
                        <a:srgbClr val="FFFDB6"/>
                      </a:gs>
                      <a:gs pos="47000">
                        <a:srgbClr val="BD712F"/>
                      </a:gs>
                      <a:gs pos="98851">
                        <a:srgbClr val="910720"/>
                      </a:gs>
                      <a:gs pos="75000">
                        <a:srgbClr val="963C1B"/>
                      </a:gs>
                    </a:gsLst>
                    <a:lin ang="5400000" scaled="1"/>
                    <a:tileRect/>
                  </a:gradFill>
                </a:ln>
              </p:spPr>
              <p:style>
                <a:lnRef idx="1">
                  <a:schemeClr val="accent1"/>
                </a:lnRef>
                <a:fillRef idx="0">
                  <a:schemeClr val="accent1"/>
                </a:fillRef>
                <a:effectRef idx="0">
                  <a:schemeClr val="accent1"/>
                </a:effectRef>
                <a:fontRef idx="minor">
                  <a:schemeClr val="tx1"/>
                </a:fontRef>
              </p:style>
            </p:cxnSp>
          </p:grpSp>
        </p:grpSp>
        <p:pic>
          <p:nvPicPr>
            <p:cNvPr id="20" name="图片 19"/>
            <p:cNvPicPr>
              <a:picLocks noChangeAspect="1"/>
            </p:cNvPicPr>
            <p:nvPr/>
          </p:nvPicPr>
          <p:blipFill rotWithShape="1">
            <a:blip r:embed="rId9" cstate="screen"/>
            <a:srcRect/>
            <a:stretch>
              <a:fillRect/>
            </a:stretch>
          </p:blipFill>
          <p:spPr>
            <a:xfrm>
              <a:off x="8472071" y="2226892"/>
              <a:ext cx="1384468" cy="198120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outVertical)">
                                      <p:cBhvr>
                                        <p:cTn id="7"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PRING_PRESENTATION_TITLE" val="hongse"/>
</p:tagLst>
</file>

<file path=ppt/theme/theme1.xml><?xml version="1.0" encoding="utf-8"?>
<a:theme xmlns:a="http://schemas.openxmlformats.org/drawingml/2006/main" name="房地产策划">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y1cl24r2">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2834</Words>
  <Application>WPS 演示</Application>
  <PresentationFormat>自定义</PresentationFormat>
  <Paragraphs>329</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微软雅黑</vt:lpstr>
      <vt:lpstr>义启小魏楷</vt:lpstr>
      <vt:lpstr>Arial Unicode MS</vt:lpstr>
      <vt:lpstr>等线</vt:lpstr>
      <vt:lpstr>汉仪中圆简</vt:lpstr>
      <vt:lpstr>Arial</vt:lpstr>
      <vt:lpstr>Calibri</vt:lpstr>
      <vt:lpstr>房地产策划</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房地产</dc:title>
  <dc:creator>第一PPT</dc:creator>
  <cp:keywords>www.1ppt.com</cp:keywords>
  <dc:description>www.1ppt.com</dc:description>
  <cp:lastModifiedBy>铭</cp:lastModifiedBy>
  <cp:revision>3</cp:revision>
  <dcterms:created xsi:type="dcterms:W3CDTF">2019-06-28T02:33:00Z</dcterms:created>
  <dcterms:modified xsi:type="dcterms:W3CDTF">2022-01-20T03:02:11Z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67082614895E4349BE0171F2080B5F1F</vt:lpwstr>
  </property>
  <property fmtid="{D5CDD505-2E9C-101B-9397-08002B2CF9AE}" pid="3" name="KSOProductBuildVer">
    <vt:lpwstr>2052-11.1.0.11045</vt:lpwstr>
  </property>
</Properties>
</file>