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.svg" ContentType="image/svg+xml"/>
  <Override PartName="/ppt/media/image2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09" r:id="rId3"/>
    <p:sldId id="410" r:id="rId4"/>
    <p:sldId id="413" r:id="rId5"/>
    <p:sldId id="411" r:id="rId6"/>
    <p:sldId id="418" r:id="rId7"/>
    <p:sldId id="414" r:id="rId8"/>
    <p:sldId id="412" r:id="rId9"/>
    <p:sldId id="420" r:id="rId10"/>
    <p:sldId id="415" r:id="rId11"/>
    <p:sldId id="421" r:id="rId12"/>
    <p:sldId id="422" r:id="rId13"/>
    <p:sldId id="416" r:id="rId14"/>
    <p:sldId id="419" r:id="rId15"/>
    <p:sldId id="423" r:id="rId16"/>
    <p:sldId id="417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747E"/>
    <a:srgbClr val="BEE2E5"/>
    <a:srgbClr val="FFFFFF"/>
    <a:srgbClr val="ECB880"/>
    <a:srgbClr val="EAB272"/>
    <a:srgbClr val="51AEB9"/>
    <a:srgbClr val="459EAB"/>
    <a:srgbClr val="D9D9D9"/>
    <a:srgbClr val="DCDCDC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88"/>
        <p:guide pos="383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117.xml"/><Relationship Id="rId7" Type="http://schemas.openxmlformats.org/officeDocument/2006/relationships/image" Target="../media/image4.png"/><Relationship Id="rId6" Type="http://schemas.openxmlformats.org/officeDocument/2006/relationships/tags" Target="../tags/tag116.xml"/><Relationship Id="rId5" Type="http://schemas.openxmlformats.org/officeDocument/2006/relationships/tags" Target="../tags/tag115.xml"/><Relationship Id="rId4" Type="http://schemas.openxmlformats.org/officeDocument/2006/relationships/tags" Target="../tags/tag114.xml"/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25.xml"/><Relationship Id="rId8" Type="http://schemas.openxmlformats.org/officeDocument/2006/relationships/tags" Target="../tags/tag124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127.xml"/><Relationship Id="rId11" Type="http://schemas.openxmlformats.org/officeDocument/2006/relationships/image" Target="../media/image4.png"/><Relationship Id="rId10" Type="http://schemas.openxmlformats.org/officeDocument/2006/relationships/tags" Target="../tags/tag126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37.xml"/><Relationship Id="rId8" Type="http://schemas.openxmlformats.org/officeDocument/2006/relationships/tags" Target="../tags/tag136.xml"/><Relationship Id="rId7" Type="http://schemas.openxmlformats.org/officeDocument/2006/relationships/tags" Target="../tags/tag135.xml"/><Relationship Id="rId6" Type="http://schemas.openxmlformats.org/officeDocument/2006/relationships/tags" Target="../tags/tag134.xml"/><Relationship Id="rId5" Type="http://schemas.openxmlformats.org/officeDocument/2006/relationships/tags" Target="../tags/tag133.xml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142.xml"/><Relationship Id="rId5" Type="http://schemas.openxmlformats.org/officeDocument/2006/relationships/tags" Target="../tags/tag141.xml"/><Relationship Id="rId4" Type="http://schemas.openxmlformats.org/officeDocument/2006/relationships/tags" Target="../tags/tag140.xml"/><Relationship Id="rId3" Type="http://schemas.openxmlformats.org/officeDocument/2006/relationships/tags" Target="../tags/tag139.xml"/><Relationship Id="rId2" Type="http://schemas.openxmlformats.org/officeDocument/2006/relationships/tags" Target="../tags/tag138.xml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145.xml"/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73.xml"/><Relationship Id="rId8" Type="http://schemas.openxmlformats.org/officeDocument/2006/relationships/tags" Target="../tags/tag72.xml"/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75.xml"/><Relationship Id="rId10" Type="http://schemas.openxmlformats.org/officeDocument/2006/relationships/tags" Target="../tags/tag7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82.xml"/><Relationship Id="rId6" Type="http://schemas.openxmlformats.org/officeDocument/2006/relationships/image" Target="../media/image4.png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90.xml"/><Relationship Id="rId8" Type="http://schemas.openxmlformats.org/officeDocument/2006/relationships/tags" Target="../tags/tag89.xml"/><Relationship Id="rId7" Type="http://schemas.openxmlformats.org/officeDocument/2006/relationships/tags" Target="../tags/tag88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4" Type="http://schemas.openxmlformats.org/officeDocument/2006/relationships/tags" Target="../tags/tag85.xml"/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6" Type="http://schemas.openxmlformats.org/officeDocument/2006/relationships/slideLayout" Target="../slideLayouts/slideLayout1.xml"/><Relationship Id="rId15" Type="http://schemas.openxmlformats.org/officeDocument/2006/relationships/tags" Target="../tags/tag92.xml"/><Relationship Id="rId14" Type="http://schemas.openxmlformats.org/officeDocument/2006/relationships/image" Target="../media/image2.svg"/><Relationship Id="rId13" Type="http://schemas.openxmlformats.org/officeDocument/2006/relationships/image" Target="../media/image6.png"/><Relationship Id="rId12" Type="http://schemas.openxmlformats.org/officeDocument/2006/relationships/image" Target="../media/image1.svg"/><Relationship Id="rId11" Type="http://schemas.openxmlformats.org/officeDocument/2006/relationships/image" Target="../media/image5.png"/><Relationship Id="rId10" Type="http://schemas.openxmlformats.org/officeDocument/2006/relationships/tags" Target="../tags/tag91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" Type="http://schemas.openxmlformats.org/officeDocument/2006/relationships/tags" Target="../tags/tag97.xml"/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07.xml"/><Relationship Id="rId8" Type="http://schemas.openxmlformats.org/officeDocument/2006/relationships/tags" Target="../tags/tag106.xml"/><Relationship Id="rId7" Type="http://schemas.openxmlformats.org/officeDocument/2006/relationships/tags" Target="../tags/tag105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4" Type="http://schemas.openxmlformats.org/officeDocument/2006/relationships/tags" Target="../tags/tag102.xml"/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109.xml"/><Relationship Id="rId11" Type="http://schemas.openxmlformats.org/officeDocument/2006/relationships/image" Target="../media/image4.png"/><Relationship Id="rId10" Type="http://schemas.openxmlformats.org/officeDocument/2006/relationships/tags" Target="../tags/tag108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599180" y="1398905"/>
            <a:ext cx="4970780" cy="1199515"/>
          </a:xfrm>
        </p:spPr>
        <p:txBody>
          <a:bodyPr/>
          <a:p>
            <a:r>
              <a:rPr lang="zh-CN" altLang="zh-CN" sz="66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欢乐动物城</a:t>
            </a:r>
            <a:endParaRPr lang="zh-CN" altLang="zh-CN" sz="66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43" name="副标题 4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6340" y="2371725"/>
            <a:ext cx="9799320" cy="567690"/>
          </a:xfrm>
        </p:spPr>
        <p:txBody>
          <a:bodyPr>
            <a:noAutofit/>
          </a:bodyPr>
          <a:p>
            <a:r>
              <a:rPr lang="zh-CN" altLang="en-US" sz="3200" b="1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可爱卡通教师教学通用</a:t>
            </a:r>
            <a:r>
              <a:rPr lang="en-US" altLang="zh-CN" sz="3200" b="1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PPT</a:t>
            </a:r>
            <a:r>
              <a:rPr lang="zh-CN" altLang="en-US" sz="3200" b="1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模板</a:t>
            </a:r>
            <a:endParaRPr lang="zh-CN" altLang="en-US" sz="3200" b="1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站酷快乐体2016修订版" panose="02010600030101010101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373948" y="2924810"/>
            <a:ext cx="74491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amet,Consecteture. Lorem ipsum dolor sit </a:t>
            </a:r>
            <a:r>
              <a:rPr lang="zh-CN" altLang="en-US" sz="2000" i="1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amet,consecteture</a:t>
            </a:r>
            <a:endParaRPr lang="zh-CN" altLang="en-US" sz="2000" i="1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4911090" y="4020820"/>
            <a:ext cx="2369185" cy="363220"/>
          </a:xfrm>
          <a:prstGeom prst="roundRect">
            <a:avLst>
              <a:gd name="adj" fmla="val 30861"/>
            </a:avLst>
          </a:prstGeom>
          <a:solidFill>
            <a:srgbClr val="3374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3630" y="3999865"/>
            <a:ext cx="1833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000">
                <a:solidFill>
                  <a:srgbClr val="FFFFFF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主讲人 ：老师</a:t>
            </a:r>
            <a:endParaRPr lang="zh-CN" altLang="en-US" sz="2000">
              <a:solidFill>
                <a:srgbClr val="FFFFFF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站酷快乐体2016修订版" panose="02010600030101010101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610610" y="427355"/>
            <a:ext cx="4970780" cy="747395"/>
          </a:xfrm>
        </p:spPr>
        <p:txBody>
          <a:bodyPr/>
          <a:p>
            <a:r>
              <a:rPr lang="zh-CN" altLang="en-US" sz="40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教学过程</a:t>
            </a:r>
            <a:endParaRPr lang="en-US" altLang="zh-CN" sz="40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638935" y="3901440"/>
            <a:ext cx="2334260" cy="1022350"/>
          </a:xfrm>
          <a:prstGeom prst="ellipse">
            <a:avLst/>
          </a:prstGeom>
          <a:solidFill>
            <a:srgbClr val="E7F2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59045" y="1993265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添加标题</a:t>
            </a:r>
            <a:endParaRPr lang="zh-CN" altLang="en-US" sz="28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6" name="副标题 14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3867150" y="2661285"/>
            <a:ext cx="4019550" cy="944880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amet,Consecteture.</a:t>
            </a:r>
            <a:r>
              <a:rPr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 </a:t>
            </a:r>
            <a:endParaRPr lang="en-US" altLang="zh-CN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788400" y="1993265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添加标题</a:t>
            </a:r>
            <a:endParaRPr lang="zh-CN" altLang="en-US" sz="28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8" name="副标题 14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7596505" y="2661285"/>
            <a:ext cx="4019550" cy="944880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amet,Consecteture.</a:t>
            </a:r>
            <a:r>
              <a:rPr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 </a:t>
            </a:r>
            <a:endParaRPr lang="en-US" altLang="zh-CN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74285" y="3901440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添加标题</a:t>
            </a:r>
            <a:endParaRPr lang="zh-CN" altLang="en-US" sz="28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9" name="副标题 14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3882390" y="4569460"/>
            <a:ext cx="4019550" cy="944880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amet,Consecteture.</a:t>
            </a:r>
            <a:r>
              <a:rPr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 </a:t>
            </a:r>
            <a:endParaRPr lang="en-US" altLang="zh-CN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803640" y="3901440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添加标题</a:t>
            </a:r>
            <a:endParaRPr lang="zh-CN" altLang="en-US" sz="28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2" name="副标题 14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7611745" y="4569460"/>
            <a:ext cx="4019550" cy="944880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amet,Consecteture.</a:t>
            </a:r>
            <a:r>
              <a:rPr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 </a:t>
            </a:r>
            <a:endParaRPr lang="en-US" altLang="zh-CN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pic>
        <p:nvPicPr>
          <p:cNvPr id="10" name="图片 9" descr="animals-5636911_1920 (1)"/>
          <p:cNvPicPr>
            <a:picLocks noChangeAspect="1"/>
          </p:cNvPicPr>
          <p:nvPr/>
        </p:nvPicPr>
        <p:blipFill>
          <a:blip r:embed="rId7"/>
          <a:srcRect l="33598" t="70650" r="35107"/>
          <a:stretch>
            <a:fillRect/>
          </a:stretch>
        </p:blipFill>
        <p:spPr>
          <a:xfrm>
            <a:off x="1510030" y="2515235"/>
            <a:ext cx="2591435" cy="243078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610610" y="427355"/>
            <a:ext cx="4970780" cy="747395"/>
          </a:xfrm>
        </p:spPr>
        <p:txBody>
          <a:bodyPr/>
          <a:p>
            <a:r>
              <a:rPr lang="zh-CN" altLang="en-US" sz="40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教学过程</a:t>
            </a:r>
            <a:endParaRPr lang="en-US" altLang="zh-CN" sz="40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5" name="副标题 14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089660" y="4197350"/>
            <a:ext cx="3324225" cy="812165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amet,Consecteture. 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6" name="标题 3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714500" y="3572510"/>
            <a:ext cx="2074545" cy="62484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zh-CN" sz="32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心坊青春体" panose="00020600040101010101" charset="-122"/>
              </a:rPr>
              <a:t>添加标题</a:t>
            </a:r>
            <a:endParaRPr lang="zh-CN" altLang="zh-CN" sz="32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心坊青春体" panose="00020600040101010101" charset="-122"/>
            </a:endParaRPr>
          </a:p>
        </p:txBody>
      </p:sp>
      <p:sp>
        <p:nvSpPr>
          <p:cNvPr id="7" name="副标题 14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3042920" y="2393315"/>
            <a:ext cx="3324225" cy="812165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amet,Consecteture. 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10" name="标题 3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3667760" y="1768475"/>
            <a:ext cx="2074545" cy="62484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zh-CN" sz="32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心坊青春体" panose="00020600040101010101" charset="-122"/>
              </a:rPr>
              <a:t>添加标题</a:t>
            </a:r>
            <a:endParaRPr lang="zh-CN" altLang="zh-CN" sz="32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心坊青春体" panose="00020600040101010101" charset="-122"/>
            </a:endParaRPr>
          </a:p>
        </p:txBody>
      </p:sp>
      <p:sp>
        <p:nvSpPr>
          <p:cNvPr id="11" name="副标题 14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6075680" y="2393315"/>
            <a:ext cx="3324225" cy="812165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amet,Consecteture. 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12" name="标题 3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6700520" y="1768475"/>
            <a:ext cx="2074545" cy="62484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zh-CN" sz="32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心坊青春体" panose="00020600040101010101" charset="-122"/>
              </a:rPr>
              <a:t>添加标题</a:t>
            </a:r>
            <a:endParaRPr lang="zh-CN" altLang="zh-CN" sz="32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心坊青春体" panose="00020600040101010101" charset="-122"/>
            </a:endParaRPr>
          </a:p>
        </p:txBody>
      </p:sp>
      <p:sp>
        <p:nvSpPr>
          <p:cNvPr id="13" name="副标题 14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7758430" y="4197350"/>
            <a:ext cx="3324225" cy="812165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amet,Consecteture. 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17" name="标题 3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8383270" y="3572510"/>
            <a:ext cx="2074545" cy="62484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zh-CN" sz="32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心坊青春体" panose="00020600040101010101" charset="-122"/>
              </a:rPr>
              <a:t>添加标题</a:t>
            </a:r>
            <a:endParaRPr lang="zh-CN" altLang="zh-CN" sz="32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心坊青春体" panose="00020600040101010101" charset="-122"/>
            </a:endParaRPr>
          </a:p>
        </p:txBody>
      </p:sp>
      <p:pic>
        <p:nvPicPr>
          <p:cNvPr id="2" name="图片 1" descr="animals-5636911_1920 (1)"/>
          <p:cNvPicPr>
            <a:picLocks noChangeAspect="1"/>
          </p:cNvPicPr>
          <p:nvPr/>
        </p:nvPicPr>
        <p:blipFill>
          <a:blip r:embed="rId11"/>
          <a:srcRect l="33598" t="70650" r="35107"/>
          <a:stretch>
            <a:fillRect/>
          </a:stretch>
        </p:blipFill>
        <p:spPr>
          <a:xfrm>
            <a:off x="4330700" y="3902710"/>
            <a:ext cx="3427730" cy="3215640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599180" y="1725295"/>
            <a:ext cx="4970780" cy="1199515"/>
          </a:xfrm>
        </p:spPr>
        <p:txBody>
          <a:bodyPr/>
          <a:p>
            <a:r>
              <a:rPr lang="zh-CN" altLang="en-US" sz="66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教学总结</a:t>
            </a:r>
            <a:endParaRPr lang="zh-CN" altLang="en-US" sz="66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371408" y="2924810"/>
            <a:ext cx="74491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amet,Consecteture. Lorem ipsum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ctr"/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dolor sit </a:t>
            </a:r>
            <a:r>
              <a:rPr lang="zh-CN" altLang="en-US" sz="2000" i="1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amet,consecteture</a:t>
            </a:r>
            <a:r>
              <a:rPr lang="en-US" altLang="zh-CN" sz="2000" i="1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.</a:t>
            </a:r>
            <a:endParaRPr lang="en-US" altLang="zh-CN" sz="2000" i="1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5299710" y="3930650"/>
            <a:ext cx="1569720" cy="363220"/>
          </a:xfrm>
          <a:prstGeom prst="roundRect">
            <a:avLst>
              <a:gd name="adj" fmla="val 30861"/>
            </a:avLst>
          </a:prstGeom>
          <a:solidFill>
            <a:srgbClr val="3374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00040" y="3930650"/>
            <a:ext cx="139319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000">
                <a:solidFill>
                  <a:srgbClr val="FFFFFF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PART 04</a:t>
            </a:r>
            <a:endParaRPr lang="en-US" altLang="zh-CN" sz="2000">
              <a:solidFill>
                <a:srgbClr val="FFFFFF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站酷快乐体2016修订版" panose="0201060003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610610" y="427355"/>
            <a:ext cx="4970780" cy="747395"/>
          </a:xfrm>
        </p:spPr>
        <p:txBody>
          <a:bodyPr/>
          <a:p>
            <a:r>
              <a:rPr lang="zh-CN" altLang="en-US" sz="40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教学总结</a:t>
            </a:r>
            <a:endParaRPr lang="en-US" altLang="zh-CN" sz="40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459230" y="2089785"/>
            <a:ext cx="3055620" cy="835025"/>
          </a:xfrm>
          <a:prstGeom prst="rect">
            <a:avLst/>
          </a:prstGeom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algn="l"/>
            <a:r>
              <a:rPr sz="40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魂27号-布丁体" panose="00000500000000000000" charset="-122"/>
              </a:rPr>
              <a:t>添加标题</a:t>
            </a:r>
            <a:endParaRPr sz="40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魂27号-布丁体" panose="00000500000000000000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459230" y="2663190"/>
            <a:ext cx="3055620" cy="624205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459230" y="3199130"/>
            <a:ext cx="3989070" cy="16300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00000"/>
              </a:lnSpc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sit amet,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algn="l">
              <a:lnSpc>
                <a:spcPct val="100000"/>
              </a:lnSpc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Consecteture. Lorem ipsum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algn="l">
              <a:lnSpc>
                <a:spcPct val="100000"/>
              </a:lnSpc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dolor sit amet</a:t>
            </a:r>
            <a:r>
              <a:rPr lang="en-US" altLang="zh-CN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.</a:t>
            </a: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algn="l">
              <a:lnSpc>
                <a:spcPct val="100000"/>
              </a:lnSpc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dolor sit ame</a:t>
            </a:r>
            <a:r>
              <a:rPr lang="en-US" altLang="zh-CN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t.</a:t>
            </a: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algn="l">
              <a:lnSpc>
                <a:spcPct val="100000"/>
              </a:lnSpc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dolor sit amet,Consecteture.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070475" y="3609340"/>
            <a:ext cx="212725" cy="212725"/>
          </a:xfrm>
          <a:prstGeom prst="ellipse">
            <a:avLst/>
          </a:prstGeom>
          <a:solidFill>
            <a:srgbClr val="ECB880"/>
          </a:solidFill>
          <a:ln>
            <a:solidFill>
              <a:srgbClr val="ECB8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5297170" y="3716020"/>
            <a:ext cx="755015" cy="0"/>
          </a:xfrm>
          <a:prstGeom prst="line">
            <a:avLst/>
          </a:prstGeom>
          <a:solidFill>
            <a:srgbClr val="ECB880"/>
          </a:solidFill>
          <a:ln>
            <a:solidFill>
              <a:srgbClr val="ECB88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 flipV="1">
            <a:off x="6019800" y="2047875"/>
            <a:ext cx="18415" cy="1667510"/>
          </a:xfrm>
          <a:prstGeom prst="line">
            <a:avLst/>
          </a:prstGeom>
          <a:solidFill>
            <a:srgbClr val="ECB880"/>
          </a:solidFill>
          <a:ln>
            <a:solidFill>
              <a:srgbClr val="ECB88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6020435" y="3715385"/>
            <a:ext cx="17780" cy="1787525"/>
          </a:xfrm>
          <a:prstGeom prst="line">
            <a:avLst/>
          </a:prstGeom>
          <a:solidFill>
            <a:srgbClr val="ECB880"/>
          </a:solidFill>
          <a:ln>
            <a:solidFill>
              <a:srgbClr val="ECB88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6037580" y="2036445"/>
            <a:ext cx="755015" cy="0"/>
          </a:xfrm>
          <a:prstGeom prst="line">
            <a:avLst/>
          </a:prstGeom>
          <a:solidFill>
            <a:srgbClr val="ECB880"/>
          </a:solidFill>
          <a:ln>
            <a:solidFill>
              <a:srgbClr val="ECB88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6052185" y="3194050"/>
            <a:ext cx="755015" cy="0"/>
          </a:xfrm>
          <a:prstGeom prst="line">
            <a:avLst/>
          </a:prstGeom>
          <a:solidFill>
            <a:srgbClr val="ECB880"/>
          </a:solidFill>
          <a:ln>
            <a:solidFill>
              <a:srgbClr val="ECB88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6052185" y="4335780"/>
            <a:ext cx="755015" cy="0"/>
          </a:xfrm>
          <a:prstGeom prst="line">
            <a:avLst/>
          </a:prstGeom>
          <a:solidFill>
            <a:srgbClr val="ECB880"/>
          </a:solidFill>
          <a:ln>
            <a:solidFill>
              <a:srgbClr val="ECB88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6052185" y="5417820"/>
            <a:ext cx="755015" cy="0"/>
          </a:xfrm>
          <a:prstGeom prst="line">
            <a:avLst/>
          </a:prstGeom>
          <a:solidFill>
            <a:srgbClr val="ECB880"/>
          </a:solidFill>
          <a:ln>
            <a:solidFill>
              <a:srgbClr val="ECB88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椭圆 31"/>
          <p:cNvSpPr/>
          <p:nvPr/>
        </p:nvSpPr>
        <p:spPr>
          <a:xfrm>
            <a:off x="6807200" y="1965325"/>
            <a:ext cx="152400" cy="152400"/>
          </a:xfrm>
          <a:prstGeom prst="ellipse">
            <a:avLst/>
          </a:prstGeom>
          <a:solidFill>
            <a:srgbClr val="ECB880"/>
          </a:solidFill>
          <a:ln>
            <a:solidFill>
              <a:srgbClr val="ECB8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807200" y="3103245"/>
            <a:ext cx="152400" cy="152400"/>
          </a:xfrm>
          <a:prstGeom prst="ellipse">
            <a:avLst/>
          </a:prstGeom>
          <a:solidFill>
            <a:srgbClr val="ECB880"/>
          </a:solidFill>
          <a:ln>
            <a:solidFill>
              <a:srgbClr val="ECB8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6807200" y="4244975"/>
            <a:ext cx="152400" cy="152400"/>
          </a:xfrm>
          <a:prstGeom prst="ellipse">
            <a:avLst/>
          </a:prstGeom>
          <a:solidFill>
            <a:srgbClr val="ECB880"/>
          </a:solidFill>
          <a:ln>
            <a:solidFill>
              <a:srgbClr val="ECB8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6807200" y="5343525"/>
            <a:ext cx="152400" cy="152400"/>
          </a:xfrm>
          <a:prstGeom prst="ellipse">
            <a:avLst/>
          </a:prstGeom>
          <a:solidFill>
            <a:srgbClr val="ECB880"/>
          </a:solidFill>
          <a:ln>
            <a:solidFill>
              <a:srgbClr val="ECB8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7225030" y="1702435"/>
            <a:ext cx="676275" cy="667385"/>
          </a:xfrm>
          <a:prstGeom prst="ellipse">
            <a:avLst/>
          </a:prstGeom>
          <a:solidFill>
            <a:srgbClr val="3374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225030" y="1663065"/>
            <a:ext cx="11010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01</a:t>
            </a:r>
            <a:endParaRPr lang="en-US" altLang="zh-CN" sz="400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225030" y="2845435"/>
            <a:ext cx="676275" cy="667385"/>
          </a:xfrm>
          <a:prstGeom prst="ellipse">
            <a:avLst/>
          </a:prstGeom>
          <a:solidFill>
            <a:srgbClr val="3374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225030" y="2864485"/>
            <a:ext cx="11010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02</a:t>
            </a:r>
            <a:endParaRPr lang="en-US" altLang="zh-CN" sz="320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7225030" y="3987165"/>
            <a:ext cx="676275" cy="667385"/>
          </a:xfrm>
          <a:prstGeom prst="ellipse">
            <a:avLst/>
          </a:prstGeom>
          <a:solidFill>
            <a:srgbClr val="3374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225030" y="4006215"/>
            <a:ext cx="11010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03</a:t>
            </a:r>
            <a:endParaRPr lang="en-US" altLang="zh-CN" sz="320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225030" y="5015230"/>
            <a:ext cx="676275" cy="667385"/>
          </a:xfrm>
          <a:prstGeom prst="ellipse">
            <a:avLst/>
          </a:prstGeom>
          <a:solidFill>
            <a:srgbClr val="3374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166610" y="5048885"/>
            <a:ext cx="11010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04</a:t>
            </a:r>
            <a:endParaRPr lang="en-US" altLang="zh-CN" sz="320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45" name="标题 6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8070215" y="1579880"/>
            <a:ext cx="2073910" cy="683895"/>
          </a:xfrm>
          <a:prstGeom prst="rect">
            <a:avLst/>
          </a:prstGeom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algn="l"/>
            <a:r>
              <a:rPr sz="32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魂27号-布丁体" panose="00000500000000000000" charset="-122"/>
              </a:rPr>
              <a:t>添加标题</a:t>
            </a:r>
            <a:endParaRPr sz="32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魂27号-布丁体" panose="00000500000000000000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084820" y="2089785"/>
            <a:ext cx="306959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00000"/>
              </a:lnSpc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sit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47" name="标题 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8070215" y="2684145"/>
            <a:ext cx="2073910" cy="683895"/>
          </a:xfrm>
          <a:prstGeom prst="rect">
            <a:avLst/>
          </a:prstGeom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algn="l"/>
            <a:r>
              <a:rPr sz="32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魂27号-布丁体" panose="00000500000000000000" charset="-122"/>
              </a:rPr>
              <a:t>添加标题</a:t>
            </a:r>
            <a:endParaRPr sz="32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魂27号-布丁体" panose="00000500000000000000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084820" y="3194050"/>
            <a:ext cx="306959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00000"/>
              </a:lnSpc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sit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49" name="标题 6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8070215" y="3825875"/>
            <a:ext cx="2073910" cy="683895"/>
          </a:xfrm>
          <a:prstGeom prst="rect">
            <a:avLst/>
          </a:prstGeom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algn="l"/>
            <a:r>
              <a:rPr sz="32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魂27号-布丁体" panose="00000500000000000000" charset="-122"/>
              </a:rPr>
              <a:t>添加标题</a:t>
            </a:r>
            <a:endParaRPr sz="32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魂27号-布丁体" panose="00000500000000000000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084820" y="4335780"/>
            <a:ext cx="306959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00000"/>
              </a:lnSpc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sit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51" name="标题 6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8070215" y="4833620"/>
            <a:ext cx="2073910" cy="683895"/>
          </a:xfrm>
          <a:prstGeom prst="rect">
            <a:avLst/>
          </a:prstGeom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algn="l"/>
            <a:r>
              <a:rPr sz="32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魂27号-布丁体" panose="00000500000000000000" charset="-122"/>
              </a:rPr>
              <a:t>添加标题</a:t>
            </a:r>
            <a:endParaRPr sz="32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魂27号-布丁体" panose="00000500000000000000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8084820" y="5343525"/>
            <a:ext cx="306959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00000"/>
              </a:lnSpc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sit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</p:spTree>
    <p:custDataLst>
      <p:tags r:id="rId9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610610" y="427355"/>
            <a:ext cx="4970780" cy="747395"/>
          </a:xfrm>
        </p:spPr>
        <p:txBody>
          <a:bodyPr/>
          <a:p>
            <a:r>
              <a:rPr lang="zh-CN" altLang="en-US" sz="40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教学总结</a:t>
            </a:r>
            <a:endParaRPr lang="en-US" altLang="zh-CN" sz="40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991870" y="1662430"/>
            <a:ext cx="3048000" cy="3909060"/>
          </a:xfrm>
          <a:prstGeom prst="roundRect">
            <a:avLst/>
          </a:prstGeom>
          <a:solidFill>
            <a:schemeClr val="bg1"/>
          </a:solidFill>
          <a:ln w="69850" cmpd="sng">
            <a:solidFill>
              <a:srgbClr val="ECB8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123440" y="1294130"/>
            <a:ext cx="784225" cy="784225"/>
          </a:xfrm>
          <a:prstGeom prst="ellipse">
            <a:avLst/>
          </a:prstGeom>
          <a:solidFill>
            <a:srgbClr val="33747E"/>
          </a:solidFill>
          <a:ln>
            <a:solidFill>
              <a:srgbClr val="3374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600"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168525" y="1396365"/>
            <a:ext cx="61404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3600" b="1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01</a:t>
            </a:r>
            <a:endParaRPr lang="en-US" altLang="zh-CN" sz="3600" b="1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438650" y="1662430"/>
            <a:ext cx="3048000" cy="3909060"/>
          </a:xfrm>
          <a:prstGeom prst="roundRect">
            <a:avLst/>
          </a:prstGeom>
          <a:solidFill>
            <a:schemeClr val="bg1"/>
          </a:solidFill>
          <a:ln w="69850" cmpd="sng">
            <a:solidFill>
              <a:srgbClr val="ECB8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600"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570220" y="1294130"/>
            <a:ext cx="784225" cy="784225"/>
          </a:xfrm>
          <a:prstGeom prst="ellipse">
            <a:avLst/>
          </a:prstGeom>
          <a:solidFill>
            <a:srgbClr val="33747E"/>
          </a:solidFill>
          <a:ln>
            <a:solidFill>
              <a:srgbClr val="3374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600"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615305" y="1396365"/>
            <a:ext cx="7423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3600" b="1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02</a:t>
            </a:r>
            <a:endParaRPr lang="en-US" altLang="zh-CN" sz="3600" b="1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7880985" y="1662430"/>
            <a:ext cx="3048000" cy="3909060"/>
          </a:xfrm>
          <a:prstGeom prst="roundRect">
            <a:avLst/>
          </a:prstGeom>
          <a:solidFill>
            <a:schemeClr val="bg1"/>
          </a:solidFill>
          <a:ln w="69850" cmpd="sng">
            <a:solidFill>
              <a:srgbClr val="ECB8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600"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9010650" y="1294130"/>
            <a:ext cx="784225" cy="784225"/>
          </a:xfrm>
          <a:prstGeom prst="ellipse">
            <a:avLst/>
          </a:prstGeom>
          <a:solidFill>
            <a:srgbClr val="33747E"/>
          </a:solidFill>
          <a:ln>
            <a:solidFill>
              <a:srgbClr val="3374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600"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025890" y="1396365"/>
            <a:ext cx="75819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3600" b="1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03</a:t>
            </a:r>
            <a:endParaRPr lang="en-US" altLang="zh-CN" sz="3600" b="1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6" name="标题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362710" y="2388870"/>
            <a:ext cx="2225675" cy="443865"/>
          </a:xfrm>
          <a:prstGeom prst="rect">
            <a:avLst/>
          </a:prstGeom>
          <a:ln>
            <a:noFill/>
          </a:ln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zh-CN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心坊青春体" panose="00020600040101010101" charset="-122"/>
              </a:rPr>
              <a:t>教学总结</a:t>
            </a:r>
            <a:endParaRPr lang="zh-CN" altLang="zh-CN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心坊青春体" panose="0002060004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146175" y="3048635"/>
            <a:ext cx="2739390" cy="224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0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</a:t>
            </a:r>
            <a:endParaRPr lang="en-US" sz="20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 indent="0"/>
            <a:r>
              <a:rPr lang="en-US" sz="20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amet,Consecteture.</a:t>
            </a:r>
            <a:endParaRPr lang="en-US" sz="20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 indent="0"/>
            <a:endParaRPr 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indent="0"/>
            <a:r>
              <a:rPr 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sit </a:t>
            </a:r>
            <a:endParaRPr 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indent="0"/>
            <a:r>
              <a:rPr 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amet,Consecteture. </a:t>
            </a:r>
            <a:endParaRPr 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indent="0"/>
            <a:r>
              <a:rPr 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sit </a:t>
            </a:r>
            <a:endParaRPr 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indent="0"/>
            <a:r>
              <a:rPr 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amet,Consecteture.</a:t>
            </a:r>
            <a:endParaRPr lang="en-US" altLang="en-US" sz="20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25" name="标题 3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4857115" y="2388870"/>
            <a:ext cx="2209800" cy="443865"/>
          </a:xfrm>
          <a:prstGeom prst="rect">
            <a:avLst/>
          </a:prstGeom>
          <a:ln>
            <a:noFill/>
          </a:ln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zh-CN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心坊青春体" panose="00020600040101010101" charset="-122"/>
              </a:rPr>
              <a:t>教学总结</a:t>
            </a:r>
            <a:endParaRPr lang="zh-CN" altLang="zh-CN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心坊青春体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616450" y="3048635"/>
            <a:ext cx="2739390" cy="224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0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</a:t>
            </a:r>
            <a:endParaRPr lang="en-US" sz="20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 indent="0"/>
            <a:r>
              <a:rPr lang="en-US" sz="20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amet,Consecteture.</a:t>
            </a:r>
            <a:endParaRPr lang="en-US" sz="20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 indent="0"/>
            <a:endParaRPr 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indent="0"/>
            <a:r>
              <a:rPr 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sit </a:t>
            </a:r>
            <a:endParaRPr 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indent="0"/>
            <a:r>
              <a:rPr 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amet,Consecteture.</a:t>
            </a:r>
            <a:endParaRPr 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indent="0"/>
            <a:r>
              <a:rPr 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sit </a:t>
            </a:r>
            <a:endParaRPr 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indent="0"/>
            <a:r>
              <a:rPr 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amet,Consecteture.</a:t>
            </a:r>
            <a:endParaRPr lang="en-US" altLang="en-US" sz="20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27" name="标题 3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8308975" y="2388870"/>
            <a:ext cx="2194560" cy="443865"/>
          </a:xfrm>
          <a:prstGeom prst="rect">
            <a:avLst/>
          </a:prstGeom>
          <a:ln>
            <a:noFill/>
          </a:ln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zh-CN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心坊青春体" panose="00020600040101010101" charset="-122"/>
              </a:rPr>
              <a:t>教学总结</a:t>
            </a:r>
            <a:endParaRPr lang="zh-CN" altLang="zh-CN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心坊青春体" panose="0002060004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036560" y="3048635"/>
            <a:ext cx="2739390" cy="224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0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</a:t>
            </a:r>
            <a:endParaRPr lang="en-US" sz="20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 indent="0"/>
            <a:r>
              <a:rPr lang="en-US" sz="20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amet,Consecteture.</a:t>
            </a:r>
            <a:endParaRPr lang="en-US" sz="20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 indent="0"/>
            <a:endParaRPr 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indent="0"/>
            <a:r>
              <a:rPr 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sit </a:t>
            </a:r>
            <a:endParaRPr 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indent="0"/>
            <a:r>
              <a:rPr 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amet,Consecteture. </a:t>
            </a:r>
            <a:endParaRPr 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indent="0"/>
            <a:r>
              <a:rPr 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sit </a:t>
            </a:r>
            <a:endParaRPr 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indent="0"/>
            <a:r>
              <a:rPr 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amet,Consecteture.</a:t>
            </a:r>
            <a:endParaRPr lang="en-US" altLang="en-US" sz="20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613785" y="1383665"/>
            <a:ext cx="4970780" cy="1199515"/>
          </a:xfrm>
        </p:spPr>
        <p:txBody>
          <a:bodyPr/>
          <a:p>
            <a:r>
              <a:rPr lang="zh-CN" altLang="zh-CN" sz="66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欢乐动物</a:t>
            </a:r>
            <a:endParaRPr lang="zh-CN" altLang="zh-CN" sz="66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43" name="副标题 4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6340" y="2371725"/>
            <a:ext cx="9799320" cy="567690"/>
          </a:xfrm>
        </p:spPr>
        <p:txBody>
          <a:bodyPr>
            <a:noAutofit/>
          </a:bodyPr>
          <a:p>
            <a:r>
              <a:rPr lang="zh-CN" altLang="en-US" sz="3200" b="1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可爱卡通教师教学通用</a:t>
            </a:r>
            <a:r>
              <a:rPr lang="en-US" altLang="zh-CN" sz="3200" b="1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PPT</a:t>
            </a:r>
            <a:r>
              <a:rPr lang="zh-CN" altLang="en-US" sz="3200" b="1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模板</a:t>
            </a:r>
            <a:endParaRPr lang="zh-CN" altLang="en-US" sz="3200" b="1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站酷快乐体2016修订版" panose="02010600030101010101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373948" y="2924810"/>
            <a:ext cx="74491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amet,Consecteture. Lorem ipsum dolor sit </a:t>
            </a:r>
            <a:r>
              <a:rPr lang="zh-CN" altLang="en-US" sz="2000" i="1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amet,consecteture</a:t>
            </a:r>
            <a:endParaRPr lang="zh-CN" altLang="en-US" sz="2000" i="1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4911090" y="4020820"/>
            <a:ext cx="2369185" cy="363220"/>
          </a:xfrm>
          <a:prstGeom prst="roundRect">
            <a:avLst>
              <a:gd name="adj" fmla="val 30861"/>
            </a:avLst>
          </a:prstGeom>
          <a:solidFill>
            <a:srgbClr val="3374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3630" y="3999865"/>
            <a:ext cx="1833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000">
                <a:solidFill>
                  <a:srgbClr val="FFFFFF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主讲人 ：老师</a:t>
            </a:r>
            <a:endParaRPr lang="zh-CN" altLang="en-US" sz="2000">
              <a:solidFill>
                <a:srgbClr val="FFFFFF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站酷快乐体2016修订版" panose="02010600030101010101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22"/>
          <p:cNvSpPr/>
          <p:nvPr/>
        </p:nvSpPr>
        <p:spPr>
          <a:xfrm>
            <a:off x="5077460" y="1680210"/>
            <a:ext cx="1831340" cy="431165"/>
          </a:xfrm>
          <a:prstGeom prst="roundRect">
            <a:avLst>
              <a:gd name="adj" fmla="val 47750"/>
            </a:avLst>
          </a:prstGeom>
          <a:solidFill>
            <a:srgbClr val="3374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568700" y="737235"/>
            <a:ext cx="4820285" cy="1002030"/>
          </a:xfrm>
        </p:spPr>
        <p:txBody>
          <a:bodyPr>
            <a:noAutofit/>
          </a:bodyPr>
          <a:p>
            <a:pPr algn="ctr"/>
            <a:r>
              <a:rPr lang="zh-CN" altLang="zh-CN" sz="44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目  录</a:t>
            </a:r>
            <a:endParaRPr lang="zh-CN" altLang="zh-CN" sz="44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站酷快乐体2016修订版" panose="0201060003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150485" y="1691640"/>
            <a:ext cx="177292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sz="2000" b="1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CONTENTS</a:t>
            </a:r>
            <a:endParaRPr lang="en-US" altLang="en-US" sz="2000" b="1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748155" y="2859405"/>
            <a:ext cx="670560" cy="674370"/>
          </a:xfrm>
          <a:prstGeom prst="ellipse">
            <a:avLst/>
          </a:prstGeom>
          <a:solidFill>
            <a:srgbClr val="51A0CF"/>
          </a:solidFill>
          <a:ln w="34925">
            <a:solidFill>
              <a:srgbClr val="51A0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0" name="标题 1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617980" y="3004820"/>
            <a:ext cx="901700" cy="49974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altLang="zh-CN" sz="3600" b="0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01</a:t>
            </a:r>
            <a:endParaRPr lang="en-US" altLang="zh-CN" sz="3600" b="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563360" y="2859405"/>
            <a:ext cx="670560" cy="674370"/>
          </a:xfrm>
          <a:prstGeom prst="ellipse">
            <a:avLst/>
          </a:prstGeom>
          <a:solidFill>
            <a:srgbClr val="EE8474"/>
          </a:solidFill>
          <a:ln w="34925">
            <a:solidFill>
              <a:srgbClr val="EE84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8" name="标题 1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6447790" y="3004820"/>
            <a:ext cx="901700" cy="49974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altLang="zh-CN" sz="3600" b="0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02</a:t>
            </a:r>
            <a:endParaRPr lang="en-US" altLang="zh-CN" sz="3600" b="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748155" y="4203700"/>
            <a:ext cx="670560" cy="674370"/>
          </a:xfrm>
          <a:prstGeom prst="ellipse">
            <a:avLst/>
          </a:prstGeom>
          <a:solidFill>
            <a:srgbClr val="EE8474"/>
          </a:solidFill>
          <a:ln w="34925">
            <a:solidFill>
              <a:srgbClr val="EE84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0" name="标题 1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647190" y="4392930"/>
            <a:ext cx="901700" cy="49974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altLang="zh-CN" sz="3600" b="0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03</a:t>
            </a:r>
            <a:endParaRPr lang="en-US" altLang="zh-CN" sz="3600" b="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563360" y="4203700"/>
            <a:ext cx="670560" cy="674370"/>
          </a:xfrm>
          <a:prstGeom prst="ellipse">
            <a:avLst/>
          </a:prstGeom>
          <a:solidFill>
            <a:srgbClr val="51A0CF"/>
          </a:solidFill>
          <a:ln w="34925">
            <a:solidFill>
              <a:srgbClr val="51A0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2" name="标题 1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6462395" y="4392930"/>
            <a:ext cx="923925" cy="49974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altLang="zh-CN" sz="3600" b="0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04</a:t>
            </a:r>
            <a:endParaRPr lang="en-US" altLang="zh-CN" sz="3600" b="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4" name="标题 1"/>
          <p:cNvSpPr>
            <a:spLocks noGrp="1"/>
          </p:cNvSpPr>
          <p:nvPr/>
        </p:nvSpPr>
        <p:spPr>
          <a:xfrm>
            <a:off x="2540000" y="2722880"/>
            <a:ext cx="3380740" cy="705485"/>
          </a:xfrm>
          <a:prstGeom prst="rect">
            <a:avLst/>
          </a:prstGeom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教学导入</a:t>
            </a:r>
            <a:endParaRPr lang="en-US" altLang="zh-CN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25" name="标题 1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2636520" y="3238500"/>
            <a:ext cx="3848735" cy="43116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0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宋体" panose="02010600030101010101" pitchFamily="2" charset="-122"/>
              </a:rPr>
              <a:t>Lorem ipsum dolor sit</a:t>
            </a:r>
            <a:endParaRPr lang="zh-CN" altLang="en-US" sz="20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宋体" panose="02010600030101010101" pitchFamily="2" charset="-122"/>
            </a:endParaRPr>
          </a:p>
        </p:txBody>
      </p:sp>
      <p:sp>
        <p:nvSpPr>
          <p:cNvPr id="26" name="标题 1"/>
          <p:cNvSpPr>
            <a:spLocks noGrp="1"/>
          </p:cNvSpPr>
          <p:nvPr/>
        </p:nvSpPr>
        <p:spPr>
          <a:xfrm>
            <a:off x="7386320" y="2722880"/>
            <a:ext cx="3380740" cy="705485"/>
          </a:xfrm>
          <a:prstGeom prst="rect">
            <a:avLst/>
          </a:prstGeom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教学难点</a:t>
            </a:r>
            <a:endParaRPr lang="en-US" altLang="zh-CN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27" name="标题 1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7498080" y="3238500"/>
            <a:ext cx="3848735" cy="43116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0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宋体" panose="02010600030101010101" pitchFamily="2" charset="-122"/>
              </a:rPr>
              <a:t>Lorem ipsum dolor sit</a:t>
            </a:r>
            <a:endParaRPr lang="zh-CN" altLang="en-US" sz="20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宋体" panose="02010600030101010101" pitchFamily="2" charset="-122"/>
            </a:endParaRPr>
          </a:p>
        </p:txBody>
      </p:sp>
      <p:sp>
        <p:nvSpPr>
          <p:cNvPr id="28" name="标题 1"/>
          <p:cNvSpPr>
            <a:spLocks noGrp="1"/>
          </p:cNvSpPr>
          <p:nvPr/>
        </p:nvSpPr>
        <p:spPr>
          <a:xfrm>
            <a:off x="2540000" y="4077335"/>
            <a:ext cx="3380740" cy="705485"/>
          </a:xfrm>
          <a:prstGeom prst="rect">
            <a:avLst/>
          </a:prstGeom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教学过程</a:t>
            </a:r>
            <a:endParaRPr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29" name="标题 1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2636520" y="4592955"/>
            <a:ext cx="3848735" cy="43116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0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宋体" panose="02010600030101010101" pitchFamily="2" charset="-122"/>
              </a:rPr>
              <a:t>Lorem ipsum dolor sit</a:t>
            </a:r>
            <a:endParaRPr lang="zh-CN" altLang="en-US" sz="20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宋体" panose="02010600030101010101" pitchFamily="2" charset="-122"/>
            </a:endParaRPr>
          </a:p>
        </p:txBody>
      </p:sp>
      <p:sp>
        <p:nvSpPr>
          <p:cNvPr id="30" name="标题 1"/>
          <p:cNvSpPr>
            <a:spLocks noGrp="1"/>
          </p:cNvSpPr>
          <p:nvPr/>
        </p:nvSpPr>
        <p:spPr>
          <a:xfrm>
            <a:off x="7401560" y="4077335"/>
            <a:ext cx="3380740" cy="705485"/>
          </a:xfrm>
          <a:prstGeom prst="rect">
            <a:avLst/>
          </a:prstGeom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教学总结</a:t>
            </a:r>
            <a:endParaRPr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sp>
        <p:nvSpPr>
          <p:cNvPr id="31" name="标题 1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7498080" y="4592955"/>
            <a:ext cx="3848735" cy="43116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0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宋体" panose="02010600030101010101" pitchFamily="2" charset="-122"/>
              </a:rPr>
              <a:t>Lorem ipsum dolor sit</a:t>
            </a:r>
            <a:endParaRPr lang="zh-CN" altLang="en-US" sz="20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宋体" panose="02010600030101010101" pitchFamily="2" charset="-122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599180" y="1725295"/>
            <a:ext cx="4970780" cy="1199515"/>
          </a:xfrm>
        </p:spPr>
        <p:txBody>
          <a:bodyPr/>
          <a:p>
            <a:r>
              <a:rPr lang="zh-CN" altLang="en-US" sz="66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教学导入</a:t>
            </a:r>
            <a:endParaRPr lang="zh-CN" altLang="en-US" sz="66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371408" y="2924810"/>
            <a:ext cx="74491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amet,Consecteture. Lorem ipsum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ctr"/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dolor sit </a:t>
            </a:r>
            <a:r>
              <a:rPr lang="zh-CN" altLang="en-US" sz="2000" i="1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amet,consecteture</a:t>
            </a:r>
            <a:r>
              <a:rPr lang="en-US" altLang="zh-CN" sz="2000" i="1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.</a:t>
            </a:r>
            <a:endParaRPr lang="en-US" altLang="zh-CN" sz="2000" i="1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5299710" y="3930650"/>
            <a:ext cx="1569720" cy="363220"/>
          </a:xfrm>
          <a:prstGeom prst="roundRect">
            <a:avLst>
              <a:gd name="adj" fmla="val 30861"/>
            </a:avLst>
          </a:prstGeom>
          <a:solidFill>
            <a:srgbClr val="3374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00040" y="3930650"/>
            <a:ext cx="130111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000">
                <a:solidFill>
                  <a:srgbClr val="FFFFFF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PART 01</a:t>
            </a:r>
            <a:endParaRPr lang="en-US" altLang="zh-CN" sz="2000">
              <a:solidFill>
                <a:srgbClr val="FFFFFF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站酷快乐体2016修订版" panose="0201060003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610610" y="427355"/>
            <a:ext cx="4970780" cy="747395"/>
          </a:xfrm>
        </p:spPr>
        <p:txBody>
          <a:bodyPr/>
          <a:p>
            <a:r>
              <a:rPr lang="zh-CN" altLang="en-US" sz="40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教学导入</a:t>
            </a:r>
            <a:endParaRPr lang="zh-CN" altLang="en-US" sz="40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699000" y="1969135"/>
            <a:ext cx="1570355" cy="1570355"/>
          </a:xfrm>
          <a:prstGeom prst="ellipse">
            <a:avLst/>
          </a:prstGeom>
          <a:solidFill>
            <a:srgbClr val="BEE2E5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字魂17号-萌趣果冻体" panose="02000000000000000000" charset="-122"/>
              <a:ea typeface="字魂17号-萌趣果冻体" panose="02000000000000000000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885950" y="1903730"/>
            <a:ext cx="1570355" cy="1570355"/>
          </a:xfrm>
          <a:prstGeom prst="ellipse">
            <a:avLst/>
          </a:prstGeom>
          <a:solidFill>
            <a:srgbClr val="BEE2E5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字魂17号-萌趣果冻体" panose="02000000000000000000" charset="-122"/>
              <a:ea typeface="字魂17号-萌趣果冻体" panose="02000000000000000000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182370" y="4467225"/>
            <a:ext cx="276288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ctr"/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sit amet,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ctr"/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</a:t>
            </a:r>
            <a:r>
              <a:rPr lang="en-US" altLang="zh-CN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.</a:t>
            </a: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61" name="标题 1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651000" y="4036060"/>
            <a:ext cx="2038350" cy="43116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32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宋体" panose="02010600030101010101" pitchFamily="2" charset="-122"/>
              </a:rPr>
              <a:t>添加标题</a:t>
            </a:r>
            <a:endParaRPr lang="zh-CN" altLang="en-US" sz="32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宋体" panose="02010600030101010101" pitchFamily="2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101465" y="4467225"/>
            <a:ext cx="276288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ctr"/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sit amet,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ctr"/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</a:t>
            </a:r>
            <a:r>
              <a:rPr lang="en-US" altLang="zh-CN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.</a:t>
            </a: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63" name="标题 1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4464050" y="4036060"/>
            <a:ext cx="2038350" cy="43116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32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宋体" panose="02010600030101010101" pitchFamily="2" charset="-122"/>
              </a:rPr>
              <a:t>添加标题</a:t>
            </a:r>
            <a:endParaRPr lang="zh-CN" altLang="en-US" sz="32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宋体" panose="02010600030101010101" pitchFamily="2" charset="-122"/>
            </a:endParaRPr>
          </a:p>
        </p:txBody>
      </p:sp>
      <p:sp>
        <p:nvSpPr>
          <p:cNvPr id="65" name="标题 1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7204075" y="2197100"/>
            <a:ext cx="3302635" cy="43116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32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宋体" panose="02010600030101010101" pitchFamily="2" charset="-122"/>
              </a:rPr>
              <a:t>添加标题</a:t>
            </a:r>
            <a:endParaRPr lang="zh-CN" altLang="en-US" sz="32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宋体" panose="0201060003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233920" y="2682240"/>
            <a:ext cx="444182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Lorem ipsum dolor sit amet,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 algn="l">
              <a:lnSpc>
                <a:spcPct val="100000"/>
              </a:lnSpc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</a:rPr>
              <a:t>Consecteture.</a:t>
            </a: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algn="l">
              <a:lnSpc>
                <a:spcPct val="100000"/>
              </a:lnSpc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dolor sit amet</a:t>
            </a:r>
            <a:r>
              <a:rPr lang="en-US" altLang="zh-CN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.</a:t>
            </a:r>
            <a:endParaRPr lang="en-US" altLang="zh-CN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algn="l">
              <a:lnSpc>
                <a:spcPct val="100000"/>
              </a:lnSpc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sit amet,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 algn="l">
              <a:lnSpc>
                <a:spcPct val="100000"/>
              </a:lnSpc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Consecteture.Lorem ipsum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algn="l">
              <a:lnSpc>
                <a:spcPct val="100000"/>
              </a:lnSpc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dolor sit amet</a:t>
            </a:r>
            <a:r>
              <a:rPr lang="en-US" altLang="zh-CN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.</a:t>
            </a:r>
            <a:endParaRPr lang="en-US" altLang="zh-CN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algn="l">
              <a:lnSpc>
                <a:spcPct val="100000"/>
              </a:lnSpc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Lorem ipsum dolor sit amet,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</a:endParaRPr>
          </a:p>
          <a:p>
            <a:pPr algn="l">
              <a:lnSpc>
                <a:spcPct val="100000"/>
              </a:lnSpc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Consecteture.Lorem ipsum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  <a:p>
            <a:pPr algn="l">
              <a:lnSpc>
                <a:spcPct val="100000"/>
              </a:lnSpc>
            </a:pPr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dolor sit amet</a:t>
            </a:r>
            <a:r>
              <a:rPr lang="en-US" altLang="zh-CN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+mn-lt"/>
                <a:sym typeface="+mn-ea"/>
              </a:rPr>
              <a:t>.</a:t>
            </a:r>
            <a:endParaRPr lang="en-US" altLang="zh-CN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+mn-lt"/>
              <a:sym typeface="+mn-ea"/>
            </a:endParaRPr>
          </a:p>
        </p:txBody>
      </p:sp>
      <p:pic>
        <p:nvPicPr>
          <p:cNvPr id="44" name="图片 43" descr="animals-5636911_1920 (1)"/>
          <p:cNvPicPr>
            <a:picLocks noChangeAspect="1"/>
          </p:cNvPicPr>
          <p:nvPr/>
        </p:nvPicPr>
        <p:blipFill>
          <a:blip r:embed="rId6"/>
          <a:srcRect l="33598" t="70650" r="35107"/>
          <a:stretch>
            <a:fillRect/>
          </a:stretch>
        </p:blipFill>
        <p:spPr>
          <a:xfrm>
            <a:off x="1351915" y="1762760"/>
            <a:ext cx="2423795" cy="2273300"/>
          </a:xfrm>
          <a:prstGeom prst="rect">
            <a:avLst/>
          </a:prstGeom>
        </p:spPr>
      </p:pic>
      <p:pic>
        <p:nvPicPr>
          <p:cNvPr id="5" name="图片 4" descr="animals-5636911_1920 (1)"/>
          <p:cNvPicPr>
            <a:picLocks noChangeAspect="1"/>
          </p:cNvPicPr>
          <p:nvPr/>
        </p:nvPicPr>
        <p:blipFill>
          <a:blip r:embed="rId6"/>
          <a:srcRect l="33598" t="70650" r="35107"/>
          <a:stretch>
            <a:fillRect/>
          </a:stretch>
        </p:blipFill>
        <p:spPr>
          <a:xfrm>
            <a:off x="4293870" y="1805305"/>
            <a:ext cx="2378075" cy="2230755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610610" y="427355"/>
            <a:ext cx="4970780" cy="747395"/>
          </a:xfrm>
        </p:spPr>
        <p:txBody>
          <a:bodyPr/>
          <a:p>
            <a:r>
              <a:rPr lang="zh-CN" altLang="en-US" sz="40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教学导入</a:t>
            </a:r>
            <a:endParaRPr lang="zh-CN" altLang="en-US" sz="40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563370" y="1728470"/>
            <a:ext cx="1313815" cy="1313815"/>
          </a:xfrm>
          <a:prstGeom prst="ellipse">
            <a:avLst/>
          </a:prstGeom>
          <a:solidFill>
            <a:srgbClr val="ECB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727450" y="3850640"/>
            <a:ext cx="1313815" cy="1313815"/>
          </a:xfrm>
          <a:prstGeom prst="ellipse">
            <a:avLst/>
          </a:prstGeom>
          <a:solidFill>
            <a:srgbClr val="3374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257925" y="1728470"/>
            <a:ext cx="1313815" cy="1313815"/>
          </a:xfrm>
          <a:prstGeom prst="ellipse">
            <a:avLst/>
          </a:prstGeom>
          <a:solidFill>
            <a:srgbClr val="3374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9042400" y="3851275"/>
            <a:ext cx="1313815" cy="1313815"/>
          </a:xfrm>
          <a:prstGeom prst="ellipse">
            <a:avLst/>
          </a:prstGeom>
          <a:solidFill>
            <a:srgbClr val="ECB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1" name="标题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3727450" y="1689100"/>
            <a:ext cx="2074545" cy="62484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zh-CN" sz="32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心坊青春体" panose="00020600040101010101" charset="-122"/>
              </a:rPr>
              <a:t>添加标题</a:t>
            </a:r>
            <a:endParaRPr lang="zh-CN" altLang="zh-CN" sz="32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心坊青春体" panose="00020600040101010101" charset="-122"/>
            </a:endParaRPr>
          </a:p>
        </p:txBody>
      </p:sp>
      <p:sp>
        <p:nvSpPr>
          <p:cNvPr id="7" name="副标题 14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3463925" y="2313940"/>
            <a:ext cx="2601595" cy="943610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0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amet,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Consecteture. </a:t>
            </a:r>
            <a:r>
              <a:rPr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 </a:t>
            </a:r>
            <a:endParaRPr lang="en-US" altLang="zh-CN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8" name="标题 3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191895" y="3693160"/>
            <a:ext cx="2074545" cy="62484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zh-CN" sz="32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心坊青春体" panose="00020600040101010101" charset="-122"/>
              </a:rPr>
              <a:t>添加标题</a:t>
            </a:r>
            <a:endParaRPr lang="zh-CN" altLang="zh-CN" sz="32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心坊青春体" panose="00020600040101010101" charset="-122"/>
            </a:endParaRPr>
          </a:p>
        </p:txBody>
      </p:sp>
      <p:sp>
        <p:nvSpPr>
          <p:cNvPr id="10" name="副标题 14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928370" y="4318000"/>
            <a:ext cx="2601595" cy="943610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0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amet,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Consecteture. </a:t>
            </a:r>
            <a:r>
              <a:rPr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 </a:t>
            </a:r>
            <a:endParaRPr lang="en-US" altLang="zh-CN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15" name="标题 3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6157595" y="3693160"/>
            <a:ext cx="2074545" cy="62484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zh-CN" sz="32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心坊青春体" panose="00020600040101010101" charset="-122"/>
              </a:rPr>
              <a:t>添加标题</a:t>
            </a:r>
            <a:endParaRPr lang="zh-CN" altLang="zh-CN" sz="32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心坊青春体" panose="00020600040101010101" charset="-122"/>
            </a:endParaRPr>
          </a:p>
        </p:txBody>
      </p:sp>
      <p:sp>
        <p:nvSpPr>
          <p:cNvPr id="16" name="副标题 14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5894070" y="4318000"/>
            <a:ext cx="2601595" cy="943610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0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amet,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Consecteture. </a:t>
            </a:r>
            <a:r>
              <a:rPr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 </a:t>
            </a:r>
            <a:endParaRPr lang="en-US" altLang="zh-CN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17" name="标题 3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8844915" y="1689100"/>
            <a:ext cx="2074545" cy="62484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zh-CN" sz="32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心坊青春体" panose="00020600040101010101" charset="-122"/>
              </a:rPr>
              <a:t>添加标题</a:t>
            </a:r>
            <a:endParaRPr lang="zh-CN" altLang="zh-CN" sz="32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心坊青春体" panose="00020600040101010101" charset="-122"/>
            </a:endParaRPr>
          </a:p>
        </p:txBody>
      </p:sp>
      <p:sp>
        <p:nvSpPr>
          <p:cNvPr id="18" name="副标题 14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8581390" y="2313940"/>
            <a:ext cx="2601595" cy="943610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0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amet,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Consecteture. </a:t>
            </a:r>
            <a:r>
              <a:rPr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 </a:t>
            </a:r>
            <a:endParaRPr lang="en-US" altLang="zh-CN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19" name="弧形 18"/>
          <p:cNvSpPr/>
          <p:nvPr/>
        </p:nvSpPr>
        <p:spPr>
          <a:xfrm>
            <a:off x="1286510" y="1575435"/>
            <a:ext cx="1704340" cy="1629410"/>
          </a:xfrm>
          <a:prstGeom prst="arc">
            <a:avLst>
              <a:gd name="adj1" fmla="val 16696272"/>
              <a:gd name="adj2" fmla="val 5246346"/>
            </a:avLst>
          </a:prstGeom>
          <a:ln>
            <a:solidFill>
              <a:srgbClr val="EAB2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0" name="弧形 19"/>
          <p:cNvSpPr/>
          <p:nvPr/>
        </p:nvSpPr>
        <p:spPr>
          <a:xfrm>
            <a:off x="3493135" y="3693160"/>
            <a:ext cx="1704340" cy="1629410"/>
          </a:xfrm>
          <a:prstGeom prst="arc">
            <a:avLst>
              <a:gd name="adj1" fmla="val 16696272"/>
              <a:gd name="adj2" fmla="val 5246346"/>
            </a:avLst>
          </a:prstGeom>
          <a:ln>
            <a:solidFill>
              <a:srgbClr val="3374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2" name="弧形 21"/>
          <p:cNvSpPr/>
          <p:nvPr/>
        </p:nvSpPr>
        <p:spPr>
          <a:xfrm>
            <a:off x="6065520" y="1575435"/>
            <a:ext cx="1697990" cy="1629410"/>
          </a:xfrm>
          <a:prstGeom prst="arc">
            <a:avLst>
              <a:gd name="adj1" fmla="val 16696272"/>
              <a:gd name="adj2" fmla="val 5246346"/>
            </a:avLst>
          </a:prstGeom>
          <a:ln>
            <a:solidFill>
              <a:srgbClr val="3374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3" name="弧形 22"/>
          <p:cNvSpPr/>
          <p:nvPr/>
        </p:nvSpPr>
        <p:spPr>
          <a:xfrm>
            <a:off x="8846820" y="3728085"/>
            <a:ext cx="1704340" cy="1629410"/>
          </a:xfrm>
          <a:prstGeom prst="arc">
            <a:avLst>
              <a:gd name="adj1" fmla="val 16696272"/>
              <a:gd name="adj2" fmla="val 5246346"/>
            </a:avLst>
          </a:prstGeom>
          <a:ln>
            <a:solidFill>
              <a:srgbClr val="EAB2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pic>
        <p:nvPicPr>
          <p:cNvPr id="24" name="图片 23" descr="蝴蝶结填充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778000" y="1908175"/>
            <a:ext cx="902335" cy="902335"/>
          </a:xfrm>
          <a:prstGeom prst="rect">
            <a:avLst/>
          </a:prstGeom>
        </p:spPr>
      </p:pic>
      <p:pic>
        <p:nvPicPr>
          <p:cNvPr id="25" name="图片 24" descr="精彩时刻，星星，五角星"/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924300" y="4088130"/>
            <a:ext cx="842010" cy="838835"/>
          </a:xfrm>
          <a:prstGeom prst="rect">
            <a:avLst/>
          </a:prstGeom>
        </p:spPr>
      </p:pic>
      <p:pic>
        <p:nvPicPr>
          <p:cNvPr id="26" name="图片 25" descr="蝴蝶结填充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463665" y="1934210"/>
            <a:ext cx="902335" cy="902335"/>
          </a:xfrm>
          <a:prstGeom prst="rect">
            <a:avLst/>
          </a:prstGeom>
        </p:spPr>
      </p:pic>
      <p:pic>
        <p:nvPicPr>
          <p:cNvPr id="27" name="图片 26" descr="精彩时刻，星星，五角星"/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277985" y="4088130"/>
            <a:ext cx="842010" cy="838835"/>
          </a:xfrm>
          <a:prstGeom prst="rect">
            <a:avLst/>
          </a:prstGeom>
        </p:spPr>
      </p:pic>
    </p:spTree>
    <p:custDataLst>
      <p:tags r:id="rId15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599180" y="1725295"/>
            <a:ext cx="4970780" cy="1199515"/>
          </a:xfrm>
        </p:spPr>
        <p:txBody>
          <a:bodyPr/>
          <a:p>
            <a:r>
              <a:rPr lang="zh-CN" altLang="en-US" sz="66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教学难点</a:t>
            </a:r>
            <a:endParaRPr lang="zh-CN" altLang="en-US" sz="66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371408" y="2924810"/>
            <a:ext cx="74491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amet,Consecteture. Lorem ipsum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ctr"/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dolor sit </a:t>
            </a:r>
            <a:r>
              <a:rPr lang="zh-CN" altLang="en-US" sz="2000" i="1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amet,consecteture</a:t>
            </a:r>
            <a:r>
              <a:rPr lang="en-US" altLang="zh-CN" sz="2000" i="1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.</a:t>
            </a:r>
            <a:endParaRPr lang="en-US" altLang="zh-CN" sz="2000" i="1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5299710" y="3930650"/>
            <a:ext cx="1569720" cy="363220"/>
          </a:xfrm>
          <a:prstGeom prst="roundRect">
            <a:avLst>
              <a:gd name="adj" fmla="val 30861"/>
            </a:avLst>
          </a:prstGeom>
          <a:solidFill>
            <a:srgbClr val="3374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00040" y="3930650"/>
            <a:ext cx="137223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000">
                <a:solidFill>
                  <a:srgbClr val="FFFFFF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PART 02</a:t>
            </a:r>
            <a:endParaRPr lang="en-US" altLang="zh-CN" sz="2000">
              <a:solidFill>
                <a:srgbClr val="FFFFFF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站酷快乐体2016修订版" panose="0201060003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610610" y="427355"/>
            <a:ext cx="4970780" cy="747395"/>
          </a:xfrm>
        </p:spPr>
        <p:txBody>
          <a:bodyPr/>
          <a:p>
            <a:r>
              <a:rPr lang="zh-CN" altLang="en-US" sz="40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教学难点</a:t>
            </a:r>
            <a:endParaRPr lang="zh-CN" altLang="en-US" sz="40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689735" y="1374775"/>
            <a:ext cx="2169795" cy="1002030"/>
            <a:chOff x="2855" y="3059"/>
            <a:chExt cx="3417" cy="1578"/>
          </a:xfrm>
        </p:grpSpPr>
        <p:sp>
          <p:nvSpPr>
            <p:cNvPr id="9" name="流程图: 可选过程 8"/>
            <p:cNvSpPr/>
            <p:nvPr/>
          </p:nvSpPr>
          <p:spPr>
            <a:xfrm>
              <a:off x="2855" y="3578"/>
              <a:ext cx="3303" cy="927"/>
            </a:xfrm>
            <a:prstGeom prst="flowChartAlternateProcess">
              <a:avLst/>
            </a:prstGeom>
            <a:solidFill>
              <a:srgbClr val="51AEB9"/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endParaRPr>
            </a:p>
          </p:txBody>
        </p:sp>
        <p:sp>
          <p:nvSpPr>
            <p:cNvPr id="5" name="流程图: 可选过程 4"/>
            <p:cNvSpPr/>
            <p:nvPr/>
          </p:nvSpPr>
          <p:spPr>
            <a:xfrm>
              <a:off x="2970" y="3711"/>
              <a:ext cx="3303" cy="927"/>
            </a:xfrm>
            <a:prstGeom prst="flowChartAlternateProcess">
              <a:avLst/>
            </a:prstGeom>
            <a:solidFill>
              <a:schemeClr val="bg1"/>
            </a:solidFill>
            <a:ln w="41275">
              <a:solidFill>
                <a:srgbClr val="459EA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endParaRPr>
            </a:p>
          </p:txBody>
        </p:sp>
        <p:sp>
          <p:nvSpPr>
            <p:cNvPr id="6" name="心形 5"/>
            <p:cNvSpPr/>
            <p:nvPr/>
          </p:nvSpPr>
          <p:spPr>
            <a:xfrm rot="19680000">
              <a:off x="3172" y="3059"/>
              <a:ext cx="701" cy="701"/>
            </a:xfrm>
            <a:prstGeom prst="heart">
              <a:avLst/>
            </a:prstGeom>
            <a:solidFill>
              <a:srgbClr val="459E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endParaRPr>
            </a:p>
          </p:txBody>
        </p:sp>
        <p:sp>
          <p:nvSpPr>
            <p:cNvPr id="7" name="心形 6"/>
            <p:cNvSpPr/>
            <p:nvPr/>
          </p:nvSpPr>
          <p:spPr>
            <a:xfrm rot="720000">
              <a:off x="3878" y="3271"/>
              <a:ext cx="569" cy="569"/>
            </a:xfrm>
            <a:prstGeom prst="heart">
              <a:avLst/>
            </a:prstGeom>
            <a:solidFill>
              <a:srgbClr val="459E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727835" y="2832100"/>
            <a:ext cx="2169795" cy="1002030"/>
            <a:chOff x="12798" y="3241"/>
            <a:chExt cx="3417" cy="1578"/>
          </a:xfrm>
        </p:grpSpPr>
        <p:sp>
          <p:nvSpPr>
            <p:cNvPr id="8" name="流程图: 可选过程 7"/>
            <p:cNvSpPr/>
            <p:nvPr/>
          </p:nvSpPr>
          <p:spPr>
            <a:xfrm>
              <a:off x="12798" y="3760"/>
              <a:ext cx="3303" cy="927"/>
            </a:xfrm>
            <a:prstGeom prst="flowChartAlternateProcess">
              <a:avLst/>
            </a:prstGeom>
            <a:solidFill>
              <a:srgbClr val="F9D52F"/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endParaRPr>
            </a:p>
          </p:txBody>
        </p:sp>
        <p:sp>
          <p:nvSpPr>
            <p:cNvPr id="14" name="流程图: 可选过程 13"/>
            <p:cNvSpPr/>
            <p:nvPr/>
          </p:nvSpPr>
          <p:spPr>
            <a:xfrm>
              <a:off x="12913" y="3893"/>
              <a:ext cx="3303" cy="927"/>
            </a:xfrm>
            <a:prstGeom prst="flowChartAlternateProcess">
              <a:avLst/>
            </a:prstGeom>
            <a:solidFill>
              <a:schemeClr val="bg1"/>
            </a:solidFill>
            <a:ln w="41275">
              <a:solidFill>
                <a:srgbClr val="FBE37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endParaRPr>
            </a:p>
          </p:txBody>
        </p:sp>
        <p:sp>
          <p:nvSpPr>
            <p:cNvPr id="17" name="心形 16"/>
            <p:cNvSpPr/>
            <p:nvPr/>
          </p:nvSpPr>
          <p:spPr>
            <a:xfrm rot="19680000">
              <a:off x="13115" y="3241"/>
              <a:ext cx="701" cy="701"/>
            </a:xfrm>
            <a:prstGeom prst="heart">
              <a:avLst/>
            </a:prstGeom>
            <a:solidFill>
              <a:srgbClr val="F9D3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endParaRPr>
            </a:p>
          </p:txBody>
        </p:sp>
        <p:sp>
          <p:nvSpPr>
            <p:cNvPr id="18" name="心形 17"/>
            <p:cNvSpPr/>
            <p:nvPr/>
          </p:nvSpPr>
          <p:spPr>
            <a:xfrm rot="720000">
              <a:off x="13821" y="3453"/>
              <a:ext cx="569" cy="569"/>
            </a:xfrm>
            <a:prstGeom prst="heart">
              <a:avLst/>
            </a:prstGeom>
            <a:solidFill>
              <a:srgbClr val="F9D3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712595" y="4210685"/>
            <a:ext cx="2169795" cy="1002030"/>
            <a:chOff x="12728" y="7528"/>
            <a:chExt cx="3417" cy="1578"/>
          </a:xfrm>
        </p:grpSpPr>
        <p:sp>
          <p:nvSpPr>
            <p:cNvPr id="20" name="流程图: 可选过程 19"/>
            <p:cNvSpPr/>
            <p:nvPr/>
          </p:nvSpPr>
          <p:spPr>
            <a:xfrm>
              <a:off x="12728" y="8047"/>
              <a:ext cx="3303" cy="927"/>
            </a:xfrm>
            <a:prstGeom prst="flowChartAlternateProcess">
              <a:avLst/>
            </a:prstGeom>
            <a:solidFill>
              <a:srgbClr val="ECB880"/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endParaRPr>
            </a:p>
          </p:txBody>
        </p:sp>
        <p:sp>
          <p:nvSpPr>
            <p:cNvPr id="28" name="流程图: 可选过程 27"/>
            <p:cNvSpPr/>
            <p:nvPr/>
          </p:nvSpPr>
          <p:spPr>
            <a:xfrm>
              <a:off x="12843" y="8180"/>
              <a:ext cx="3303" cy="927"/>
            </a:xfrm>
            <a:prstGeom prst="flowChartAlternateProcess">
              <a:avLst/>
            </a:prstGeom>
            <a:solidFill>
              <a:schemeClr val="bg1"/>
            </a:solidFill>
            <a:ln w="41275">
              <a:solidFill>
                <a:srgbClr val="EAB27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endParaRPr>
            </a:p>
          </p:txBody>
        </p:sp>
        <p:sp>
          <p:nvSpPr>
            <p:cNvPr id="29" name="心形 28"/>
            <p:cNvSpPr/>
            <p:nvPr/>
          </p:nvSpPr>
          <p:spPr>
            <a:xfrm rot="19680000">
              <a:off x="13045" y="7528"/>
              <a:ext cx="701" cy="701"/>
            </a:xfrm>
            <a:prstGeom prst="heart">
              <a:avLst/>
            </a:prstGeom>
            <a:solidFill>
              <a:srgbClr val="EAB2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endParaRPr>
            </a:p>
          </p:txBody>
        </p:sp>
        <p:sp>
          <p:nvSpPr>
            <p:cNvPr id="30" name="心形 29"/>
            <p:cNvSpPr/>
            <p:nvPr/>
          </p:nvSpPr>
          <p:spPr>
            <a:xfrm rot="720000">
              <a:off x="13751" y="7740"/>
              <a:ext cx="569" cy="569"/>
            </a:xfrm>
            <a:prstGeom prst="heart">
              <a:avLst/>
            </a:prstGeom>
            <a:solidFill>
              <a:srgbClr val="EAB2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endParaRPr>
            </a:p>
          </p:txBody>
        </p:sp>
      </p:grpSp>
      <p:sp>
        <p:nvSpPr>
          <p:cNvPr id="31" name="标题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812290" y="1788795"/>
            <a:ext cx="2074545" cy="62484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zh-CN" sz="32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心坊青春体" panose="00020600040101010101" charset="-122"/>
              </a:rPr>
              <a:t>添加标题</a:t>
            </a:r>
            <a:endParaRPr lang="zh-CN" altLang="zh-CN" sz="32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心坊青春体" panose="00020600040101010101" charset="-122"/>
            </a:endParaRPr>
          </a:p>
        </p:txBody>
      </p:sp>
      <p:sp>
        <p:nvSpPr>
          <p:cNvPr id="32" name="标题 3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816100" y="3229610"/>
            <a:ext cx="2074545" cy="62484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zh-CN" sz="32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心坊青春体" panose="00020600040101010101" charset="-122"/>
              </a:rPr>
              <a:t>添加标题</a:t>
            </a:r>
            <a:endParaRPr lang="zh-CN" altLang="zh-CN" sz="32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心坊青春体" panose="00020600040101010101" charset="-122"/>
            </a:endParaRPr>
          </a:p>
        </p:txBody>
      </p:sp>
      <p:sp>
        <p:nvSpPr>
          <p:cNvPr id="33" name="标题 3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816100" y="4605655"/>
            <a:ext cx="2074545" cy="62484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zh-CN" sz="32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心坊青春体" panose="00020600040101010101" charset="-122"/>
              </a:rPr>
              <a:t>添加标题</a:t>
            </a:r>
            <a:endParaRPr lang="zh-CN" altLang="zh-CN" sz="32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心坊青春体" panose="00020600040101010101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415155" y="1622425"/>
            <a:ext cx="705294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00000"/>
              </a:lnSpc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Lorem ipsum dolor sit amet,Consecteture. Lorem ipsum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algn="l">
              <a:lnSpc>
                <a:spcPct val="100000"/>
              </a:lnSpc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dolor sit amet</a:t>
            </a:r>
            <a:r>
              <a:rPr lang="en-US" altLang="zh-CN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.</a:t>
            </a: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 Lorem ipsum dolor sit amet</a:t>
            </a:r>
            <a:r>
              <a:rPr lang="en-US" altLang="zh-CN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.</a:t>
            </a: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 Lorem ipsum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algn="l">
              <a:lnSpc>
                <a:spcPct val="100000"/>
              </a:lnSpc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dolor sit amet</a:t>
            </a:r>
            <a:r>
              <a:rPr lang="en-US" altLang="zh-CN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.</a:t>
            </a: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 Lorem ipsum dolor sit amet</a:t>
            </a:r>
            <a:r>
              <a:rPr lang="en-US" altLang="zh-CN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.</a:t>
            </a:r>
            <a:endParaRPr lang="en-US" altLang="zh-CN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415155" y="3081020"/>
            <a:ext cx="705294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00000"/>
              </a:lnSpc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Lorem ipsum dolor sit amet,Consecteture. Lorem ipsum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algn="l">
              <a:lnSpc>
                <a:spcPct val="100000"/>
              </a:lnSpc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dolor sit amet</a:t>
            </a:r>
            <a:r>
              <a:rPr lang="en-US" altLang="zh-CN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.</a:t>
            </a: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 Lorem ipsum dolor sit amet</a:t>
            </a:r>
            <a:r>
              <a:rPr lang="en-US" altLang="zh-CN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.</a:t>
            </a: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 Lorem ipsum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algn="l">
              <a:lnSpc>
                <a:spcPct val="100000"/>
              </a:lnSpc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dolor sit amet</a:t>
            </a:r>
            <a:r>
              <a:rPr lang="en-US" altLang="zh-CN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.</a:t>
            </a: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 Lorem ipsum dolor sit amet</a:t>
            </a:r>
            <a:r>
              <a:rPr lang="en-US" altLang="zh-CN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.</a:t>
            </a:r>
            <a:endParaRPr lang="en-US" altLang="zh-CN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415155" y="4457065"/>
            <a:ext cx="705294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00000"/>
              </a:lnSpc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Lorem ipsum dolor sit amet,Consecteture. Lorem ipsum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algn="l">
              <a:lnSpc>
                <a:spcPct val="100000"/>
              </a:lnSpc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dolor sit amet</a:t>
            </a:r>
            <a:r>
              <a:rPr lang="en-US" altLang="zh-CN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.</a:t>
            </a: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 Lorem ipsum dolor sit amet</a:t>
            </a:r>
            <a:r>
              <a:rPr lang="en-US" altLang="zh-CN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.</a:t>
            </a: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 Lorem ipsum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algn="l">
              <a:lnSpc>
                <a:spcPct val="100000"/>
              </a:lnSpc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dolor sit amet</a:t>
            </a:r>
            <a:r>
              <a:rPr lang="en-US" altLang="zh-CN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.</a:t>
            </a: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 Lorem ipsum dolor sit amet</a:t>
            </a:r>
            <a:r>
              <a:rPr lang="en-US" altLang="zh-CN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.</a:t>
            </a:r>
            <a:endParaRPr lang="en-US" altLang="zh-CN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610610" y="427355"/>
            <a:ext cx="4970780" cy="747395"/>
          </a:xfrm>
        </p:spPr>
        <p:txBody>
          <a:bodyPr/>
          <a:p>
            <a:r>
              <a:rPr lang="zh-CN" altLang="en-US" sz="40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教学难点</a:t>
            </a:r>
            <a:endParaRPr lang="zh-CN" altLang="en-US" sz="40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774565" y="2490470"/>
            <a:ext cx="2334260" cy="2334260"/>
          </a:xfrm>
          <a:prstGeom prst="ellipse">
            <a:avLst/>
          </a:prstGeom>
          <a:solidFill>
            <a:srgbClr val="E7F2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973455" y="2025015"/>
            <a:ext cx="663575" cy="663575"/>
          </a:xfrm>
          <a:prstGeom prst="ellipse">
            <a:avLst/>
          </a:prstGeom>
          <a:solidFill>
            <a:srgbClr val="ECB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308850" y="2025015"/>
            <a:ext cx="663575" cy="663575"/>
          </a:xfrm>
          <a:prstGeom prst="ellipse">
            <a:avLst/>
          </a:prstGeom>
          <a:solidFill>
            <a:srgbClr val="3374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973455" y="3994785"/>
            <a:ext cx="663575" cy="663575"/>
          </a:xfrm>
          <a:prstGeom prst="ellipse">
            <a:avLst/>
          </a:prstGeom>
          <a:solidFill>
            <a:srgbClr val="3374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308850" y="3994785"/>
            <a:ext cx="663575" cy="663575"/>
          </a:xfrm>
          <a:prstGeom prst="ellipse">
            <a:avLst/>
          </a:prstGeom>
          <a:solidFill>
            <a:srgbClr val="ECB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652270" y="1678305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添加标题</a:t>
            </a:r>
            <a:endParaRPr lang="zh-CN" altLang="en-US" sz="28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3" name="副标题 14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668780" y="2173605"/>
            <a:ext cx="4019550" cy="944880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8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marL="0" indent="0" algn="l">
              <a:lnSpc>
                <a:spcPct val="8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amet,Consecteture.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marL="0" indent="0" algn="l">
              <a:lnSpc>
                <a:spcPct val="80000"/>
              </a:lnSpc>
              <a:buNone/>
            </a:pPr>
            <a:r>
              <a:rPr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Lorem ipsum dolor sit </a:t>
            </a:r>
            <a:endParaRPr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marL="0" indent="0" algn="l">
              <a:lnSpc>
                <a:spcPct val="80000"/>
              </a:lnSpc>
              <a:buNone/>
            </a:pPr>
            <a:r>
              <a:rPr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amet. </a:t>
            </a:r>
            <a:endParaRPr lang="en-US" altLang="zh-CN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166735" y="1828800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添加标题</a:t>
            </a:r>
            <a:endParaRPr lang="zh-CN" altLang="en-US" sz="28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4" name="副标题 14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8198485" y="2324100"/>
            <a:ext cx="4019550" cy="944880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8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marL="0" indent="0" algn="l">
              <a:lnSpc>
                <a:spcPct val="8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amet,Consecteture.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marL="0" indent="0" algn="l">
              <a:lnSpc>
                <a:spcPct val="80000"/>
              </a:lnSpc>
              <a:buNone/>
            </a:pPr>
            <a:r>
              <a:rPr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Lorem ipsum dolor sit </a:t>
            </a:r>
            <a:endParaRPr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marL="0" indent="0" algn="l">
              <a:lnSpc>
                <a:spcPct val="80000"/>
              </a:lnSpc>
              <a:buNone/>
            </a:pPr>
            <a:r>
              <a:rPr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amet. </a:t>
            </a:r>
            <a:endParaRPr lang="en-US" altLang="zh-CN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637030" y="3766820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添加标题</a:t>
            </a:r>
            <a:endParaRPr lang="zh-CN" altLang="en-US" sz="28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25" name="副标题 14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668780" y="4262120"/>
            <a:ext cx="4019550" cy="944880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8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marL="0" indent="0" algn="l">
              <a:lnSpc>
                <a:spcPct val="8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amet,Consecteture.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marL="0" indent="0" algn="l">
              <a:lnSpc>
                <a:spcPct val="80000"/>
              </a:lnSpc>
              <a:buNone/>
            </a:pPr>
            <a:r>
              <a:rPr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Lorem ipsum dolor sit </a:t>
            </a:r>
            <a:endParaRPr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marL="0" indent="0" algn="l">
              <a:lnSpc>
                <a:spcPct val="80000"/>
              </a:lnSpc>
              <a:buNone/>
            </a:pPr>
            <a:r>
              <a:rPr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amet. </a:t>
            </a:r>
            <a:endParaRPr lang="en-US" altLang="zh-CN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166735" y="3917315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添加标题</a:t>
            </a:r>
            <a:endParaRPr lang="zh-CN" altLang="en-US" sz="28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37" name="副标题 14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8198485" y="4412615"/>
            <a:ext cx="4019550" cy="944880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8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marL="0" indent="0" algn="l">
              <a:lnSpc>
                <a:spcPct val="80000"/>
              </a:lnSpc>
              <a:buNone/>
            </a:pPr>
            <a:r>
              <a:rPr lang="zh-CN" altLang="en-US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amet,Consecteture.</a:t>
            </a:r>
            <a:endParaRPr lang="zh-CN" altLang="en-US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marL="0" indent="0" algn="l">
              <a:lnSpc>
                <a:spcPct val="80000"/>
              </a:lnSpc>
              <a:buNone/>
            </a:pPr>
            <a:r>
              <a:rPr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Lorem ipsum dolor sit </a:t>
            </a:r>
            <a:endParaRPr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  <a:p>
            <a:pPr marL="0" indent="0" algn="l">
              <a:lnSpc>
                <a:spcPct val="80000"/>
              </a:lnSpc>
              <a:buNone/>
            </a:pPr>
            <a:r>
              <a:rPr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amet. </a:t>
            </a:r>
            <a:endParaRPr lang="en-US" altLang="zh-CN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38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958850" y="1969770"/>
            <a:ext cx="1043940" cy="748030"/>
          </a:xfrm>
          <a:prstGeom prst="rect">
            <a:avLst/>
          </a:prstGeom>
        </p:spPr>
        <p:txBody>
          <a:bodyPr vert="horz" lIns="90000" tIns="46800" rIns="90000" bIns="46800" rtlCol="0"/>
          <a:lstStyle>
            <a:lvl1pPr mar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3600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魂17号-萌趣果冻体" panose="02000000000000000000" charset="-122"/>
                <a:sym typeface="+mn-ea"/>
              </a:rPr>
              <a:t>01</a:t>
            </a:r>
            <a:endParaRPr lang="en-US" altLang="zh-CN" sz="360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魂17号-萌趣果冻体" panose="02000000000000000000" charset="-122"/>
              <a:sym typeface="+mn-ea"/>
            </a:endParaRPr>
          </a:p>
        </p:txBody>
      </p:sp>
      <p:sp>
        <p:nvSpPr>
          <p:cNvPr id="39" name="副标题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7273925" y="1983105"/>
            <a:ext cx="1043940" cy="748030"/>
          </a:xfrm>
          <a:prstGeom prst="rect">
            <a:avLst/>
          </a:prstGeom>
        </p:spPr>
        <p:txBody>
          <a:bodyPr vert="horz" lIns="90000" tIns="46800" rIns="90000" bIns="46800" rtlCol="0"/>
          <a:lstStyle>
            <a:lvl1pPr mar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3200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魂17号-萌趣果冻体" panose="02000000000000000000" charset="-122"/>
                <a:sym typeface="+mn-ea"/>
              </a:rPr>
              <a:t>02</a:t>
            </a:r>
            <a:endParaRPr lang="en-US" altLang="zh-CN" sz="320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魂17号-萌趣果冻体" panose="02000000000000000000" charset="-122"/>
              <a:sym typeface="+mn-ea"/>
            </a:endParaRPr>
          </a:p>
        </p:txBody>
      </p:sp>
      <p:sp>
        <p:nvSpPr>
          <p:cNvPr id="40" name="副标题 2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958850" y="3952240"/>
            <a:ext cx="1043940" cy="748030"/>
          </a:xfrm>
          <a:prstGeom prst="rect">
            <a:avLst/>
          </a:prstGeom>
        </p:spPr>
        <p:txBody>
          <a:bodyPr vert="horz" lIns="90000" tIns="46800" rIns="90000" bIns="46800" rtlCol="0"/>
          <a:lstStyle>
            <a:lvl1pPr mar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3200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魂17号-萌趣果冻体" panose="02000000000000000000" charset="-122"/>
                <a:sym typeface="+mn-ea"/>
              </a:rPr>
              <a:t>03</a:t>
            </a:r>
            <a:endParaRPr lang="en-US" altLang="zh-CN" sz="320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魂17号-萌趣果冻体" panose="02000000000000000000" charset="-122"/>
              <a:sym typeface="+mn-ea"/>
            </a:endParaRPr>
          </a:p>
        </p:txBody>
      </p:sp>
      <p:sp>
        <p:nvSpPr>
          <p:cNvPr id="41" name="副标题 2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7273925" y="3952240"/>
            <a:ext cx="1043940" cy="748030"/>
          </a:xfrm>
          <a:prstGeom prst="rect">
            <a:avLst/>
          </a:prstGeom>
        </p:spPr>
        <p:txBody>
          <a:bodyPr vert="horz" lIns="90000" tIns="46800" rIns="90000" bIns="46800" rtlCol="0"/>
          <a:lstStyle>
            <a:lvl1pPr mar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3200">
                <a:solidFill>
                  <a:schemeClr val="bg1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字魂17号-萌趣果冻体" panose="02000000000000000000" charset="-122"/>
                <a:sym typeface="+mn-ea"/>
              </a:rPr>
              <a:t>04</a:t>
            </a:r>
            <a:endParaRPr lang="en-US" altLang="zh-CN" sz="3200">
              <a:solidFill>
                <a:schemeClr val="bg1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字魂17号-萌趣果冻体" panose="02000000000000000000" charset="-122"/>
              <a:sym typeface="+mn-ea"/>
            </a:endParaRPr>
          </a:p>
        </p:txBody>
      </p:sp>
      <p:pic>
        <p:nvPicPr>
          <p:cNvPr id="44" name="图片 43" descr="animals-5636911_1920 (1)"/>
          <p:cNvPicPr>
            <a:picLocks noChangeAspect="1"/>
          </p:cNvPicPr>
          <p:nvPr/>
        </p:nvPicPr>
        <p:blipFill>
          <a:blip r:embed="rId11"/>
          <a:srcRect l="33598" t="70650" r="35107"/>
          <a:stretch>
            <a:fillRect/>
          </a:stretch>
        </p:blipFill>
        <p:spPr>
          <a:xfrm>
            <a:off x="4367530" y="2200275"/>
            <a:ext cx="3147695" cy="2952115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599180" y="1725295"/>
            <a:ext cx="4970780" cy="1199515"/>
          </a:xfrm>
        </p:spPr>
        <p:txBody>
          <a:bodyPr/>
          <a:p>
            <a:r>
              <a:rPr lang="zh-CN" altLang="en-US" sz="6600" b="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教学过程</a:t>
            </a:r>
            <a:endParaRPr lang="zh-CN" altLang="en-US" sz="6600" b="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371408" y="2924810"/>
            <a:ext cx="74491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Lorem ipsum dolor sit amet,Consecteture. Lorem ipsum </a:t>
            </a:r>
            <a:endParaRPr lang="zh-CN" altLang="en-US" sz="2000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  <a:p>
            <a:pPr algn="ctr"/>
            <a:r>
              <a:rPr lang="zh-CN" altLang="en-US" sz="2000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dolor sit </a:t>
            </a:r>
            <a:r>
              <a:rPr lang="zh-CN" altLang="en-US" sz="2000" i="1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amet,consecteture</a:t>
            </a:r>
            <a:r>
              <a:rPr lang="en-US" altLang="zh-CN" sz="2000" i="1">
                <a:solidFill>
                  <a:srgbClr val="33747E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.</a:t>
            </a:r>
            <a:endParaRPr lang="en-US" altLang="zh-CN" sz="2000" i="1">
              <a:solidFill>
                <a:srgbClr val="33747E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5299710" y="3930650"/>
            <a:ext cx="1569720" cy="363220"/>
          </a:xfrm>
          <a:prstGeom prst="roundRect">
            <a:avLst>
              <a:gd name="adj" fmla="val 30861"/>
            </a:avLst>
          </a:prstGeom>
          <a:solidFill>
            <a:srgbClr val="3374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00040" y="3930650"/>
            <a:ext cx="138112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000">
                <a:solidFill>
                  <a:srgbClr val="FFFFFF"/>
                </a:solidFill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PART 03</a:t>
            </a:r>
            <a:endParaRPr lang="en-US" altLang="zh-CN" sz="2000">
              <a:solidFill>
                <a:srgbClr val="FFFFFF"/>
              </a:solidFill>
              <a:latin typeface="站酷快乐体2016修订版" panose="02010600030101010101" charset="-122"/>
              <a:ea typeface="站酷快乐体2016修订版" panose="02010600030101010101" charset="-122"/>
              <a:cs typeface="站酷快乐体2016修订版" panose="0201060003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12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18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28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38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4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9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95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2987</Words>
  <Application>WPS 演示</Application>
  <PresentationFormat>宽屏</PresentationFormat>
  <Paragraphs>296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Wingdings</vt:lpstr>
      <vt:lpstr>站酷快乐体2016修订版</vt:lpstr>
      <vt:lpstr>楷体</vt:lpstr>
      <vt:lpstr>字魂17号-萌趣果冻体</vt:lpstr>
      <vt:lpstr>字心坊青春体</vt:lpstr>
      <vt:lpstr>字魂27号-布丁体</vt:lpstr>
      <vt:lpstr>Arial Unicode MS</vt:lpstr>
      <vt:lpstr>Calibri</vt:lpstr>
      <vt:lpstr>Office 主题​​</vt:lpstr>
      <vt:lpstr>欢乐动物诚</vt:lpstr>
      <vt:lpstr>目  录</vt:lpstr>
      <vt:lpstr>教学导入</vt:lpstr>
      <vt:lpstr>教学导入</vt:lpstr>
      <vt:lpstr>教学导入</vt:lpstr>
      <vt:lpstr>教学难点</vt:lpstr>
      <vt:lpstr>教学难点</vt:lpstr>
      <vt:lpstr>教学难点</vt:lpstr>
      <vt:lpstr>教学过程</vt:lpstr>
      <vt:lpstr>教学过程</vt:lpstr>
      <vt:lpstr>教学过程</vt:lpstr>
      <vt:lpstr>教学总结</vt:lpstr>
      <vt:lpstr>教学总结</vt:lpstr>
      <vt:lpstr>教学总结</vt:lpstr>
      <vt:lpstr>欢乐动物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铭</cp:lastModifiedBy>
  <cp:revision>174</cp:revision>
  <dcterms:created xsi:type="dcterms:W3CDTF">2019-06-19T02:08:00Z</dcterms:created>
  <dcterms:modified xsi:type="dcterms:W3CDTF">2022-01-19T03:12:38Z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KSOTemplateUUID">
    <vt:lpwstr>v1.0_mb_cRS0xBbFJaJNNOfFlB4Usw==</vt:lpwstr>
  </property>
  <property fmtid="{D5CDD505-2E9C-101B-9397-08002B2CF9AE}" pid="4" name="ICV">
    <vt:lpwstr>C721FFB1BDFD4DDD8C0F7A3649C34082</vt:lpwstr>
  </property>
</Properties>
</file>