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256" r:id="rId3"/>
    <p:sldId id="257" r:id="rId5"/>
    <p:sldId id="258" r:id="rId6"/>
    <p:sldId id="263" r:id="rId7"/>
    <p:sldId id="264" r:id="rId8"/>
    <p:sldId id="265" r:id="rId9"/>
    <p:sldId id="266" r:id="rId10"/>
    <p:sldId id="267" r:id="rId11"/>
    <p:sldId id="268" r:id="rId12"/>
    <p:sldId id="260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1" r:id="rId21"/>
    <p:sldId id="276" r:id="rId22"/>
    <p:sldId id="277" r:id="rId23"/>
    <p:sldId id="278" r:id="rId24"/>
    <p:sldId id="262" r:id="rId25"/>
    <p:sldId id="279" r:id="rId26"/>
    <p:sldId id="280" r:id="rId27"/>
    <p:sldId id="281" r:id="rId28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64B"/>
    <a:srgbClr val="FFBA11"/>
    <a:srgbClr val="314E6D"/>
    <a:srgbClr val="FFD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50" d="100"/>
          <a:sy n="50" d="100"/>
        </p:scale>
        <p:origin x="-402" y="-1608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3269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3" Type="http://schemas.openxmlformats.org/officeDocument/2006/relationships/tags" Target="tags/tag4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91874D-FE8A-41B1-A8CE-C61B49204D1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320F7-0A27-4EA8-B5BC-316F1A95882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EE472-60C1-41EE-929E-510DBBC875A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C5657-4F20-411B-9FB5-3171D5DD4F6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5657-4F20-411B-9FB5-3171D5DD4F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5657-4F20-411B-9FB5-3171D5DD4F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F81D6-C625-4320-A14D-38C436E354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F81D6-C625-4320-A14D-38C436E354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F81D6-C625-4320-A14D-38C436E354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F81D6-C625-4320-A14D-38C436E354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F81D6-C625-4320-A14D-38C436E354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5657-4F20-411B-9FB5-3171D5DD4F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F81D6-C625-4320-A14D-38C436E354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5657-4F20-411B-9FB5-3171D5DD4F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F81D6-C625-4320-A14D-38C436E354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F81D6-C625-4320-A14D-38C436E354C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5657-4F20-411B-9FB5-3171D5DD4F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5657-4F20-411B-9FB5-3171D5DD4F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5657-4F20-411B-9FB5-3171D5DD4F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3BFF7C-4827-4FDF-9FDC-17B8A45637F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-1" y="0"/>
            <a:ext cx="1249681" cy="9890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 flipH="1" flipV="1">
            <a:off x="10942319" y="5868980"/>
            <a:ext cx="1249681" cy="989020"/>
          </a:xfrm>
          <a:prstGeom prst="rect">
            <a:avLst/>
          </a:prstGeom>
        </p:spPr>
      </p:pic>
      <p:grpSp>
        <p:nvGrpSpPr>
          <p:cNvPr id="10" name="组合 9"/>
          <p:cNvGrpSpPr/>
          <p:nvPr userDrawn="1"/>
        </p:nvGrpSpPr>
        <p:grpSpPr>
          <a:xfrm>
            <a:off x="11257042" y="208262"/>
            <a:ext cx="934958" cy="533479"/>
            <a:chOff x="11250949" y="578165"/>
            <a:chExt cx="934958" cy="533479"/>
          </a:xfrm>
        </p:grpSpPr>
        <p:sp>
          <p:nvSpPr>
            <p:cNvPr id="11" name="TextBox 1"/>
            <p:cNvSpPr txBox="1"/>
            <p:nvPr/>
          </p:nvSpPr>
          <p:spPr>
            <a:xfrm>
              <a:off x="11250949" y="578165"/>
              <a:ext cx="674865" cy="533479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810"/>
                </a:lnSpc>
              </a:pPr>
              <a:r>
                <a:rPr lang="en-US" altLang="zh-CN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rPr>
                <a:t>LOGO</a:t>
              </a:r>
              <a:endPara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18" charset="-122"/>
                <a:ea typeface="微软雅黑" panose="020B0503020204020204" pitchFamily="18" charset="-122"/>
                <a:cs typeface="微软雅黑" panose="020B0503020204020204" pitchFamily="18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2084307" y="683340"/>
              <a:ext cx="101600" cy="338116"/>
            </a:xfrm>
            <a:prstGeom prst="rect">
              <a:avLst/>
            </a:prstGeom>
            <a:solidFill>
              <a:srgbClr val="FFD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9100364" y="643000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DB135-E2DA-4B6F-B637-2B2C45A4D784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6969C7-E08B-4B51-A256-B745681371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0" Type="http://schemas.openxmlformats.org/officeDocument/2006/relationships/notesSlide" Target="../notesSlides/notesSlide24.xml"/><Relationship Id="rId2" Type="http://schemas.openxmlformats.org/officeDocument/2006/relationships/tags" Target="../tags/tag24.xml"/><Relationship Id="rId19" Type="http://schemas.openxmlformats.org/officeDocument/2006/relationships/slideLayout" Target="../slideLayouts/slideLayout4.xml"/><Relationship Id="rId18" Type="http://schemas.openxmlformats.org/officeDocument/2006/relationships/tags" Target="../tags/tag40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tags" Target="../tags/tag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6.xml"/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4" Type="http://schemas.openxmlformats.org/officeDocument/2006/relationships/notesSlide" Target="../notesSlides/notesSlide7.xml"/><Relationship Id="rId23" Type="http://schemas.openxmlformats.org/officeDocument/2006/relationships/slideLayout" Target="../slideLayouts/slideLayout4.xml"/><Relationship Id="rId22" Type="http://schemas.openxmlformats.org/officeDocument/2006/relationships/tags" Target="../tags/tag22.xml"/><Relationship Id="rId21" Type="http://schemas.openxmlformats.org/officeDocument/2006/relationships/tags" Target="../tags/tag21.xml"/><Relationship Id="rId20" Type="http://schemas.openxmlformats.org/officeDocument/2006/relationships/tags" Target="../tags/tag20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117384" y="1235347"/>
            <a:ext cx="95277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2030 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BUSINESS 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REPORT</a:t>
            </a:r>
            <a:endParaRPr lang="zh-CN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17384" y="3131518"/>
            <a:ext cx="8865066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66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商</a:t>
            </a:r>
            <a:r>
              <a:rPr lang="zh-CN" altLang="en-US" sz="6600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业计划书</a:t>
            </a:r>
            <a:r>
              <a:rPr lang="en-US" altLang="zh-CN" sz="6600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PPT</a:t>
            </a:r>
            <a:r>
              <a:rPr lang="zh-CN" altLang="en-US" sz="6600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模板</a:t>
            </a:r>
            <a:endParaRPr lang="zh-CN" altLang="en-US" sz="66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3231684" y="3865052"/>
            <a:ext cx="3262432" cy="733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请在这里添加文字描述信息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8181486" y="4013972"/>
            <a:ext cx="1143678" cy="338555"/>
            <a:chOff x="10222822" y="4147193"/>
            <a:chExt cx="1143678" cy="338555"/>
          </a:xfrm>
        </p:grpSpPr>
        <p:sp>
          <p:nvSpPr>
            <p:cNvPr id="12" name="矩形: 圆角 11"/>
            <p:cNvSpPr/>
            <p:nvPr/>
          </p:nvSpPr>
          <p:spPr>
            <a:xfrm>
              <a:off x="10222822" y="4149658"/>
              <a:ext cx="1143678" cy="336090"/>
            </a:xfrm>
            <a:prstGeom prst="roundRect">
              <a:avLst/>
            </a:prstGeom>
            <a:solidFill>
              <a:srgbClr val="FFD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10327597" y="4147193"/>
              <a:ext cx="10388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22364B"/>
                  </a:solidFill>
                  <a:latin typeface="+mn-ea"/>
                  <a:cs typeface="+mn-ea"/>
                  <a:sym typeface="+mn-lt"/>
                </a:rPr>
                <a:t>XXX</a:t>
              </a:r>
              <a:endParaRPr lang="en-US" altLang="zh-CN" sz="1600" dirty="0">
                <a:solidFill>
                  <a:srgbClr val="22364B"/>
                </a:solidFill>
                <a:latin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2667000" y="-2667001"/>
            <a:ext cx="6858001" cy="12192002"/>
          </a:xfrm>
          <a:prstGeom prst="rect">
            <a:avLst/>
          </a:prstGeom>
        </p:spPr>
      </p:pic>
      <p:sp>
        <p:nvSpPr>
          <p:cNvPr id="5" name="Rectangle 5"/>
          <p:cNvSpPr/>
          <p:nvPr/>
        </p:nvSpPr>
        <p:spPr bwMode="auto">
          <a:xfrm rot="18840317">
            <a:off x="3315794" y="-386791"/>
            <a:ext cx="72008" cy="6858000"/>
          </a:xfrm>
          <a:prstGeom prst="rect">
            <a:avLst/>
          </a:prstGeom>
          <a:solidFill>
            <a:srgbClr val="FFD145"/>
          </a:solidFill>
          <a:ln w="19050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rot="2685275">
            <a:off x="-2372690" y="1436148"/>
            <a:ext cx="6310837" cy="937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6000"/>
              </a:lnSpc>
            </a:pPr>
            <a:r>
              <a:rPr lang="en-US" altLang="zh-CN" sz="8800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Part 02</a:t>
            </a:r>
            <a:endParaRPr lang="en-US" altLang="zh-CN" sz="8800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5840292" y="3053095"/>
            <a:ext cx="3262432" cy="751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市场透视</a:t>
            </a:r>
            <a:endParaRPr lang="zh-CN" altLang="en-US" sz="6000" spc="3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5998527" y="3804904"/>
            <a:ext cx="5063173" cy="932563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你的市场，客户的需求，客户在那里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Know your market, customer needs, where customers.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文本框 117"/>
          <p:cNvSpPr txBox="1"/>
          <p:nvPr/>
        </p:nvSpPr>
        <p:spPr>
          <a:xfrm>
            <a:off x="909698" y="1444837"/>
            <a:ext cx="10905584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1005573" y="2313540"/>
            <a:ext cx="3034460" cy="3768158"/>
            <a:chOff x="1003731" y="2313539"/>
            <a:chExt cx="3035557" cy="3768157"/>
          </a:xfrm>
        </p:grpSpPr>
        <p:grpSp>
          <p:nvGrpSpPr>
            <p:cNvPr id="120" name="组合 119"/>
            <p:cNvGrpSpPr/>
            <p:nvPr/>
          </p:nvGrpSpPr>
          <p:grpSpPr>
            <a:xfrm>
              <a:off x="1003732" y="4807985"/>
              <a:ext cx="3035556" cy="1273711"/>
              <a:chOff x="500586" y="5099006"/>
              <a:chExt cx="3276449" cy="1417040"/>
            </a:xfrm>
          </p:grpSpPr>
          <p:sp>
            <p:nvSpPr>
              <p:cNvPr id="125" name="矩形 124"/>
              <p:cNvSpPr/>
              <p:nvPr/>
            </p:nvSpPr>
            <p:spPr>
              <a:xfrm>
                <a:off x="500586" y="5099006"/>
                <a:ext cx="3276449" cy="1417040"/>
              </a:xfrm>
              <a:prstGeom prst="rect">
                <a:avLst/>
              </a:prstGeom>
              <a:solidFill>
                <a:srgbClr val="FFBA11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26" name="组合 125"/>
              <p:cNvGrpSpPr/>
              <p:nvPr/>
            </p:nvGrpSpPr>
            <p:grpSpPr>
              <a:xfrm>
                <a:off x="500586" y="5111235"/>
                <a:ext cx="3276449" cy="1397000"/>
                <a:chOff x="502920" y="5222996"/>
                <a:chExt cx="3284220" cy="1397000"/>
              </a:xfrm>
            </p:grpSpPr>
            <p:cxnSp>
              <p:nvCxnSpPr>
                <p:cNvPr id="127" name="直接连接符 126"/>
                <p:cNvCxnSpPr/>
                <p:nvPr/>
              </p:nvCxnSpPr>
              <p:spPr>
                <a:xfrm>
                  <a:off x="502920" y="6619996"/>
                  <a:ext cx="3284220" cy="0"/>
                </a:xfrm>
                <a:prstGeom prst="line">
                  <a:avLst/>
                </a:prstGeom>
                <a:ln w="19050">
                  <a:solidFill>
                    <a:srgbClr val="FFBA1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直接连接符 127"/>
                <p:cNvCxnSpPr/>
                <p:nvPr/>
              </p:nvCxnSpPr>
              <p:spPr>
                <a:xfrm>
                  <a:off x="502920" y="5222996"/>
                  <a:ext cx="3284220" cy="0"/>
                </a:xfrm>
                <a:prstGeom prst="line">
                  <a:avLst/>
                </a:prstGeom>
                <a:ln w="19050">
                  <a:solidFill>
                    <a:srgbClr val="FFBA1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1" name="矩形 120"/>
            <p:cNvSpPr/>
            <p:nvPr/>
          </p:nvSpPr>
          <p:spPr>
            <a:xfrm>
              <a:off x="1003732" y="2313539"/>
              <a:ext cx="3035556" cy="2260388"/>
            </a:xfrm>
            <a:prstGeom prst="rect">
              <a:avLst/>
            </a:prstGeom>
            <a:solidFill>
              <a:srgbClr val="FFBA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1240341" y="2557739"/>
              <a:ext cx="2174020" cy="1077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/>
              <a:r>
                <a:rPr kumimoji="1"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点击添加</a:t>
              </a:r>
              <a:endParaRPr kumimoji="1"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defTabSz="913765"/>
              <a:r>
                <a:rPr kumimoji="1" lang="zh-CN" altLang="en-US" sz="4400" dirty="0">
                  <a:solidFill>
                    <a:schemeClr val="bg1"/>
                  </a:solidFill>
                  <a:cs typeface="+mn-ea"/>
                  <a:sym typeface="+mn-lt"/>
                </a:rPr>
                <a:t>市场一</a:t>
              </a:r>
              <a:endParaRPr kumimoji="1"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3" name="Freeform 70"/>
            <p:cNvSpPr>
              <a:spLocks noEditPoints="1"/>
            </p:cNvSpPr>
            <p:nvPr/>
          </p:nvSpPr>
          <p:spPr bwMode="auto">
            <a:xfrm>
              <a:off x="2424331" y="3750016"/>
              <a:ext cx="1278579" cy="647615"/>
            </a:xfrm>
            <a:custGeom>
              <a:avLst/>
              <a:gdLst>
                <a:gd name="T0" fmla="*/ 137 w 147"/>
                <a:gd name="T1" fmla="*/ 22 h 73"/>
                <a:gd name="T2" fmla="*/ 134 w 147"/>
                <a:gd name="T3" fmla="*/ 30 h 73"/>
                <a:gd name="T4" fmla="*/ 121 w 147"/>
                <a:gd name="T5" fmla="*/ 41 h 73"/>
                <a:gd name="T6" fmla="*/ 109 w 147"/>
                <a:gd name="T7" fmla="*/ 30 h 73"/>
                <a:gd name="T8" fmla="*/ 107 w 147"/>
                <a:gd name="T9" fmla="*/ 22 h 73"/>
                <a:gd name="T10" fmla="*/ 110 w 147"/>
                <a:gd name="T11" fmla="*/ 9 h 73"/>
                <a:gd name="T12" fmla="*/ 36 w 147"/>
                <a:gd name="T13" fmla="*/ 35 h 73"/>
                <a:gd name="T14" fmla="*/ 25 w 147"/>
                <a:gd name="T15" fmla="*/ 44 h 73"/>
                <a:gd name="T16" fmla="*/ 13 w 147"/>
                <a:gd name="T17" fmla="*/ 10 h 73"/>
                <a:gd name="T18" fmla="*/ 36 w 147"/>
                <a:gd name="T19" fmla="*/ 35 h 73"/>
                <a:gd name="T20" fmla="*/ 76 w 147"/>
                <a:gd name="T21" fmla="*/ 51 h 73"/>
                <a:gd name="T22" fmla="*/ 69 w 147"/>
                <a:gd name="T23" fmla="*/ 67 h 73"/>
                <a:gd name="T24" fmla="*/ 72 w 147"/>
                <a:gd name="T25" fmla="*/ 47 h 73"/>
                <a:gd name="T26" fmla="*/ 73 w 147"/>
                <a:gd name="T27" fmla="*/ 6 h 73"/>
                <a:gd name="T28" fmla="*/ 88 w 147"/>
                <a:gd name="T29" fmla="*/ 10 h 73"/>
                <a:gd name="T30" fmla="*/ 74 w 147"/>
                <a:gd name="T31" fmla="*/ 2 h 73"/>
                <a:gd name="T32" fmla="*/ 56 w 147"/>
                <a:gd name="T33" fmla="*/ 20 h 73"/>
                <a:gd name="T34" fmla="*/ 56 w 147"/>
                <a:gd name="T35" fmla="*/ 27 h 73"/>
                <a:gd name="T36" fmla="*/ 73 w 147"/>
                <a:gd name="T37" fmla="*/ 45 h 73"/>
                <a:gd name="T38" fmla="*/ 83 w 147"/>
                <a:gd name="T39" fmla="*/ 40 h 73"/>
                <a:gd name="T40" fmla="*/ 92 w 147"/>
                <a:gd name="T41" fmla="*/ 22 h 73"/>
                <a:gd name="T42" fmla="*/ 91 w 147"/>
                <a:gd name="T43" fmla="*/ 20 h 73"/>
                <a:gd name="T44" fmla="*/ 62 w 147"/>
                <a:gd name="T45" fmla="*/ 18 h 73"/>
                <a:gd name="T46" fmla="*/ 77 w 147"/>
                <a:gd name="T47" fmla="*/ 19 h 73"/>
                <a:gd name="T48" fmla="*/ 79 w 147"/>
                <a:gd name="T49" fmla="*/ 19 h 73"/>
                <a:gd name="T50" fmla="*/ 85 w 147"/>
                <a:gd name="T51" fmla="*/ 18 h 73"/>
                <a:gd name="T52" fmla="*/ 88 w 147"/>
                <a:gd name="T53" fmla="*/ 23 h 73"/>
                <a:gd name="T54" fmla="*/ 86 w 147"/>
                <a:gd name="T55" fmla="*/ 28 h 73"/>
                <a:gd name="T56" fmla="*/ 74 w 147"/>
                <a:gd name="T57" fmla="*/ 42 h 73"/>
                <a:gd name="T58" fmla="*/ 61 w 147"/>
                <a:gd name="T59" fmla="*/ 28 h 73"/>
                <a:gd name="T60" fmla="*/ 59 w 147"/>
                <a:gd name="T61" fmla="*/ 23 h 73"/>
                <a:gd name="T62" fmla="*/ 52 w 147"/>
                <a:gd name="T63" fmla="*/ 46 h 73"/>
                <a:gd name="T64" fmla="*/ 43 w 147"/>
                <a:gd name="T65" fmla="*/ 73 h 73"/>
                <a:gd name="T66" fmla="*/ 104 w 147"/>
                <a:gd name="T67" fmla="*/ 73 h 73"/>
                <a:gd name="T68" fmla="*/ 96 w 147"/>
                <a:gd name="T69" fmla="*/ 45 h 73"/>
                <a:gd name="T70" fmla="*/ 86 w 147"/>
                <a:gd name="T71" fmla="*/ 45 h 73"/>
                <a:gd name="T72" fmla="*/ 99 w 147"/>
                <a:gd name="T73" fmla="*/ 58 h 73"/>
                <a:gd name="T74" fmla="*/ 48 w 147"/>
                <a:gd name="T75" fmla="*/ 59 h 73"/>
                <a:gd name="T76" fmla="*/ 61 w 147"/>
                <a:gd name="T77" fmla="*/ 45 h 73"/>
                <a:gd name="T78" fmla="*/ 36 w 147"/>
                <a:gd name="T79" fmla="*/ 45 h 73"/>
                <a:gd name="T80" fmla="*/ 1 w 147"/>
                <a:gd name="T81" fmla="*/ 65 h 73"/>
                <a:gd name="T82" fmla="*/ 32 w 147"/>
                <a:gd name="T83" fmla="*/ 59 h 73"/>
                <a:gd name="T84" fmla="*/ 34 w 147"/>
                <a:gd name="T85" fmla="*/ 23 h 73"/>
                <a:gd name="T86" fmla="*/ 16 w 147"/>
                <a:gd name="T87" fmla="*/ 32 h 73"/>
                <a:gd name="T88" fmla="*/ 35 w 147"/>
                <a:gd name="T89" fmla="*/ 31 h 73"/>
                <a:gd name="T90" fmla="*/ 125 w 147"/>
                <a:gd name="T91" fmla="*/ 43 h 73"/>
                <a:gd name="T92" fmla="*/ 125 w 147"/>
                <a:gd name="T93" fmla="*/ 56 h 73"/>
                <a:gd name="T94" fmla="*/ 146 w 147"/>
                <a:gd name="T95" fmla="*/ 64 h 73"/>
                <a:gd name="T96" fmla="*/ 104 w 147"/>
                <a:gd name="T97" fmla="*/ 43 h 73"/>
                <a:gd name="T98" fmla="*/ 121 w 147"/>
                <a:gd name="T99" fmla="*/ 46 h 73"/>
                <a:gd name="T100" fmla="*/ 125 w 147"/>
                <a:gd name="T101" fmla="*/ 43 h 73"/>
                <a:gd name="T102" fmla="*/ 113 w 147"/>
                <a:gd name="T103" fmla="*/ 19 h 73"/>
                <a:gd name="T104" fmla="*/ 110 w 147"/>
                <a:gd name="T105" fmla="*/ 24 h 73"/>
                <a:gd name="T106" fmla="*/ 110 w 147"/>
                <a:gd name="T107" fmla="*/ 27 h 73"/>
                <a:gd name="T108" fmla="*/ 112 w 147"/>
                <a:gd name="T109" fmla="*/ 29 h 73"/>
                <a:gd name="T110" fmla="*/ 121 w 147"/>
                <a:gd name="T111" fmla="*/ 38 h 73"/>
                <a:gd name="T112" fmla="*/ 132 w 147"/>
                <a:gd name="T113" fmla="*/ 29 h 73"/>
                <a:gd name="T114" fmla="*/ 134 w 147"/>
                <a:gd name="T115" fmla="*/ 27 h 73"/>
                <a:gd name="T116" fmla="*/ 134 w 147"/>
                <a:gd name="T117" fmla="*/ 24 h 73"/>
                <a:gd name="T118" fmla="*/ 131 w 147"/>
                <a:gd name="T119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7" h="73">
                  <a:moveTo>
                    <a:pt x="136" y="22"/>
                  </a:moveTo>
                  <a:cubicBezTo>
                    <a:pt x="136" y="22"/>
                    <a:pt x="136" y="22"/>
                    <a:pt x="136" y="22"/>
                  </a:cubicBezTo>
                  <a:cubicBezTo>
                    <a:pt x="137" y="22"/>
                    <a:pt x="137" y="22"/>
                    <a:pt x="137" y="22"/>
                  </a:cubicBezTo>
                  <a:cubicBezTo>
                    <a:pt x="137" y="23"/>
                    <a:pt x="137" y="23"/>
                    <a:pt x="137" y="23"/>
                  </a:cubicBezTo>
                  <a:cubicBezTo>
                    <a:pt x="137" y="25"/>
                    <a:pt x="137" y="27"/>
                    <a:pt x="136" y="28"/>
                  </a:cubicBezTo>
                  <a:cubicBezTo>
                    <a:pt x="136" y="29"/>
                    <a:pt x="135" y="30"/>
                    <a:pt x="134" y="30"/>
                  </a:cubicBezTo>
                  <a:cubicBezTo>
                    <a:pt x="134" y="32"/>
                    <a:pt x="133" y="34"/>
                    <a:pt x="132" y="36"/>
                  </a:cubicBezTo>
                  <a:cubicBezTo>
                    <a:pt x="131" y="38"/>
                    <a:pt x="129" y="39"/>
                    <a:pt x="127" y="40"/>
                  </a:cubicBezTo>
                  <a:cubicBezTo>
                    <a:pt x="126" y="40"/>
                    <a:pt x="124" y="41"/>
                    <a:pt x="121" y="41"/>
                  </a:cubicBezTo>
                  <a:cubicBezTo>
                    <a:pt x="119" y="41"/>
                    <a:pt x="117" y="40"/>
                    <a:pt x="116" y="40"/>
                  </a:cubicBezTo>
                  <a:cubicBezTo>
                    <a:pt x="114" y="39"/>
                    <a:pt x="113" y="38"/>
                    <a:pt x="111" y="36"/>
                  </a:cubicBezTo>
                  <a:cubicBezTo>
                    <a:pt x="111" y="34"/>
                    <a:pt x="110" y="32"/>
                    <a:pt x="109" y="30"/>
                  </a:cubicBezTo>
                  <a:cubicBezTo>
                    <a:pt x="108" y="30"/>
                    <a:pt x="108" y="29"/>
                    <a:pt x="107" y="28"/>
                  </a:cubicBezTo>
                  <a:cubicBezTo>
                    <a:pt x="107" y="27"/>
                    <a:pt x="107" y="25"/>
                    <a:pt x="107" y="23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7" y="22"/>
                    <a:pt x="108" y="22"/>
                  </a:cubicBezTo>
                  <a:cubicBezTo>
                    <a:pt x="107" y="14"/>
                    <a:pt x="107" y="12"/>
                    <a:pt x="110" y="9"/>
                  </a:cubicBezTo>
                  <a:cubicBezTo>
                    <a:pt x="115" y="4"/>
                    <a:pt x="128" y="4"/>
                    <a:pt x="133" y="8"/>
                  </a:cubicBezTo>
                  <a:cubicBezTo>
                    <a:pt x="137" y="12"/>
                    <a:pt x="137" y="16"/>
                    <a:pt x="136" y="22"/>
                  </a:cubicBezTo>
                  <a:close/>
                  <a:moveTo>
                    <a:pt x="36" y="35"/>
                  </a:moveTo>
                  <a:cubicBezTo>
                    <a:pt x="34" y="39"/>
                    <a:pt x="31" y="42"/>
                    <a:pt x="26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19" y="43"/>
                    <a:pt x="15" y="39"/>
                    <a:pt x="14" y="35"/>
                  </a:cubicBezTo>
                  <a:cubicBezTo>
                    <a:pt x="13" y="35"/>
                    <a:pt x="10" y="35"/>
                    <a:pt x="9" y="35"/>
                  </a:cubicBezTo>
                  <a:cubicBezTo>
                    <a:pt x="7" y="26"/>
                    <a:pt x="9" y="13"/>
                    <a:pt x="13" y="10"/>
                  </a:cubicBezTo>
                  <a:cubicBezTo>
                    <a:pt x="18" y="6"/>
                    <a:pt x="31" y="6"/>
                    <a:pt x="36" y="10"/>
                  </a:cubicBezTo>
                  <a:cubicBezTo>
                    <a:pt x="40" y="13"/>
                    <a:pt x="43" y="27"/>
                    <a:pt x="41" y="34"/>
                  </a:cubicBezTo>
                  <a:cubicBezTo>
                    <a:pt x="41" y="35"/>
                    <a:pt x="37" y="35"/>
                    <a:pt x="36" y="35"/>
                  </a:cubicBezTo>
                  <a:close/>
                  <a:moveTo>
                    <a:pt x="77" y="47"/>
                  </a:moveTo>
                  <a:cubicBezTo>
                    <a:pt x="77" y="49"/>
                    <a:pt x="77" y="49"/>
                    <a:pt x="77" y="49"/>
                  </a:cubicBezTo>
                  <a:cubicBezTo>
                    <a:pt x="76" y="51"/>
                    <a:pt x="76" y="51"/>
                    <a:pt x="76" y="51"/>
                  </a:cubicBezTo>
                  <a:cubicBezTo>
                    <a:pt x="79" y="67"/>
                    <a:pt x="79" y="67"/>
                    <a:pt x="79" y="67"/>
                  </a:cubicBezTo>
                  <a:cubicBezTo>
                    <a:pt x="74" y="69"/>
                    <a:pt x="74" y="69"/>
                    <a:pt x="74" y="69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2" y="49"/>
                    <a:pt x="72" y="49"/>
                    <a:pt x="72" y="49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4" y="47"/>
                    <a:pt x="75" y="47"/>
                    <a:pt x="77" y="47"/>
                  </a:cubicBezTo>
                  <a:close/>
                  <a:moveTo>
                    <a:pt x="64" y="4"/>
                  </a:moveTo>
                  <a:cubicBezTo>
                    <a:pt x="67" y="4"/>
                    <a:pt x="72" y="3"/>
                    <a:pt x="73" y="6"/>
                  </a:cubicBezTo>
                  <a:cubicBezTo>
                    <a:pt x="70" y="5"/>
                    <a:pt x="67" y="5"/>
                    <a:pt x="64" y="4"/>
                  </a:cubicBezTo>
                  <a:close/>
                  <a:moveTo>
                    <a:pt x="77" y="6"/>
                  </a:moveTo>
                  <a:cubicBezTo>
                    <a:pt x="81" y="4"/>
                    <a:pt x="87" y="4"/>
                    <a:pt x="88" y="10"/>
                  </a:cubicBezTo>
                  <a:cubicBezTo>
                    <a:pt x="87" y="8"/>
                    <a:pt x="82" y="5"/>
                    <a:pt x="77" y="6"/>
                  </a:cubicBezTo>
                  <a:close/>
                  <a:moveTo>
                    <a:pt x="91" y="20"/>
                  </a:moveTo>
                  <a:cubicBezTo>
                    <a:pt x="92" y="7"/>
                    <a:pt x="90" y="0"/>
                    <a:pt x="74" y="2"/>
                  </a:cubicBezTo>
                  <a:cubicBezTo>
                    <a:pt x="69" y="3"/>
                    <a:pt x="63" y="1"/>
                    <a:pt x="60" y="3"/>
                  </a:cubicBezTo>
                  <a:cubicBezTo>
                    <a:pt x="56" y="7"/>
                    <a:pt x="56" y="13"/>
                    <a:pt x="57" y="20"/>
                  </a:cubicBezTo>
                  <a:cubicBezTo>
                    <a:pt x="57" y="20"/>
                    <a:pt x="56" y="20"/>
                    <a:pt x="56" y="20"/>
                  </a:cubicBezTo>
                  <a:cubicBezTo>
                    <a:pt x="55" y="21"/>
                    <a:pt x="55" y="21"/>
                    <a:pt x="55" y="21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4"/>
                    <a:pt x="56" y="26"/>
                    <a:pt x="56" y="27"/>
                  </a:cubicBezTo>
                  <a:cubicBezTo>
                    <a:pt x="57" y="29"/>
                    <a:pt x="58" y="30"/>
                    <a:pt x="59" y="30"/>
                  </a:cubicBezTo>
                  <a:cubicBezTo>
                    <a:pt x="60" y="35"/>
                    <a:pt x="62" y="38"/>
                    <a:pt x="64" y="41"/>
                  </a:cubicBezTo>
                  <a:cubicBezTo>
                    <a:pt x="67" y="43"/>
                    <a:pt x="70" y="45"/>
                    <a:pt x="73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4" y="45"/>
                    <a:pt x="74" y="45"/>
                    <a:pt x="74" y="45"/>
                  </a:cubicBezTo>
                  <a:cubicBezTo>
                    <a:pt x="78" y="44"/>
                    <a:pt x="81" y="43"/>
                    <a:pt x="83" y="40"/>
                  </a:cubicBezTo>
                  <a:cubicBezTo>
                    <a:pt x="86" y="38"/>
                    <a:pt x="87" y="35"/>
                    <a:pt x="89" y="30"/>
                  </a:cubicBezTo>
                  <a:cubicBezTo>
                    <a:pt x="90" y="30"/>
                    <a:pt x="90" y="29"/>
                    <a:pt x="91" y="27"/>
                  </a:cubicBezTo>
                  <a:cubicBezTo>
                    <a:pt x="92" y="26"/>
                    <a:pt x="92" y="24"/>
                    <a:pt x="92" y="22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20"/>
                    <a:pt x="91" y="20"/>
                    <a:pt x="91" y="20"/>
                  </a:cubicBezTo>
                  <a:close/>
                  <a:moveTo>
                    <a:pt x="59" y="23"/>
                  </a:moveTo>
                  <a:cubicBezTo>
                    <a:pt x="60" y="23"/>
                    <a:pt x="61" y="23"/>
                    <a:pt x="61" y="23"/>
                  </a:cubicBezTo>
                  <a:cubicBezTo>
                    <a:pt x="61" y="22"/>
                    <a:pt x="62" y="20"/>
                    <a:pt x="62" y="18"/>
                  </a:cubicBezTo>
                  <a:cubicBezTo>
                    <a:pt x="66" y="21"/>
                    <a:pt x="72" y="21"/>
                    <a:pt x="78" y="16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9" y="18"/>
                    <a:pt x="79" y="18"/>
                    <a:pt x="79" y="18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82" y="18"/>
                    <a:pt x="84" y="19"/>
                    <a:pt x="85" y="18"/>
                  </a:cubicBezTo>
                  <a:cubicBezTo>
                    <a:pt x="85" y="20"/>
                    <a:pt x="86" y="21"/>
                    <a:pt x="86" y="23"/>
                  </a:cubicBezTo>
                  <a:cubicBezTo>
                    <a:pt x="87" y="23"/>
                    <a:pt x="87" y="23"/>
                    <a:pt x="87" y="23"/>
                  </a:cubicBezTo>
                  <a:cubicBezTo>
                    <a:pt x="87" y="23"/>
                    <a:pt x="88" y="23"/>
                    <a:pt x="88" y="23"/>
                  </a:cubicBezTo>
                  <a:cubicBezTo>
                    <a:pt x="88" y="24"/>
                    <a:pt x="88" y="25"/>
                    <a:pt x="88" y="26"/>
                  </a:cubicBezTo>
                  <a:cubicBezTo>
                    <a:pt x="88" y="27"/>
                    <a:pt x="87" y="27"/>
                    <a:pt x="87" y="28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33"/>
                    <a:pt x="83" y="36"/>
                    <a:pt x="81" y="38"/>
                  </a:cubicBezTo>
                  <a:cubicBezTo>
                    <a:pt x="79" y="40"/>
                    <a:pt x="77" y="41"/>
                    <a:pt x="74" y="42"/>
                  </a:cubicBezTo>
                  <a:cubicBezTo>
                    <a:pt x="71" y="41"/>
                    <a:pt x="69" y="40"/>
                    <a:pt x="67" y="38"/>
                  </a:cubicBezTo>
                  <a:cubicBezTo>
                    <a:pt x="65" y="36"/>
                    <a:pt x="63" y="33"/>
                    <a:pt x="62" y="29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1" y="28"/>
                  </a:cubicBezTo>
                  <a:cubicBezTo>
                    <a:pt x="60" y="27"/>
                    <a:pt x="60" y="27"/>
                    <a:pt x="59" y="26"/>
                  </a:cubicBezTo>
                  <a:cubicBezTo>
                    <a:pt x="59" y="25"/>
                    <a:pt x="59" y="24"/>
                    <a:pt x="59" y="23"/>
                  </a:cubicBezTo>
                  <a:close/>
                  <a:moveTo>
                    <a:pt x="53" y="45"/>
                  </a:moveTo>
                  <a:cubicBezTo>
                    <a:pt x="52" y="45"/>
                    <a:pt x="52" y="45"/>
                    <a:pt x="52" y="45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8" y="49"/>
                    <a:pt x="46" y="54"/>
                    <a:pt x="45" y="59"/>
                  </a:cubicBezTo>
                  <a:cubicBezTo>
                    <a:pt x="43" y="63"/>
                    <a:pt x="43" y="68"/>
                    <a:pt x="43" y="72"/>
                  </a:cubicBezTo>
                  <a:cubicBezTo>
                    <a:pt x="43" y="73"/>
                    <a:pt x="43" y="73"/>
                    <a:pt x="43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103" y="73"/>
                    <a:pt x="103" y="73"/>
                    <a:pt x="103" y="73"/>
                  </a:cubicBezTo>
                  <a:cubicBezTo>
                    <a:pt x="104" y="73"/>
                    <a:pt x="104" y="73"/>
                    <a:pt x="104" y="73"/>
                  </a:cubicBezTo>
                  <a:cubicBezTo>
                    <a:pt x="104" y="72"/>
                    <a:pt x="104" y="72"/>
                    <a:pt x="104" y="72"/>
                  </a:cubicBezTo>
                  <a:cubicBezTo>
                    <a:pt x="105" y="68"/>
                    <a:pt x="104" y="62"/>
                    <a:pt x="103" y="57"/>
                  </a:cubicBezTo>
                  <a:cubicBezTo>
                    <a:pt x="101" y="52"/>
                    <a:pt x="99" y="48"/>
                    <a:pt x="96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86" y="49"/>
                    <a:pt x="86" y="49"/>
                    <a:pt x="86" y="49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96" y="51"/>
                    <a:pt x="98" y="54"/>
                    <a:pt x="99" y="58"/>
                  </a:cubicBezTo>
                  <a:cubicBezTo>
                    <a:pt x="100" y="62"/>
                    <a:pt x="101" y="66"/>
                    <a:pt x="101" y="70"/>
                  </a:cubicBezTo>
                  <a:cubicBezTo>
                    <a:pt x="56" y="70"/>
                    <a:pt x="92" y="70"/>
                    <a:pt x="47" y="70"/>
                  </a:cubicBezTo>
                  <a:cubicBezTo>
                    <a:pt x="47" y="67"/>
                    <a:pt x="47" y="63"/>
                    <a:pt x="48" y="59"/>
                  </a:cubicBezTo>
                  <a:cubicBezTo>
                    <a:pt x="49" y="55"/>
                    <a:pt x="51" y="52"/>
                    <a:pt x="54" y="49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53" y="45"/>
                    <a:pt x="53" y="45"/>
                    <a:pt x="53" y="45"/>
                  </a:cubicBezTo>
                  <a:close/>
                  <a:moveTo>
                    <a:pt x="35" y="45"/>
                  </a:moveTo>
                  <a:cubicBezTo>
                    <a:pt x="35" y="45"/>
                    <a:pt x="36" y="45"/>
                    <a:pt x="36" y="45"/>
                  </a:cubicBezTo>
                  <a:cubicBezTo>
                    <a:pt x="39" y="46"/>
                    <a:pt x="42" y="48"/>
                    <a:pt x="44" y="51"/>
                  </a:cubicBezTo>
                  <a:cubicBezTo>
                    <a:pt x="42" y="55"/>
                    <a:pt x="41" y="60"/>
                    <a:pt x="4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0" y="59"/>
                    <a:pt x="2" y="49"/>
                    <a:pt x="14" y="45"/>
                  </a:cubicBezTo>
                  <a:cubicBezTo>
                    <a:pt x="18" y="59"/>
                    <a:pt x="18" y="59"/>
                    <a:pt x="18" y="59"/>
                  </a:cubicBezTo>
                  <a:cubicBezTo>
                    <a:pt x="23" y="60"/>
                    <a:pt x="27" y="59"/>
                    <a:pt x="32" y="59"/>
                  </a:cubicBezTo>
                  <a:cubicBezTo>
                    <a:pt x="33" y="54"/>
                    <a:pt x="34" y="50"/>
                    <a:pt x="36" y="45"/>
                  </a:cubicBezTo>
                  <a:cubicBezTo>
                    <a:pt x="35" y="45"/>
                    <a:pt x="35" y="45"/>
                    <a:pt x="35" y="45"/>
                  </a:cubicBezTo>
                  <a:close/>
                  <a:moveTo>
                    <a:pt x="34" y="23"/>
                  </a:moveTo>
                  <a:cubicBezTo>
                    <a:pt x="30" y="24"/>
                    <a:pt x="23" y="24"/>
                    <a:pt x="16" y="23"/>
                  </a:cubicBezTo>
                  <a:cubicBezTo>
                    <a:pt x="16" y="24"/>
                    <a:pt x="16" y="25"/>
                    <a:pt x="16" y="27"/>
                  </a:cubicBezTo>
                  <a:cubicBezTo>
                    <a:pt x="15" y="29"/>
                    <a:pt x="16" y="31"/>
                    <a:pt x="16" y="32"/>
                  </a:cubicBezTo>
                  <a:cubicBezTo>
                    <a:pt x="17" y="36"/>
                    <a:pt x="20" y="40"/>
                    <a:pt x="25" y="41"/>
                  </a:cubicBezTo>
                  <a:cubicBezTo>
                    <a:pt x="31" y="39"/>
                    <a:pt x="34" y="35"/>
                    <a:pt x="35" y="31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29"/>
                    <a:pt x="35" y="27"/>
                    <a:pt x="35" y="25"/>
                  </a:cubicBezTo>
                  <a:cubicBezTo>
                    <a:pt x="35" y="24"/>
                    <a:pt x="34" y="24"/>
                    <a:pt x="34" y="23"/>
                  </a:cubicBezTo>
                  <a:close/>
                  <a:moveTo>
                    <a:pt x="125" y="43"/>
                  </a:moveTo>
                  <a:cubicBezTo>
                    <a:pt x="125" y="45"/>
                    <a:pt x="125" y="45"/>
                    <a:pt x="125" y="45"/>
                  </a:cubicBezTo>
                  <a:cubicBezTo>
                    <a:pt x="124" y="46"/>
                    <a:pt x="124" y="46"/>
                    <a:pt x="124" y="46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31" y="43"/>
                    <a:pt x="131" y="43"/>
                    <a:pt x="131" y="43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4" y="47"/>
                    <a:pt x="147" y="57"/>
                    <a:pt x="146" y="64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7" y="58"/>
                    <a:pt x="105" y="51"/>
                    <a:pt x="101" y="47"/>
                  </a:cubicBezTo>
                  <a:cubicBezTo>
                    <a:pt x="102" y="46"/>
                    <a:pt x="103" y="44"/>
                    <a:pt x="104" y="43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0" y="45"/>
                    <a:pt x="120" y="45"/>
                    <a:pt x="120" y="45"/>
                  </a:cubicBezTo>
                  <a:cubicBezTo>
                    <a:pt x="120" y="43"/>
                    <a:pt x="120" y="43"/>
                    <a:pt x="120" y="43"/>
                  </a:cubicBezTo>
                  <a:cubicBezTo>
                    <a:pt x="122" y="43"/>
                    <a:pt x="123" y="43"/>
                    <a:pt x="125" y="43"/>
                  </a:cubicBezTo>
                  <a:close/>
                  <a:moveTo>
                    <a:pt x="131" y="19"/>
                  </a:moveTo>
                  <a:cubicBezTo>
                    <a:pt x="128" y="20"/>
                    <a:pt x="122" y="20"/>
                    <a:pt x="118" y="18"/>
                  </a:cubicBezTo>
                  <a:cubicBezTo>
                    <a:pt x="117" y="17"/>
                    <a:pt x="115" y="19"/>
                    <a:pt x="113" y="19"/>
                  </a:cubicBezTo>
                  <a:cubicBezTo>
                    <a:pt x="112" y="20"/>
                    <a:pt x="112" y="21"/>
                    <a:pt x="111" y="23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0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6"/>
                    <a:pt x="110" y="27"/>
                  </a:cubicBezTo>
                  <a:cubicBezTo>
                    <a:pt x="110" y="28"/>
                    <a:pt x="110" y="28"/>
                    <a:pt x="111" y="28"/>
                  </a:cubicBezTo>
                  <a:cubicBezTo>
                    <a:pt x="111" y="28"/>
                    <a:pt x="111" y="28"/>
                    <a:pt x="111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1"/>
                    <a:pt x="113" y="33"/>
                    <a:pt x="114" y="34"/>
                  </a:cubicBezTo>
                  <a:cubicBezTo>
                    <a:pt x="114" y="36"/>
                    <a:pt x="115" y="37"/>
                    <a:pt x="117" y="38"/>
                  </a:cubicBezTo>
                  <a:cubicBezTo>
                    <a:pt x="117" y="38"/>
                    <a:pt x="119" y="38"/>
                    <a:pt x="121" y="38"/>
                  </a:cubicBezTo>
                  <a:cubicBezTo>
                    <a:pt x="123" y="38"/>
                    <a:pt x="126" y="38"/>
                    <a:pt x="126" y="38"/>
                  </a:cubicBezTo>
                  <a:cubicBezTo>
                    <a:pt x="128" y="37"/>
                    <a:pt x="129" y="36"/>
                    <a:pt x="130" y="35"/>
                  </a:cubicBezTo>
                  <a:cubicBezTo>
                    <a:pt x="131" y="33"/>
                    <a:pt x="131" y="31"/>
                    <a:pt x="132" y="29"/>
                  </a:cubicBezTo>
                  <a:cubicBezTo>
                    <a:pt x="132" y="28"/>
                    <a:pt x="132" y="28"/>
                    <a:pt x="132" y="28"/>
                  </a:cubicBezTo>
                  <a:cubicBezTo>
                    <a:pt x="133" y="28"/>
                    <a:pt x="133" y="28"/>
                    <a:pt x="133" y="28"/>
                  </a:cubicBezTo>
                  <a:cubicBezTo>
                    <a:pt x="133" y="28"/>
                    <a:pt x="134" y="27"/>
                    <a:pt x="134" y="27"/>
                  </a:cubicBezTo>
                  <a:cubicBezTo>
                    <a:pt x="134" y="26"/>
                    <a:pt x="134" y="25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4" y="24"/>
                    <a:pt x="134" y="24"/>
                    <a:pt x="134" y="24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23"/>
                    <a:pt x="132" y="23"/>
                    <a:pt x="132" y="23"/>
                  </a:cubicBezTo>
                  <a:cubicBezTo>
                    <a:pt x="132" y="21"/>
                    <a:pt x="132" y="20"/>
                    <a:pt x="131" y="19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4" name="文本框 123"/>
            <p:cNvSpPr txBox="1"/>
            <p:nvPr/>
          </p:nvSpPr>
          <p:spPr>
            <a:xfrm>
              <a:off x="1003731" y="4984606"/>
              <a:ext cx="3035556" cy="9325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578772" y="2313539"/>
            <a:ext cx="3034459" cy="3768159"/>
            <a:chOff x="4578222" y="2313539"/>
            <a:chExt cx="3035556" cy="3768158"/>
          </a:xfrm>
        </p:grpSpPr>
        <p:grpSp>
          <p:nvGrpSpPr>
            <p:cNvPr id="130" name="组合 129"/>
            <p:cNvGrpSpPr/>
            <p:nvPr/>
          </p:nvGrpSpPr>
          <p:grpSpPr>
            <a:xfrm>
              <a:off x="4578222" y="4807986"/>
              <a:ext cx="3035556" cy="1273711"/>
              <a:chOff x="4259786" y="5099007"/>
              <a:chExt cx="3276449" cy="1417040"/>
            </a:xfrm>
          </p:grpSpPr>
          <p:sp>
            <p:nvSpPr>
              <p:cNvPr id="135" name="矩形 134"/>
              <p:cNvSpPr/>
              <p:nvPr/>
            </p:nvSpPr>
            <p:spPr>
              <a:xfrm>
                <a:off x="4259786" y="5099007"/>
                <a:ext cx="3276449" cy="1417040"/>
              </a:xfrm>
              <a:prstGeom prst="rect">
                <a:avLst/>
              </a:prstGeom>
              <a:solidFill>
                <a:srgbClr val="22364B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36" name="组合 135"/>
              <p:cNvGrpSpPr/>
              <p:nvPr/>
            </p:nvGrpSpPr>
            <p:grpSpPr>
              <a:xfrm>
                <a:off x="4259786" y="5111235"/>
                <a:ext cx="3276449" cy="1397000"/>
                <a:chOff x="502920" y="5222996"/>
                <a:chExt cx="3284220" cy="1397000"/>
              </a:xfrm>
            </p:grpSpPr>
            <p:cxnSp>
              <p:nvCxnSpPr>
                <p:cNvPr id="137" name="直接连接符 136"/>
                <p:cNvCxnSpPr/>
                <p:nvPr/>
              </p:nvCxnSpPr>
              <p:spPr>
                <a:xfrm>
                  <a:off x="502920" y="6619996"/>
                  <a:ext cx="3284220" cy="0"/>
                </a:xfrm>
                <a:prstGeom prst="line">
                  <a:avLst/>
                </a:prstGeom>
                <a:ln w="19050">
                  <a:solidFill>
                    <a:srgbClr val="2236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直接连接符 137"/>
                <p:cNvCxnSpPr/>
                <p:nvPr/>
              </p:nvCxnSpPr>
              <p:spPr>
                <a:xfrm>
                  <a:off x="502920" y="5222996"/>
                  <a:ext cx="3284220" cy="0"/>
                </a:xfrm>
                <a:prstGeom prst="line">
                  <a:avLst/>
                </a:prstGeom>
                <a:ln w="19050">
                  <a:solidFill>
                    <a:srgbClr val="2236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31" name="矩形 130"/>
            <p:cNvSpPr/>
            <p:nvPr/>
          </p:nvSpPr>
          <p:spPr>
            <a:xfrm>
              <a:off x="4578222" y="2313539"/>
              <a:ext cx="3035556" cy="2260388"/>
            </a:xfrm>
            <a:prstGeom prst="rect">
              <a:avLst/>
            </a:prstGeom>
            <a:solidFill>
              <a:srgbClr val="223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2" name="文本框 131"/>
            <p:cNvSpPr txBox="1"/>
            <p:nvPr/>
          </p:nvSpPr>
          <p:spPr>
            <a:xfrm>
              <a:off x="4814830" y="2557739"/>
              <a:ext cx="193741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/>
              <a:r>
                <a:rPr kumimoji="1"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点击添加</a:t>
              </a:r>
              <a:endParaRPr kumimoji="1"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defTabSz="913765"/>
              <a:r>
                <a:rPr kumimoji="1" lang="zh-CN" altLang="en-US" sz="4400" dirty="0">
                  <a:solidFill>
                    <a:schemeClr val="bg1"/>
                  </a:solidFill>
                  <a:cs typeface="+mn-ea"/>
                  <a:sym typeface="+mn-lt"/>
                </a:rPr>
                <a:t>市场二</a:t>
              </a:r>
              <a:endParaRPr kumimoji="1"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3" name="文本框 132"/>
            <p:cNvSpPr txBox="1"/>
            <p:nvPr/>
          </p:nvSpPr>
          <p:spPr>
            <a:xfrm>
              <a:off x="4578222" y="4915912"/>
              <a:ext cx="303555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3765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4" name="Freeform 213"/>
            <p:cNvSpPr>
              <a:spLocks noEditPoints="1"/>
            </p:cNvSpPr>
            <p:nvPr/>
          </p:nvSpPr>
          <p:spPr bwMode="auto">
            <a:xfrm>
              <a:off x="6547298" y="3680427"/>
              <a:ext cx="745114" cy="738278"/>
            </a:xfrm>
            <a:custGeom>
              <a:avLst/>
              <a:gdLst>
                <a:gd name="T0" fmla="*/ 0 w 92"/>
                <a:gd name="T1" fmla="*/ 46 h 91"/>
                <a:gd name="T2" fmla="*/ 92 w 92"/>
                <a:gd name="T3" fmla="*/ 46 h 91"/>
                <a:gd name="T4" fmla="*/ 38 w 92"/>
                <a:gd name="T5" fmla="*/ 87 h 91"/>
                <a:gd name="T6" fmla="*/ 44 w 92"/>
                <a:gd name="T7" fmla="*/ 70 h 91"/>
                <a:gd name="T8" fmla="*/ 38 w 92"/>
                <a:gd name="T9" fmla="*/ 87 h 91"/>
                <a:gd name="T10" fmla="*/ 21 w 92"/>
                <a:gd name="T11" fmla="*/ 47 h 91"/>
                <a:gd name="T12" fmla="*/ 9 w 92"/>
                <a:gd name="T13" fmla="*/ 66 h 91"/>
                <a:gd name="T14" fmla="*/ 48 w 92"/>
                <a:gd name="T15" fmla="*/ 22 h 91"/>
                <a:gd name="T16" fmla="*/ 53 w 92"/>
                <a:gd name="T17" fmla="*/ 4 h 91"/>
                <a:gd name="T18" fmla="*/ 48 w 92"/>
                <a:gd name="T19" fmla="*/ 22 h 91"/>
                <a:gd name="T20" fmla="*/ 67 w 92"/>
                <a:gd name="T21" fmla="*/ 44 h 91"/>
                <a:gd name="T22" fmla="*/ 48 w 92"/>
                <a:gd name="T23" fmla="*/ 25 h 91"/>
                <a:gd name="T24" fmla="*/ 44 w 92"/>
                <a:gd name="T25" fmla="*/ 22 h 91"/>
                <a:gd name="T26" fmla="*/ 38 w 92"/>
                <a:gd name="T27" fmla="*/ 4 h 91"/>
                <a:gd name="T28" fmla="*/ 44 w 92"/>
                <a:gd name="T29" fmla="*/ 22 h 91"/>
                <a:gd name="T30" fmla="*/ 44 w 92"/>
                <a:gd name="T31" fmla="*/ 44 h 91"/>
                <a:gd name="T32" fmla="*/ 27 w 92"/>
                <a:gd name="T33" fmla="*/ 25 h 91"/>
                <a:gd name="T34" fmla="*/ 21 w 92"/>
                <a:gd name="T35" fmla="*/ 44 h 91"/>
                <a:gd name="T36" fmla="*/ 9 w 92"/>
                <a:gd name="T37" fmla="*/ 25 h 91"/>
                <a:gd name="T38" fmla="*/ 21 w 92"/>
                <a:gd name="T39" fmla="*/ 44 h 91"/>
                <a:gd name="T40" fmla="*/ 44 w 92"/>
                <a:gd name="T41" fmla="*/ 47 h 91"/>
                <a:gd name="T42" fmla="*/ 27 w 92"/>
                <a:gd name="T43" fmla="*/ 66 h 91"/>
                <a:gd name="T44" fmla="*/ 48 w 92"/>
                <a:gd name="T45" fmla="*/ 70 h 91"/>
                <a:gd name="T46" fmla="*/ 53 w 92"/>
                <a:gd name="T47" fmla="*/ 88 h 91"/>
                <a:gd name="T48" fmla="*/ 48 w 92"/>
                <a:gd name="T49" fmla="*/ 70 h 91"/>
                <a:gd name="T50" fmla="*/ 48 w 92"/>
                <a:gd name="T51" fmla="*/ 47 h 91"/>
                <a:gd name="T52" fmla="*/ 64 w 92"/>
                <a:gd name="T53" fmla="*/ 66 h 91"/>
                <a:gd name="T54" fmla="*/ 70 w 92"/>
                <a:gd name="T55" fmla="*/ 47 h 91"/>
                <a:gd name="T56" fmla="*/ 83 w 92"/>
                <a:gd name="T57" fmla="*/ 67 h 91"/>
                <a:gd name="T58" fmla="*/ 67 w 92"/>
                <a:gd name="T59" fmla="*/ 66 h 91"/>
                <a:gd name="T60" fmla="*/ 70 w 92"/>
                <a:gd name="T61" fmla="*/ 44 h 91"/>
                <a:gd name="T62" fmla="*/ 83 w 92"/>
                <a:gd name="T63" fmla="*/ 25 h 91"/>
                <a:gd name="T64" fmla="*/ 70 w 92"/>
                <a:gd name="T65" fmla="*/ 44 h 91"/>
                <a:gd name="T66" fmla="*/ 66 w 92"/>
                <a:gd name="T67" fmla="*/ 22 h 91"/>
                <a:gd name="T68" fmla="*/ 76 w 92"/>
                <a:gd name="T69" fmla="*/ 16 h 91"/>
                <a:gd name="T70" fmla="*/ 16 w 92"/>
                <a:gd name="T71" fmla="*/ 16 h 91"/>
                <a:gd name="T72" fmla="*/ 25 w 92"/>
                <a:gd name="T73" fmla="*/ 22 h 91"/>
                <a:gd name="T74" fmla="*/ 16 w 92"/>
                <a:gd name="T75" fmla="*/ 16 h 91"/>
                <a:gd name="T76" fmla="*/ 25 w 92"/>
                <a:gd name="T77" fmla="*/ 70 h 91"/>
                <a:gd name="T78" fmla="*/ 16 w 92"/>
                <a:gd name="T79" fmla="*/ 76 h 91"/>
                <a:gd name="T80" fmla="*/ 76 w 92"/>
                <a:gd name="T81" fmla="*/ 76 h 91"/>
                <a:gd name="T82" fmla="*/ 66 w 92"/>
                <a:gd name="T83" fmla="*/ 70 h 91"/>
                <a:gd name="T84" fmla="*/ 76 w 92"/>
                <a:gd name="T85" fmla="*/ 76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" h="91">
                  <a:moveTo>
                    <a:pt x="46" y="0"/>
                  </a:moveTo>
                  <a:cubicBezTo>
                    <a:pt x="21" y="0"/>
                    <a:pt x="0" y="20"/>
                    <a:pt x="0" y="46"/>
                  </a:cubicBezTo>
                  <a:cubicBezTo>
                    <a:pt x="0" y="71"/>
                    <a:pt x="21" y="91"/>
                    <a:pt x="46" y="91"/>
                  </a:cubicBezTo>
                  <a:cubicBezTo>
                    <a:pt x="71" y="91"/>
                    <a:pt x="92" y="71"/>
                    <a:pt x="92" y="46"/>
                  </a:cubicBezTo>
                  <a:cubicBezTo>
                    <a:pt x="92" y="20"/>
                    <a:pt x="71" y="0"/>
                    <a:pt x="46" y="0"/>
                  </a:cubicBezTo>
                  <a:close/>
                  <a:moveTo>
                    <a:pt x="38" y="87"/>
                  </a:moveTo>
                  <a:cubicBezTo>
                    <a:pt x="34" y="82"/>
                    <a:pt x="31" y="76"/>
                    <a:pt x="28" y="70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2" y="88"/>
                    <a:pt x="40" y="88"/>
                    <a:pt x="38" y="87"/>
                  </a:cubicBezTo>
                  <a:close/>
                  <a:moveTo>
                    <a:pt x="3" y="47"/>
                  </a:moveTo>
                  <a:cubicBezTo>
                    <a:pt x="21" y="47"/>
                    <a:pt x="21" y="47"/>
                    <a:pt x="21" y="47"/>
                  </a:cubicBezTo>
                  <a:cubicBezTo>
                    <a:pt x="21" y="54"/>
                    <a:pt x="22" y="60"/>
                    <a:pt x="24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6" y="61"/>
                    <a:pt x="4" y="54"/>
                    <a:pt x="3" y="47"/>
                  </a:cubicBezTo>
                  <a:close/>
                  <a:moveTo>
                    <a:pt x="48" y="22"/>
                  </a:moveTo>
                  <a:cubicBezTo>
                    <a:pt x="48" y="3"/>
                    <a:pt x="48" y="3"/>
                    <a:pt x="48" y="3"/>
                  </a:cubicBezTo>
                  <a:cubicBezTo>
                    <a:pt x="49" y="3"/>
                    <a:pt x="51" y="3"/>
                    <a:pt x="53" y="4"/>
                  </a:cubicBezTo>
                  <a:cubicBezTo>
                    <a:pt x="57" y="9"/>
                    <a:pt x="60" y="15"/>
                    <a:pt x="63" y="22"/>
                  </a:cubicBezTo>
                  <a:lnTo>
                    <a:pt x="48" y="22"/>
                  </a:lnTo>
                  <a:close/>
                  <a:moveTo>
                    <a:pt x="64" y="25"/>
                  </a:moveTo>
                  <a:cubicBezTo>
                    <a:pt x="66" y="31"/>
                    <a:pt x="67" y="37"/>
                    <a:pt x="67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48" y="25"/>
                    <a:pt x="48" y="25"/>
                    <a:pt x="48" y="25"/>
                  </a:cubicBezTo>
                  <a:lnTo>
                    <a:pt x="64" y="25"/>
                  </a:lnTo>
                  <a:close/>
                  <a:moveTo>
                    <a:pt x="44" y="22"/>
                  </a:moveTo>
                  <a:cubicBezTo>
                    <a:pt x="28" y="22"/>
                    <a:pt x="28" y="22"/>
                    <a:pt x="28" y="22"/>
                  </a:cubicBezTo>
                  <a:cubicBezTo>
                    <a:pt x="31" y="15"/>
                    <a:pt x="34" y="9"/>
                    <a:pt x="38" y="4"/>
                  </a:cubicBezTo>
                  <a:cubicBezTo>
                    <a:pt x="40" y="3"/>
                    <a:pt x="42" y="3"/>
                    <a:pt x="44" y="3"/>
                  </a:cubicBezTo>
                  <a:lnTo>
                    <a:pt x="44" y="22"/>
                  </a:lnTo>
                  <a:close/>
                  <a:moveTo>
                    <a:pt x="44" y="25"/>
                  </a:moveTo>
                  <a:cubicBezTo>
                    <a:pt x="44" y="44"/>
                    <a:pt x="44" y="44"/>
                    <a:pt x="4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37"/>
                    <a:pt x="25" y="31"/>
                    <a:pt x="27" y="25"/>
                  </a:cubicBezTo>
                  <a:lnTo>
                    <a:pt x="44" y="25"/>
                  </a:lnTo>
                  <a:close/>
                  <a:moveTo>
                    <a:pt x="21" y="44"/>
                  </a:moveTo>
                  <a:cubicBezTo>
                    <a:pt x="3" y="44"/>
                    <a:pt x="3" y="44"/>
                    <a:pt x="3" y="44"/>
                  </a:cubicBezTo>
                  <a:cubicBezTo>
                    <a:pt x="4" y="37"/>
                    <a:pt x="6" y="31"/>
                    <a:pt x="9" y="25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2" y="31"/>
                    <a:pt x="21" y="37"/>
                    <a:pt x="21" y="44"/>
                  </a:cubicBezTo>
                  <a:close/>
                  <a:moveTo>
                    <a:pt x="24" y="47"/>
                  </a:moveTo>
                  <a:cubicBezTo>
                    <a:pt x="44" y="47"/>
                    <a:pt x="44" y="47"/>
                    <a:pt x="44" y="4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5" y="60"/>
                    <a:pt x="24" y="54"/>
                    <a:pt x="24" y="47"/>
                  </a:cubicBezTo>
                  <a:close/>
                  <a:moveTo>
                    <a:pt x="48" y="70"/>
                  </a:moveTo>
                  <a:cubicBezTo>
                    <a:pt x="63" y="70"/>
                    <a:pt x="63" y="70"/>
                    <a:pt x="63" y="70"/>
                  </a:cubicBezTo>
                  <a:cubicBezTo>
                    <a:pt x="60" y="76"/>
                    <a:pt x="57" y="82"/>
                    <a:pt x="53" y="88"/>
                  </a:cubicBezTo>
                  <a:cubicBezTo>
                    <a:pt x="51" y="88"/>
                    <a:pt x="49" y="88"/>
                    <a:pt x="48" y="88"/>
                  </a:cubicBezTo>
                  <a:lnTo>
                    <a:pt x="48" y="70"/>
                  </a:lnTo>
                  <a:close/>
                  <a:moveTo>
                    <a:pt x="48" y="66"/>
                  </a:moveTo>
                  <a:cubicBezTo>
                    <a:pt x="48" y="47"/>
                    <a:pt x="48" y="47"/>
                    <a:pt x="48" y="47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7" y="54"/>
                    <a:pt x="66" y="60"/>
                    <a:pt x="64" y="66"/>
                  </a:cubicBezTo>
                  <a:lnTo>
                    <a:pt x="48" y="66"/>
                  </a:lnTo>
                  <a:close/>
                  <a:moveTo>
                    <a:pt x="70" y="47"/>
                  </a:moveTo>
                  <a:cubicBezTo>
                    <a:pt x="89" y="47"/>
                    <a:pt x="89" y="47"/>
                    <a:pt x="89" y="47"/>
                  </a:cubicBezTo>
                  <a:cubicBezTo>
                    <a:pt x="88" y="54"/>
                    <a:pt x="86" y="61"/>
                    <a:pt x="83" y="67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67" y="66"/>
                    <a:pt x="67" y="66"/>
                    <a:pt x="67" y="66"/>
                  </a:cubicBezTo>
                  <a:cubicBezTo>
                    <a:pt x="69" y="60"/>
                    <a:pt x="70" y="54"/>
                    <a:pt x="70" y="47"/>
                  </a:cubicBezTo>
                  <a:close/>
                  <a:moveTo>
                    <a:pt x="70" y="44"/>
                  </a:moveTo>
                  <a:cubicBezTo>
                    <a:pt x="70" y="37"/>
                    <a:pt x="69" y="31"/>
                    <a:pt x="67" y="25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6" y="31"/>
                    <a:pt x="88" y="37"/>
                    <a:pt x="89" y="44"/>
                  </a:cubicBezTo>
                  <a:lnTo>
                    <a:pt x="70" y="44"/>
                  </a:lnTo>
                  <a:close/>
                  <a:moveTo>
                    <a:pt x="81" y="22"/>
                  </a:moveTo>
                  <a:cubicBezTo>
                    <a:pt x="66" y="22"/>
                    <a:pt x="66" y="22"/>
                    <a:pt x="66" y="22"/>
                  </a:cubicBezTo>
                  <a:cubicBezTo>
                    <a:pt x="64" y="15"/>
                    <a:pt x="61" y="10"/>
                    <a:pt x="58" y="5"/>
                  </a:cubicBezTo>
                  <a:cubicBezTo>
                    <a:pt x="65" y="7"/>
                    <a:pt x="71" y="10"/>
                    <a:pt x="76" y="16"/>
                  </a:cubicBezTo>
                  <a:cubicBezTo>
                    <a:pt x="78" y="17"/>
                    <a:pt x="80" y="19"/>
                    <a:pt x="81" y="22"/>
                  </a:cubicBezTo>
                  <a:close/>
                  <a:moveTo>
                    <a:pt x="16" y="16"/>
                  </a:moveTo>
                  <a:cubicBezTo>
                    <a:pt x="21" y="11"/>
                    <a:pt x="27" y="7"/>
                    <a:pt x="33" y="5"/>
                  </a:cubicBezTo>
                  <a:cubicBezTo>
                    <a:pt x="30" y="10"/>
                    <a:pt x="27" y="16"/>
                    <a:pt x="25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19"/>
                    <a:pt x="14" y="17"/>
                    <a:pt x="16" y="16"/>
                  </a:cubicBezTo>
                  <a:close/>
                  <a:moveTo>
                    <a:pt x="11" y="70"/>
                  </a:moveTo>
                  <a:cubicBezTo>
                    <a:pt x="25" y="70"/>
                    <a:pt x="25" y="70"/>
                    <a:pt x="25" y="70"/>
                  </a:cubicBezTo>
                  <a:cubicBezTo>
                    <a:pt x="27" y="76"/>
                    <a:pt x="30" y="81"/>
                    <a:pt x="33" y="86"/>
                  </a:cubicBezTo>
                  <a:cubicBezTo>
                    <a:pt x="27" y="84"/>
                    <a:pt x="21" y="81"/>
                    <a:pt x="16" y="76"/>
                  </a:cubicBezTo>
                  <a:cubicBezTo>
                    <a:pt x="14" y="74"/>
                    <a:pt x="12" y="72"/>
                    <a:pt x="11" y="70"/>
                  </a:cubicBezTo>
                  <a:close/>
                  <a:moveTo>
                    <a:pt x="76" y="76"/>
                  </a:moveTo>
                  <a:cubicBezTo>
                    <a:pt x="71" y="81"/>
                    <a:pt x="65" y="85"/>
                    <a:pt x="58" y="87"/>
                  </a:cubicBezTo>
                  <a:cubicBezTo>
                    <a:pt x="61" y="82"/>
                    <a:pt x="64" y="76"/>
                    <a:pt x="66" y="70"/>
                  </a:cubicBezTo>
                  <a:cubicBezTo>
                    <a:pt x="81" y="70"/>
                    <a:pt x="81" y="70"/>
                    <a:pt x="81" y="70"/>
                  </a:cubicBezTo>
                  <a:cubicBezTo>
                    <a:pt x="80" y="72"/>
                    <a:pt x="78" y="74"/>
                    <a:pt x="76" y="76"/>
                  </a:cubicBez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defTabSz="913765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8151970" y="2313539"/>
            <a:ext cx="3034459" cy="3768159"/>
            <a:chOff x="8152712" y="2313539"/>
            <a:chExt cx="3035556" cy="3768158"/>
          </a:xfrm>
        </p:grpSpPr>
        <p:grpSp>
          <p:nvGrpSpPr>
            <p:cNvPr id="140" name="组合 139"/>
            <p:cNvGrpSpPr/>
            <p:nvPr/>
          </p:nvGrpSpPr>
          <p:grpSpPr>
            <a:xfrm>
              <a:off x="8152712" y="4807986"/>
              <a:ext cx="3035556" cy="1273711"/>
              <a:chOff x="7815786" y="5099007"/>
              <a:chExt cx="3276449" cy="1417040"/>
            </a:xfrm>
          </p:grpSpPr>
          <p:sp>
            <p:nvSpPr>
              <p:cNvPr id="147" name="矩形 146"/>
              <p:cNvSpPr/>
              <p:nvPr/>
            </p:nvSpPr>
            <p:spPr>
              <a:xfrm>
                <a:off x="7815786" y="5099007"/>
                <a:ext cx="3276449" cy="1417040"/>
              </a:xfrm>
              <a:prstGeom prst="rect">
                <a:avLst/>
              </a:prstGeom>
              <a:solidFill>
                <a:srgbClr val="22364B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765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48" name="组合 147"/>
              <p:cNvGrpSpPr/>
              <p:nvPr/>
            </p:nvGrpSpPr>
            <p:grpSpPr>
              <a:xfrm>
                <a:off x="7815786" y="5111235"/>
                <a:ext cx="3276449" cy="1397000"/>
                <a:chOff x="502920" y="5222996"/>
                <a:chExt cx="3284220" cy="1397000"/>
              </a:xfrm>
            </p:grpSpPr>
            <p:cxnSp>
              <p:nvCxnSpPr>
                <p:cNvPr id="149" name="直接连接符 148"/>
                <p:cNvCxnSpPr/>
                <p:nvPr/>
              </p:nvCxnSpPr>
              <p:spPr>
                <a:xfrm>
                  <a:off x="502920" y="6619996"/>
                  <a:ext cx="3284220" cy="0"/>
                </a:xfrm>
                <a:prstGeom prst="line">
                  <a:avLst/>
                </a:prstGeom>
                <a:ln w="19050">
                  <a:solidFill>
                    <a:srgbClr val="22364B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直接连接符 149"/>
                <p:cNvCxnSpPr/>
                <p:nvPr/>
              </p:nvCxnSpPr>
              <p:spPr>
                <a:xfrm>
                  <a:off x="502920" y="5222996"/>
                  <a:ext cx="328422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1" name="矩形 140"/>
            <p:cNvSpPr/>
            <p:nvPr/>
          </p:nvSpPr>
          <p:spPr>
            <a:xfrm>
              <a:off x="8152712" y="2313539"/>
              <a:ext cx="3035556" cy="226038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2" name="文本框 141"/>
            <p:cNvSpPr txBox="1"/>
            <p:nvPr/>
          </p:nvSpPr>
          <p:spPr>
            <a:xfrm>
              <a:off x="8389321" y="2557739"/>
              <a:ext cx="265665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/>
              <a:r>
                <a:rPr kumimoji="1"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点击添加</a:t>
              </a:r>
              <a:endParaRPr kumimoji="1" lang="en-US" altLang="zh-CN" sz="20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defTabSz="913765"/>
              <a:r>
                <a:rPr kumimoji="1" lang="zh-CN" altLang="en-US" sz="4400" dirty="0">
                  <a:solidFill>
                    <a:schemeClr val="bg1"/>
                  </a:solidFill>
                  <a:cs typeface="+mn-ea"/>
                  <a:sym typeface="+mn-lt"/>
                </a:rPr>
                <a:t>市场三</a:t>
              </a:r>
              <a:endParaRPr kumimoji="1" lang="zh-CN" altLang="en-US" sz="4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3" name="文本框 142"/>
            <p:cNvSpPr txBox="1"/>
            <p:nvPr/>
          </p:nvSpPr>
          <p:spPr>
            <a:xfrm>
              <a:off x="8152712" y="4920027"/>
              <a:ext cx="3035556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3765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44" name="组合 143"/>
            <p:cNvGrpSpPr/>
            <p:nvPr/>
          </p:nvGrpSpPr>
          <p:grpSpPr>
            <a:xfrm>
              <a:off x="9994911" y="3584963"/>
              <a:ext cx="742781" cy="812668"/>
              <a:chOff x="2145505" y="1627187"/>
              <a:chExt cx="590550" cy="646113"/>
            </a:xfrm>
            <a:solidFill>
              <a:schemeClr val="bg1">
                <a:alpha val="60000"/>
              </a:schemeClr>
            </a:solidFill>
          </p:grpSpPr>
          <p:sp>
            <p:nvSpPr>
              <p:cNvPr id="145" name="Freeform 9"/>
              <p:cNvSpPr>
                <a:spLocks noEditPoints="1"/>
              </p:cNvSpPr>
              <p:nvPr/>
            </p:nvSpPr>
            <p:spPr bwMode="auto">
              <a:xfrm>
                <a:off x="2239167" y="1627187"/>
                <a:ext cx="496888" cy="515938"/>
              </a:xfrm>
              <a:custGeom>
                <a:avLst/>
                <a:gdLst>
                  <a:gd name="T0" fmla="*/ 130 w 132"/>
                  <a:gd name="T1" fmla="*/ 61 h 135"/>
                  <a:gd name="T2" fmla="*/ 60 w 132"/>
                  <a:gd name="T3" fmla="*/ 3 h 135"/>
                  <a:gd name="T4" fmla="*/ 16 w 132"/>
                  <a:gd name="T5" fmla="*/ 26 h 135"/>
                  <a:gd name="T6" fmla="*/ 2 w 132"/>
                  <a:gd name="T7" fmla="*/ 73 h 135"/>
                  <a:gd name="T8" fmla="*/ 72 w 132"/>
                  <a:gd name="T9" fmla="*/ 131 h 135"/>
                  <a:gd name="T10" fmla="*/ 116 w 132"/>
                  <a:gd name="T11" fmla="*/ 109 h 135"/>
                  <a:gd name="T12" fmla="*/ 130 w 132"/>
                  <a:gd name="T13" fmla="*/ 61 h 135"/>
                  <a:gd name="T14" fmla="*/ 70 w 132"/>
                  <a:gd name="T15" fmla="*/ 115 h 135"/>
                  <a:gd name="T16" fmla="*/ 18 w 132"/>
                  <a:gd name="T17" fmla="*/ 71 h 135"/>
                  <a:gd name="T18" fmla="*/ 62 w 132"/>
                  <a:gd name="T19" fmla="*/ 19 h 135"/>
                  <a:gd name="T20" fmla="*/ 114 w 132"/>
                  <a:gd name="T21" fmla="*/ 63 h 135"/>
                  <a:gd name="T22" fmla="*/ 70 w 132"/>
                  <a:gd name="T23" fmla="*/ 115 h 135"/>
                  <a:gd name="T24" fmla="*/ 67 w 132"/>
                  <a:gd name="T25" fmla="*/ 28 h 135"/>
                  <a:gd name="T26" fmla="*/ 63 w 132"/>
                  <a:gd name="T27" fmla="*/ 28 h 135"/>
                  <a:gd name="T28" fmla="*/ 36 w 132"/>
                  <a:gd name="T29" fmla="*/ 42 h 135"/>
                  <a:gd name="T30" fmla="*/ 36 w 132"/>
                  <a:gd name="T31" fmla="*/ 48 h 135"/>
                  <a:gd name="T32" fmla="*/ 42 w 132"/>
                  <a:gd name="T33" fmla="*/ 48 h 135"/>
                  <a:gd name="T34" fmla="*/ 64 w 132"/>
                  <a:gd name="T35" fmla="*/ 37 h 135"/>
                  <a:gd name="T36" fmla="*/ 67 w 132"/>
                  <a:gd name="T37" fmla="*/ 36 h 135"/>
                  <a:gd name="T38" fmla="*/ 87 w 132"/>
                  <a:gd name="T39" fmla="*/ 43 h 135"/>
                  <a:gd name="T40" fmla="*/ 92 w 132"/>
                  <a:gd name="T41" fmla="*/ 43 h 135"/>
                  <a:gd name="T42" fmla="*/ 92 w 132"/>
                  <a:gd name="T43" fmla="*/ 37 h 135"/>
                  <a:gd name="T44" fmla="*/ 67 w 132"/>
                  <a:gd name="T45" fmla="*/ 28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2" h="135">
                    <a:moveTo>
                      <a:pt x="130" y="61"/>
                    </a:moveTo>
                    <a:cubicBezTo>
                      <a:pt x="127" y="26"/>
                      <a:pt x="96" y="0"/>
                      <a:pt x="60" y="3"/>
                    </a:cubicBezTo>
                    <a:cubicBezTo>
                      <a:pt x="43" y="4"/>
                      <a:pt x="28" y="12"/>
                      <a:pt x="16" y="26"/>
                    </a:cubicBezTo>
                    <a:cubicBezTo>
                      <a:pt x="5" y="39"/>
                      <a:pt x="0" y="56"/>
                      <a:pt x="2" y="73"/>
                    </a:cubicBezTo>
                    <a:cubicBezTo>
                      <a:pt x="5" y="108"/>
                      <a:pt x="36" y="135"/>
                      <a:pt x="72" y="131"/>
                    </a:cubicBezTo>
                    <a:cubicBezTo>
                      <a:pt x="89" y="130"/>
                      <a:pt x="104" y="122"/>
                      <a:pt x="116" y="109"/>
                    </a:cubicBezTo>
                    <a:cubicBezTo>
                      <a:pt x="127" y="95"/>
                      <a:pt x="132" y="79"/>
                      <a:pt x="130" y="61"/>
                    </a:cubicBezTo>
                    <a:close/>
                    <a:moveTo>
                      <a:pt x="70" y="115"/>
                    </a:moveTo>
                    <a:cubicBezTo>
                      <a:pt x="44" y="117"/>
                      <a:pt x="20" y="98"/>
                      <a:pt x="18" y="71"/>
                    </a:cubicBezTo>
                    <a:cubicBezTo>
                      <a:pt x="16" y="45"/>
                      <a:pt x="35" y="21"/>
                      <a:pt x="62" y="19"/>
                    </a:cubicBezTo>
                    <a:cubicBezTo>
                      <a:pt x="88" y="17"/>
                      <a:pt x="112" y="36"/>
                      <a:pt x="114" y="63"/>
                    </a:cubicBezTo>
                    <a:cubicBezTo>
                      <a:pt x="116" y="89"/>
                      <a:pt x="97" y="113"/>
                      <a:pt x="70" y="115"/>
                    </a:cubicBezTo>
                    <a:close/>
                    <a:moveTo>
                      <a:pt x="67" y="28"/>
                    </a:moveTo>
                    <a:cubicBezTo>
                      <a:pt x="65" y="28"/>
                      <a:pt x="64" y="28"/>
                      <a:pt x="63" y="28"/>
                    </a:cubicBezTo>
                    <a:cubicBezTo>
                      <a:pt x="52" y="29"/>
                      <a:pt x="43" y="35"/>
                      <a:pt x="36" y="42"/>
                    </a:cubicBezTo>
                    <a:cubicBezTo>
                      <a:pt x="34" y="44"/>
                      <a:pt x="35" y="46"/>
                      <a:pt x="36" y="48"/>
                    </a:cubicBezTo>
                    <a:cubicBezTo>
                      <a:pt x="37" y="49"/>
                      <a:pt x="40" y="50"/>
                      <a:pt x="42" y="48"/>
                    </a:cubicBezTo>
                    <a:cubicBezTo>
                      <a:pt x="47" y="42"/>
                      <a:pt x="55" y="37"/>
                      <a:pt x="64" y="37"/>
                    </a:cubicBezTo>
                    <a:cubicBezTo>
                      <a:pt x="65" y="36"/>
                      <a:pt x="66" y="36"/>
                      <a:pt x="67" y="36"/>
                    </a:cubicBezTo>
                    <a:cubicBezTo>
                      <a:pt x="74" y="36"/>
                      <a:pt x="81" y="39"/>
                      <a:pt x="87" y="43"/>
                    </a:cubicBezTo>
                    <a:cubicBezTo>
                      <a:pt x="88" y="45"/>
                      <a:pt x="91" y="44"/>
                      <a:pt x="92" y="43"/>
                    </a:cubicBezTo>
                    <a:cubicBezTo>
                      <a:pt x="94" y="41"/>
                      <a:pt x="93" y="38"/>
                      <a:pt x="92" y="37"/>
                    </a:cubicBezTo>
                    <a:cubicBezTo>
                      <a:pt x="85" y="31"/>
                      <a:pt x="76" y="28"/>
                      <a:pt x="67" y="2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6" name="Freeform 10"/>
              <p:cNvSpPr>
                <a:spLocks noEditPoints="1"/>
              </p:cNvSpPr>
              <p:nvPr/>
            </p:nvSpPr>
            <p:spPr bwMode="auto">
              <a:xfrm>
                <a:off x="2145505" y="2039937"/>
                <a:ext cx="228600" cy="233363"/>
              </a:xfrm>
              <a:custGeom>
                <a:avLst/>
                <a:gdLst>
                  <a:gd name="T0" fmla="*/ 31 w 61"/>
                  <a:gd name="T1" fmla="*/ 0 h 61"/>
                  <a:gd name="T2" fmla="*/ 7 w 61"/>
                  <a:gd name="T3" fmla="*/ 28 h 61"/>
                  <a:gd name="T4" fmla="*/ 9 w 61"/>
                  <a:gd name="T5" fmla="*/ 56 h 61"/>
                  <a:gd name="T6" fmla="*/ 24 w 61"/>
                  <a:gd name="T7" fmla="*/ 61 h 61"/>
                  <a:gd name="T8" fmla="*/ 38 w 61"/>
                  <a:gd name="T9" fmla="*/ 53 h 61"/>
                  <a:gd name="T10" fmla="*/ 61 w 61"/>
                  <a:gd name="T11" fmla="*/ 26 h 61"/>
                  <a:gd name="T12" fmla="*/ 31 w 61"/>
                  <a:gd name="T13" fmla="*/ 0 h 61"/>
                  <a:gd name="T14" fmla="*/ 32 w 61"/>
                  <a:gd name="T15" fmla="*/ 17 h 61"/>
                  <a:gd name="T16" fmla="*/ 16 w 61"/>
                  <a:gd name="T17" fmla="*/ 35 h 61"/>
                  <a:gd name="T18" fmla="*/ 14 w 61"/>
                  <a:gd name="T19" fmla="*/ 40 h 61"/>
                  <a:gd name="T20" fmla="*/ 17 w 61"/>
                  <a:gd name="T21" fmla="*/ 46 h 61"/>
                  <a:gd name="T22" fmla="*/ 17 w 61"/>
                  <a:gd name="T23" fmla="*/ 51 h 61"/>
                  <a:gd name="T24" fmla="*/ 13 w 61"/>
                  <a:gd name="T25" fmla="*/ 51 h 61"/>
                  <a:gd name="T26" fmla="*/ 8 w 61"/>
                  <a:gd name="T27" fmla="*/ 40 h 61"/>
                  <a:gd name="T28" fmla="*/ 11 w 61"/>
                  <a:gd name="T29" fmla="*/ 31 h 61"/>
                  <a:gd name="T30" fmla="*/ 27 w 61"/>
                  <a:gd name="T31" fmla="*/ 13 h 61"/>
                  <a:gd name="T32" fmla="*/ 31 w 61"/>
                  <a:gd name="T33" fmla="*/ 12 h 61"/>
                  <a:gd name="T34" fmla="*/ 32 w 61"/>
                  <a:gd name="T35" fmla="*/ 1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1" h="61">
                    <a:moveTo>
                      <a:pt x="31" y="0"/>
                    </a:moveTo>
                    <a:cubicBezTo>
                      <a:pt x="7" y="28"/>
                      <a:pt x="7" y="28"/>
                      <a:pt x="7" y="28"/>
                    </a:cubicBezTo>
                    <a:cubicBezTo>
                      <a:pt x="0" y="36"/>
                      <a:pt x="1" y="49"/>
                      <a:pt x="9" y="56"/>
                    </a:cubicBezTo>
                    <a:cubicBezTo>
                      <a:pt x="13" y="59"/>
                      <a:pt x="19" y="61"/>
                      <a:pt x="24" y="61"/>
                    </a:cubicBezTo>
                    <a:cubicBezTo>
                      <a:pt x="29" y="60"/>
                      <a:pt x="34" y="58"/>
                      <a:pt x="38" y="53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49" y="20"/>
                      <a:pt x="38" y="11"/>
                      <a:pt x="31" y="0"/>
                    </a:cubicBezTo>
                    <a:close/>
                    <a:moveTo>
                      <a:pt x="32" y="17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5" y="37"/>
                      <a:pt x="14" y="39"/>
                      <a:pt x="14" y="40"/>
                    </a:cubicBezTo>
                    <a:cubicBezTo>
                      <a:pt x="14" y="42"/>
                      <a:pt x="15" y="45"/>
                      <a:pt x="17" y="46"/>
                    </a:cubicBezTo>
                    <a:cubicBezTo>
                      <a:pt x="18" y="47"/>
                      <a:pt x="18" y="49"/>
                      <a:pt x="17" y="51"/>
                    </a:cubicBezTo>
                    <a:cubicBezTo>
                      <a:pt x="17" y="51"/>
                      <a:pt x="14" y="52"/>
                      <a:pt x="13" y="51"/>
                    </a:cubicBezTo>
                    <a:cubicBezTo>
                      <a:pt x="10" y="48"/>
                      <a:pt x="8" y="44"/>
                      <a:pt x="8" y="40"/>
                    </a:cubicBezTo>
                    <a:cubicBezTo>
                      <a:pt x="8" y="37"/>
                      <a:pt x="9" y="34"/>
                      <a:pt x="11" y="31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8" y="11"/>
                      <a:pt x="30" y="11"/>
                      <a:pt x="31" y="12"/>
                    </a:cubicBezTo>
                    <a:cubicBezTo>
                      <a:pt x="32" y="13"/>
                      <a:pt x="33" y="15"/>
                      <a:pt x="3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6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2.1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市场潜力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组合 117"/>
          <p:cNvGrpSpPr/>
          <p:nvPr/>
        </p:nvGrpSpPr>
        <p:grpSpPr>
          <a:xfrm>
            <a:off x="4571925" y="4431299"/>
            <a:ext cx="3140545" cy="1732033"/>
            <a:chOff x="5008323" y="4578037"/>
            <a:chExt cx="3141681" cy="1732033"/>
          </a:xfrm>
        </p:grpSpPr>
        <p:sp>
          <p:nvSpPr>
            <p:cNvPr id="119" name="矩形 118"/>
            <p:cNvSpPr/>
            <p:nvPr/>
          </p:nvSpPr>
          <p:spPr>
            <a:xfrm>
              <a:off x="5008323" y="4578037"/>
              <a:ext cx="3141681" cy="1732033"/>
            </a:xfrm>
            <a:prstGeom prst="rect">
              <a:avLst/>
            </a:prstGeom>
            <a:solidFill>
              <a:srgbClr val="223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1" name="文本框 120"/>
            <p:cNvSpPr txBox="1"/>
            <p:nvPr/>
          </p:nvSpPr>
          <p:spPr>
            <a:xfrm>
              <a:off x="5200841" y="5545651"/>
              <a:ext cx="24922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点击添加</a:t>
              </a:r>
              <a:r>
                <a:rPr lang="zh-CN" altLang="en-US" sz="3600" dirty="0">
                  <a:solidFill>
                    <a:prstClr val="white"/>
                  </a:solidFill>
                  <a:cs typeface="+mn-ea"/>
                  <a:sym typeface="+mn-lt"/>
                </a:rPr>
                <a:t>文本</a:t>
              </a:r>
              <a:endParaRPr lang="zh-CN" alt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2" name="文本框 121"/>
            <p:cNvSpPr txBox="1"/>
            <p:nvPr/>
          </p:nvSpPr>
          <p:spPr>
            <a:xfrm>
              <a:off x="5265565" y="4750641"/>
              <a:ext cx="315734" cy="499135"/>
            </a:xfrm>
            <a:custGeom>
              <a:avLst/>
              <a:gdLst/>
              <a:ahLst/>
              <a:cxnLst/>
              <a:rect l="l" t="t" r="r" b="b"/>
              <a:pathLst>
                <a:path w="315734" h="499135">
                  <a:moveTo>
                    <a:pt x="179280" y="269245"/>
                  </a:moveTo>
                  <a:lnTo>
                    <a:pt x="179280" y="434647"/>
                  </a:lnTo>
                  <a:lnTo>
                    <a:pt x="215561" y="429424"/>
                  </a:lnTo>
                  <a:cubicBezTo>
                    <a:pt x="257219" y="417592"/>
                    <a:pt x="280020" y="390971"/>
                    <a:pt x="283964" y="349559"/>
                  </a:cubicBezTo>
                  <a:cubicBezTo>
                    <a:pt x="286922" y="316036"/>
                    <a:pt x="263998" y="291756"/>
                    <a:pt x="215191" y="276720"/>
                  </a:cubicBezTo>
                  <a:close/>
                  <a:moveTo>
                    <a:pt x="143280" y="85383"/>
                  </a:moveTo>
                  <a:lnTo>
                    <a:pt x="113142" y="89629"/>
                  </a:lnTo>
                  <a:cubicBezTo>
                    <a:pt x="74196" y="100228"/>
                    <a:pt x="52257" y="123769"/>
                    <a:pt x="47327" y="160250"/>
                  </a:cubicBezTo>
                  <a:cubicBezTo>
                    <a:pt x="45355" y="189830"/>
                    <a:pt x="67417" y="212014"/>
                    <a:pt x="113512" y="226804"/>
                  </a:cubicBezTo>
                  <a:lnTo>
                    <a:pt x="143280" y="233585"/>
                  </a:lnTo>
                  <a:close/>
                  <a:moveTo>
                    <a:pt x="143280" y="0"/>
                  </a:moveTo>
                  <a:lnTo>
                    <a:pt x="179280" y="0"/>
                  </a:lnTo>
                  <a:lnTo>
                    <a:pt x="179280" y="58710"/>
                  </a:lnTo>
                  <a:lnTo>
                    <a:pt x="213219" y="63007"/>
                  </a:lnTo>
                  <a:cubicBezTo>
                    <a:pt x="263998" y="76565"/>
                    <a:pt x="294810" y="108979"/>
                    <a:pt x="305656" y="160250"/>
                  </a:cubicBezTo>
                  <a:lnTo>
                    <a:pt x="272132" y="170110"/>
                  </a:lnTo>
                  <a:cubicBezTo>
                    <a:pt x="264244" y="127713"/>
                    <a:pt x="240827" y="100844"/>
                    <a:pt x="201881" y="89506"/>
                  </a:cubicBezTo>
                  <a:lnTo>
                    <a:pt x="179280" y="86349"/>
                  </a:lnTo>
                  <a:lnTo>
                    <a:pt x="179280" y="241663"/>
                  </a:lnTo>
                  <a:lnTo>
                    <a:pt x="234541" y="253672"/>
                  </a:lnTo>
                  <a:cubicBezTo>
                    <a:pt x="291482" y="272899"/>
                    <a:pt x="318473" y="306176"/>
                    <a:pt x="315516" y="353503"/>
                  </a:cubicBezTo>
                  <a:cubicBezTo>
                    <a:pt x="310586" y="403789"/>
                    <a:pt x="281992" y="436326"/>
                    <a:pt x="229735" y="451116"/>
                  </a:cubicBezTo>
                  <a:lnTo>
                    <a:pt x="179280" y="458560"/>
                  </a:lnTo>
                  <a:lnTo>
                    <a:pt x="179280" y="499135"/>
                  </a:lnTo>
                  <a:lnTo>
                    <a:pt x="143280" y="499135"/>
                  </a:lnTo>
                  <a:lnTo>
                    <a:pt x="143280" y="457552"/>
                  </a:lnTo>
                  <a:lnTo>
                    <a:pt x="105747" y="454074"/>
                  </a:lnTo>
                  <a:cubicBezTo>
                    <a:pt x="49053" y="440270"/>
                    <a:pt x="13804" y="402803"/>
                    <a:pt x="0" y="341672"/>
                  </a:cubicBezTo>
                  <a:lnTo>
                    <a:pt x="33523" y="329840"/>
                  </a:lnTo>
                  <a:cubicBezTo>
                    <a:pt x="41411" y="383083"/>
                    <a:pt x="68526" y="416360"/>
                    <a:pt x="114867" y="429671"/>
                  </a:cubicBezTo>
                  <a:lnTo>
                    <a:pt x="143280" y="433256"/>
                  </a:lnTo>
                  <a:lnTo>
                    <a:pt x="143280" y="261426"/>
                  </a:lnTo>
                  <a:lnTo>
                    <a:pt x="94162" y="250098"/>
                  </a:lnTo>
                  <a:cubicBezTo>
                    <a:pt x="39932" y="231611"/>
                    <a:pt x="13804" y="201662"/>
                    <a:pt x="15776" y="160250"/>
                  </a:cubicBezTo>
                  <a:cubicBezTo>
                    <a:pt x="18734" y="109965"/>
                    <a:pt x="45725" y="77797"/>
                    <a:pt x="96750" y="63747"/>
                  </a:cubicBezTo>
                  <a:lnTo>
                    <a:pt x="143280" y="574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19" tIns="45709" rIns="91419" bIns="45709" numCol="1" spcCol="0" rtlCol="0" fromWordArt="0" anchor="t" anchorCtr="0" forceAA="0" compatLnSpc="1">
              <a:noAutofit/>
            </a:bodyPr>
            <a:lstStyle/>
            <a:p>
              <a:pPr algn="ctr" defTabSz="913765"/>
              <a:endParaRPr kumimoji="1" lang="zh-CN" altLang="en-US" sz="2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751650" y="4431299"/>
            <a:ext cx="3140545" cy="1732033"/>
            <a:chOff x="1445752" y="4578037"/>
            <a:chExt cx="3141681" cy="1732033"/>
          </a:xfrm>
        </p:grpSpPr>
        <p:sp>
          <p:nvSpPr>
            <p:cNvPr id="124" name="矩形 123"/>
            <p:cNvSpPr/>
            <p:nvPr/>
          </p:nvSpPr>
          <p:spPr>
            <a:xfrm>
              <a:off x="1445752" y="4578037"/>
              <a:ext cx="3141681" cy="1732033"/>
            </a:xfrm>
            <a:prstGeom prst="rect">
              <a:avLst/>
            </a:prstGeom>
            <a:solidFill>
              <a:srgbClr val="FFBA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6" name="文本框 125"/>
            <p:cNvSpPr txBox="1"/>
            <p:nvPr/>
          </p:nvSpPr>
          <p:spPr>
            <a:xfrm>
              <a:off x="1638270" y="5545652"/>
              <a:ext cx="24922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点击添加</a:t>
              </a:r>
              <a:r>
                <a:rPr lang="zh-CN" altLang="en-US" sz="3600" dirty="0">
                  <a:solidFill>
                    <a:prstClr val="white"/>
                  </a:solidFill>
                  <a:cs typeface="+mn-ea"/>
                  <a:sym typeface="+mn-lt"/>
                </a:rPr>
                <a:t>文本</a:t>
              </a:r>
              <a:endParaRPr lang="zh-CN" alt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7" name="Freeform 5"/>
            <p:cNvSpPr>
              <a:spLocks noEditPoints="1"/>
            </p:cNvSpPr>
            <p:nvPr/>
          </p:nvSpPr>
          <p:spPr bwMode="auto">
            <a:xfrm>
              <a:off x="1646916" y="4705082"/>
              <a:ext cx="639084" cy="597296"/>
            </a:xfrm>
            <a:custGeom>
              <a:avLst/>
              <a:gdLst>
                <a:gd name="T0" fmla="*/ 139 w 282"/>
                <a:gd name="T1" fmla="*/ 50 h 265"/>
                <a:gd name="T2" fmla="*/ 162 w 282"/>
                <a:gd name="T3" fmla="*/ 76 h 265"/>
                <a:gd name="T4" fmla="*/ 176 w 282"/>
                <a:gd name="T5" fmla="*/ 125 h 265"/>
                <a:gd name="T6" fmla="*/ 140 w 282"/>
                <a:gd name="T7" fmla="*/ 89 h 265"/>
                <a:gd name="T8" fmla="*/ 213 w 282"/>
                <a:gd name="T9" fmla="*/ 185 h 265"/>
                <a:gd name="T10" fmla="*/ 148 w 282"/>
                <a:gd name="T11" fmla="*/ 223 h 265"/>
                <a:gd name="T12" fmla="*/ 198 w 282"/>
                <a:gd name="T13" fmla="*/ 230 h 265"/>
                <a:gd name="T14" fmla="*/ 225 w 282"/>
                <a:gd name="T15" fmla="*/ 194 h 265"/>
                <a:gd name="T16" fmla="*/ 211 w 282"/>
                <a:gd name="T17" fmla="*/ 239 h 265"/>
                <a:gd name="T18" fmla="*/ 57 w 282"/>
                <a:gd name="T19" fmla="*/ 203 h 265"/>
                <a:gd name="T20" fmla="*/ 39 w 282"/>
                <a:gd name="T21" fmla="*/ 172 h 265"/>
                <a:gd name="T22" fmla="*/ 139 w 282"/>
                <a:gd name="T23" fmla="*/ 39 h 265"/>
                <a:gd name="T24" fmla="*/ 170 w 282"/>
                <a:gd name="T25" fmla="*/ 22 h 265"/>
                <a:gd name="T26" fmla="*/ 215 w 282"/>
                <a:gd name="T27" fmla="*/ 36 h 265"/>
                <a:gd name="T28" fmla="*/ 224 w 282"/>
                <a:gd name="T29" fmla="*/ 181 h 265"/>
                <a:gd name="T30" fmla="*/ 225 w 282"/>
                <a:gd name="T31" fmla="*/ 194 h 265"/>
                <a:gd name="T32" fmla="*/ 72 w 282"/>
                <a:gd name="T33" fmla="*/ 130 h 265"/>
                <a:gd name="T34" fmla="*/ 42 w 282"/>
                <a:gd name="T35" fmla="*/ 164 h 265"/>
                <a:gd name="T36" fmla="*/ 66 w 282"/>
                <a:gd name="T37" fmla="*/ 154 h 265"/>
                <a:gd name="T38" fmla="*/ 87 w 282"/>
                <a:gd name="T39" fmla="*/ 184 h 265"/>
                <a:gd name="T40" fmla="*/ 79 w 282"/>
                <a:gd name="T41" fmla="*/ 146 h 265"/>
                <a:gd name="T42" fmla="*/ 73 w 282"/>
                <a:gd name="T43" fmla="*/ 158 h 265"/>
                <a:gd name="T44" fmla="*/ 65 w 282"/>
                <a:gd name="T45" fmla="*/ 204 h 265"/>
                <a:gd name="T46" fmla="*/ 110 w 282"/>
                <a:gd name="T47" fmla="*/ 196 h 265"/>
                <a:gd name="T48" fmla="*/ 82 w 282"/>
                <a:gd name="T49" fmla="*/ 190 h 265"/>
                <a:gd name="T50" fmla="*/ 168 w 282"/>
                <a:gd name="T51" fmla="*/ 33 h 265"/>
                <a:gd name="T52" fmla="*/ 171 w 282"/>
                <a:gd name="T53" fmla="*/ 73 h 265"/>
                <a:gd name="T54" fmla="*/ 216 w 282"/>
                <a:gd name="T55" fmla="*/ 82 h 265"/>
                <a:gd name="T56" fmla="*/ 133 w 282"/>
                <a:gd name="T57" fmla="*/ 43 h 265"/>
                <a:gd name="T58" fmla="*/ 102 w 282"/>
                <a:gd name="T59" fmla="*/ 77 h 265"/>
                <a:gd name="T60" fmla="*/ 133 w 282"/>
                <a:gd name="T61" fmla="*/ 43 h 265"/>
                <a:gd name="T62" fmla="*/ 215 w 282"/>
                <a:gd name="T63" fmla="*/ 176 h 265"/>
                <a:gd name="T64" fmla="*/ 181 w 282"/>
                <a:gd name="T65" fmla="*/ 183 h 265"/>
                <a:gd name="T66" fmla="*/ 100 w 282"/>
                <a:gd name="T67" fmla="*/ 87 h 265"/>
                <a:gd name="T68" fmla="*/ 66 w 282"/>
                <a:gd name="T69" fmla="*/ 94 h 265"/>
                <a:gd name="T70" fmla="*/ 220 w 282"/>
                <a:gd name="T71" fmla="*/ 98 h 265"/>
                <a:gd name="T72" fmla="*/ 220 w 282"/>
                <a:gd name="T73" fmla="*/ 172 h 265"/>
                <a:gd name="T74" fmla="*/ 220 w 282"/>
                <a:gd name="T75" fmla="*/ 98 h 265"/>
                <a:gd name="T76" fmla="*/ 107 w 282"/>
                <a:gd name="T77" fmla="*/ 184 h 265"/>
                <a:gd name="T78" fmla="*/ 107 w 282"/>
                <a:gd name="T79" fmla="*/ 86 h 265"/>
                <a:gd name="T80" fmla="*/ 174 w 282"/>
                <a:gd name="T81" fmla="*/ 86 h 265"/>
                <a:gd name="T82" fmla="*/ 174 w 282"/>
                <a:gd name="T83" fmla="*/ 184 h 265"/>
                <a:gd name="T84" fmla="*/ 142 w 282"/>
                <a:gd name="T85" fmla="*/ 220 h 265"/>
                <a:gd name="T86" fmla="*/ 119 w 282"/>
                <a:gd name="T87" fmla="*/ 194 h 265"/>
                <a:gd name="T88" fmla="*/ 215 w 282"/>
                <a:gd name="T89" fmla="*/ 94 h 265"/>
                <a:gd name="T90" fmla="*/ 181 w 282"/>
                <a:gd name="T91" fmla="*/ 87 h 265"/>
                <a:gd name="T92" fmla="*/ 215 w 282"/>
                <a:gd name="T93" fmla="*/ 9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82" h="265">
                  <a:moveTo>
                    <a:pt x="164" y="72"/>
                  </a:moveTo>
                  <a:cubicBezTo>
                    <a:pt x="156" y="63"/>
                    <a:pt x="149" y="56"/>
                    <a:pt x="142" y="50"/>
                  </a:cubicBezTo>
                  <a:cubicBezTo>
                    <a:pt x="141" y="49"/>
                    <a:pt x="140" y="49"/>
                    <a:pt x="139" y="50"/>
                  </a:cubicBezTo>
                  <a:cubicBezTo>
                    <a:pt x="132" y="56"/>
                    <a:pt x="124" y="63"/>
                    <a:pt x="117" y="72"/>
                  </a:cubicBezTo>
                  <a:cubicBezTo>
                    <a:pt x="116" y="73"/>
                    <a:pt x="117" y="76"/>
                    <a:pt x="119" y="76"/>
                  </a:cubicBezTo>
                  <a:cubicBezTo>
                    <a:pt x="133" y="75"/>
                    <a:pt x="148" y="75"/>
                    <a:pt x="162" y="76"/>
                  </a:cubicBezTo>
                  <a:cubicBezTo>
                    <a:pt x="164" y="76"/>
                    <a:pt x="165" y="74"/>
                    <a:pt x="164" y="72"/>
                  </a:cubicBezTo>
                  <a:close/>
                  <a:moveTo>
                    <a:pt x="140" y="89"/>
                  </a:moveTo>
                  <a:cubicBezTo>
                    <a:pt x="160" y="89"/>
                    <a:pt x="176" y="105"/>
                    <a:pt x="176" y="125"/>
                  </a:cubicBezTo>
                  <a:cubicBezTo>
                    <a:pt x="176" y="144"/>
                    <a:pt x="160" y="160"/>
                    <a:pt x="140" y="160"/>
                  </a:cubicBezTo>
                  <a:cubicBezTo>
                    <a:pt x="120" y="160"/>
                    <a:pt x="104" y="144"/>
                    <a:pt x="104" y="125"/>
                  </a:cubicBezTo>
                  <a:cubicBezTo>
                    <a:pt x="104" y="105"/>
                    <a:pt x="120" y="89"/>
                    <a:pt x="140" y="89"/>
                  </a:cubicBezTo>
                  <a:close/>
                  <a:moveTo>
                    <a:pt x="216" y="190"/>
                  </a:moveTo>
                  <a:cubicBezTo>
                    <a:pt x="216" y="189"/>
                    <a:pt x="216" y="188"/>
                    <a:pt x="216" y="187"/>
                  </a:cubicBezTo>
                  <a:cubicBezTo>
                    <a:pt x="216" y="185"/>
                    <a:pt x="214" y="184"/>
                    <a:pt x="213" y="185"/>
                  </a:cubicBezTo>
                  <a:cubicBezTo>
                    <a:pt x="203" y="188"/>
                    <a:pt x="191" y="190"/>
                    <a:pt x="178" y="192"/>
                  </a:cubicBezTo>
                  <a:cubicBezTo>
                    <a:pt x="175" y="192"/>
                    <a:pt x="173" y="194"/>
                    <a:pt x="171" y="196"/>
                  </a:cubicBezTo>
                  <a:cubicBezTo>
                    <a:pt x="163" y="207"/>
                    <a:pt x="155" y="215"/>
                    <a:pt x="148" y="223"/>
                  </a:cubicBezTo>
                  <a:cubicBezTo>
                    <a:pt x="146" y="224"/>
                    <a:pt x="147" y="225"/>
                    <a:pt x="148" y="226"/>
                  </a:cubicBezTo>
                  <a:cubicBezTo>
                    <a:pt x="167" y="239"/>
                    <a:pt x="185" y="241"/>
                    <a:pt x="197" y="235"/>
                  </a:cubicBezTo>
                  <a:cubicBezTo>
                    <a:pt x="199" y="234"/>
                    <a:pt x="199" y="232"/>
                    <a:pt x="198" y="230"/>
                  </a:cubicBezTo>
                  <a:cubicBezTo>
                    <a:pt x="186" y="216"/>
                    <a:pt x="195" y="194"/>
                    <a:pt x="214" y="192"/>
                  </a:cubicBezTo>
                  <a:cubicBezTo>
                    <a:pt x="215" y="192"/>
                    <a:pt x="216" y="191"/>
                    <a:pt x="216" y="190"/>
                  </a:cubicBezTo>
                  <a:close/>
                  <a:moveTo>
                    <a:pt x="225" y="194"/>
                  </a:moveTo>
                  <a:cubicBezTo>
                    <a:pt x="233" y="198"/>
                    <a:pt x="239" y="206"/>
                    <a:pt x="239" y="215"/>
                  </a:cubicBezTo>
                  <a:cubicBezTo>
                    <a:pt x="239" y="229"/>
                    <a:pt x="227" y="240"/>
                    <a:pt x="213" y="238"/>
                  </a:cubicBezTo>
                  <a:cubicBezTo>
                    <a:pt x="212" y="238"/>
                    <a:pt x="212" y="238"/>
                    <a:pt x="211" y="239"/>
                  </a:cubicBezTo>
                  <a:cubicBezTo>
                    <a:pt x="196" y="254"/>
                    <a:pt x="171" y="253"/>
                    <a:pt x="142" y="230"/>
                  </a:cubicBezTo>
                  <a:cubicBezTo>
                    <a:pt x="141" y="229"/>
                    <a:pt x="140" y="229"/>
                    <a:pt x="139" y="230"/>
                  </a:cubicBezTo>
                  <a:cubicBezTo>
                    <a:pt x="96" y="265"/>
                    <a:pt x="59" y="250"/>
                    <a:pt x="57" y="203"/>
                  </a:cubicBezTo>
                  <a:cubicBezTo>
                    <a:pt x="57" y="202"/>
                    <a:pt x="57" y="201"/>
                    <a:pt x="56" y="201"/>
                  </a:cubicBezTo>
                  <a:cubicBezTo>
                    <a:pt x="44" y="197"/>
                    <a:pt x="38" y="186"/>
                    <a:pt x="40" y="174"/>
                  </a:cubicBezTo>
                  <a:cubicBezTo>
                    <a:pt x="40" y="173"/>
                    <a:pt x="40" y="172"/>
                    <a:pt x="39" y="172"/>
                  </a:cubicBezTo>
                  <a:cubicBezTo>
                    <a:pt x="0" y="147"/>
                    <a:pt x="6" y="108"/>
                    <a:pt x="57" y="88"/>
                  </a:cubicBezTo>
                  <a:cubicBezTo>
                    <a:pt x="58" y="88"/>
                    <a:pt x="59" y="87"/>
                    <a:pt x="59" y="86"/>
                  </a:cubicBezTo>
                  <a:cubicBezTo>
                    <a:pt x="49" y="24"/>
                    <a:pt x="90" y="0"/>
                    <a:pt x="139" y="39"/>
                  </a:cubicBezTo>
                  <a:cubicBezTo>
                    <a:pt x="140" y="40"/>
                    <a:pt x="141" y="40"/>
                    <a:pt x="142" y="39"/>
                  </a:cubicBezTo>
                  <a:cubicBezTo>
                    <a:pt x="151" y="32"/>
                    <a:pt x="160" y="27"/>
                    <a:pt x="169" y="24"/>
                  </a:cubicBezTo>
                  <a:cubicBezTo>
                    <a:pt x="170" y="23"/>
                    <a:pt x="170" y="23"/>
                    <a:pt x="170" y="22"/>
                  </a:cubicBezTo>
                  <a:cubicBezTo>
                    <a:pt x="173" y="12"/>
                    <a:pt x="182" y="4"/>
                    <a:pt x="193" y="4"/>
                  </a:cubicBezTo>
                  <a:cubicBezTo>
                    <a:pt x="209" y="4"/>
                    <a:pt x="219" y="19"/>
                    <a:pt x="215" y="34"/>
                  </a:cubicBezTo>
                  <a:cubicBezTo>
                    <a:pt x="215" y="34"/>
                    <a:pt x="215" y="35"/>
                    <a:pt x="215" y="36"/>
                  </a:cubicBezTo>
                  <a:cubicBezTo>
                    <a:pt x="222" y="47"/>
                    <a:pt x="225" y="64"/>
                    <a:pt x="222" y="85"/>
                  </a:cubicBezTo>
                  <a:cubicBezTo>
                    <a:pt x="222" y="87"/>
                    <a:pt x="223" y="88"/>
                    <a:pt x="224" y="88"/>
                  </a:cubicBezTo>
                  <a:cubicBezTo>
                    <a:pt x="282" y="111"/>
                    <a:pt x="282" y="158"/>
                    <a:pt x="224" y="181"/>
                  </a:cubicBezTo>
                  <a:cubicBezTo>
                    <a:pt x="223" y="182"/>
                    <a:pt x="222" y="183"/>
                    <a:pt x="222" y="184"/>
                  </a:cubicBezTo>
                  <a:cubicBezTo>
                    <a:pt x="223" y="187"/>
                    <a:pt x="223" y="189"/>
                    <a:pt x="223" y="192"/>
                  </a:cubicBezTo>
                  <a:cubicBezTo>
                    <a:pt x="223" y="193"/>
                    <a:pt x="224" y="194"/>
                    <a:pt x="225" y="194"/>
                  </a:cubicBezTo>
                  <a:close/>
                  <a:moveTo>
                    <a:pt x="66" y="154"/>
                  </a:moveTo>
                  <a:cubicBezTo>
                    <a:pt x="68" y="149"/>
                    <a:pt x="70" y="144"/>
                    <a:pt x="72" y="139"/>
                  </a:cubicBezTo>
                  <a:cubicBezTo>
                    <a:pt x="73" y="136"/>
                    <a:pt x="73" y="133"/>
                    <a:pt x="72" y="130"/>
                  </a:cubicBezTo>
                  <a:cubicBezTo>
                    <a:pt x="67" y="118"/>
                    <a:pt x="63" y="107"/>
                    <a:pt x="61" y="97"/>
                  </a:cubicBezTo>
                  <a:cubicBezTo>
                    <a:pt x="60" y="95"/>
                    <a:pt x="59" y="95"/>
                    <a:pt x="57" y="95"/>
                  </a:cubicBezTo>
                  <a:cubicBezTo>
                    <a:pt x="21" y="113"/>
                    <a:pt x="16" y="143"/>
                    <a:pt x="42" y="164"/>
                  </a:cubicBezTo>
                  <a:cubicBezTo>
                    <a:pt x="43" y="165"/>
                    <a:pt x="44" y="165"/>
                    <a:pt x="45" y="164"/>
                  </a:cubicBezTo>
                  <a:cubicBezTo>
                    <a:pt x="50" y="159"/>
                    <a:pt x="56" y="156"/>
                    <a:pt x="63" y="156"/>
                  </a:cubicBezTo>
                  <a:cubicBezTo>
                    <a:pt x="64" y="156"/>
                    <a:pt x="66" y="155"/>
                    <a:pt x="66" y="154"/>
                  </a:cubicBezTo>
                  <a:close/>
                  <a:moveTo>
                    <a:pt x="73" y="158"/>
                  </a:moveTo>
                  <a:cubicBezTo>
                    <a:pt x="81" y="163"/>
                    <a:pt x="86" y="172"/>
                    <a:pt x="85" y="182"/>
                  </a:cubicBezTo>
                  <a:cubicBezTo>
                    <a:pt x="85" y="183"/>
                    <a:pt x="86" y="184"/>
                    <a:pt x="87" y="184"/>
                  </a:cubicBezTo>
                  <a:cubicBezTo>
                    <a:pt x="90" y="185"/>
                    <a:pt x="94" y="186"/>
                    <a:pt x="98" y="186"/>
                  </a:cubicBezTo>
                  <a:cubicBezTo>
                    <a:pt x="100" y="187"/>
                    <a:pt x="101" y="184"/>
                    <a:pt x="100" y="183"/>
                  </a:cubicBezTo>
                  <a:cubicBezTo>
                    <a:pt x="92" y="171"/>
                    <a:pt x="85" y="158"/>
                    <a:pt x="79" y="146"/>
                  </a:cubicBezTo>
                  <a:cubicBezTo>
                    <a:pt x="78" y="144"/>
                    <a:pt x="75" y="144"/>
                    <a:pt x="74" y="146"/>
                  </a:cubicBezTo>
                  <a:cubicBezTo>
                    <a:pt x="73" y="149"/>
                    <a:pt x="72" y="152"/>
                    <a:pt x="71" y="155"/>
                  </a:cubicBezTo>
                  <a:cubicBezTo>
                    <a:pt x="71" y="156"/>
                    <a:pt x="71" y="158"/>
                    <a:pt x="73" y="158"/>
                  </a:cubicBezTo>
                  <a:close/>
                  <a:moveTo>
                    <a:pt x="82" y="190"/>
                  </a:moveTo>
                  <a:cubicBezTo>
                    <a:pt x="79" y="196"/>
                    <a:pt x="74" y="200"/>
                    <a:pt x="67" y="201"/>
                  </a:cubicBezTo>
                  <a:cubicBezTo>
                    <a:pt x="66" y="202"/>
                    <a:pt x="65" y="203"/>
                    <a:pt x="65" y="204"/>
                  </a:cubicBezTo>
                  <a:cubicBezTo>
                    <a:pt x="70" y="238"/>
                    <a:pt x="99" y="249"/>
                    <a:pt x="133" y="226"/>
                  </a:cubicBezTo>
                  <a:cubicBezTo>
                    <a:pt x="134" y="225"/>
                    <a:pt x="134" y="224"/>
                    <a:pt x="133" y="223"/>
                  </a:cubicBezTo>
                  <a:cubicBezTo>
                    <a:pt x="126" y="215"/>
                    <a:pt x="118" y="207"/>
                    <a:pt x="110" y="196"/>
                  </a:cubicBezTo>
                  <a:cubicBezTo>
                    <a:pt x="108" y="194"/>
                    <a:pt x="105" y="192"/>
                    <a:pt x="102" y="192"/>
                  </a:cubicBezTo>
                  <a:cubicBezTo>
                    <a:pt x="96" y="191"/>
                    <a:pt x="90" y="190"/>
                    <a:pt x="85" y="189"/>
                  </a:cubicBezTo>
                  <a:cubicBezTo>
                    <a:pt x="84" y="189"/>
                    <a:pt x="83" y="189"/>
                    <a:pt x="82" y="190"/>
                  </a:cubicBezTo>
                  <a:close/>
                  <a:moveTo>
                    <a:pt x="206" y="46"/>
                  </a:moveTo>
                  <a:cubicBezTo>
                    <a:pt x="194" y="54"/>
                    <a:pt x="176" y="49"/>
                    <a:pt x="171" y="35"/>
                  </a:cubicBezTo>
                  <a:cubicBezTo>
                    <a:pt x="171" y="33"/>
                    <a:pt x="169" y="33"/>
                    <a:pt x="168" y="33"/>
                  </a:cubicBezTo>
                  <a:cubicBezTo>
                    <a:pt x="162" y="35"/>
                    <a:pt x="155" y="38"/>
                    <a:pt x="148" y="43"/>
                  </a:cubicBezTo>
                  <a:cubicBezTo>
                    <a:pt x="147" y="44"/>
                    <a:pt x="146" y="46"/>
                    <a:pt x="148" y="47"/>
                  </a:cubicBezTo>
                  <a:cubicBezTo>
                    <a:pt x="155" y="54"/>
                    <a:pt x="163" y="63"/>
                    <a:pt x="171" y="73"/>
                  </a:cubicBezTo>
                  <a:cubicBezTo>
                    <a:pt x="173" y="76"/>
                    <a:pt x="175" y="77"/>
                    <a:pt x="178" y="77"/>
                  </a:cubicBezTo>
                  <a:cubicBezTo>
                    <a:pt x="191" y="79"/>
                    <a:pt x="202" y="81"/>
                    <a:pt x="212" y="84"/>
                  </a:cubicBezTo>
                  <a:cubicBezTo>
                    <a:pt x="214" y="85"/>
                    <a:pt x="216" y="84"/>
                    <a:pt x="216" y="82"/>
                  </a:cubicBezTo>
                  <a:cubicBezTo>
                    <a:pt x="217" y="67"/>
                    <a:pt x="214" y="55"/>
                    <a:pt x="209" y="46"/>
                  </a:cubicBezTo>
                  <a:cubicBezTo>
                    <a:pt x="209" y="45"/>
                    <a:pt x="207" y="45"/>
                    <a:pt x="206" y="46"/>
                  </a:cubicBezTo>
                  <a:close/>
                  <a:moveTo>
                    <a:pt x="133" y="43"/>
                  </a:moveTo>
                  <a:cubicBezTo>
                    <a:pt x="94" y="17"/>
                    <a:pt x="62" y="35"/>
                    <a:pt x="65" y="82"/>
                  </a:cubicBezTo>
                  <a:cubicBezTo>
                    <a:pt x="65" y="84"/>
                    <a:pt x="66" y="85"/>
                    <a:pt x="68" y="85"/>
                  </a:cubicBezTo>
                  <a:cubicBezTo>
                    <a:pt x="78" y="81"/>
                    <a:pt x="90" y="79"/>
                    <a:pt x="102" y="77"/>
                  </a:cubicBezTo>
                  <a:cubicBezTo>
                    <a:pt x="105" y="77"/>
                    <a:pt x="108" y="76"/>
                    <a:pt x="110" y="73"/>
                  </a:cubicBezTo>
                  <a:cubicBezTo>
                    <a:pt x="118" y="63"/>
                    <a:pt x="125" y="54"/>
                    <a:pt x="133" y="47"/>
                  </a:cubicBezTo>
                  <a:cubicBezTo>
                    <a:pt x="134" y="46"/>
                    <a:pt x="134" y="44"/>
                    <a:pt x="133" y="43"/>
                  </a:cubicBezTo>
                  <a:close/>
                  <a:moveTo>
                    <a:pt x="183" y="186"/>
                  </a:moveTo>
                  <a:cubicBezTo>
                    <a:pt x="195" y="184"/>
                    <a:pt x="205" y="182"/>
                    <a:pt x="213" y="178"/>
                  </a:cubicBezTo>
                  <a:cubicBezTo>
                    <a:pt x="214" y="178"/>
                    <a:pt x="215" y="177"/>
                    <a:pt x="215" y="176"/>
                  </a:cubicBezTo>
                  <a:cubicBezTo>
                    <a:pt x="213" y="167"/>
                    <a:pt x="210" y="157"/>
                    <a:pt x="206" y="146"/>
                  </a:cubicBezTo>
                  <a:cubicBezTo>
                    <a:pt x="206" y="144"/>
                    <a:pt x="203" y="144"/>
                    <a:pt x="202" y="146"/>
                  </a:cubicBezTo>
                  <a:cubicBezTo>
                    <a:pt x="196" y="158"/>
                    <a:pt x="189" y="171"/>
                    <a:pt x="181" y="183"/>
                  </a:cubicBezTo>
                  <a:cubicBezTo>
                    <a:pt x="180" y="184"/>
                    <a:pt x="181" y="187"/>
                    <a:pt x="183" y="186"/>
                  </a:cubicBezTo>
                  <a:close/>
                  <a:moveTo>
                    <a:pt x="79" y="124"/>
                  </a:moveTo>
                  <a:cubicBezTo>
                    <a:pt x="85" y="111"/>
                    <a:pt x="92" y="99"/>
                    <a:pt x="100" y="87"/>
                  </a:cubicBezTo>
                  <a:cubicBezTo>
                    <a:pt x="101" y="85"/>
                    <a:pt x="100" y="83"/>
                    <a:pt x="98" y="83"/>
                  </a:cubicBezTo>
                  <a:cubicBezTo>
                    <a:pt x="86" y="85"/>
                    <a:pt x="76" y="88"/>
                    <a:pt x="68" y="91"/>
                  </a:cubicBezTo>
                  <a:cubicBezTo>
                    <a:pt x="67" y="91"/>
                    <a:pt x="66" y="92"/>
                    <a:pt x="66" y="94"/>
                  </a:cubicBezTo>
                  <a:cubicBezTo>
                    <a:pt x="68" y="103"/>
                    <a:pt x="70" y="113"/>
                    <a:pt x="74" y="123"/>
                  </a:cubicBezTo>
                  <a:cubicBezTo>
                    <a:pt x="75" y="125"/>
                    <a:pt x="78" y="126"/>
                    <a:pt x="79" y="124"/>
                  </a:cubicBezTo>
                  <a:close/>
                  <a:moveTo>
                    <a:pt x="220" y="98"/>
                  </a:moveTo>
                  <a:cubicBezTo>
                    <a:pt x="218" y="108"/>
                    <a:pt x="214" y="119"/>
                    <a:pt x="209" y="130"/>
                  </a:cubicBezTo>
                  <a:cubicBezTo>
                    <a:pt x="208" y="133"/>
                    <a:pt x="208" y="136"/>
                    <a:pt x="209" y="139"/>
                  </a:cubicBezTo>
                  <a:cubicBezTo>
                    <a:pt x="214" y="151"/>
                    <a:pt x="218" y="162"/>
                    <a:pt x="220" y="172"/>
                  </a:cubicBezTo>
                  <a:cubicBezTo>
                    <a:pt x="220" y="174"/>
                    <a:pt x="222" y="175"/>
                    <a:pt x="223" y="174"/>
                  </a:cubicBezTo>
                  <a:cubicBezTo>
                    <a:pt x="266" y="153"/>
                    <a:pt x="266" y="117"/>
                    <a:pt x="224" y="96"/>
                  </a:cubicBezTo>
                  <a:cubicBezTo>
                    <a:pt x="222" y="95"/>
                    <a:pt x="220" y="96"/>
                    <a:pt x="220" y="98"/>
                  </a:cubicBezTo>
                  <a:close/>
                  <a:moveTo>
                    <a:pt x="166" y="188"/>
                  </a:moveTo>
                  <a:cubicBezTo>
                    <a:pt x="149" y="190"/>
                    <a:pt x="132" y="190"/>
                    <a:pt x="115" y="188"/>
                  </a:cubicBezTo>
                  <a:cubicBezTo>
                    <a:pt x="111" y="188"/>
                    <a:pt x="109" y="187"/>
                    <a:pt x="107" y="184"/>
                  </a:cubicBezTo>
                  <a:cubicBezTo>
                    <a:pt x="97" y="170"/>
                    <a:pt x="88" y="155"/>
                    <a:pt x="81" y="139"/>
                  </a:cubicBezTo>
                  <a:cubicBezTo>
                    <a:pt x="80" y="136"/>
                    <a:pt x="80" y="133"/>
                    <a:pt x="81" y="130"/>
                  </a:cubicBezTo>
                  <a:cubicBezTo>
                    <a:pt x="88" y="115"/>
                    <a:pt x="97" y="99"/>
                    <a:pt x="107" y="86"/>
                  </a:cubicBezTo>
                  <a:cubicBezTo>
                    <a:pt x="109" y="83"/>
                    <a:pt x="111" y="81"/>
                    <a:pt x="115" y="81"/>
                  </a:cubicBezTo>
                  <a:cubicBezTo>
                    <a:pt x="132" y="79"/>
                    <a:pt x="149" y="79"/>
                    <a:pt x="166" y="81"/>
                  </a:cubicBezTo>
                  <a:cubicBezTo>
                    <a:pt x="169" y="81"/>
                    <a:pt x="172" y="83"/>
                    <a:pt x="174" y="86"/>
                  </a:cubicBezTo>
                  <a:cubicBezTo>
                    <a:pt x="184" y="99"/>
                    <a:pt x="193" y="115"/>
                    <a:pt x="200" y="130"/>
                  </a:cubicBezTo>
                  <a:cubicBezTo>
                    <a:pt x="201" y="133"/>
                    <a:pt x="201" y="136"/>
                    <a:pt x="200" y="139"/>
                  </a:cubicBezTo>
                  <a:cubicBezTo>
                    <a:pt x="193" y="155"/>
                    <a:pt x="184" y="170"/>
                    <a:pt x="174" y="184"/>
                  </a:cubicBezTo>
                  <a:cubicBezTo>
                    <a:pt x="172" y="187"/>
                    <a:pt x="169" y="188"/>
                    <a:pt x="166" y="188"/>
                  </a:cubicBezTo>
                  <a:close/>
                  <a:moveTo>
                    <a:pt x="164" y="198"/>
                  </a:moveTo>
                  <a:cubicBezTo>
                    <a:pt x="156" y="206"/>
                    <a:pt x="149" y="214"/>
                    <a:pt x="142" y="220"/>
                  </a:cubicBezTo>
                  <a:cubicBezTo>
                    <a:pt x="141" y="220"/>
                    <a:pt x="140" y="220"/>
                    <a:pt x="139" y="220"/>
                  </a:cubicBezTo>
                  <a:cubicBezTo>
                    <a:pt x="132" y="214"/>
                    <a:pt x="125" y="206"/>
                    <a:pt x="117" y="197"/>
                  </a:cubicBezTo>
                  <a:cubicBezTo>
                    <a:pt x="116" y="196"/>
                    <a:pt x="117" y="193"/>
                    <a:pt x="119" y="194"/>
                  </a:cubicBezTo>
                  <a:cubicBezTo>
                    <a:pt x="133" y="195"/>
                    <a:pt x="148" y="195"/>
                    <a:pt x="162" y="194"/>
                  </a:cubicBezTo>
                  <a:cubicBezTo>
                    <a:pt x="164" y="194"/>
                    <a:pt x="165" y="196"/>
                    <a:pt x="164" y="198"/>
                  </a:cubicBezTo>
                  <a:close/>
                  <a:moveTo>
                    <a:pt x="215" y="94"/>
                  </a:moveTo>
                  <a:cubicBezTo>
                    <a:pt x="213" y="103"/>
                    <a:pt x="210" y="113"/>
                    <a:pt x="206" y="123"/>
                  </a:cubicBezTo>
                  <a:cubicBezTo>
                    <a:pt x="206" y="125"/>
                    <a:pt x="203" y="125"/>
                    <a:pt x="202" y="124"/>
                  </a:cubicBezTo>
                  <a:cubicBezTo>
                    <a:pt x="196" y="111"/>
                    <a:pt x="189" y="99"/>
                    <a:pt x="181" y="87"/>
                  </a:cubicBezTo>
                  <a:cubicBezTo>
                    <a:pt x="180" y="85"/>
                    <a:pt x="181" y="83"/>
                    <a:pt x="183" y="83"/>
                  </a:cubicBezTo>
                  <a:cubicBezTo>
                    <a:pt x="194" y="85"/>
                    <a:pt x="204" y="88"/>
                    <a:pt x="213" y="91"/>
                  </a:cubicBezTo>
                  <a:cubicBezTo>
                    <a:pt x="214" y="91"/>
                    <a:pt x="215" y="93"/>
                    <a:pt x="215" y="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noAutofit/>
            </a:bodyPr>
            <a:lstStyle/>
            <a:p>
              <a:pPr algn="ctr" defTabSz="913765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8392201" y="4431299"/>
            <a:ext cx="3140545" cy="1732033"/>
            <a:chOff x="8570894" y="4578037"/>
            <a:chExt cx="3141681" cy="1732033"/>
          </a:xfrm>
        </p:grpSpPr>
        <p:sp>
          <p:nvSpPr>
            <p:cNvPr id="129" name="矩形 128"/>
            <p:cNvSpPr/>
            <p:nvPr/>
          </p:nvSpPr>
          <p:spPr>
            <a:xfrm>
              <a:off x="8570894" y="4578037"/>
              <a:ext cx="3141681" cy="1732033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8763412" y="5545650"/>
              <a:ext cx="24922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3765"/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点击添加</a:t>
              </a:r>
              <a:r>
                <a:rPr lang="zh-CN" altLang="en-US" sz="3600" dirty="0">
                  <a:solidFill>
                    <a:prstClr val="white"/>
                  </a:solidFill>
                  <a:cs typeface="+mn-ea"/>
                  <a:sym typeface="+mn-lt"/>
                </a:rPr>
                <a:t>文本</a:t>
              </a:r>
              <a:endParaRPr lang="zh-CN" altLang="en-US" sz="3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2" name="任意多边形 131"/>
            <p:cNvSpPr/>
            <p:nvPr/>
          </p:nvSpPr>
          <p:spPr>
            <a:xfrm>
              <a:off x="8803482" y="4798013"/>
              <a:ext cx="395287" cy="395287"/>
            </a:xfrm>
            <a:custGeom>
              <a:avLst/>
              <a:gdLst>
                <a:gd name="connsiteX0" fmla="*/ 326213 w 609600"/>
                <a:gd name="connsiteY0" fmla="*/ 324478 h 609600"/>
                <a:gd name="connsiteX1" fmla="*/ 362124 w 609600"/>
                <a:gd name="connsiteY1" fmla="*/ 331953 h 609600"/>
                <a:gd name="connsiteX2" fmla="*/ 430897 w 609600"/>
                <a:gd name="connsiteY2" fmla="*/ 404792 h 609600"/>
                <a:gd name="connsiteX3" fmla="*/ 362494 w 609600"/>
                <a:gd name="connsiteY3" fmla="*/ 484657 h 609600"/>
                <a:gd name="connsiteX4" fmla="*/ 326213 w 609600"/>
                <a:gd name="connsiteY4" fmla="*/ 489880 h 609600"/>
                <a:gd name="connsiteX5" fmla="*/ 290213 w 609600"/>
                <a:gd name="connsiteY5" fmla="*/ 140616 h 609600"/>
                <a:gd name="connsiteX6" fmla="*/ 290213 w 609600"/>
                <a:gd name="connsiteY6" fmla="*/ 288818 h 609600"/>
                <a:gd name="connsiteX7" fmla="*/ 260444 w 609600"/>
                <a:gd name="connsiteY7" fmla="*/ 282037 h 609600"/>
                <a:gd name="connsiteX8" fmla="*/ 194260 w 609600"/>
                <a:gd name="connsiteY8" fmla="*/ 215483 h 609600"/>
                <a:gd name="connsiteX9" fmla="*/ 260074 w 609600"/>
                <a:gd name="connsiteY9" fmla="*/ 144862 h 609600"/>
                <a:gd name="connsiteX10" fmla="*/ 290213 w 609600"/>
                <a:gd name="connsiteY10" fmla="*/ 55233 h 609600"/>
                <a:gd name="connsiteX11" fmla="*/ 290213 w 609600"/>
                <a:gd name="connsiteY11" fmla="*/ 112666 h 609600"/>
                <a:gd name="connsiteX12" fmla="*/ 243683 w 609600"/>
                <a:gd name="connsiteY12" fmla="*/ 118980 h 609600"/>
                <a:gd name="connsiteX13" fmla="*/ 162708 w 609600"/>
                <a:gd name="connsiteY13" fmla="*/ 215483 h 609600"/>
                <a:gd name="connsiteX14" fmla="*/ 241094 w 609600"/>
                <a:gd name="connsiteY14" fmla="*/ 305331 h 609600"/>
                <a:gd name="connsiteX15" fmla="*/ 290213 w 609600"/>
                <a:gd name="connsiteY15" fmla="*/ 316659 h 609600"/>
                <a:gd name="connsiteX16" fmla="*/ 290213 w 609600"/>
                <a:gd name="connsiteY16" fmla="*/ 488489 h 609600"/>
                <a:gd name="connsiteX17" fmla="*/ 261800 w 609600"/>
                <a:gd name="connsiteY17" fmla="*/ 484904 h 609600"/>
                <a:gd name="connsiteX18" fmla="*/ 180456 w 609600"/>
                <a:gd name="connsiteY18" fmla="*/ 385073 h 609600"/>
                <a:gd name="connsiteX19" fmla="*/ 146933 w 609600"/>
                <a:gd name="connsiteY19" fmla="*/ 396905 h 609600"/>
                <a:gd name="connsiteX20" fmla="*/ 252680 w 609600"/>
                <a:gd name="connsiteY20" fmla="*/ 509307 h 609600"/>
                <a:gd name="connsiteX21" fmla="*/ 290213 w 609600"/>
                <a:gd name="connsiteY21" fmla="*/ 512785 h 609600"/>
                <a:gd name="connsiteX22" fmla="*/ 290213 w 609600"/>
                <a:gd name="connsiteY22" fmla="*/ 554368 h 609600"/>
                <a:gd name="connsiteX23" fmla="*/ 326213 w 609600"/>
                <a:gd name="connsiteY23" fmla="*/ 554368 h 609600"/>
                <a:gd name="connsiteX24" fmla="*/ 326213 w 609600"/>
                <a:gd name="connsiteY24" fmla="*/ 513793 h 609600"/>
                <a:gd name="connsiteX25" fmla="*/ 376667 w 609600"/>
                <a:gd name="connsiteY25" fmla="*/ 506349 h 609600"/>
                <a:gd name="connsiteX26" fmla="*/ 462448 w 609600"/>
                <a:gd name="connsiteY26" fmla="*/ 408736 h 609600"/>
                <a:gd name="connsiteX27" fmla="*/ 381474 w 609600"/>
                <a:gd name="connsiteY27" fmla="*/ 308905 h 609600"/>
                <a:gd name="connsiteX28" fmla="*/ 326213 w 609600"/>
                <a:gd name="connsiteY28" fmla="*/ 296896 h 609600"/>
                <a:gd name="connsiteX29" fmla="*/ 326213 w 609600"/>
                <a:gd name="connsiteY29" fmla="*/ 141582 h 609600"/>
                <a:gd name="connsiteX30" fmla="*/ 348813 w 609600"/>
                <a:gd name="connsiteY30" fmla="*/ 144739 h 609600"/>
                <a:gd name="connsiteX31" fmla="*/ 419065 w 609600"/>
                <a:gd name="connsiteY31" fmla="*/ 225343 h 609600"/>
                <a:gd name="connsiteX32" fmla="*/ 452588 w 609600"/>
                <a:gd name="connsiteY32" fmla="*/ 215483 h 609600"/>
                <a:gd name="connsiteX33" fmla="*/ 360153 w 609600"/>
                <a:gd name="connsiteY33" fmla="*/ 118240 h 609600"/>
                <a:gd name="connsiteX34" fmla="*/ 326213 w 609600"/>
                <a:gd name="connsiteY34" fmla="*/ 113943 h 609600"/>
                <a:gd name="connsiteX35" fmla="*/ 326213 w 609600"/>
                <a:gd name="connsiteY35" fmla="*/ 55233 h 609600"/>
                <a:gd name="connsiteX36" fmla="*/ 304800 w 609600"/>
                <a:gd name="connsiteY36" fmla="*/ 0 h 609600"/>
                <a:gd name="connsiteX37" fmla="*/ 609600 w 609600"/>
                <a:gd name="connsiteY37" fmla="*/ 304800 h 609600"/>
                <a:gd name="connsiteX38" fmla="*/ 304800 w 609600"/>
                <a:gd name="connsiteY38" fmla="*/ 609600 h 609600"/>
                <a:gd name="connsiteX39" fmla="*/ 0 w 609600"/>
                <a:gd name="connsiteY39" fmla="*/ 304800 h 609600"/>
                <a:gd name="connsiteX40" fmla="*/ 304800 w 609600"/>
                <a:gd name="connsiteY40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9600" h="609600">
                  <a:moveTo>
                    <a:pt x="326213" y="324478"/>
                  </a:moveTo>
                  <a:lnTo>
                    <a:pt x="362124" y="331953"/>
                  </a:lnTo>
                  <a:cubicBezTo>
                    <a:pt x="410931" y="346989"/>
                    <a:pt x="433855" y="371269"/>
                    <a:pt x="430897" y="404792"/>
                  </a:cubicBezTo>
                  <a:cubicBezTo>
                    <a:pt x="426953" y="446204"/>
                    <a:pt x="404152" y="472825"/>
                    <a:pt x="362494" y="484657"/>
                  </a:cubicBezTo>
                  <a:lnTo>
                    <a:pt x="326213" y="489880"/>
                  </a:lnTo>
                  <a:close/>
                  <a:moveTo>
                    <a:pt x="290213" y="140616"/>
                  </a:moveTo>
                  <a:lnTo>
                    <a:pt x="290213" y="288818"/>
                  </a:lnTo>
                  <a:lnTo>
                    <a:pt x="260444" y="282037"/>
                  </a:lnTo>
                  <a:cubicBezTo>
                    <a:pt x="214349" y="267247"/>
                    <a:pt x="192288" y="245063"/>
                    <a:pt x="194260" y="215483"/>
                  </a:cubicBezTo>
                  <a:cubicBezTo>
                    <a:pt x="199190" y="179002"/>
                    <a:pt x="221128" y="155461"/>
                    <a:pt x="260074" y="144862"/>
                  </a:cubicBezTo>
                  <a:close/>
                  <a:moveTo>
                    <a:pt x="290213" y="55233"/>
                  </a:moveTo>
                  <a:lnTo>
                    <a:pt x="290213" y="112666"/>
                  </a:lnTo>
                  <a:lnTo>
                    <a:pt x="243683" y="118980"/>
                  </a:lnTo>
                  <a:cubicBezTo>
                    <a:pt x="192657" y="133030"/>
                    <a:pt x="165666" y="165198"/>
                    <a:pt x="162708" y="215483"/>
                  </a:cubicBezTo>
                  <a:cubicBezTo>
                    <a:pt x="160736" y="256895"/>
                    <a:pt x="186865" y="286844"/>
                    <a:pt x="241094" y="305331"/>
                  </a:cubicBezTo>
                  <a:lnTo>
                    <a:pt x="290213" y="316659"/>
                  </a:lnTo>
                  <a:lnTo>
                    <a:pt x="290213" y="488489"/>
                  </a:lnTo>
                  <a:lnTo>
                    <a:pt x="261800" y="484904"/>
                  </a:lnTo>
                  <a:cubicBezTo>
                    <a:pt x="215458" y="471593"/>
                    <a:pt x="188344" y="438316"/>
                    <a:pt x="180456" y="385073"/>
                  </a:cubicBezTo>
                  <a:lnTo>
                    <a:pt x="146933" y="396905"/>
                  </a:lnTo>
                  <a:cubicBezTo>
                    <a:pt x="160737" y="458036"/>
                    <a:pt x="195986" y="495503"/>
                    <a:pt x="252680" y="509307"/>
                  </a:cubicBezTo>
                  <a:lnTo>
                    <a:pt x="290213" y="512785"/>
                  </a:lnTo>
                  <a:lnTo>
                    <a:pt x="290213" y="554368"/>
                  </a:lnTo>
                  <a:lnTo>
                    <a:pt x="326213" y="554368"/>
                  </a:lnTo>
                  <a:lnTo>
                    <a:pt x="326213" y="513793"/>
                  </a:lnTo>
                  <a:lnTo>
                    <a:pt x="376667" y="506349"/>
                  </a:lnTo>
                  <a:cubicBezTo>
                    <a:pt x="428925" y="491559"/>
                    <a:pt x="457518" y="459022"/>
                    <a:pt x="462448" y="408736"/>
                  </a:cubicBezTo>
                  <a:cubicBezTo>
                    <a:pt x="465406" y="361409"/>
                    <a:pt x="438415" y="328132"/>
                    <a:pt x="381474" y="308905"/>
                  </a:cubicBezTo>
                  <a:lnTo>
                    <a:pt x="326213" y="296896"/>
                  </a:lnTo>
                  <a:lnTo>
                    <a:pt x="326213" y="141582"/>
                  </a:lnTo>
                  <a:lnTo>
                    <a:pt x="348813" y="144739"/>
                  </a:lnTo>
                  <a:cubicBezTo>
                    <a:pt x="387760" y="156077"/>
                    <a:pt x="411177" y="182946"/>
                    <a:pt x="419065" y="225343"/>
                  </a:cubicBezTo>
                  <a:lnTo>
                    <a:pt x="452588" y="215483"/>
                  </a:lnTo>
                  <a:cubicBezTo>
                    <a:pt x="441742" y="164212"/>
                    <a:pt x="410931" y="131798"/>
                    <a:pt x="360153" y="118240"/>
                  </a:cubicBezTo>
                  <a:lnTo>
                    <a:pt x="326213" y="113943"/>
                  </a:lnTo>
                  <a:lnTo>
                    <a:pt x="326213" y="55233"/>
                  </a:lnTo>
                  <a:close/>
                  <a:moveTo>
                    <a:pt x="304800" y="0"/>
                  </a:moveTo>
                  <a:cubicBezTo>
                    <a:pt x="473136" y="0"/>
                    <a:pt x="609600" y="136464"/>
                    <a:pt x="609600" y="304800"/>
                  </a:cubicBezTo>
                  <a:cubicBezTo>
                    <a:pt x="609600" y="473136"/>
                    <a:pt x="473136" y="609600"/>
                    <a:pt x="304800" y="609600"/>
                  </a:cubicBezTo>
                  <a:cubicBezTo>
                    <a:pt x="136464" y="609600"/>
                    <a:pt x="0" y="473136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3" name="任意多边形 132"/>
            <p:cNvSpPr/>
            <p:nvPr/>
          </p:nvSpPr>
          <p:spPr>
            <a:xfrm rot="20191287">
              <a:off x="9198769" y="4705082"/>
              <a:ext cx="157162" cy="157162"/>
            </a:xfrm>
            <a:custGeom>
              <a:avLst/>
              <a:gdLst>
                <a:gd name="connsiteX0" fmla="*/ 326213 w 609600"/>
                <a:gd name="connsiteY0" fmla="*/ 324478 h 609600"/>
                <a:gd name="connsiteX1" fmla="*/ 362124 w 609600"/>
                <a:gd name="connsiteY1" fmla="*/ 331953 h 609600"/>
                <a:gd name="connsiteX2" fmla="*/ 430897 w 609600"/>
                <a:gd name="connsiteY2" fmla="*/ 404792 h 609600"/>
                <a:gd name="connsiteX3" fmla="*/ 362494 w 609600"/>
                <a:gd name="connsiteY3" fmla="*/ 484657 h 609600"/>
                <a:gd name="connsiteX4" fmla="*/ 326213 w 609600"/>
                <a:gd name="connsiteY4" fmla="*/ 489880 h 609600"/>
                <a:gd name="connsiteX5" fmla="*/ 290213 w 609600"/>
                <a:gd name="connsiteY5" fmla="*/ 140616 h 609600"/>
                <a:gd name="connsiteX6" fmla="*/ 290213 w 609600"/>
                <a:gd name="connsiteY6" fmla="*/ 288818 h 609600"/>
                <a:gd name="connsiteX7" fmla="*/ 260444 w 609600"/>
                <a:gd name="connsiteY7" fmla="*/ 282037 h 609600"/>
                <a:gd name="connsiteX8" fmla="*/ 194260 w 609600"/>
                <a:gd name="connsiteY8" fmla="*/ 215483 h 609600"/>
                <a:gd name="connsiteX9" fmla="*/ 260074 w 609600"/>
                <a:gd name="connsiteY9" fmla="*/ 144862 h 609600"/>
                <a:gd name="connsiteX10" fmla="*/ 290213 w 609600"/>
                <a:gd name="connsiteY10" fmla="*/ 55233 h 609600"/>
                <a:gd name="connsiteX11" fmla="*/ 290213 w 609600"/>
                <a:gd name="connsiteY11" fmla="*/ 112666 h 609600"/>
                <a:gd name="connsiteX12" fmla="*/ 243683 w 609600"/>
                <a:gd name="connsiteY12" fmla="*/ 118980 h 609600"/>
                <a:gd name="connsiteX13" fmla="*/ 162708 w 609600"/>
                <a:gd name="connsiteY13" fmla="*/ 215483 h 609600"/>
                <a:gd name="connsiteX14" fmla="*/ 241094 w 609600"/>
                <a:gd name="connsiteY14" fmla="*/ 305331 h 609600"/>
                <a:gd name="connsiteX15" fmla="*/ 290213 w 609600"/>
                <a:gd name="connsiteY15" fmla="*/ 316659 h 609600"/>
                <a:gd name="connsiteX16" fmla="*/ 290213 w 609600"/>
                <a:gd name="connsiteY16" fmla="*/ 488489 h 609600"/>
                <a:gd name="connsiteX17" fmla="*/ 261800 w 609600"/>
                <a:gd name="connsiteY17" fmla="*/ 484904 h 609600"/>
                <a:gd name="connsiteX18" fmla="*/ 180456 w 609600"/>
                <a:gd name="connsiteY18" fmla="*/ 385073 h 609600"/>
                <a:gd name="connsiteX19" fmla="*/ 146933 w 609600"/>
                <a:gd name="connsiteY19" fmla="*/ 396905 h 609600"/>
                <a:gd name="connsiteX20" fmla="*/ 252680 w 609600"/>
                <a:gd name="connsiteY20" fmla="*/ 509307 h 609600"/>
                <a:gd name="connsiteX21" fmla="*/ 290213 w 609600"/>
                <a:gd name="connsiteY21" fmla="*/ 512785 h 609600"/>
                <a:gd name="connsiteX22" fmla="*/ 290213 w 609600"/>
                <a:gd name="connsiteY22" fmla="*/ 554368 h 609600"/>
                <a:gd name="connsiteX23" fmla="*/ 326213 w 609600"/>
                <a:gd name="connsiteY23" fmla="*/ 554368 h 609600"/>
                <a:gd name="connsiteX24" fmla="*/ 326213 w 609600"/>
                <a:gd name="connsiteY24" fmla="*/ 513793 h 609600"/>
                <a:gd name="connsiteX25" fmla="*/ 376667 w 609600"/>
                <a:gd name="connsiteY25" fmla="*/ 506349 h 609600"/>
                <a:gd name="connsiteX26" fmla="*/ 462448 w 609600"/>
                <a:gd name="connsiteY26" fmla="*/ 408736 h 609600"/>
                <a:gd name="connsiteX27" fmla="*/ 381474 w 609600"/>
                <a:gd name="connsiteY27" fmla="*/ 308905 h 609600"/>
                <a:gd name="connsiteX28" fmla="*/ 326213 w 609600"/>
                <a:gd name="connsiteY28" fmla="*/ 296896 h 609600"/>
                <a:gd name="connsiteX29" fmla="*/ 326213 w 609600"/>
                <a:gd name="connsiteY29" fmla="*/ 141582 h 609600"/>
                <a:gd name="connsiteX30" fmla="*/ 348813 w 609600"/>
                <a:gd name="connsiteY30" fmla="*/ 144739 h 609600"/>
                <a:gd name="connsiteX31" fmla="*/ 419065 w 609600"/>
                <a:gd name="connsiteY31" fmla="*/ 225343 h 609600"/>
                <a:gd name="connsiteX32" fmla="*/ 452588 w 609600"/>
                <a:gd name="connsiteY32" fmla="*/ 215483 h 609600"/>
                <a:gd name="connsiteX33" fmla="*/ 360153 w 609600"/>
                <a:gd name="connsiteY33" fmla="*/ 118240 h 609600"/>
                <a:gd name="connsiteX34" fmla="*/ 326213 w 609600"/>
                <a:gd name="connsiteY34" fmla="*/ 113943 h 609600"/>
                <a:gd name="connsiteX35" fmla="*/ 326213 w 609600"/>
                <a:gd name="connsiteY35" fmla="*/ 55233 h 609600"/>
                <a:gd name="connsiteX36" fmla="*/ 304800 w 609600"/>
                <a:gd name="connsiteY36" fmla="*/ 0 h 609600"/>
                <a:gd name="connsiteX37" fmla="*/ 609600 w 609600"/>
                <a:gd name="connsiteY37" fmla="*/ 304800 h 609600"/>
                <a:gd name="connsiteX38" fmla="*/ 304800 w 609600"/>
                <a:gd name="connsiteY38" fmla="*/ 609600 h 609600"/>
                <a:gd name="connsiteX39" fmla="*/ 0 w 609600"/>
                <a:gd name="connsiteY39" fmla="*/ 304800 h 609600"/>
                <a:gd name="connsiteX40" fmla="*/ 304800 w 609600"/>
                <a:gd name="connsiteY40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9600" h="609600">
                  <a:moveTo>
                    <a:pt x="326213" y="324478"/>
                  </a:moveTo>
                  <a:lnTo>
                    <a:pt x="362124" y="331953"/>
                  </a:lnTo>
                  <a:cubicBezTo>
                    <a:pt x="410931" y="346989"/>
                    <a:pt x="433855" y="371269"/>
                    <a:pt x="430897" y="404792"/>
                  </a:cubicBezTo>
                  <a:cubicBezTo>
                    <a:pt x="426953" y="446204"/>
                    <a:pt x="404152" y="472825"/>
                    <a:pt x="362494" y="484657"/>
                  </a:cubicBezTo>
                  <a:lnTo>
                    <a:pt x="326213" y="489880"/>
                  </a:lnTo>
                  <a:close/>
                  <a:moveTo>
                    <a:pt x="290213" y="140616"/>
                  </a:moveTo>
                  <a:lnTo>
                    <a:pt x="290213" y="288818"/>
                  </a:lnTo>
                  <a:lnTo>
                    <a:pt x="260444" y="282037"/>
                  </a:lnTo>
                  <a:cubicBezTo>
                    <a:pt x="214349" y="267247"/>
                    <a:pt x="192288" y="245063"/>
                    <a:pt x="194260" y="215483"/>
                  </a:cubicBezTo>
                  <a:cubicBezTo>
                    <a:pt x="199190" y="179002"/>
                    <a:pt x="221128" y="155461"/>
                    <a:pt x="260074" y="144862"/>
                  </a:cubicBezTo>
                  <a:close/>
                  <a:moveTo>
                    <a:pt x="290213" y="55233"/>
                  </a:moveTo>
                  <a:lnTo>
                    <a:pt x="290213" y="112666"/>
                  </a:lnTo>
                  <a:lnTo>
                    <a:pt x="243683" y="118980"/>
                  </a:lnTo>
                  <a:cubicBezTo>
                    <a:pt x="192657" y="133030"/>
                    <a:pt x="165666" y="165198"/>
                    <a:pt x="162708" y="215483"/>
                  </a:cubicBezTo>
                  <a:cubicBezTo>
                    <a:pt x="160736" y="256895"/>
                    <a:pt x="186865" y="286844"/>
                    <a:pt x="241094" y="305331"/>
                  </a:cubicBezTo>
                  <a:lnTo>
                    <a:pt x="290213" y="316659"/>
                  </a:lnTo>
                  <a:lnTo>
                    <a:pt x="290213" y="488489"/>
                  </a:lnTo>
                  <a:lnTo>
                    <a:pt x="261800" y="484904"/>
                  </a:lnTo>
                  <a:cubicBezTo>
                    <a:pt x="215458" y="471593"/>
                    <a:pt x="188344" y="438316"/>
                    <a:pt x="180456" y="385073"/>
                  </a:cubicBezTo>
                  <a:lnTo>
                    <a:pt x="146933" y="396905"/>
                  </a:lnTo>
                  <a:cubicBezTo>
                    <a:pt x="160737" y="458036"/>
                    <a:pt x="195986" y="495503"/>
                    <a:pt x="252680" y="509307"/>
                  </a:cubicBezTo>
                  <a:lnTo>
                    <a:pt x="290213" y="512785"/>
                  </a:lnTo>
                  <a:lnTo>
                    <a:pt x="290213" y="554368"/>
                  </a:lnTo>
                  <a:lnTo>
                    <a:pt x="326213" y="554368"/>
                  </a:lnTo>
                  <a:lnTo>
                    <a:pt x="326213" y="513793"/>
                  </a:lnTo>
                  <a:lnTo>
                    <a:pt x="376667" y="506349"/>
                  </a:lnTo>
                  <a:cubicBezTo>
                    <a:pt x="428925" y="491559"/>
                    <a:pt x="457518" y="459022"/>
                    <a:pt x="462448" y="408736"/>
                  </a:cubicBezTo>
                  <a:cubicBezTo>
                    <a:pt x="465406" y="361409"/>
                    <a:pt x="438415" y="328132"/>
                    <a:pt x="381474" y="308905"/>
                  </a:cubicBezTo>
                  <a:lnTo>
                    <a:pt x="326213" y="296896"/>
                  </a:lnTo>
                  <a:lnTo>
                    <a:pt x="326213" y="141582"/>
                  </a:lnTo>
                  <a:lnTo>
                    <a:pt x="348813" y="144739"/>
                  </a:lnTo>
                  <a:cubicBezTo>
                    <a:pt x="387760" y="156077"/>
                    <a:pt x="411177" y="182946"/>
                    <a:pt x="419065" y="225343"/>
                  </a:cubicBezTo>
                  <a:lnTo>
                    <a:pt x="452588" y="215483"/>
                  </a:lnTo>
                  <a:cubicBezTo>
                    <a:pt x="441742" y="164212"/>
                    <a:pt x="410931" y="131798"/>
                    <a:pt x="360153" y="118240"/>
                  </a:cubicBezTo>
                  <a:lnTo>
                    <a:pt x="326213" y="113943"/>
                  </a:lnTo>
                  <a:lnTo>
                    <a:pt x="326213" y="55233"/>
                  </a:lnTo>
                  <a:close/>
                  <a:moveTo>
                    <a:pt x="304800" y="0"/>
                  </a:moveTo>
                  <a:cubicBezTo>
                    <a:pt x="473136" y="0"/>
                    <a:pt x="609600" y="136464"/>
                    <a:pt x="609600" y="304800"/>
                  </a:cubicBezTo>
                  <a:cubicBezTo>
                    <a:pt x="609600" y="473136"/>
                    <a:pt x="473136" y="609600"/>
                    <a:pt x="304800" y="609600"/>
                  </a:cubicBezTo>
                  <a:cubicBezTo>
                    <a:pt x="136464" y="609600"/>
                    <a:pt x="0" y="473136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4" name="任意多边形 133"/>
            <p:cNvSpPr/>
            <p:nvPr/>
          </p:nvSpPr>
          <p:spPr>
            <a:xfrm rot="2072515">
              <a:off x="9241419" y="4896775"/>
              <a:ext cx="157162" cy="157162"/>
            </a:xfrm>
            <a:custGeom>
              <a:avLst/>
              <a:gdLst>
                <a:gd name="connsiteX0" fmla="*/ 326213 w 609600"/>
                <a:gd name="connsiteY0" fmla="*/ 324478 h 609600"/>
                <a:gd name="connsiteX1" fmla="*/ 362124 w 609600"/>
                <a:gd name="connsiteY1" fmla="*/ 331953 h 609600"/>
                <a:gd name="connsiteX2" fmla="*/ 430897 w 609600"/>
                <a:gd name="connsiteY2" fmla="*/ 404792 h 609600"/>
                <a:gd name="connsiteX3" fmla="*/ 362494 w 609600"/>
                <a:gd name="connsiteY3" fmla="*/ 484657 h 609600"/>
                <a:gd name="connsiteX4" fmla="*/ 326213 w 609600"/>
                <a:gd name="connsiteY4" fmla="*/ 489880 h 609600"/>
                <a:gd name="connsiteX5" fmla="*/ 290213 w 609600"/>
                <a:gd name="connsiteY5" fmla="*/ 140616 h 609600"/>
                <a:gd name="connsiteX6" fmla="*/ 290213 w 609600"/>
                <a:gd name="connsiteY6" fmla="*/ 288818 h 609600"/>
                <a:gd name="connsiteX7" fmla="*/ 260444 w 609600"/>
                <a:gd name="connsiteY7" fmla="*/ 282037 h 609600"/>
                <a:gd name="connsiteX8" fmla="*/ 194260 w 609600"/>
                <a:gd name="connsiteY8" fmla="*/ 215483 h 609600"/>
                <a:gd name="connsiteX9" fmla="*/ 260074 w 609600"/>
                <a:gd name="connsiteY9" fmla="*/ 144862 h 609600"/>
                <a:gd name="connsiteX10" fmla="*/ 290213 w 609600"/>
                <a:gd name="connsiteY10" fmla="*/ 55233 h 609600"/>
                <a:gd name="connsiteX11" fmla="*/ 290213 w 609600"/>
                <a:gd name="connsiteY11" fmla="*/ 112666 h 609600"/>
                <a:gd name="connsiteX12" fmla="*/ 243683 w 609600"/>
                <a:gd name="connsiteY12" fmla="*/ 118980 h 609600"/>
                <a:gd name="connsiteX13" fmla="*/ 162708 w 609600"/>
                <a:gd name="connsiteY13" fmla="*/ 215483 h 609600"/>
                <a:gd name="connsiteX14" fmla="*/ 241094 w 609600"/>
                <a:gd name="connsiteY14" fmla="*/ 305331 h 609600"/>
                <a:gd name="connsiteX15" fmla="*/ 290213 w 609600"/>
                <a:gd name="connsiteY15" fmla="*/ 316659 h 609600"/>
                <a:gd name="connsiteX16" fmla="*/ 290213 w 609600"/>
                <a:gd name="connsiteY16" fmla="*/ 488489 h 609600"/>
                <a:gd name="connsiteX17" fmla="*/ 261800 w 609600"/>
                <a:gd name="connsiteY17" fmla="*/ 484904 h 609600"/>
                <a:gd name="connsiteX18" fmla="*/ 180456 w 609600"/>
                <a:gd name="connsiteY18" fmla="*/ 385073 h 609600"/>
                <a:gd name="connsiteX19" fmla="*/ 146933 w 609600"/>
                <a:gd name="connsiteY19" fmla="*/ 396905 h 609600"/>
                <a:gd name="connsiteX20" fmla="*/ 252680 w 609600"/>
                <a:gd name="connsiteY20" fmla="*/ 509307 h 609600"/>
                <a:gd name="connsiteX21" fmla="*/ 290213 w 609600"/>
                <a:gd name="connsiteY21" fmla="*/ 512785 h 609600"/>
                <a:gd name="connsiteX22" fmla="*/ 290213 w 609600"/>
                <a:gd name="connsiteY22" fmla="*/ 554368 h 609600"/>
                <a:gd name="connsiteX23" fmla="*/ 326213 w 609600"/>
                <a:gd name="connsiteY23" fmla="*/ 554368 h 609600"/>
                <a:gd name="connsiteX24" fmla="*/ 326213 w 609600"/>
                <a:gd name="connsiteY24" fmla="*/ 513793 h 609600"/>
                <a:gd name="connsiteX25" fmla="*/ 376667 w 609600"/>
                <a:gd name="connsiteY25" fmla="*/ 506349 h 609600"/>
                <a:gd name="connsiteX26" fmla="*/ 462448 w 609600"/>
                <a:gd name="connsiteY26" fmla="*/ 408736 h 609600"/>
                <a:gd name="connsiteX27" fmla="*/ 381474 w 609600"/>
                <a:gd name="connsiteY27" fmla="*/ 308905 h 609600"/>
                <a:gd name="connsiteX28" fmla="*/ 326213 w 609600"/>
                <a:gd name="connsiteY28" fmla="*/ 296896 h 609600"/>
                <a:gd name="connsiteX29" fmla="*/ 326213 w 609600"/>
                <a:gd name="connsiteY29" fmla="*/ 141582 h 609600"/>
                <a:gd name="connsiteX30" fmla="*/ 348813 w 609600"/>
                <a:gd name="connsiteY30" fmla="*/ 144739 h 609600"/>
                <a:gd name="connsiteX31" fmla="*/ 419065 w 609600"/>
                <a:gd name="connsiteY31" fmla="*/ 225343 h 609600"/>
                <a:gd name="connsiteX32" fmla="*/ 452588 w 609600"/>
                <a:gd name="connsiteY32" fmla="*/ 215483 h 609600"/>
                <a:gd name="connsiteX33" fmla="*/ 360153 w 609600"/>
                <a:gd name="connsiteY33" fmla="*/ 118240 h 609600"/>
                <a:gd name="connsiteX34" fmla="*/ 326213 w 609600"/>
                <a:gd name="connsiteY34" fmla="*/ 113943 h 609600"/>
                <a:gd name="connsiteX35" fmla="*/ 326213 w 609600"/>
                <a:gd name="connsiteY35" fmla="*/ 55233 h 609600"/>
                <a:gd name="connsiteX36" fmla="*/ 304800 w 609600"/>
                <a:gd name="connsiteY36" fmla="*/ 0 h 609600"/>
                <a:gd name="connsiteX37" fmla="*/ 609600 w 609600"/>
                <a:gd name="connsiteY37" fmla="*/ 304800 h 609600"/>
                <a:gd name="connsiteX38" fmla="*/ 304800 w 609600"/>
                <a:gd name="connsiteY38" fmla="*/ 609600 h 609600"/>
                <a:gd name="connsiteX39" fmla="*/ 0 w 609600"/>
                <a:gd name="connsiteY39" fmla="*/ 304800 h 609600"/>
                <a:gd name="connsiteX40" fmla="*/ 304800 w 609600"/>
                <a:gd name="connsiteY40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09600" h="609600">
                  <a:moveTo>
                    <a:pt x="326213" y="324478"/>
                  </a:moveTo>
                  <a:lnTo>
                    <a:pt x="362124" y="331953"/>
                  </a:lnTo>
                  <a:cubicBezTo>
                    <a:pt x="410931" y="346989"/>
                    <a:pt x="433855" y="371269"/>
                    <a:pt x="430897" y="404792"/>
                  </a:cubicBezTo>
                  <a:cubicBezTo>
                    <a:pt x="426953" y="446204"/>
                    <a:pt x="404152" y="472825"/>
                    <a:pt x="362494" y="484657"/>
                  </a:cubicBezTo>
                  <a:lnTo>
                    <a:pt x="326213" y="489880"/>
                  </a:lnTo>
                  <a:close/>
                  <a:moveTo>
                    <a:pt x="290213" y="140616"/>
                  </a:moveTo>
                  <a:lnTo>
                    <a:pt x="290213" y="288818"/>
                  </a:lnTo>
                  <a:lnTo>
                    <a:pt x="260444" y="282037"/>
                  </a:lnTo>
                  <a:cubicBezTo>
                    <a:pt x="214349" y="267247"/>
                    <a:pt x="192288" y="245063"/>
                    <a:pt x="194260" y="215483"/>
                  </a:cubicBezTo>
                  <a:cubicBezTo>
                    <a:pt x="199190" y="179002"/>
                    <a:pt x="221128" y="155461"/>
                    <a:pt x="260074" y="144862"/>
                  </a:cubicBezTo>
                  <a:close/>
                  <a:moveTo>
                    <a:pt x="290213" y="55233"/>
                  </a:moveTo>
                  <a:lnTo>
                    <a:pt x="290213" y="112666"/>
                  </a:lnTo>
                  <a:lnTo>
                    <a:pt x="243683" y="118980"/>
                  </a:lnTo>
                  <a:cubicBezTo>
                    <a:pt x="192657" y="133030"/>
                    <a:pt x="165666" y="165198"/>
                    <a:pt x="162708" y="215483"/>
                  </a:cubicBezTo>
                  <a:cubicBezTo>
                    <a:pt x="160736" y="256895"/>
                    <a:pt x="186865" y="286844"/>
                    <a:pt x="241094" y="305331"/>
                  </a:cubicBezTo>
                  <a:lnTo>
                    <a:pt x="290213" y="316659"/>
                  </a:lnTo>
                  <a:lnTo>
                    <a:pt x="290213" y="488489"/>
                  </a:lnTo>
                  <a:lnTo>
                    <a:pt x="261800" y="484904"/>
                  </a:lnTo>
                  <a:cubicBezTo>
                    <a:pt x="215458" y="471593"/>
                    <a:pt x="188344" y="438316"/>
                    <a:pt x="180456" y="385073"/>
                  </a:cubicBezTo>
                  <a:lnTo>
                    <a:pt x="146933" y="396905"/>
                  </a:lnTo>
                  <a:cubicBezTo>
                    <a:pt x="160737" y="458036"/>
                    <a:pt x="195986" y="495503"/>
                    <a:pt x="252680" y="509307"/>
                  </a:cubicBezTo>
                  <a:lnTo>
                    <a:pt x="290213" y="512785"/>
                  </a:lnTo>
                  <a:lnTo>
                    <a:pt x="290213" y="554368"/>
                  </a:lnTo>
                  <a:lnTo>
                    <a:pt x="326213" y="554368"/>
                  </a:lnTo>
                  <a:lnTo>
                    <a:pt x="326213" y="513793"/>
                  </a:lnTo>
                  <a:lnTo>
                    <a:pt x="376667" y="506349"/>
                  </a:lnTo>
                  <a:cubicBezTo>
                    <a:pt x="428925" y="491559"/>
                    <a:pt x="457518" y="459022"/>
                    <a:pt x="462448" y="408736"/>
                  </a:cubicBezTo>
                  <a:cubicBezTo>
                    <a:pt x="465406" y="361409"/>
                    <a:pt x="438415" y="328132"/>
                    <a:pt x="381474" y="308905"/>
                  </a:cubicBezTo>
                  <a:lnTo>
                    <a:pt x="326213" y="296896"/>
                  </a:lnTo>
                  <a:lnTo>
                    <a:pt x="326213" y="141582"/>
                  </a:lnTo>
                  <a:lnTo>
                    <a:pt x="348813" y="144739"/>
                  </a:lnTo>
                  <a:cubicBezTo>
                    <a:pt x="387760" y="156077"/>
                    <a:pt x="411177" y="182946"/>
                    <a:pt x="419065" y="225343"/>
                  </a:cubicBezTo>
                  <a:lnTo>
                    <a:pt x="452588" y="215483"/>
                  </a:lnTo>
                  <a:cubicBezTo>
                    <a:pt x="441742" y="164212"/>
                    <a:pt x="410931" y="131798"/>
                    <a:pt x="360153" y="118240"/>
                  </a:cubicBezTo>
                  <a:lnTo>
                    <a:pt x="326213" y="113943"/>
                  </a:lnTo>
                  <a:lnTo>
                    <a:pt x="326213" y="55233"/>
                  </a:lnTo>
                  <a:close/>
                  <a:moveTo>
                    <a:pt x="304800" y="0"/>
                  </a:moveTo>
                  <a:cubicBezTo>
                    <a:pt x="473136" y="0"/>
                    <a:pt x="609600" y="136464"/>
                    <a:pt x="609600" y="304800"/>
                  </a:cubicBezTo>
                  <a:cubicBezTo>
                    <a:pt x="609600" y="473136"/>
                    <a:pt x="473136" y="609600"/>
                    <a:pt x="304800" y="609600"/>
                  </a:cubicBezTo>
                  <a:cubicBezTo>
                    <a:pt x="136464" y="609600"/>
                    <a:pt x="0" y="473136"/>
                    <a:pt x="0" y="304800"/>
                  </a:cubicBezTo>
                  <a:cubicBezTo>
                    <a:pt x="0" y="136464"/>
                    <a:pt x="136464" y="0"/>
                    <a:pt x="3048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635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2" name="文本框 151"/>
          <p:cNvSpPr txBox="1"/>
          <p:nvPr/>
        </p:nvSpPr>
        <p:spPr>
          <a:xfrm>
            <a:off x="673243" y="1323200"/>
            <a:ext cx="3207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市场形势分析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19028" y="1883419"/>
            <a:ext cx="10931766" cy="683264"/>
            <a:chOff x="757804" y="1688480"/>
            <a:chExt cx="10935720" cy="683264"/>
          </a:xfrm>
        </p:grpSpPr>
        <p:sp>
          <p:nvSpPr>
            <p:cNvPr id="151" name="Freeform 177"/>
            <p:cNvSpPr>
              <a:spLocks noEditPoints="1"/>
            </p:cNvSpPr>
            <p:nvPr/>
          </p:nvSpPr>
          <p:spPr bwMode="auto">
            <a:xfrm>
              <a:off x="757804" y="1819493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22364B"/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defTabSz="913765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3" name="文本框 152"/>
            <p:cNvSpPr txBox="1"/>
            <p:nvPr/>
          </p:nvSpPr>
          <p:spPr>
            <a:xfrm>
              <a:off x="1003868" y="1688480"/>
              <a:ext cx="10689656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54" name="文本框 153"/>
          <p:cNvSpPr txBox="1"/>
          <p:nvPr/>
        </p:nvSpPr>
        <p:spPr>
          <a:xfrm>
            <a:off x="684244" y="3871080"/>
            <a:ext cx="3207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3765"/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请插入您的标题内容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19028" y="2760079"/>
            <a:ext cx="10931766" cy="683264"/>
            <a:chOff x="757804" y="2528104"/>
            <a:chExt cx="10935720" cy="683264"/>
          </a:xfrm>
        </p:grpSpPr>
        <p:sp>
          <p:nvSpPr>
            <p:cNvPr id="155" name="Freeform 177"/>
            <p:cNvSpPr>
              <a:spLocks noEditPoints="1"/>
            </p:cNvSpPr>
            <p:nvPr/>
          </p:nvSpPr>
          <p:spPr bwMode="auto">
            <a:xfrm>
              <a:off x="757804" y="2659117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22364B"/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defTabSz="913765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6" name="文本框 155"/>
            <p:cNvSpPr txBox="1"/>
            <p:nvPr/>
          </p:nvSpPr>
          <p:spPr>
            <a:xfrm>
              <a:off x="1003868" y="2528104"/>
              <a:ext cx="10689656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2.1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市场潜力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6" presetClass="emph" presetSubtype="0" autoRev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Scale>
                                      <p:cBhvr>
                                        <p:cTn id="24" dur="200" fill="hold"/>
                                        <p:tgtEl>
                                          <p:spTgt spid="12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30" dur="200" fill="hold"/>
                                        <p:tgtEl>
                                          <p:spTgt spid="11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6" presetClass="emph" presetSubtype="0" autoRev="1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Scale>
                                      <p:cBhvr>
                                        <p:cTn id="36" dur="200" fill="hold"/>
                                        <p:tgtEl>
                                          <p:spTgt spid="12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/>
      <p:bldP spid="1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 3"/>
          <p:cNvSpPr/>
          <p:nvPr/>
        </p:nvSpPr>
        <p:spPr>
          <a:xfrm>
            <a:off x="6178336" y="3977345"/>
            <a:ext cx="2364729" cy="1975749"/>
          </a:xfrm>
          <a:custGeom>
            <a:avLst/>
            <a:gdLst>
              <a:gd name="connsiteX0" fmla="*/ 0 w 2234450"/>
              <a:gd name="connsiteY0" fmla="*/ 0 h 1866900"/>
              <a:gd name="connsiteX1" fmla="*/ 2234450 w 2234450"/>
              <a:gd name="connsiteY1" fmla="*/ 0 h 1866900"/>
              <a:gd name="connsiteX2" fmla="*/ 2234450 w 2234450"/>
              <a:gd name="connsiteY2" fmla="*/ 1866900 h 1866900"/>
              <a:gd name="connsiteX3" fmla="*/ 0 w 2234450"/>
              <a:gd name="connsiteY3" fmla="*/ 1866900 h 1866900"/>
              <a:gd name="connsiteX4" fmla="*/ 0 w 2234450"/>
              <a:gd name="connsiteY4" fmla="*/ 0 h 18669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50" h="1866900">
                <a:moveTo>
                  <a:pt x="0" y="0"/>
                </a:moveTo>
                <a:lnTo>
                  <a:pt x="2234450" y="0"/>
                </a:lnTo>
                <a:lnTo>
                  <a:pt x="2234450" y="1866900"/>
                </a:lnTo>
                <a:lnTo>
                  <a:pt x="0" y="1866900"/>
                </a:lnTo>
                <a:lnTo>
                  <a:pt x="0" y="0"/>
                </a:lnTo>
              </a:path>
            </a:pathLst>
          </a:custGeom>
          <a:solidFill>
            <a:srgbClr val="E1E1E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51" name="Freeform 3"/>
          <p:cNvSpPr/>
          <p:nvPr/>
        </p:nvSpPr>
        <p:spPr>
          <a:xfrm>
            <a:off x="6171603" y="3957184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solidFill>
            <a:schemeClr val="tx1">
              <a:lumMod val="75000"/>
              <a:lumOff val="25000"/>
              <a:alpha val="85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45" name="Freeform 3"/>
          <p:cNvSpPr/>
          <p:nvPr/>
        </p:nvSpPr>
        <p:spPr>
          <a:xfrm>
            <a:off x="8679326" y="1843240"/>
            <a:ext cx="2364743" cy="1996205"/>
          </a:xfrm>
          <a:custGeom>
            <a:avLst/>
            <a:gdLst>
              <a:gd name="connsiteX0" fmla="*/ 2234463 w 2234463"/>
              <a:gd name="connsiteY0" fmla="*/ 1886229 h 1886229"/>
              <a:gd name="connsiteX1" fmla="*/ 0 w 2234463"/>
              <a:gd name="connsiteY1" fmla="*/ 1886229 h 1886229"/>
              <a:gd name="connsiteX2" fmla="*/ 0 w 2234463"/>
              <a:gd name="connsiteY2" fmla="*/ 0 h 1886229"/>
              <a:gd name="connsiteX3" fmla="*/ 2234463 w 2234463"/>
              <a:gd name="connsiteY3" fmla="*/ 0 h 1886229"/>
              <a:gd name="connsiteX4" fmla="*/ 2234463 w 2234463"/>
              <a:gd name="connsiteY4" fmla="*/ 1886229 h 18862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63" h="1886229">
                <a:moveTo>
                  <a:pt x="2234463" y="1886229"/>
                </a:moveTo>
                <a:lnTo>
                  <a:pt x="0" y="1886229"/>
                </a:lnTo>
                <a:lnTo>
                  <a:pt x="0" y="0"/>
                </a:lnTo>
                <a:lnTo>
                  <a:pt x="2234463" y="0"/>
                </a:lnTo>
                <a:lnTo>
                  <a:pt x="2234463" y="1886229"/>
                </a:lnTo>
              </a:path>
            </a:pathLst>
          </a:custGeom>
          <a:solidFill>
            <a:srgbClr val="E1E1E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49" name="Freeform 3"/>
          <p:cNvSpPr/>
          <p:nvPr/>
        </p:nvSpPr>
        <p:spPr>
          <a:xfrm>
            <a:off x="8684084" y="1829799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solidFill>
            <a:srgbClr val="FFBA11">
              <a:alpha val="85000"/>
            </a:srgb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44" name="Freeform 3"/>
          <p:cNvSpPr/>
          <p:nvPr/>
        </p:nvSpPr>
        <p:spPr>
          <a:xfrm>
            <a:off x="3677414" y="1843240"/>
            <a:ext cx="2364743" cy="1996205"/>
          </a:xfrm>
          <a:custGeom>
            <a:avLst/>
            <a:gdLst>
              <a:gd name="connsiteX0" fmla="*/ 2234463 w 2234463"/>
              <a:gd name="connsiteY0" fmla="*/ 1886229 h 1886229"/>
              <a:gd name="connsiteX1" fmla="*/ 0 w 2234463"/>
              <a:gd name="connsiteY1" fmla="*/ 1886229 h 1886229"/>
              <a:gd name="connsiteX2" fmla="*/ 0 w 2234463"/>
              <a:gd name="connsiteY2" fmla="*/ 0 h 1886229"/>
              <a:gd name="connsiteX3" fmla="*/ 2234463 w 2234463"/>
              <a:gd name="connsiteY3" fmla="*/ 0 h 1886229"/>
              <a:gd name="connsiteX4" fmla="*/ 2234463 w 2234463"/>
              <a:gd name="connsiteY4" fmla="*/ 1886229 h 18862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63" h="1886229">
                <a:moveTo>
                  <a:pt x="2234463" y="1886229"/>
                </a:moveTo>
                <a:lnTo>
                  <a:pt x="0" y="1886229"/>
                </a:lnTo>
                <a:lnTo>
                  <a:pt x="0" y="0"/>
                </a:lnTo>
                <a:lnTo>
                  <a:pt x="2234463" y="0"/>
                </a:lnTo>
                <a:lnTo>
                  <a:pt x="2234463" y="1886229"/>
                </a:lnTo>
              </a:path>
            </a:pathLst>
          </a:custGeom>
          <a:solidFill>
            <a:srgbClr val="E1E1E1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48" name="Freeform 3"/>
          <p:cNvSpPr/>
          <p:nvPr/>
        </p:nvSpPr>
        <p:spPr>
          <a:xfrm>
            <a:off x="3670694" y="1836519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solidFill>
            <a:srgbClr val="FFBA11">
              <a:alpha val="85000"/>
            </a:srgb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Freeform 3"/>
          <p:cNvSpPr/>
          <p:nvPr/>
        </p:nvSpPr>
        <p:spPr>
          <a:xfrm>
            <a:off x="1175700" y="3957184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5" name="Freeform 3"/>
          <p:cNvSpPr/>
          <p:nvPr/>
        </p:nvSpPr>
        <p:spPr>
          <a:xfrm>
            <a:off x="1169717" y="3971969"/>
            <a:ext cx="2364729" cy="1975749"/>
          </a:xfrm>
          <a:custGeom>
            <a:avLst/>
            <a:gdLst>
              <a:gd name="connsiteX0" fmla="*/ 0 w 2234450"/>
              <a:gd name="connsiteY0" fmla="*/ 0 h 1866900"/>
              <a:gd name="connsiteX1" fmla="*/ 2234450 w 2234450"/>
              <a:gd name="connsiteY1" fmla="*/ 0 h 1866900"/>
              <a:gd name="connsiteX2" fmla="*/ 2234450 w 2234450"/>
              <a:gd name="connsiteY2" fmla="*/ 1866900 h 1866900"/>
              <a:gd name="connsiteX3" fmla="*/ 0 w 2234450"/>
              <a:gd name="connsiteY3" fmla="*/ 1866900 h 1866900"/>
              <a:gd name="connsiteX4" fmla="*/ 0 w 2234450"/>
              <a:gd name="connsiteY4" fmla="*/ 0 h 18669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50" h="1866900">
                <a:moveTo>
                  <a:pt x="0" y="0"/>
                </a:moveTo>
                <a:lnTo>
                  <a:pt x="2234450" y="0"/>
                </a:lnTo>
                <a:lnTo>
                  <a:pt x="2234450" y="1866900"/>
                </a:lnTo>
                <a:lnTo>
                  <a:pt x="0" y="1866900"/>
                </a:lnTo>
                <a:lnTo>
                  <a:pt x="0" y="0"/>
                </a:lnTo>
              </a:path>
            </a:pathLst>
          </a:custGeom>
          <a:solidFill>
            <a:srgbClr val="22364B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3965686" y="2311762"/>
            <a:ext cx="2154436" cy="115416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国内市场透析</a:t>
            </a:r>
            <a:endParaRPr lang="en-US" altLang="zh-CN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此处文字替换成具体内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容。市场分析的主要目的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是研究商品的潜在销售量。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1411997" y="4421916"/>
            <a:ext cx="1846659" cy="102797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区域市场透析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ts val="233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此处文字替换成具体内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容。市场分析的主要目的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是研究商品的潜在销售量。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TextBox 1"/>
          <p:cNvSpPr txBox="1"/>
          <p:nvPr/>
        </p:nvSpPr>
        <p:spPr>
          <a:xfrm>
            <a:off x="6479053" y="4421916"/>
            <a:ext cx="1846721" cy="1022459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本地市场透析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ts val="233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此处文字替换成具体内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容。市场分析的主要目的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是研究商品的潜在销售量。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TextBox 1"/>
          <p:cNvSpPr txBox="1"/>
          <p:nvPr/>
        </p:nvSpPr>
        <p:spPr>
          <a:xfrm>
            <a:off x="8978982" y="2311762"/>
            <a:ext cx="1846659" cy="102797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905"/>
              </a:lnSpc>
            </a:pPr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国外市场透析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ts val="233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此处文字替换成具体内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容。市场分析的主要目的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是研究商品的潜在销售量。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Freeform 3"/>
          <p:cNvSpPr/>
          <p:nvPr/>
        </p:nvSpPr>
        <p:spPr>
          <a:xfrm>
            <a:off x="6171603" y="1836519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blipFill rotWithShape="1">
            <a:blip r:embed="rId1" cstate="screen"/>
            <a:stretch>
              <a:fillRect/>
            </a:stretch>
          </a:blipFill>
          <a:ln w="12700">
            <a:solidFill>
              <a:srgbClr val="22364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41" name="Freeform 3"/>
          <p:cNvSpPr/>
          <p:nvPr/>
        </p:nvSpPr>
        <p:spPr>
          <a:xfrm>
            <a:off x="1169718" y="1836519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blipFill rotWithShape="1">
            <a:blip r:embed="rId2" cstate="screen"/>
            <a:stretch>
              <a:fillRect/>
            </a:stretch>
          </a:blipFill>
          <a:ln w="12700">
            <a:solidFill>
              <a:srgbClr val="22364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42" name="Freeform 3"/>
          <p:cNvSpPr/>
          <p:nvPr/>
        </p:nvSpPr>
        <p:spPr>
          <a:xfrm>
            <a:off x="3684417" y="3977345"/>
            <a:ext cx="2364743" cy="1975749"/>
          </a:xfrm>
          <a:custGeom>
            <a:avLst/>
            <a:gdLst>
              <a:gd name="connsiteX0" fmla="*/ 0 w 2234463"/>
              <a:gd name="connsiteY0" fmla="*/ 0 h 1866900"/>
              <a:gd name="connsiteX1" fmla="*/ 2234463 w 2234463"/>
              <a:gd name="connsiteY1" fmla="*/ 0 h 1866900"/>
              <a:gd name="connsiteX2" fmla="*/ 2234463 w 2234463"/>
              <a:gd name="connsiteY2" fmla="*/ 1866900 h 1866900"/>
              <a:gd name="connsiteX3" fmla="*/ 0 w 2234463"/>
              <a:gd name="connsiteY3" fmla="*/ 1866900 h 1866900"/>
              <a:gd name="connsiteX4" fmla="*/ 0 w 2234463"/>
              <a:gd name="connsiteY4" fmla="*/ 0 h 186690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34463" h="1866900">
                <a:moveTo>
                  <a:pt x="0" y="0"/>
                </a:moveTo>
                <a:lnTo>
                  <a:pt x="2234463" y="0"/>
                </a:lnTo>
                <a:lnTo>
                  <a:pt x="2234463" y="1866900"/>
                </a:lnTo>
                <a:lnTo>
                  <a:pt x="0" y="1866900"/>
                </a:lnTo>
                <a:lnTo>
                  <a:pt x="0" y="0"/>
                </a:lnTo>
              </a:path>
            </a:pathLst>
          </a:custGeom>
          <a:blipFill rotWithShape="1">
            <a:blip r:embed="rId3" cstate="screen"/>
            <a:stretch>
              <a:fillRect/>
            </a:stretch>
          </a:blipFill>
          <a:ln w="12700">
            <a:solidFill>
              <a:srgbClr val="22364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43" name="Freeform 3"/>
          <p:cNvSpPr/>
          <p:nvPr/>
        </p:nvSpPr>
        <p:spPr>
          <a:xfrm>
            <a:off x="8672606" y="3957184"/>
            <a:ext cx="2378183" cy="2009646"/>
          </a:xfrm>
          <a:custGeom>
            <a:avLst/>
            <a:gdLst>
              <a:gd name="connsiteX0" fmla="*/ 2240813 w 2247163"/>
              <a:gd name="connsiteY0" fmla="*/ 1892579 h 1898929"/>
              <a:gd name="connsiteX1" fmla="*/ 6350 w 2247163"/>
              <a:gd name="connsiteY1" fmla="*/ 1892579 h 1898929"/>
              <a:gd name="connsiteX2" fmla="*/ 6350 w 2247163"/>
              <a:gd name="connsiteY2" fmla="*/ 6350 h 1898929"/>
              <a:gd name="connsiteX3" fmla="*/ 2240813 w 2247163"/>
              <a:gd name="connsiteY3" fmla="*/ 6350 h 1898929"/>
              <a:gd name="connsiteX4" fmla="*/ 2240813 w 2247163"/>
              <a:gd name="connsiteY4" fmla="*/ 1892579 h 18989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</a:cxnLst>
            <a:rect l="l" t="t" r="r" b="b"/>
            <a:pathLst>
              <a:path w="2247163" h="1898929">
                <a:moveTo>
                  <a:pt x="2240813" y="1892579"/>
                </a:moveTo>
                <a:lnTo>
                  <a:pt x="6350" y="1892579"/>
                </a:lnTo>
                <a:lnTo>
                  <a:pt x="6350" y="6350"/>
                </a:lnTo>
                <a:lnTo>
                  <a:pt x="2240813" y="6350"/>
                </a:lnTo>
                <a:lnTo>
                  <a:pt x="2240813" y="1892579"/>
                </a:lnTo>
              </a:path>
            </a:pathLst>
          </a:custGeom>
          <a:blipFill rotWithShape="1">
            <a:blip r:embed="rId4" cstate="screen"/>
            <a:stretch>
              <a:fillRect/>
            </a:stretch>
          </a:blipFill>
          <a:ln w="12700">
            <a:solidFill>
              <a:srgbClr val="22364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cs typeface="+mn-ea"/>
              <a:sym typeface="+mn-lt"/>
            </a:endParaRPr>
          </a:p>
        </p:txBody>
      </p:sp>
      <p:sp>
        <p:nvSpPr>
          <p:cNvPr id="19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2.2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市场分析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9" grpId="0" animBg="1"/>
      <p:bldP spid="48" grpId="0" animBg="1"/>
      <p:bldP spid="5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 3"/>
          <p:cNvSpPr/>
          <p:nvPr/>
        </p:nvSpPr>
        <p:spPr>
          <a:xfrm>
            <a:off x="4587928" y="2349234"/>
            <a:ext cx="1382594" cy="1348670"/>
          </a:xfrm>
          <a:custGeom>
            <a:avLst/>
            <a:gdLst>
              <a:gd name="connsiteX0" fmla="*/ 515251 w 1306423"/>
              <a:gd name="connsiteY0" fmla="*/ 286600 h 1274368"/>
              <a:gd name="connsiteX1" fmla="*/ 249440 w 1306423"/>
              <a:gd name="connsiteY1" fmla="*/ 250736 h 1274368"/>
              <a:gd name="connsiteX2" fmla="*/ 285331 w 1306423"/>
              <a:gd name="connsiteY2" fmla="*/ 516394 h 1274368"/>
              <a:gd name="connsiteX3" fmla="*/ 0 w 1306423"/>
              <a:gd name="connsiteY3" fmla="*/ 1274343 h 1274368"/>
              <a:gd name="connsiteX4" fmla="*/ 459600 w 1306423"/>
              <a:gd name="connsiteY4" fmla="*/ 1274368 h 1274368"/>
              <a:gd name="connsiteX5" fmla="*/ 717448 w 1306423"/>
              <a:gd name="connsiteY5" fmla="*/ 718731 h 1274368"/>
              <a:gd name="connsiteX6" fmla="*/ 1306423 w 1306423"/>
              <a:gd name="connsiteY6" fmla="*/ 458597 h 1274368"/>
              <a:gd name="connsiteX7" fmla="*/ 1306423 w 1306423"/>
              <a:gd name="connsiteY7" fmla="*/ 0 h 1274368"/>
              <a:gd name="connsiteX8" fmla="*/ 515251 w 1306423"/>
              <a:gd name="connsiteY8" fmla="*/ 286600 h 127436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06423" h="1274368">
                <a:moveTo>
                  <a:pt x="515251" y="286600"/>
                </a:moveTo>
                <a:lnTo>
                  <a:pt x="249440" y="250736"/>
                </a:lnTo>
                <a:lnTo>
                  <a:pt x="285331" y="516394"/>
                </a:lnTo>
                <a:cubicBezTo>
                  <a:pt x="110058" y="739609"/>
                  <a:pt x="14808" y="1005103"/>
                  <a:pt x="0" y="1274343"/>
                </a:cubicBezTo>
                <a:lnTo>
                  <a:pt x="459600" y="1274368"/>
                </a:lnTo>
                <a:cubicBezTo>
                  <a:pt x="476567" y="1071752"/>
                  <a:pt x="562381" y="873747"/>
                  <a:pt x="717448" y="718731"/>
                </a:cubicBezTo>
                <a:cubicBezTo>
                  <a:pt x="880960" y="555155"/>
                  <a:pt x="1092275" y="468464"/>
                  <a:pt x="1306423" y="458597"/>
                </a:cubicBezTo>
                <a:lnTo>
                  <a:pt x="1306423" y="0"/>
                </a:lnTo>
                <a:cubicBezTo>
                  <a:pt x="1025842" y="8559"/>
                  <a:pt x="747623" y="104203"/>
                  <a:pt x="515251" y="286600"/>
                </a:cubicBezTo>
              </a:path>
            </a:pathLst>
          </a:custGeom>
          <a:solidFill>
            <a:srgbClr val="22364B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Freeform 3"/>
          <p:cNvSpPr/>
          <p:nvPr/>
        </p:nvSpPr>
        <p:spPr>
          <a:xfrm>
            <a:off x="6045038" y="3772456"/>
            <a:ext cx="1397970" cy="1432578"/>
          </a:xfrm>
          <a:custGeom>
            <a:avLst/>
            <a:gdLst>
              <a:gd name="connsiteX0" fmla="*/ 1018438 w 1320952"/>
              <a:gd name="connsiteY0" fmla="*/ 856195 h 1353654"/>
              <a:gd name="connsiteX1" fmla="*/ 1320952 w 1320952"/>
              <a:gd name="connsiteY1" fmla="*/ 37 h 1353654"/>
              <a:gd name="connsiteX2" fmla="*/ 862457 w 1320952"/>
              <a:gd name="connsiteY2" fmla="*/ 0 h 1353654"/>
              <a:gd name="connsiteX3" fmla="*/ 601370 w 1320952"/>
              <a:gd name="connsiteY3" fmla="*/ 634682 h 1353654"/>
              <a:gd name="connsiteX4" fmla="*/ 0 w 1320952"/>
              <a:gd name="connsiteY4" fmla="*/ 895083 h 1353654"/>
              <a:gd name="connsiteX5" fmla="*/ 63 w 1320952"/>
              <a:gd name="connsiteY5" fmla="*/ 1353654 h 1353654"/>
              <a:gd name="connsiteX6" fmla="*/ 822756 w 1320952"/>
              <a:gd name="connsiteY6" fmla="*/ 1051712 h 1353654"/>
              <a:gd name="connsiteX7" fmla="*/ 1049006 w 1320952"/>
              <a:gd name="connsiteY7" fmla="*/ 1082319 h 1353654"/>
              <a:gd name="connsiteX8" fmla="*/ 1018438 w 1320952"/>
              <a:gd name="connsiteY8" fmla="*/ 856195 h 1353654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20952" h="1353654">
                <a:moveTo>
                  <a:pt x="1018438" y="856195"/>
                </a:moveTo>
                <a:cubicBezTo>
                  <a:pt x="1221104" y="607593"/>
                  <a:pt x="1321942" y="303657"/>
                  <a:pt x="1320952" y="37"/>
                </a:cubicBezTo>
                <a:lnTo>
                  <a:pt x="862457" y="0"/>
                </a:lnTo>
                <a:cubicBezTo>
                  <a:pt x="863485" y="229577"/>
                  <a:pt x="776554" y="459537"/>
                  <a:pt x="601370" y="634682"/>
                </a:cubicBezTo>
                <a:cubicBezTo>
                  <a:pt x="434695" y="801395"/>
                  <a:pt x="218427" y="888047"/>
                  <a:pt x="0" y="895083"/>
                </a:cubicBezTo>
                <a:lnTo>
                  <a:pt x="63" y="1353654"/>
                </a:lnTo>
                <a:cubicBezTo>
                  <a:pt x="292506" y="1347432"/>
                  <a:pt x="583272" y="1246860"/>
                  <a:pt x="822756" y="1051712"/>
                </a:cubicBezTo>
                <a:lnTo>
                  <a:pt x="1049006" y="1082319"/>
                </a:lnTo>
                <a:lnTo>
                  <a:pt x="1018438" y="856195"/>
                </a:lnTo>
              </a:path>
            </a:pathLst>
          </a:custGeom>
          <a:solidFill>
            <a:srgbClr val="22364B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Freeform 3"/>
          <p:cNvSpPr/>
          <p:nvPr/>
        </p:nvSpPr>
        <p:spPr>
          <a:xfrm>
            <a:off x="4585605" y="3782537"/>
            <a:ext cx="1384919" cy="1432256"/>
          </a:xfrm>
          <a:custGeom>
            <a:avLst/>
            <a:gdLst>
              <a:gd name="connsiteX0" fmla="*/ 458571 w 1308620"/>
              <a:gd name="connsiteY0" fmla="*/ 0 h 1353349"/>
              <a:gd name="connsiteX1" fmla="*/ 0 w 1308620"/>
              <a:gd name="connsiteY1" fmla="*/ 12 h 1353349"/>
              <a:gd name="connsiteX2" fmla="*/ 292036 w 1308620"/>
              <a:gd name="connsiteY2" fmla="*/ 842683 h 1353349"/>
              <a:gd name="connsiteX3" fmla="*/ 261429 w 1308620"/>
              <a:gd name="connsiteY3" fmla="*/ 1069606 h 1353349"/>
              <a:gd name="connsiteX4" fmla="*/ 483704 w 1308620"/>
              <a:gd name="connsiteY4" fmla="*/ 1039545 h 1353349"/>
              <a:gd name="connsiteX5" fmla="*/ 1308620 w 1308620"/>
              <a:gd name="connsiteY5" fmla="*/ 1353350 h 1353349"/>
              <a:gd name="connsiteX6" fmla="*/ 1308595 w 1308620"/>
              <a:gd name="connsiteY6" fmla="*/ 894803 h 1353349"/>
              <a:gd name="connsiteX7" fmla="*/ 719620 w 1308620"/>
              <a:gd name="connsiteY7" fmla="*/ 634669 h 1353349"/>
              <a:gd name="connsiteX8" fmla="*/ 458571 w 1308620"/>
              <a:gd name="connsiteY8" fmla="*/ 0 h 13533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08620" h="1353349">
                <a:moveTo>
                  <a:pt x="458571" y="0"/>
                </a:moveTo>
                <a:lnTo>
                  <a:pt x="0" y="12"/>
                </a:lnTo>
                <a:cubicBezTo>
                  <a:pt x="-952" y="298221"/>
                  <a:pt x="96545" y="596569"/>
                  <a:pt x="292036" y="842683"/>
                </a:cubicBezTo>
                <a:lnTo>
                  <a:pt x="261429" y="1069606"/>
                </a:lnTo>
                <a:lnTo>
                  <a:pt x="483704" y="1039545"/>
                </a:lnTo>
                <a:cubicBezTo>
                  <a:pt x="722591" y="1239812"/>
                  <a:pt x="1014310" y="1344371"/>
                  <a:pt x="1308620" y="1353350"/>
                </a:cubicBezTo>
                <a:lnTo>
                  <a:pt x="1308595" y="894803"/>
                </a:lnTo>
                <a:cubicBezTo>
                  <a:pt x="1094435" y="884897"/>
                  <a:pt x="883119" y="798182"/>
                  <a:pt x="719620" y="634669"/>
                </a:cubicBezTo>
                <a:cubicBezTo>
                  <a:pt x="544423" y="459498"/>
                  <a:pt x="457466" y="229565"/>
                  <a:pt x="458571" y="0"/>
                </a:cubicBez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 baseline="-25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Freeform 3"/>
          <p:cNvSpPr/>
          <p:nvPr/>
        </p:nvSpPr>
        <p:spPr>
          <a:xfrm>
            <a:off x="6056442" y="2352940"/>
            <a:ext cx="1395685" cy="1348966"/>
          </a:xfrm>
          <a:custGeom>
            <a:avLst/>
            <a:gdLst>
              <a:gd name="connsiteX0" fmla="*/ 1057123 w 1318793"/>
              <a:gd name="connsiteY0" fmla="*/ 240017 h 1274648"/>
              <a:gd name="connsiteX1" fmla="*/ 789698 w 1318793"/>
              <a:gd name="connsiteY1" fmla="*/ 276110 h 1274648"/>
              <a:gd name="connsiteX2" fmla="*/ 0 w 1318793"/>
              <a:gd name="connsiteY2" fmla="*/ 0 h 1274648"/>
              <a:gd name="connsiteX3" fmla="*/ 25 w 1318793"/>
              <a:gd name="connsiteY3" fmla="*/ 458533 h 1274648"/>
              <a:gd name="connsiteX4" fmla="*/ 601395 w 1318793"/>
              <a:gd name="connsiteY4" fmla="*/ 719035 h 1274648"/>
              <a:gd name="connsiteX5" fmla="*/ 859256 w 1318793"/>
              <a:gd name="connsiteY5" fmla="*/ 1274648 h 1274648"/>
              <a:gd name="connsiteX6" fmla="*/ 1318793 w 1318793"/>
              <a:gd name="connsiteY6" fmla="*/ 1274622 h 1274648"/>
              <a:gd name="connsiteX7" fmla="*/ 1021715 w 1318793"/>
              <a:gd name="connsiteY7" fmla="*/ 501916 h 1274648"/>
              <a:gd name="connsiteX8" fmla="*/ 1057123 w 1318793"/>
              <a:gd name="connsiteY8" fmla="*/ 240017 h 12746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18793" h="1274648">
                <a:moveTo>
                  <a:pt x="1057123" y="240017"/>
                </a:moveTo>
                <a:lnTo>
                  <a:pt x="789698" y="276110"/>
                </a:lnTo>
                <a:cubicBezTo>
                  <a:pt x="556729" y="98069"/>
                  <a:pt x="279234" y="6007"/>
                  <a:pt x="0" y="0"/>
                </a:cubicBezTo>
                <a:lnTo>
                  <a:pt x="25" y="458533"/>
                </a:lnTo>
                <a:cubicBezTo>
                  <a:pt x="218427" y="465620"/>
                  <a:pt x="434708" y="552310"/>
                  <a:pt x="601395" y="719035"/>
                </a:cubicBezTo>
                <a:cubicBezTo>
                  <a:pt x="756450" y="874052"/>
                  <a:pt x="842276" y="1072019"/>
                  <a:pt x="859256" y="1274648"/>
                </a:cubicBezTo>
                <a:lnTo>
                  <a:pt x="1318793" y="1274622"/>
                </a:lnTo>
                <a:cubicBezTo>
                  <a:pt x="1303655" y="999464"/>
                  <a:pt x="1204531" y="728040"/>
                  <a:pt x="1021715" y="501916"/>
                </a:cubicBezTo>
                <a:lnTo>
                  <a:pt x="1057123" y="240017"/>
                </a:lnTo>
              </a:path>
            </a:pathLst>
          </a:custGeom>
          <a:solidFill>
            <a:srgbClr val="DAB96E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Freeform 3"/>
          <p:cNvSpPr/>
          <p:nvPr/>
        </p:nvSpPr>
        <p:spPr>
          <a:xfrm>
            <a:off x="4585605" y="3772456"/>
            <a:ext cx="1384919" cy="1432256"/>
          </a:xfrm>
          <a:custGeom>
            <a:avLst/>
            <a:gdLst>
              <a:gd name="connsiteX0" fmla="*/ 458571 w 1308620"/>
              <a:gd name="connsiteY0" fmla="*/ 0 h 1353349"/>
              <a:gd name="connsiteX1" fmla="*/ 0 w 1308620"/>
              <a:gd name="connsiteY1" fmla="*/ 12 h 1353349"/>
              <a:gd name="connsiteX2" fmla="*/ 292036 w 1308620"/>
              <a:gd name="connsiteY2" fmla="*/ 842683 h 1353349"/>
              <a:gd name="connsiteX3" fmla="*/ 261429 w 1308620"/>
              <a:gd name="connsiteY3" fmla="*/ 1069606 h 1353349"/>
              <a:gd name="connsiteX4" fmla="*/ 483704 w 1308620"/>
              <a:gd name="connsiteY4" fmla="*/ 1039545 h 1353349"/>
              <a:gd name="connsiteX5" fmla="*/ 1308620 w 1308620"/>
              <a:gd name="connsiteY5" fmla="*/ 1353350 h 1353349"/>
              <a:gd name="connsiteX6" fmla="*/ 1308595 w 1308620"/>
              <a:gd name="connsiteY6" fmla="*/ 894803 h 1353349"/>
              <a:gd name="connsiteX7" fmla="*/ 719620 w 1308620"/>
              <a:gd name="connsiteY7" fmla="*/ 634669 h 1353349"/>
              <a:gd name="connsiteX8" fmla="*/ 458571 w 1308620"/>
              <a:gd name="connsiteY8" fmla="*/ 0 h 135334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08620" h="1353349">
                <a:moveTo>
                  <a:pt x="458571" y="0"/>
                </a:moveTo>
                <a:lnTo>
                  <a:pt x="0" y="12"/>
                </a:lnTo>
                <a:cubicBezTo>
                  <a:pt x="-952" y="298221"/>
                  <a:pt x="96545" y="596569"/>
                  <a:pt x="292036" y="842683"/>
                </a:cubicBezTo>
                <a:lnTo>
                  <a:pt x="261429" y="1069606"/>
                </a:lnTo>
                <a:lnTo>
                  <a:pt x="483704" y="1039545"/>
                </a:lnTo>
                <a:cubicBezTo>
                  <a:pt x="722591" y="1239812"/>
                  <a:pt x="1014310" y="1344371"/>
                  <a:pt x="1308620" y="1353350"/>
                </a:cubicBezTo>
                <a:lnTo>
                  <a:pt x="1308595" y="894803"/>
                </a:lnTo>
                <a:cubicBezTo>
                  <a:pt x="1094435" y="884897"/>
                  <a:pt x="883119" y="798182"/>
                  <a:pt x="719620" y="634669"/>
                </a:cubicBezTo>
                <a:cubicBezTo>
                  <a:pt x="544423" y="459498"/>
                  <a:pt x="457466" y="229565"/>
                  <a:pt x="458571" y="0"/>
                </a:cubicBezTo>
              </a:path>
            </a:pathLst>
          </a:custGeom>
          <a:solidFill>
            <a:srgbClr val="FFBA11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Freeform 3"/>
          <p:cNvSpPr/>
          <p:nvPr/>
        </p:nvSpPr>
        <p:spPr>
          <a:xfrm>
            <a:off x="6045018" y="2348908"/>
            <a:ext cx="1395685" cy="1348966"/>
          </a:xfrm>
          <a:custGeom>
            <a:avLst/>
            <a:gdLst>
              <a:gd name="connsiteX0" fmla="*/ 1057123 w 1318793"/>
              <a:gd name="connsiteY0" fmla="*/ 240017 h 1274648"/>
              <a:gd name="connsiteX1" fmla="*/ 789698 w 1318793"/>
              <a:gd name="connsiteY1" fmla="*/ 276110 h 1274648"/>
              <a:gd name="connsiteX2" fmla="*/ 0 w 1318793"/>
              <a:gd name="connsiteY2" fmla="*/ 0 h 1274648"/>
              <a:gd name="connsiteX3" fmla="*/ 25 w 1318793"/>
              <a:gd name="connsiteY3" fmla="*/ 458533 h 1274648"/>
              <a:gd name="connsiteX4" fmla="*/ 601395 w 1318793"/>
              <a:gd name="connsiteY4" fmla="*/ 719035 h 1274648"/>
              <a:gd name="connsiteX5" fmla="*/ 859256 w 1318793"/>
              <a:gd name="connsiteY5" fmla="*/ 1274648 h 1274648"/>
              <a:gd name="connsiteX6" fmla="*/ 1318793 w 1318793"/>
              <a:gd name="connsiteY6" fmla="*/ 1274622 h 1274648"/>
              <a:gd name="connsiteX7" fmla="*/ 1021715 w 1318793"/>
              <a:gd name="connsiteY7" fmla="*/ 501916 h 1274648"/>
              <a:gd name="connsiteX8" fmla="*/ 1057123 w 1318793"/>
              <a:gd name="connsiteY8" fmla="*/ 240017 h 1274648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  <a:cxn ang="6">
                <a:pos x="connsiteX6" y="connsiteY6"/>
              </a:cxn>
              <a:cxn ang="7">
                <a:pos x="connsiteX7" y="connsiteY7"/>
              </a:cxn>
              <a:cxn ang="8">
                <a:pos x="connsiteX8" y="connsiteY8"/>
              </a:cxn>
            </a:cxnLst>
            <a:rect l="l" t="t" r="r" b="b"/>
            <a:pathLst>
              <a:path w="1318793" h="1274648">
                <a:moveTo>
                  <a:pt x="1057123" y="240017"/>
                </a:moveTo>
                <a:lnTo>
                  <a:pt x="789698" y="276110"/>
                </a:lnTo>
                <a:cubicBezTo>
                  <a:pt x="556729" y="98069"/>
                  <a:pt x="279234" y="6007"/>
                  <a:pt x="0" y="0"/>
                </a:cubicBezTo>
                <a:lnTo>
                  <a:pt x="25" y="458533"/>
                </a:lnTo>
                <a:cubicBezTo>
                  <a:pt x="218427" y="465620"/>
                  <a:pt x="434708" y="552310"/>
                  <a:pt x="601395" y="719035"/>
                </a:cubicBezTo>
                <a:cubicBezTo>
                  <a:pt x="756450" y="874052"/>
                  <a:pt x="842276" y="1072019"/>
                  <a:pt x="859256" y="1274648"/>
                </a:cubicBezTo>
                <a:lnTo>
                  <a:pt x="1318793" y="1274622"/>
                </a:lnTo>
                <a:cubicBezTo>
                  <a:pt x="1303655" y="999464"/>
                  <a:pt x="1204531" y="728040"/>
                  <a:pt x="1021715" y="501916"/>
                </a:cubicBezTo>
                <a:lnTo>
                  <a:pt x="1057123" y="240017"/>
                </a:lnTo>
              </a:path>
            </a:pathLst>
          </a:custGeom>
          <a:solidFill>
            <a:srgbClr val="FFBA11"/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7860673" y="4707127"/>
            <a:ext cx="2769989" cy="115416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20000"/>
              </a:lnSpc>
              <a:tabLst>
                <a:tab pos="846455" algn="l"/>
              </a:tabLst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行业痛点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1462672" y="4744486"/>
            <a:ext cx="2769989" cy="115416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行业痛点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6667220" y="2782178"/>
            <a:ext cx="211596" cy="25051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5"/>
              </a:lnSpc>
            </a:pPr>
            <a:r>
              <a:rPr lang="en-US" altLang="zh-CN" sz="134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altLang="zh-CN" sz="134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1"/>
          <p:cNvSpPr txBox="1"/>
          <p:nvPr/>
        </p:nvSpPr>
        <p:spPr>
          <a:xfrm>
            <a:off x="6667220" y="4515999"/>
            <a:ext cx="211596" cy="25051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5"/>
              </a:lnSpc>
            </a:pPr>
            <a:r>
              <a:rPr lang="en-US" altLang="zh-CN" sz="134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altLang="zh-CN" sz="134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5108125" y="4515999"/>
            <a:ext cx="211596" cy="25051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5"/>
              </a:lnSpc>
            </a:pPr>
            <a:r>
              <a:rPr lang="en-US" altLang="zh-CN" sz="134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altLang="zh-CN" sz="134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5108125" y="2782178"/>
            <a:ext cx="211596" cy="25051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695"/>
              </a:lnSpc>
            </a:pPr>
            <a:r>
              <a:rPr lang="en-US" altLang="zh-CN" sz="134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altLang="zh-CN" sz="134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5345908" y="3548285"/>
            <a:ext cx="1377878" cy="46935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ctr">
              <a:lnSpc>
                <a:spcPts val="1585"/>
              </a:lnSpc>
              <a:tabLst>
                <a:tab pos="80010" algn="l"/>
              </a:tabLst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INDUSTRY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ts val="1695"/>
              </a:lnSpc>
              <a:tabLst>
                <a:tab pos="80010" algn="l"/>
              </a:tabLst>
            </a:pP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PAIN POINTS</a:t>
            </a:r>
            <a:endParaRPr lang="en-US" altLang="zh-CN" sz="16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1462672" y="2205097"/>
            <a:ext cx="2769989" cy="115416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行业痛点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20000"/>
              </a:lnSpc>
              <a:tabLst>
                <a:tab pos="846455" algn="l"/>
              </a:tabLst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7868065" y="2113116"/>
            <a:ext cx="2769989" cy="1154162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ct val="120000"/>
              </a:lnSpc>
              <a:tabLst>
                <a:tab pos="846455" algn="l"/>
              </a:tabLst>
            </a:pP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行业痛点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2.3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行业痛点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Freeform 177"/>
          <p:cNvSpPr>
            <a:spLocks noEditPoints="1"/>
          </p:cNvSpPr>
          <p:nvPr/>
        </p:nvSpPr>
        <p:spPr bwMode="auto">
          <a:xfrm>
            <a:off x="7538316" y="3276488"/>
            <a:ext cx="245973" cy="212316"/>
          </a:xfrm>
          <a:custGeom>
            <a:avLst/>
            <a:gdLst>
              <a:gd name="T0" fmla="*/ 246 w 288"/>
              <a:gd name="T1" fmla="*/ 26 h 247"/>
              <a:gd name="T2" fmla="*/ 144 w 288"/>
              <a:gd name="T3" fmla="*/ 0 h 247"/>
              <a:gd name="T4" fmla="*/ 41 w 288"/>
              <a:gd name="T5" fmla="*/ 26 h 247"/>
              <a:gd name="T6" fmla="*/ 0 w 288"/>
              <a:gd name="T7" fmla="*/ 98 h 247"/>
              <a:gd name="T8" fmla="*/ 144 w 288"/>
              <a:gd name="T9" fmla="*/ 247 h 247"/>
              <a:gd name="T10" fmla="*/ 288 w 288"/>
              <a:gd name="T11" fmla="*/ 98 h 247"/>
              <a:gd name="T12" fmla="*/ 246 w 288"/>
              <a:gd name="T13" fmla="*/ 26 h 247"/>
              <a:gd name="T14" fmla="*/ 245 w 288"/>
              <a:gd name="T15" fmla="*/ 115 h 247"/>
              <a:gd name="T16" fmla="*/ 201 w 288"/>
              <a:gd name="T17" fmla="*/ 71 h 247"/>
              <a:gd name="T18" fmla="*/ 234 w 288"/>
              <a:gd name="T19" fmla="*/ 41 h 247"/>
              <a:gd name="T20" fmla="*/ 245 w 288"/>
              <a:gd name="T21" fmla="*/ 115 h 247"/>
              <a:gd name="T22" fmla="*/ 227 w 288"/>
              <a:gd name="T23" fmla="*/ 40 h 247"/>
              <a:gd name="T24" fmla="*/ 143 w 288"/>
              <a:gd name="T25" fmla="*/ 72 h 247"/>
              <a:gd name="T26" fmla="*/ 59 w 288"/>
              <a:gd name="T27" fmla="*/ 40 h 247"/>
              <a:gd name="T28" fmla="*/ 62 w 288"/>
              <a:gd name="T29" fmla="*/ 32 h 247"/>
              <a:gd name="T30" fmla="*/ 144 w 288"/>
              <a:gd name="T31" fmla="*/ 15 h 247"/>
              <a:gd name="T32" fmla="*/ 223 w 288"/>
              <a:gd name="T33" fmla="*/ 30 h 247"/>
              <a:gd name="T34" fmla="*/ 227 w 288"/>
              <a:gd name="T35" fmla="*/ 40 h 247"/>
              <a:gd name="T36" fmla="*/ 183 w 288"/>
              <a:gd name="T37" fmla="*/ 76 h 247"/>
              <a:gd name="T38" fmla="*/ 144 w 288"/>
              <a:gd name="T39" fmla="*/ 143 h 247"/>
              <a:gd name="T40" fmla="*/ 105 w 288"/>
              <a:gd name="T41" fmla="*/ 76 h 247"/>
              <a:gd name="T42" fmla="*/ 143 w 288"/>
              <a:gd name="T43" fmla="*/ 80 h 247"/>
              <a:gd name="T44" fmla="*/ 183 w 288"/>
              <a:gd name="T45" fmla="*/ 76 h 247"/>
              <a:gd name="T46" fmla="*/ 52 w 288"/>
              <a:gd name="T47" fmla="*/ 43 h 247"/>
              <a:gd name="T48" fmla="*/ 89 w 288"/>
              <a:gd name="T49" fmla="*/ 72 h 247"/>
              <a:gd name="T50" fmla="*/ 44 w 288"/>
              <a:gd name="T51" fmla="*/ 117 h 247"/>
              <a:gd name="T52" fmla="*/ 52 w 288"/>
              <a:gd name="T53" fmla="*/ 43 h 247"/>
              <a:gd name="T54" fmla="*/ 96 w 288"/>
              <a:gd name="T55" fmla="*/ 76 h 247"/>
              <a:gd name="T56" fmla="*/ 136 w 288"/>
              <a:gd name="T57" fmla="*/ 145 h 247"/>
              <a:gd name="T58" fmla="*/ 49 w 288"/>
              <a:gd name="T59" fmla="*/ 122 h 247"/>
              <a:gd name="T60" fmla="*/ 96 w 288"/>
              <a:gd name="T61" fmla="*/ 76 h 247"/>
              <a:gd name="T62" fmla="*/ 144 w 288"/>
              <a:gd name="T63" fmla="*/ 153 h 247"/>
              <a:gd name="T64" fmla="*/ 187 w 288"/>
              <a:gd name="T65" fmla="*/ 149 h 247"/>
              <a:gd name="T66" fmla="*/ 144 w 288"/>
              <a:gd name="T67" fmla="*/ 224 h 247"/>
              <a:gd name="T68" fmla="*/ 101 w 288"/>
              <a:gd name="T69" fmla="*/ 149 h 247"/>
              <a:gd name="T70" fmla="*/ 144 w 288"/>
              <a:gd name="T71" fmla="*/ 153 h 247"/>
              <a:gd name="T72" fmla="*/ 151 w 288"/>
              <a:gd name="T73" fmla="*/ 145 h 247"/>
              <a:gd name="T74" fmla="*/ 193 w 288"/>
              <a:gd name="T75" fmla="*/ 73 h 247"/>
              <a:gd name="T76" fmla="*/ 241 w 288"/>
              <a:gd name="T77" fmla="*/ 121 h 247"/>
              <a:gd name="T78" fmla="*/ 151 w 288"/>
              <a:gd name="T79" fmla="*/ 145 h 247"/>
              <a:gd name="T80" fmla="*/ 273 w 288"/>
              <a:gd name="T81" fmla="*/ 94 h 247"/>
              <a:gd name="T82" fmla="*/ 253 w 288"/>
              <a:gd name="T83" fmla="*/ 113 h 247"/>
              <a:gd name="T84" fmla="*/ 242 w 288"/>
              <a:gd name="T85" fmla="*/ 41 h 247"/>
              <a:gd name="T86" fmla="*/ 273 w 288"/>
              <a:gd name="T87" fmla="*/ 94 h 247"/>
              <a:gd name="T88" fmla="*/ 44 w 288"/>
              <a:gd name="T89" fmla="*/ 42 h 247"/>
              <a:gd name="T90" fmla="*/ 36 w 288"/>
              <a:gd name="T91" fmla="*/ 114 h 247"/>
              <a:gd name="T92" fmla="*/ 15 w 288"/>
              <a:gd name="T93" fmla="*/ 93 h 247"/>
              <a:gd name="T94" fmla="*/ 44 w 288"/>
              <a:gd name="T95" fmla="*/ 42 h 247"/>
              <a:gd name="T96" fmla="*/ 47 w 288"/>
              <a:gd name="T97" fmla="*/ 130 h 247"/>
              <a:gd name="T98" fmla="*/ 91 w 288"/>
              <a:gd name="T99" fmla="*/ 147 h 247"/>
              <a:gd name="T100" fmla="*/ 127 w 288"/>
              <a:gd name="T101" fmla="*/ 209 h 247"/>
              <a:gd name="T102" fmla="*/ 47 w 288"/>
              <a:gd name="T103" fmla="*/ 130 h 247"/>
              <a:gd name="T104" fmla="*/ 161 w 288"/>
              <a:gd name="T105" fmla="*/ 209 h 247"/>
              <a:gd name="T106" fmla="*/ 197 w 288"/>
              <a:gd name="T107" fmla="*/ 147 h 247"/>
              <a:gd name="T108" fmla="*/ 241 w 288"/>
              <a:gd name="T109" fmla="*/ 130 h 247"/>
              <a:gd name="T110" fmla="*/ 161 w 288"/>
              <a:gd name="T111" fmla="*/ 20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8" h="247">
                <a:moveTo>
                  <a:pt x="246" y="26"/>
                </a:moveTo>
                <a:cubicBezTo>
                  <a:pt x="219" y="12"/>
                  <a:pt x="212" y="0"/>
                  <a:pt x="144" y="0"/>
                </a:cubicBezTo>
                <a:cubicBezTo>
                  <a:pt x="76" y="0"/>
                  <a:pt x="68" y="12"/>
                  <a:pt x="41" y="26"/>
                </a:cubicBezTo>
                <a:cubicBezTo>
                  <a:pt x="11" y="43"/>
                  <a:pt x="0" y="75"/>
                  <a:pt x="0" y="98"/>
                </a:cubicBezTo>
                <a:cubicBezTo>
                  <a:pt x="0" y="110"/>
                  <a:pt x="144" y="247"/>
                  <a:pt x="144" y="247"/>
                </a:cubicBezTo>
                <a:cubicBezTo>
                  <a:pt x="144" y="247"/>
                  <a:pt x="288" y="110"/>
                  <a:pt x="288" y="98"/>
                </a:cubicBezTo>
                <a:cubicBezTo>
                  <a:pt x="288" y="76"/>
                  <a:pt x="277" y="43"/>
                  <a:pt x="246" y="26"/>
                </a:cubicBezTo>
                <a:close/>
                <a:moveTo>
                  <a:pt x="245" y="115"/>
                </a:moveTo>
                <a:cubicBezTo>
                  <a:pt x="201" y="71"/>
                  <a:pt x="201" y="71"/>
                  <a:pt x="201" y="71"/>
                </a:cubicBezTo>
                <a:cubicBezTo>
                  <a:pt x="221" y="64"/>
                  <a:pt x="233" y="53"/>
                  <a:pt x="234" y="41"/>
                </a:cubicBezTo>
                <a:lnTo>
                  <a:pt x="245" y="115"/>
                </a:lnTo>
                <a:close/>
                <a:moveTo>
                  <a:pt x="227" y="40"/>
                </a:moveTo>
                <a:cubicBezTo>
                  <a:pt x="227" y="55"/>
                  <a:pt x="193" y="72"/>
                  <a:pt x="143" y="72"/>
                </a:cubicBezTo>
                <a:cubicBezTo>
                  <a:pt x="93" y="72"/>
                  <a:pt x="59" y="55"/>
                  <a:pt x="59" y="40"/>
                </a:cubicBezTo>
                <a:cubicBezTo>
                  <a:pt x="59" y="37"/>
                  <a:pt x="60" y="34"/>
                  <a:pt x="62" y="32"/>
                </a:cubicBezTo>
                <a:cubicBezTo>
                  <a:pt x="79" y="21"/>
                  <a:pt x="92" y="15"/>
                  <a:pt x="144" y="15"/>
                </a:cubicBezTo>
                <a:cubicBezTo>
                  <a:pt x="193" y="15"/>
                  <a:pt x="207" y="21"/>
                  <a:pt x="223" y="30"/>
                </a:cubicBezTo>
                <a:cubicBezTo>
                  <a:pt x="225" y="33"/>
                  <a:pt x="227" y="36"/>
                  <a:pt x="227" y="40"/>
                </a:cubicBezTo>
                <a:close/>
                <a:moveTo>
                  <a:pt x="183" y="76"/>
                </a:moveTo>
                <a:cubicBezTo>
                  <a:pt x="144" y="143"/>
                  <a:pt x="144" y="143"/>
                  <a:pt x="144" y="14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7" y="78"/>
                  <a:pt x="129" y="80"/>
                  <a:pt x="143" y="80"/>
                </a:cubicBezTo>
                <a:cubicBezTo>
                  <a:pt x="158" y="80"/>
                  <a:pt x="171" y="78"/>
                  <a:pt x="183" y="76"/>
                </a:cubicBezTo>
                <a:close/>
                <a:moveTo>
                  <a:pt x="52" y="43"/>
                </a:moveTo>
                <a:cubicBezTo>
                  <a:pt x="54" y="55"/>
                  <a:pt x="68" y="65"/>
                  <a:pt x="89" y="72"/>
                </a:cubicBezTo>
                <a:cubicBezTo>
                  <a:pt x="44" y="117"/>
                  <a:pt x="44" y="117"/>
                  <a:pt x="44" y="117"/>
                </a:cubicBezTo>
                <a:lnTo>
                  <a:pt x="52" y="43"/>
                </a:lnTo>
                <a:close/>
                <a:moveTo>
                  <a:pt x="96" y="76"/>
                </a:moveTo>
                <a:cubicBezTo>
                  <a:pt x="136" y="145"/>
                  <a:pt x="136" y="145"/>
                  <a:pt x="136" y="145"/>
                </a:cubicBezTo>
                <a:cubicBezTo>
                  <a:pt x="97" y="144"/>
                  <a:pt x="69" y="134"/>
                  <a:pt x="49" y="122"/>
                </a:cubicBezTo>
                <a:lnTo>
                  <a:pt x="96" y="76"/>
                </a:lnTo>
                <a:close/>
                <a:moveTo>
                  <a:pt x="144" y="153"/>
                </a:moveTo>
                <a:cubicBezTo>
                  <a:pt x="160" y="153"/>
                  <a:pt x="174" y="152"/>
                  <a:pt x="187" y="149"/>
                </a:cubicBezTo>
                <a:cubicBezTo>
                  <a:pt x="144" y="224"/>
                  <a:pt x="144" y="224"/>
                  <a:pt x="144" y="224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114" y="152"/>
                  <a:pt x="128" y="153"/>
                  <a:pt x="144" y="153"/>
                </a:cubicBezTo>
                <a:close/>
                <a:moveTo>
                  <a:pt x="151" y="145"/>
                </a:moveTo>
                <a:cubicBezTo>
                  <a:pt x="193" y="73"/>
                  <a:pt x="193" y="73"/>
                  <a:pt x="193" y="7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21" y="133"/>
                  <a:pt x="192" y="144"/>
                  <a:pt x="151" y="145"/>
                </a:cubicBezTo>
                <a:close/>
                <a:moveTo>
                  <a:pt x="273" y="94"/>
                </a:moveTo>
                <a:cubicBezTo>
                  <a:pt x="269" y="98"/>
                  <a:pt x="262" y="105"/>
                  <a:pt x="253" y="113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64" y="55"/>
                  <a:pt x="271" y="78"/>
                  <a:pt x="273" y="94"/>
                </a:cubicBezTo>
                <a:close/>
                <a:moveTo>
                  <a:pt x="44" y="42"/>
                </a:moveTo>
                <a:cubicBezTo>
                  <a:pt x="36" y="114"/>
                  <a:pt x="36" y="114"/>
                  <a:pt x="36" y="114"/>
                </a:cubicBezTo>
                <a:cubicBezTo>
                  <a:pt x="26" y="106"/>
                  <a:pt x="19" y="98"/>
                  <a:pt x="15" y="93"/>
                </a:cubicBezTo>
                <a:cubicBezTo>
                  <a:pt x="16" y="76"/>
                  <a:pt x="26" y="55"/>
                  <a:pt x="44" y="42"/>
                </a:cubicBezTo>
                <a:close/>
                <a:moveTo>
                  <a:pt x="47" y="130"/>
                </a:moveTo>
                <a:cubicBezTo>
                  <a:pt x="59" y="137"/>
                  <a:pt x="73" y="143"/>
                  <a:pt x="91" y="147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97" y="180"/>
                  <a:pt x="68" y="152"/>
                  <a:pt x="47" y="130"/>
                </a:cubicBezTo>
                <a:close/>
                <a:moveTo>
                  <a:pt x="161" y="209"/>
                </a:moveTo>
                <a:cubicBezTo>
                  <a:pt x="197" y="147"/>
                  <a:pt x="197" y="147"/>
                  <a:pt x="197" y="147"/>
                </a:cubicBezTo>
                <a:cubicBezTo>
                  <a:pt x="215" y="143"/>
                  <a:pt x="230" y="137"/>
                  <a:pt x="241" y="130"/>
                </a:cubicBezTo>
                <a:cubicBezTo>
                  <a:pt x="220" y="152"/>
                  <a:pt x="191" y="180"/>
                  <a:pt x="161" y="209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pPr defTabSz="913765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7748346" y="3147473"/>
            <a:ext cx="396220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19" name="图片 11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98327" y="3818802"/>
            <a:ext cx="2881751" cy="2048900"/>
          </a:xfrm>
          <a:custGeom>
            <a:avLst/>
            <a:gdLst>
              <a:gd name="connsiteX0" fmla="*/ 0 w 2882793"/>
              <a:gd name="connsiteY0" fmla="*/ 0 h 1762450"/>
              <a:gd name="connsiteX1" fmla="*/ 1332754 w 2882793"/>
              <a:gd name="connsiteY1" fmla="*/ 0 h 1762450"/>
              <a:gd name="connsiteX2" fmla="*/ 1441396 w 2882793"/>
              <a:gd name="connsiteY2" fmla="*/ 115779 h 1762450"/>
              <a:gd name="connsiteX3" fmla="*/ 1550039 w 2882793"/>
              <a:gd name="connsiteY3" fmla="*/ 0 h 1762450"/>
              <a:gd name="connsiteX4" fmla="*/ 2882793 w 2882793"/>
              <a:gd name="connsiteY4" fmla="*/ 0 h 1762450"/>
              <a:gd name="connsiteX5" fmla="*/ 2882793 w 2882793"/>
              <a:gd name="connsiteY5" fmla="*/ 1762450 h 1762450"/>
              <a:gd name="connsiteX6" fmla="*/ 0 w 2882793"/>
              <a:gd name="connsiteY6" fmla="*/ 1762450 h 176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2793" h="1762450">
                <a:moveTo>
                  <a:pt x="0" y="0"/>
                </a:moveTo>
                <a:lnTo>
                  <a:pt x="1332754" y="0"/>
                </a:lnTo>
                <a:lnTo>
                  <a:pt x="1441396" y="115779"/>
                </a:lnTo>
                <a:lnTo>
                  <a:pt x="1550039" y="0"/>
                </a:lnTo>
                <a:lnTo>
                  <a:pt x="2882793" y="0"/>
                </a:lnTo>
                <a:lnTo>
                  <a:pt x="2882793" y="1762450"/>
                </a:lnTo>
                <a:lnTo>
                  <a:pt x="0" y="1762450"/>
                </a:lnTo>
                <a:close/>
              </a:path>
            </a:pathLst>
          </a:custGeom>
        </p:spPr>
      </p:pic>
      <p:pic>
        <p:nvPicPr>
          <p:cNvPr id="120" name="图片 119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08918" y="3837550"/>
            <a:ext cx="2881751" cy="2048900"/>
          </a:xfrm>
          <a:custGeom>
            <a:avLst/>
            <a:gdLst>
              <a:gd name="connsiteX0" fmla="*/ 0 w 2882793"/>
              <a:gd name="connsiteY0" fmla="*/ 0 h 1762450"/>
              <a:gd name="connsiteX1" fmla="*/ 1332754 w 2882793"/>
              <a:gd name="connsiteY1" fmla="*/ 0 h 1762450"/>
              <a:gd name="connsiteX2" fmla="*/ 1441396 w 2882793"/>
              <a:gd name="connsiteY2" fmla="*/ 115779 h 1762450"/>
              <a:gd name="connsiteX3" fmla="*/ 1550039 w 2882793"/>
              <a:gd name="connsiteY3" fmla="*/ 0 h 1762450"/>
              <a:gd name="connsiteX4" fmla="*/ 2882793 w 2882793"/>
              <a:gd name="connsiteY4" fmla="*/ 0 h 1762450"/>
              <a:gd name="connsiteX5" fmla="*/ 2882793 w 2882793"/>
              <a:gd name="connsiteY5" fmla="*/ 1762450 h 1762450"/>
              <a:gd name="connsiteX6" fmla="*/ 0 w 2882793"/>
              <a:gd name="connsiteY6" fmla="*/ 1762450 h 176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82793" h="1762450">
                <a:moveTo>
                  <a:pt x="0" y="0"/>
                </a:moveTo>
                <a:lnTo>
                  <a:pt x="1332754" y="0"/>
                </a:lnTo>
                <a:lnTo>
                  <a:pt x="1441396" y="115779"/>
                </a:lnTo>
                <a:lnTo>
                  <a:pt x="1550039" y="0"/>
                </a:lnTo>
                <a:lnTo>
                  <a:pt x="2882793" y="0"/>
                </a:lnTo>
                <a:lnTo>
                  <a:pt x="2882793" y="1762450"/>
                </a:lnTo>
                <a:lnTo>
                  <a:pt x="0" y="1762450"/>
                </a:lnTo>
                <a:close/>
              </a:path>
            </a:pathLst>
          </a:custGeom>
        </p:spPr>
      </p:pic>
      <p:sp>
        <p:nvSpPr>
          <p:cNvPr id="121" name="矩形 120"/>
          <p:cNvSpPr/>
          <p:nvPr/>
        </p:nvSpPr>
        <p:spPr>
          <a:xfrm>
            <a:off x="698327" y="1452928"/>
            <a:ext cx="11012218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2" name="组合 121"/>
          <p:cNvGrpSpPr/>
          <p:nvPr/>
        </p:nvGrpSpPr>
        <p:grpSpPr>
          <a:xfrm>
            <a:off x="698328" y="2734800"/>
            <a:ext cx="3045091" cy="976412"/>
            <a:chOff x="543150" y="2753548"/>
            <a:chExt cx="3499502" cy="976412"/>
          </a:xfrm>
        </p:grpSpPr>
        <p:sp>
          <p:nvSpPr>
            <p:cNvPr id="123" name="任意多边形 122"/>
            <p:cNvSpPr/>
            <p:nvPr/>
          </p:nvSpPr>
          <p:spPr>
            <a:xfrm>
              <a:off x="543150" y="2753548"/>
              <a:ext cx="3311786" cy="976412"/>
            </a:xfrm>
            <a:custGeom>
              <a:avLst/>
              <a:gdLst>
                <a:gd name="connsiteX0" fmla="*/ 21007 w 2882793"/>
                <a:gd name="connsiteY0" fmla="*/ 0 h 970338"/>
                <a:gd name="connsiteX1" fmla="*/ 2861786 w 2882793"/>
                <a:gd name="connsiteY1" fmla="*/ 0 h 970338"/>
                <a:gd name="connsiteX2" fmla="*/ 2882793 w 2882793"/>
                <a:gd name="connsiteY2" fmla="*/ 21007 h 970338"/>
                <a:gd name="connsiteX3" fmla="*/ 2882793 w 2882793"/>
                <a:gd name="connsiteY3" fmla="*/ 836087 h 970338"/>
                <a:gd name="connsiteX4" fmla="*/ 2861786 w 2882793"/>
                <a:gd name="connsiteY4" fmla="*/ 857094 h 970338"/>
                <a:gd name="connsiteX5" fmla="*/ 1547660 w 2882793"/>
                <a:gd name="connsiteY5" fmla="*/ 857094 h 970338"/>
                <a:gd name="connsiteX6" fmla="*/ 1441396 w 2882793"/>
                <a:gd name="connsiteY6" fmla="*/ 970338 h 970338"/>
                <a:gd name="connsiteX7" fmla="*/ 1335133 w 2882793"/>
                <a:gd name="connsiteY7" fmla="*/ 857094 h 970338"/>
                <a:gd name="connsiteX8" fmla="*/ 21007 w 2882793"/>
                <a:gd name="connsiteY8" fmla="*/ 857094 h 970338"/>
                <a:gd name="connsiteX9" fmla="*/ 0 w 2882793"/>
                <a:gd name="connsiteY9" fmla="*/ 836087 h 970338"/>
                <a:gd name="connsiteX10" fmla="*/ 0 w 2882793"/>
                <a:gd name="connsiteY10" fmla="*/ 21007 h 970338"/>
                <a:gd name="connsiteX11" fmla="*/ 21007 w 2882793"/>
                <a:gd name="connsiteY11" fmla="*/ 0 h 97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2793" h="970338">
                  <a:moveTo>
                    <a:pt x="21007" y="0"/>
                  </a:moveTo>
                  <a:lnTo>
                    <a:pt x="2861786" y="0"/>
                  </a:lnTo>
                  <a:cubicBezTo>
                    <a:pt x="2873388" y="0"/>
                    <a:pt x="2882793" y="9405"/>
                    <a:pt x="2882793" y="21007"/>
                  </a:cubicBezTo>
                  <a:lnTo>
                    <a:pt x="2882793" y="836087"/>
                  </a:lnTo>
                  <a:cubicBezTo>
                    <a:pt x="2882793" y="847689"/>
                    <a:pt x="2873388" y="857094"/>
                    <a:pt x="2861786" y="857094"/>
                  </a:cubicBezTo>
                  <a:lnTo>
                    <a:pt x="1547660" y="857094"/>
                  </a:lnTo>
                  <a:lnTo>
                    <a:pt x="1441396" y="970338"/>
                  </a:lnTo>
                  <a:lnTo>
                    <a:pt x="1335133" y="857094"/>
                  </a:lnTo>
                  <a:lnTo>
                    <a:pt x="21007" y="857094"/>
                  </a:lnTo>
                  <a:cubicBezTo>
                    <a:pt x="9405" y="857094"/>
                    <a:pt x="0" y="847689"/>
                    <a:pt x="0" y="836087"/>
                  </a:cubicBezTo>
                  <a:lnTo>
                    <a:pt x="0" y="21007"/>
                  </a:lnTo>
                  <a:cubicBezTo>
                    <a:pt x="0" y="9405"/>
                    <a:pt x="9405" y="0"/>
                    <a:pt x="21007" y="0"/>
                  </a:cubicBezTo>
                  <a:close/>
                </a:path>
              </a:pathLst>
            </a:custGeom>
            <a:solidFill>
              <a:srgbClr val="22364B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3765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4" name="矩形 123"/>
            <p:cNvSpPr/>
            <p:nvPr/>
          </p:nvSpPr>
          <p:spPr>
            <a:xfrm>
              <a:off x="1023681" y="2996944"/>
              <a:ext cx="3018971" cy="338554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defTabSz="913765"/>
              <a:r>
                <a:rPr lang="zh-CN" altLang="en-US" sz="1600" b="1" dirty="0">
                  <a:solidFill>
                    <a:prstClr val="white"/>
                  </a:solidFill>
                  <a:cs typeface="+mn-ea"/>
                  <a:sym typeface="+mn-lt"/>
                </a:rPr>
                <a:t>请插入您的标题内容</a:t>
              </a:r>
              <a:endParaRPr lang="zh-CN" altLang="en-US" sz="16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4008917" y="2753549"/>
            <a:ext cx="2881751" cy="976413"/>
            <a:chOff x="4008160" y="2753547"/>
            <a:chExt cx="2882793" cy="976413"/>
          </a:xfrm>
        </p:grpSpPr>
        <p:sp>
          <p:nvSpPr>
            <p:cNvPr id="126" name="任意多边形 125"/>
            <p:cNvSpPr/>
            <p:nvPr/>
          </p:nvSpPr>
          <p:spPr>
            <a:xfrm>
              <a:off x="4008160" y="2753547"/>
              <a:ext cx="2882793" cy="976413"/>
            </a:xfrm>
            <a:custGeom>
              <a:avLst/>
              <a:gdLst>
                <a:gd name="connsiteX0" fmla="*/ 21007 w 2882793"/>
                <a:gd name="connsiteY0" fmla="*/ 0 h 970338"/>
                <a:gd name="connsiteX1" fmla="*/ 2861786 w 2882793"/>
                <a:gd name="connsiteY1" fmla="*/ 0 h 970338"/>
                <a:gd name="connsiteX2" fmla="*/ 2882793 w 2882793"/>
                <a:gd name="connsiteY2" fmla="*/ 21007 h 970338"/>
                <a:gd name="connsiteX3" fmla="*/ 2882793 w 2882793"/>
                <a:gd name="connsiteY3" fmla="*/ 836087 h 970338"/>
                <a:gd name="connsiteX4" fmla="*/ 2861786 w 2882793"/>
                <a:gd name="connsiteY4" fmla="*/ 857094 h 970338"/>
                <a:gd name="connsiteX5" fmla="*/ 1547660 w 2882793"/>
                <a:gd name="connsiteY5" fmla="*/ 857094 h 970338"/>
                <a:gd name="connsiteX6" fmla="*/ 1441396 w 2882793"/>
                <a:gd name="connsiteY6" fmla="*/ 970338 h 970338"/>
                <a:gd name="connsiteX7" fmla="*/ 1335133 w 2882793"/>
                <a:gd name="connsiteY7" fmla="*/ 857094 h 970338"/>
                <a:gd name="connsiteX8" fmla="*/ 21007 w 2882793"/>
                <a:gd name="connsiteY8" fmla="*/ 857094 h 970338"/>
                <a:gd name="connsiteX9" fmla="*/ 0 w 2882793"/>
                <a:gd name="connsiteY9" fmla="*/ 836087 h 970338"/>
                <a:gd name="connsiteX10" fmla="*/ 0 w 2882793"/>
                <a:gd name="connsiteY10" fmla="*/ 21007 h 970338"/>
                <a:gd name="connsiteX11" fmla="*/ 21007 w 2882793"/>
                <a:gd name="connsiteY11" fmla="*/ 0 h 970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2793" h="970338">
                  <a:moveTo>
                    <a:pt x="21007" y="0"/>
                  </a:moveTo>
                  <a:lnTo>
                    <a:pt x="2861786" y="0"/>
                  </a:lnTo>
                  <a:cubicBezTo>
                    <a:pt x="2873388" y="0"/>
                    <a:pt x="2882793" y="9405"/>
                    <a:pt x="2882793" y="21007"/>
                  </a:cubicBezTo>
                  <a:lnTo>
                    <a:pt x="2882793" y="836087"/>
                  </a:lnTo>
                  <a:cubicBezTo>
                    <a:pt x="2882793" y="847689"/>
                    <a:pt x="2873388" y="857094"/>
                    <a:pt x="2861786" y="857094"/>
                  </a:cubicBezTo>
                  <a:lnTo>
                    <a:pt x="1547660" y="857094"/>
                  </a:lnTo>
                  <a:lnTo>
                    <a:pt x="1441396" y="970338"/>
                  </a:lnTo>
                  <a:lnTo>
                    <a:pt x="1335133" y="857094"/>
                  </a:lnTo>
                  <a:lnTo>
                    <a:pt x="21007" y="857094"/>
                  </a:lnTo>
                  <a:cubicBezTo>
                    <a:pt x="9405" y="857094"/>
                    <a:pt x="0" y="847689"/>
                    <a:pt x="0" y="836087"/>
                  </a:cubicBezTo>
                  <a:lnTo>
                    <a:pt x="0" y="21007"/>
                  </a:lnTo>
                  <a:cubicBezTo>
                    <a:pt x="0" y="9405"/>
                    <a:pt x="9405" y="0"/>
                    <a:pt x="21007" y="0"/>
                  </a:cubicBezTo>
                  <a:close/>
                </a:path>
              </a:pathLst>
            </a:custGeom>
            <a:solidFill>
              <a:srgbClr val="FFBA11"/>
            </a:solidFill>
            <a:ln w="6350">
              <a:noFill/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913765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7" name="矩形 126"/>
            <p:cNvSpPr/>
            <p:nvPr/>
          </p:nvSpPr>
          <p:spPr>
            <a:xfrm>
              <a:off x="4365295" y="3030037"/>
              <a:ext cx="24651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3765"/>
              <a:r>
                <a:rPr lang="zh-CN" altLang="en-US" sz="1600" b="1" dirty="0">
                  <a:solidFill>
                    <a:prstClr val="white"/>
                  </a:solidFill>
                  <a:cs typeface="+mn-ea"/>
                  <a:sym typeface="+mn-lt"/>
                </a:rPr>
                <a:t>请插入您的标题内容</a:t>
              </a:r>
              <a:endParaRPr lang="zh-CN" altLang="en-US" sz="1600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9" name="矩形 158"/>
          <p:cNvSpPr/>
          <p:nvPr/>
        </p:nvSpPr>
        <p:spPr>
          <a:xfrm>
            <a:off x="7421663" y="2688200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765"/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请插入您的标题内容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0" name="文本框 159"/>
          <p:cNvSpPr txBox="1"/>
          <p:nvPr/>
        </p:nvSpPr>
        <p:spPr>
          <a:xfrm>
            <a:off x="7748346" y="4558600"/>
            <a:ext cx="3962200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1" name="Freeform 177"/>
          <p:cNvSpPr>
            <a:spLocks noEditPoints="1"/>
          </p:cNvSpPr>
          <p:nvPr/>
        </p:nvSpPr>
        <p:spPr bwMode="auto">
          <a:xfrm>
            <a:off x="7538316" y="4687613"/>
            <a:ext cx="245973" cy="212316"/>
          </a:xfrm>
          <a:custGeom>
            <a:avLst/>
            <a:gdLst>
              <a:gd name="T0" fmla="*/ 246 w 288"/>
              <a:gd name="T1" fmla="*/ 26 h 247"/>
              <a:gd name="T2" fmla="*/ 144 w 288"/>
              <a:gd name="T3" fmla="*/ 0 h 247"/>
              <a:gd name="T4" fmla="*/ 41 w 288"/>
              <a:gd name="T5" fmla="*/ 26 h 247"/>
              <a:gd name="T6" fmla="*/ 0 w 288"/>
              <a:gd name="T7" fmla="*/ 98 h 247"/>
              <a:gd name="T8" fmla="*/ 144 w 288"/>
              <a:gd name="T9" fmla="*/ 247 h 247"/>
              <a:gd name="T10" fmla="*/ 288 w 288"/>
              <a:gd name="T11" fmla="*/ 98 h 247"/>
              <a:gd name="T12" fmla="*/ 246 w 288"/>
              <a:gd name="T13" fmla="*/ 26 h 247"/>
              <a:gd name="T14" fmla="*/ 245 w 288"/>
              <a:gd name="T15" fmla="*/ 115 h 247"/>
              <a:gd name="T16" fmla="*/ 201 w 288"/>
              <a:gd name="T17" fmla="*/ 71 h 247"/>
              <a:gd name="T18" fmla="*/ 234 w 288"/>
              <a:gd name="T19" fmla="*/ 41 h 247"/>
              <a:gd name="T20" fmla="*/ 245 w 288"/>
              <a:gd name="T21" fmla="*/ 115 h 247"/>
              <a:gd name="T22" fmla="*/ 227 w 288"/>
              <a:gd name="T23" fmla="*/ 40 h 247"/>
              <a:gd name="T24" fmla="*/ 143 w 288"/>
              <a:gd name="T25" fmla="*/ 72 h 247"/>
              <a:gd name="T26" fmla="*/ 59 w 288"/>
              <a:gd name="T27" fmla="*/ 40 h 247"/>
              <a:gd name="T28" fmla="*/ 62 w 288"/>
              <a:gd name="T29" fmla="*/ 32 h 247"/>
              <a:gd name="T30" fmla="*/ 144 w 288"/>
              <a:gd name="T31" fmla="*/ 15 h 247"/>
              <a:gd name="T32" fmla="*/ 223 w 288"/>
              <a:gd name="T33" fmla="*/ 30 h 247"/>
              <a:gd name="T34" fmla="*/ 227 w 288"/>
              <a:gd name="T35" fmla="*/ 40 h 247"/>
              <a:gd name="T36" fmla="*/ 183 w 288"/>
              <a:gd name="T37" fmla="*/ 76 h 247"/>
              <a:gd name="T38" fmla="*/ 144 w 288"/>
              <a:gd name="T39" fmla="*/ 143 h 247"/>
              <a:gd name="T40" fmla="*/ 105 w 288"/>
              <a:gd name="T41" fmla="*/ 76 h 247"/>
              <a:gd name="T42" fmla="*/ 143 w 288"/>
              <a:gd name="T43" fmla="*/ 80 h 247"/>
              <a:gd name="T44" fmla="*/ 183 w 288"/>
              <a:gd name="T45" fmla="*/ 76 h 247"/>
              <a:gd name="T46" fmla="*/ 52 w 288"/>
              <a:gd name="T47" fmla="*/ 43 h 247"/>
              <a:gd name="T48" fmla="*/ 89 w 288"/>
              <a:gd name="T49" fmla="*/ 72 h 247"/>
              <a:gd name="T50" fmla="*/ 44 w 288"/>
              <a:gd name="T51" fmla="*/ 117 h 247"/>
              <a:gd name="T52" fmla="*/ 52 w 288"/>
              <a:gd name="T53" fmla="*/ 43 h 247"/>
              <a:gd name="T54" fmla="*/ 96 w 288"/>
              <a:gd name="T55" fmla="*/ 76 h 247"/>
              <a:gd name="T56" fmla="*/ 136 w 288"/>
              <a:gd name="T57" fmla="*/ 145 h 247"/>
              <a:gd name="T58" fmla="*/ 49 w 288"/>
              <a:gd name="T59" fmla="*/ 122 h 247"/>
              <a:gd name="T60" fmla="*/ 96 w 288"/>
              <a:gd name="T61" fmla="*/ 76 h 247"/>
              <a:gd name="T62" fmla="*/ 144 w 288"/>
              <a:gd name="T63" fmla="*/ 153 h 247"/>
              <a:gd name="T64" fmla="*/ 187 w 288"/>
              <a:gd name="T65" fmla="*/ 149 h 247"/>
              <a:gd name="T66" fmla="*/ 144 w 288"/>
              <a:gd name="T67" fmla="*/ 224 h 247"/>
              <a:gd name="T68" fmla="*/ 101 w 288"/>
              <a:gd name="T69" fmla="*/ 149 h 247"/>
              <a:gd name="T70" fmla="*/ 144 w 288"/>
              <a:gd name="T71" fmla="*/ 153 h 247"/>
              <a:gd name="T72" fmla="*/ 151 w 288"/>
              <a:gd name="T73" fmla="*/ 145 h 247"/>
              <a:gd name="T74" fmla="*/ 193 w 288"/>
              <a:gd name="T75" fmla="*/ 73 h 247"/>
              <a:gd name="T76" fmla="*/ 241 w 288"/>
              <a:gd name="T77" fmla="*/ 121 h 247"/>
              <a:gd name="T78" fmla="*/ 151 w 288"/>
              <a:gd name="T79" fmla="*/ 145 h 247"/>
              <a:gd name="T80" fmla="*/ 273 w 288"/>
              <a:gd name="T81" fmla="*/ 94 h 247"/>
              <a:gd name="T82" fmla="*/ 253 w 288"/>
              <a:gd name="T83" fmla="*/ 113 h 247"/>
              <a:gd name="T84" fmla="*/ 242 w 288"/>
              <a:gd name="T85" fmla="*/ 41 h 247"/>
              <a:gd name="T86" fmla="*/ 273 w 288"/>
              <a:gd name="T87" fmla="*/ 94 h 247"/>
              <a:gd name="T88" fmla="*/ 44 w 288"/>
              <a:gd name="T89" fmla="*/ 42 h 247"/>
              <a:gd name="T90" fmla="*/ 36 w 288"/>
              <a:gd name="T91" fmla="*/ 114 h 247"/>
              <a:gd name="T92" fmla="*/ 15 w 288"/>
              <a:gd name="T93" fmla="*/ 93 h 247"/>
              <a:gd name="T94" fmla="*/ 44 w 288"/>
              <a:gd name="T95" fmla="*/ 42 h 247"/>
              <a:gd name="T96" fmla="*/ 47 w 288"/>
              <a:gd name="T97" fmla="*/ 130 h 247"/>
              <a:gd name="T98" fmla="*/ 91 w 288"/>
              <a:gd name="T99" fmla="*/ 147 h 247"/>
              <a:gd name="T100" fmla="*/ 127 w 288"/>
              <a:gd name="T101" fmla="*/ 209 h 247"/>
              <a:gd name="T102" fmla="*/ 47 w 288"/>
              <a:gd name="T103" fmla="*/ 130 h 247"/>
              <a:gd name="T104" fmla="*/ 161 w 288"/>
              <a:gd name="T105" fmla="*/ 209 h 247"/>
              <a:gd name="T106" fmla="*/ 197 w 288"/>
              <a:gd name="T107" fmla="*/ 147 h 247"/>
              <a:gd name="T108" fmla="*/ 241 w 288"/>
              <a:gd name="T109" fmla="*/ 130 h 247"/>
              <a:gd name="T110" fmla="*/ 161 w 288"/>
              <a:gd name="T111" fmla="*/ 209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8" h="247">
                <a:moveTo>
                  <a:pt x="246" y="26"/>
                </a:moveTo>
                <a:cubicBezTo>
                  <a:pt x="219" y="12"/>
                  <a:pt x="212" y="0"/>
                  <a:pt x="144" y="0"/>
                </a:cubicBezTo>
                <a:cubicBezTo>
                  <a:pt x="76" y="0"/>
                  <a:pt x="68" y="12"/>
                  <a:pt x="41" y="26"/>
                </a:cubicBezTo>
                <a:cubicBezTo>
                  <a:pt x="11" y="43"/>
                  <a:pt x="0" y="75"/>
                  <a:pt x="0" y="98"/>
                </a:cubicBezTo>
                <a:cubicBezTo>
                  <a:pt x="0" y="110"/>
                  <a:pt x="144" y="247"/>
                  <a:pt x="144" y="247"/>
                </a:cubicBezTo>
                <a:cubicBezTo>
                  <a:pt x="144" y="247"/>
                  <a:pt x="288" y="110"/>
                  <a:pt x="288" y="98"/>
                </a:cubicBezTo>
                <a:cubicBezTo>
                  <a:pt x="288" y="76"/>
                  <a:pt x="277" y="43"/>
                  <a:pt x="246" y="26"/>
                </a:cubicBezTo>
                <a:close/>
                <a:moveTo>
                  <a:pt x="245" y="115"/>
                </a:moveTo>
                <a:cubicBezTo>
                  <a:pt x="201" y="71"/>
                  <a:pt x="201" y="71"/>
                  <a:pt x="201" y="71"/>
                </a:cubicBezTo>
                <a:cubicBezTo>
                  <a:pt x="221" y="64"/>
                  <a:pt x="233" y="53"/>
                  <a:pt x="234" y="41"/>
                </a:cubicBezTo>
                <a:lnTo>
                  <a:pt x="245" y="115"/>
                </a:lnTo>
                <a:close/>
                <a:moveTo>
                  <a:pt x="227" y="40"/>
                </a:moveTo>
                <a:cubicBezTo>
                  <a:pt x="227" y="55"/>
                  <a:pt x="193" y="72"/>
                  <a:pt x="143" y="72"/>
                </a:cubicBezTo>
                <a:cubicBezTo>
                  <a:pt x="93" y="72"/>
                  <a:pt x="59" y="55"/>
                  <a:pt x="59" y="40"/>
                </a:cubicBezTo>
                <a:cubicBezTo>
                  <a:pt x="59" y="37"/>
                  <a:pt x="60" y="34"/>
                  <a:pt x="62" y="32"/>
                </a:cubicBezTo>
                <a:cubicBezTo>
                  <a:pt x="79" y="21"/>
                  <a:pt x="92" y="15"/>
                  <a:pt x="144" y="15"/>
                </a:cubicBezTo>
                <a:cubicBezTo>
                  <a:pt x="193" y="15"/>
                  <a:pt x="207" y="21"/>
                  <a:pt x="223" y="30"/>
                </a:cubicBezTo>
                <a:cubicBezTo>
                  <a:pt x="225" y="33"/>
                  <a:pt x="227" y="36"/>
                  <a:pt x="227" y="40"/>
                </a:cubicBezTo>
                <a:close/>
                <a:moveTo>
                  <a:pt x="183" y="76"/>
                </a:moveTo>
                <a:cubicBezTo>
                  <a:pt x="144" y="143"/>
                  <a:pt x="144" y="143"/>
                  <a:pt x="144" y="143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17" y="78"/>
                  <a:pt x="129" y="80"/>
                  <a:pt x="143" y="80"/>
                </a:cubicBezTo>
                <a:cubicBezTo>
                  <a:pt x="158" y="80"/>
                  <a:pt x="171" y="78"/>
                  <a:pt x="183" y="76"/>
                </a:cubicBezTo>
                <a:close/>
                <a:moveTo>
                  <a:pt x="52" y="43"/>
                </a:moveTo>
                <a:cubicBezTo>
                  <a:pt x="54" y="55"/>
                  <a:pt x="68" y="65"/>
                  <a:pt x="89" y="72"/>
                </a:cubicBezTo>
                <a:cubicBezTo>
                  <a:pt x="44" y="117"/>
                  <a:pt x="44" y="117"/>
                  <a:pt x="44" y="117"/>
                </a:cubicBezTo>
                <a:lnTo>
                  <a:pt x="52" y="43"/>
                </a:lnTo>
                <a:close/>
                <a:moveTo>
                  <a:pt x="96" y="76"/>
                </a:moveTo>
                <a:cubicBezTo>
                  <a:pt x="136" y="145"/>
                  <a:pt x="136" y="145"/>
                  <a:pt x="136" y="145"/>
                </a:cubicBezTo>
                <a:cubicBezTo>
                  <a:pt x="97" y="144"/>
                  <a:pt x="69" y="134"/>
                  <a:pt x="49" y="122"/>
                </a:cubicBezTo>
                <a:lnTo>
                  <a:pt x="96" y="76"/>
                </a:lnTo>
                <a:close/>
                <a:moveTo>
                  <a:pt x="144" y="153"/>
                </a:moveTo>
                <a:cubicBezTo>
                  <a:pt x="160" y="153"/>
                  <a:pt x="174" y="152"/>
                  <a:pt x="187" y="149"/>
                </a:cubicBezTo>
                <a:cubicBezTo>
                  <a:pt x="144" y="224"/>
                  <a:pt x="144" y="224"/>
                  <a:pt x="144" y="224"/>
                </a:cubicBezTo>
                <a:cubicBezTo>
                  <a:pt x="101" y="149"/>
                  <a:pt x="101" y="149"/>
                  <a:pt x="101" y="149"/>
                </a:cubicBezTo>
                <a:cubicBezTo>
                  <a:pt x="114" y="152"/>
                  <a:pt x="128" y="153"/>
                  <a:pt x="144" y="153"/>
                </a:cubicBezTo>
                <a:close/>
                <a:moveTo>
                  <a:pt x="151" y="145"/>
                </a:moveTo>
                <a:cubicBezTo>
                  <a:pt x="193" y="73"/>
                  <a:pt x="193" y="73"/>
                  <a:pt x="193" y="7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21" y="133"/>
                  <a:pt x="192" y="144"/>
                  <a:pt x="151" y="145"/>
                </a:cubicBezTo>
                <a:close/>
                <a:moveTo>
                  <a:pt x="273" y="94"/>
                </a:moveTo>
                <a:cubicBezTo>
                  <a:pt x="269" y="98"/>
                  <a:pt x="262" y="105"/>
                  <a:pt x="253" y="113"/>
                </a:cubicBezTo>
                <a:cubicBezTo>
                  <a:pt x="242" y="41"/>
                  <a:pt x="242" y="41"/>
                  <a:pt x="242" y="41"/>
                </a:cubicBezTo>
                <a:cubicBezTo>
                  <a:pt x="264" y="55"/>
                  <a:pt x="271" y="78"/>
                  <a:pt x="273" y="94"/>
                </a:cubicBezTo>
                <a:close/>
                <a:moveTo>
                  <a:pt x="44" y="42"/>
                </a:moveTo>
                <a:cubicBezTo>
                  <a:pt x="36" y="114"/>
                  <a:pt x="36" y="114"/>
                  <a:pt x="36" y="114"/>
                </a:cubicBezTo>
                <a:cubicBezTo>
                  <a:pt x="26" y="106"/>
                  <a:pt x="19" y="98"/>
                  <a:pt x="15" y="93"/>
                </a:cubicBezTo>
                <a:cubicBezTo>
                  <a:pt x="16" y="76"/>
                  <a:pt x="26" y="55"/>
                  <a:pt x="44" y="42"/>
                </a:cubicBezTo>
                <a:close/>
                <a:moveTo>
                  <a:pt x="47" y="130"/>
                </a:moveTo>
                <a:cubicBezTo>
                  <a:pt x="59" y="137"/>
                  <a:pt x="73" y="143"/>
                  <a:pt x="91" y="147"/>
                </a:cubicBezTo>
                <a:cubicBezTo>
                  <a:pt x="127" y="209"/>
                  <a:pt x="127" y="209"/>
                  <a:pt x="127" y="209"/>
                </a:cubicBezTo>
                <a:cubicBezTo>
                  <a:pt x="97" y="180"/>
                  <a:pt x="68" y="152"/>
                  <a:pt x="47" y="130"/>
                </a:cubicBezTo>
                <a:close/>
                <a:moveTo>
                  <a:pt x="161" y="209"/>
                </a:moveTo>
                <a:cubicBezTo>
                  <a:pt x="197" y="147"/>
                  <a:pt x="197" y="147"/>
                  <a:pt x="197" y="147"/>
                </a:cubicBezTo>
                <a:cubicBezTo>
                  <a:pt x="215" y="143"/>
                  <a:pt x="230" y="137"/>
                  <a:pt x="241" y="130"/>
                </a:cubicBezTo>
                <a:cubicBezTo>
                  <a:pt x="220" y="152"/>
                  <a:pt x="191" y="180"/>
                  <a:pt x="161" y="209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vert="horz" wrap="square" lIns="91419" tIns="45709" rIns="91419" bIns="45709" numCol="1" anchor="t" anchorCtr="0" compatLnSpc="1"/>
          <a:lstStyle/>
          <a:p>
            <a:pPr defTabSz="913765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2.4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解决方案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  <p:bldP spid="118" grpId="0"/>
      <p:bldP spid="121" grpId="0"/>
      <p:bldP spid="159" grpId="0"/>
      <p:bldP spid="160" grpId="0"/>
      <p:bldP spid="16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Freeform: Shape 18"/>
          <p:cNvSpPr/>
          <p:nvPr/>
        </p:nvSpPr>
        <p:spPr bwMode="auto">
          <a:xfrm rot="1644517" flipH="1">
            <a:off x="6371763" y="1701145"/>
            <a:ext cx="2440535" cy="933303"/>
          </a:xfrm>
          <a:custGeom>
            <a:avLst/>
            <a:gdLst>
              <a:gd name="T0" fmla="*/ 287 w 455"/>
              <a:gd name="T1" fmla="*/ 0 h 174"/>
              <a:gd name="T2" fmla="*/ 287 w 455"/>
              <a:gd name="T3" fmla="*/ 81 h 174"/>
              <a:gd name="T4" fmla="*/ 0 w 455"/>
              <a:gd name="T5" fmla="*/ 81 h 174"/>
              <a:gd name="T6" fmla="*/ 0 w 455"/>
              <a:gd name="T7" fmla="*/ 174 h 174"/>
              <a:gd name="T8" fmla="*/ 287 w 455"/>
              <a:gd name="T9" fmla="*/ 174 h 174"/>
              <a:gd name="T10" fmla="*/ 455 w 455"/>
              <a:gd name="T11" fmla="*/ 174 h 174"/>
              <a:gd name="T12" fmla="*/ 287 w 455"/>
              <a:gd name="T13" fmla="*/ 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5" h="174">
                <a:moveTo>
                  <a:pt x="287" y="0"/>
                </a:moveTo>
                <a:lnTo>
                  <a:pt x="287" y="81"/>
                </a:lnTo>
                <a:lnTo>
                  <a:pt x="0" y="81"/>
                </a:lnTo>
                <a:lnTo>
                  <a:pt x="0" y="174"/>
                </a:lnTo>
                <a:lnTo>
                  <a:pt x="287" y="174"/>
                </a:lnTo>
                <a:lnTo>
                  <a:pt x="455" y="174"/>
                </a:lnTo>
                <a:lnTo>
                  <a:pt x="287" y="0"/>
                </a:ln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5" name="Freeform: Shape 20"/>
          <p:cNvSpPr/>
          <p:nvPr/>
        </p:nvSpPr>
        <p:spPr bwMode="auto">
          <a:xfrm rot="1644517" flipH="1">
            <a:off x="9472223" y="3498659"/>
            <a:ext cx="4708280" cy="847481"/>
          </a:xfrm>
          <a:custGeom>
            <a:avLst/>
            <a:gdLst>
              <a:gd name="T0" fmla="*/ 1022 w 1022"/>
              <a:gd name="T1" fmla="*/ 0 h 158"/>
              <a:gd name="T2" fmla="*/ 0 w 1022"/>
              <a:gd name="T3" fmla="*/ 0 h 158"/>
              <a:gd name="T4" fmla="*/ 0 w 1022"/>
              <a:gd name="T5" fmla="*/ 158 h 158"/>
              <a:gd name="T6" fmla="*/ 1022 w 1022"/>
              <a:gd name="T7" fmla="*/ 158 h 158"/>
              <a:gd name="T8" fmla="*/ 1022 w 1022"/>
              <a:gd name="T9" fmla="*/ 0 h 158"/>
              <a:gd name="T10" fmla="*/ 1022 w 1022"/>
              <a:gd name="T11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22" h="158">
                <a:moveTo>
                  <a:pt x="1022" y="0"/>
                </a:moveTo>
                <a:lnTo>
                  <a:pt x="0" y="0"/>
                </a:lnTo>
                <a:lnTo>
                  <a:pt x="0" y="158"/>
                </a:lnTo>
                <a:lnTo>
                  <a:pt x="1022" y="158"/>
                </a:lnTo>
                <a:lnTo>
                  <a:pt x="1022" y="0"/>
                </a:lnTo>
                <a:lnTo>
                  <a:pt x="1022" y="0"/>
                </a:ln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vert="horz" wrap="none" lIns="91440" tIns="144000" rIns="180000" bIns="45720" anchor="t" anchorCtr="0" compatLnSpc="1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6" name="Freeform: Shape 21"/>
          <p:cNvSpPr/>
          <p:nvPr/>
        </p:nvSpPr>
        <p:spPr bwMode="auto">
          <a:xfrm rot="1644517" flipH="1">
            <a:off x="8997524" y="4430217"/>
            <a:ext cx="4999848" cy="886358"/>
          </a:xfrm>
          <a:custGeom>
            <a:avLst/>
            <a:gdLst>
              <a:gd name="T0" fmla="*/ 431 w 431"/>
              <a:gd name="T1" fmla="*/ 0 h 67"/>
              <a:gd name="T2" fmla="*/ 0 w 431"/>
              <a:gd name="T3" fmla="*/ 0 h 67"/>
              <a:gd name="T4" fmla="*/ 0 w 431"/>
              <a:gd name="T5" fmla="*/ 67 h 67"/>
              <a:gd name="T6" fmla="*/ 431 w 431"/>
              <a:gd name="T7" fmla="*/ 67 h 67"/>
              <a:gd name="T8" fmla="*/ 431 w 431"/>
              <a:gd name="T9" fmla="*/ 0 h 67"/>
              <a:gd name="connsiteX0" fmla="*/ 11899 w 11899"/>
              <a:gd name="connsiteY0" fmla="*/ 0 h 10328"/>
              <a:gd name="connsiteX1" fmla="*/ 1899 w 11899"/>
              <a:gd name="connsiteY1" fmla="*/ 0 h 10328"/>
              <a:gd name="connsiteX2" fmla="*/ 0 w 11899"/>
              <a:gd name="connsiteY2" fmla="*/ 10328 h 10328"/>
              <a:gd name="connsiteX3" fmla="*/ 11899 w 11899"/>
              <a:gd name="connsiteY3" fmla="*/ 10000 h 10328"/>
              <a:gd name="connsiteX4" fmla="*/ 11899 w 11899"/>
              <a:gd name="connsiteY4" fmla="*/ 0 h 10328"/>
              <a:gd name="connsiteX0-1" fmla="*/ 11924 w 11924"/>
              <a:gd name="connsiteY0-2" fmla="*/ 0 h 10328"/>
              <a:gd name="connsiteX1-3" fmla="*/ 0 w 11924"/>
              <a:gd name="connsiteY1-4" fmla="*/ 164 h 10328"/>
              <a:gd name="connsiteX2-5" fmla="*/ 25 w 11924"/>
              <a:gd name="connsiteY2-6" fmla="*/ 10328 h 10328"/>
              <a:gd name="connsiteX3-7" fmla="*/ 11924 w 11924"/>
              <a:gd name="connsiteY3-8" fmla="*/ 10000 h 10328"/>
              <a:gd name="connsiteX4-9" fmla="*/ 11924 w 11924"/>
              <a:gd name="connsiteY4-10" fmla="*/ 0 h 1032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924" h="10328">
                <a:moveTo>
                  <a:pt x="11924" y="0"/>
                </a:moveTo>
                <a:lnTo>
                  <a:pt x="0" y="164"/>
                </a:lnTo>
                <a:cubicBezTo>
                  <a:pt x="0" y="3448"/>
                  <a:pt x="25" y="6895"/>
                  <a:pt x="25" y="10328"/>
                </a:cubicBezTo>
                <a:cubicBezTo>
                  <a:pt x="3134" y="10328"/>
                  <a:pt x="8792" y="10000"/>
                  <a:pt x="11924" y="10000"/>
                </a:cubicBezTo>
                <a:lnTo>
                  <a:pt x="11924" y="0"/>
                </a:ln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vert="horz" wrap="none" lIns="91440" tIns="180000" rIns="180000" bIns="45720" anchor="t" anchorCtr="0" compatLnSpc="1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7" name="Freeform: Shape 22"/>
          <p:cNvSpPr/>
          <p:nvPr/>
        </p:nvSpPr>
        <p:spPr bwMode="auto">
          <a:xfrm rot="1644517" flipH="1">
            <a:off x="8554168" y="5305642"/>
            <a:ext cx="5051882" cy="858209"/>
          </a:xfrm>
          <a:custGeom>
            <a:avLst/>
            <a:gdLst>
              <a:gd name="T0" fmla="*/ 431 w 431"/>
              <a:gd name="T1" fmla="*/ 0 h 67"/>
              <a:gd name="T2" fmla="*/ 0 w 431"/>
              <a:gd name="T3" fmla="*/ 0 h 67"/>
              <a:gd name="T4" fmla="*/ 0 w 431"/>
              <a:gd name="T5" fmla="*/ 67 h 67"/>
              <a:gd name="T6" fmla="*/ 431 w 431"/>
              <a:gd name="T7" fmla="*/ 67 h 67"/>
              <a:gd name="T8" fmla="*/ 431 w 431"/>
              <a:gd name="T9" fmla="*/ 0 h 67"/>
              <a:gd name="connsiteX0" fmla="*/ 11924 w 11924"/>
              <a:gd name="connsiteY0" fmla="*/ 0 h 10000"/>
              <a:gd name="connsiteX1" fmla="*/ 1924 w 11924"/>
              <a:gd name="connsiteY1" fmla="*/ 0 h 10000"/>
              <a:gd name="connsiteX2" fmla="*/ 0 w 11924"/>
              <a:gd name="connsiteY2" fmla="*/ 10000 h 10000"/>
              <a:gd name="connsiteX3" fmla="*/ 11924 w 11924"/>
              <a:gd name="connsiteY3" fmla="*/ 10000 h 10000"/>
              <a:gd name="connsiteX4" fmla="*/ 11924 w 11924"/>
              <a:gd name="connsiteY4" fmla="*/ 0 h 10000"/>
              <a:gd name="connsiteX0-1" fmla="*/ 11924 w 11924"/>
              <a:gd name="connsiteY0-2" fmla="*/ 0 h 10000"/>
              <a:gd name="connsiteX1-3" fmla="*/ 0 w 11924"/>
              <a:gd name="connsiteY1-4" fmla="*/ 164 h 10000"/>
              <a:gd name="connsiteX2-5" fmla="*/ 0 w 11924"/>
              <a:gd name="connsiteY2-6" fmla="*/ 10000 h 10000"/>
              <a:gd name="connsiteX3-7" fmla="*/ 11924 w 11924"/>
              <a:gd name="connsiteY3-8" fmla="*/ 10000 h 10000"/>
              <a:gd name="connsiteX4-9" fmla="*/ 11924 w 11924"/>
              <a:gd name="connsiteY4-10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1924" h="10000">
                <a:moveTo>
                  <a:pt x="11924" y="0"/>
                </a:moveTo>
                <a:lnTo>
                  <a:pt x="0" y="164"/>
                </a:lnTo>
                <a:lnTo>
                  <a:pt x="0" y="10000"/>
                </a:lnTo>
                <a:lnTo>
                  <a:pt x="11924" y="10000"/>
                </a:lnTo>
                <a:lnTo>
                  <a:pt x="11924" y="0"/>
                </a:ln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vert="horz" wrap="none" lIns="91440" tIns="180000" rIns="180000" bIns="45720" anchor="t" anchorCtr="0" compatLnSpc="1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8" name="Freeform: Shape 23"/>
          <p:cNvSpPr/>
          <p:nvPr/>
        </p:nvSpPr>
        <p:spPr bwMode="auto">
          <a:xfrm rot="1644517" flipH="1">
            <a:off x="8124072" y="6093184"/>
            <a:ext cx="4708280" cy="858209"/>
          </a:xfrm>
          <a:custGeom>
            <a:avLst/>
            <a:gdLst>
              <a:gd name="T0" fmla="*/ 1022 w 1022"/>
              <a:gd name="T1" fmla="*/ 0 h 160"/>
              <a:gd name="T2" fmla="*/ 0 w 1022"/>
              <a:gd name="T3" fmla="*/ 0 h 160"/>
              <a:gd name="T4" fmla="*/ 0 w 1022"/>
              <a:gd name="T5" fmla="*/ 160 h 160"/>
              <a:gd name="T6" fmla="*/ 1022 w 1022"/>
              <a:gd name="T7" fmla="*/ 160 h 160"/>
              <a:gd name="T8" fmla="*/ 1022 w 1022"/>
              <a:gd name="T9" fmla="*/ 0 h 160"/>
              <a:gd name="T10" fmla="*/ 1022 w 1022"/>
              <a:gd name="T11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22" h="160">
                <a:moveTo>
                  <a:pt x="1022" y="0"/>
                </a:moveTo>
                <a:lnTo>
                  <a:pt x="0" y="0"/>
                </a:lnTo>
                <a:lnTo>
                  <a:pt x="0" y="160"/>
                </a:lnTo>
                <a:lnTo>
                  <a:pt x="1022" y="160"/>
                </a:lnTo>
                <a:lnTo>
                  <a:pt x="1022" y="0"/>
                </a:lnTo>
                <a:lnTo>
                  <a:pt x="1022" y="0"/>
                </a:ln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vert="horz" wrap="none" lIns="91440" tIns="180000" rIns="180000" bIns="45720" anchor="t" anchorCtr="0" compatLnSpc="1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标题文本预设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9" name="Freeform: Shape 24"/>
          <p:cNvSpPr/>
          <p:nvPr/>
        </p:nvSpPr>
        <p:spPr bwMode="auto">
          <a:xfrm rot="1644517" flipH="1">
            <a:off x="8699871" y="2162188"/>
            <a:ext cx="992306" cy="1281951"/>
          </a:xfrm>
          <a:custGeom>
            <a:avLst/>
            <a:gdLst>
              <a:gd name="T0" fmla="*/ 185 w 185"/>
              <a:gd name="T1" fmla="*/ 146 h 239"/>
              <a:gd name="T2" fmla="*/ 0 w 185"/>
              <a:gd name="T3" fmla="*/ 0 h 239"/>
              <a:gd name="T4" fmla="*/ 0 w 185"/>
              <a:gd name="T5" fmla="*/ 158 h 239"/>
              <a:gd name="T6" fmla="*/ 185 w 185"/>
              <a:gd name="T7" fmla="*/ 239 h 239"/>
              <a:gd name="T8" fmla="*/ 185 w 185"/>
              <a:gd name="T9" fmla="*/ 146 h 239"/>
              <a:gd name="T10" fmla="*/ 185 w 185"/>
              <a:gd name="T11" fmla="*/ 146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5" h="239">
                <a:moveTo>
                  <a:pt x="185" y="146"/>
                </a:moveTo>
                <a:lnTo>
                  <a:pt x="0" y="0"/>
                </a:lnTo>
                <a:lnTo>
                  <a:pt x="0" y="158"/>
                </a:lnTo>
                <a:lnTo>
                  <a:pt x="185" y="239"/>
                </a:lnTo>
                <a:lnTo>
                  <a:pt x="185" y="146"/>
                </a:lnTo>
                <a:lnTo>
                  <a:pt x="185" y="14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0" name="Freeform: Shape 25"/>
          <p:cNvSpPr/>
          <p:nvPr/>
        </p:nvSpPr>
        <p:spPr bwMode="auto">
          <a:xfrm rot="1644517" flipH="1">
            <a:off x="7552954" y="4365954"/>
            <a:ext cx="992306" cy="1298042"/>
          </a:xfrm>
          <a:custGeom>
            <a:avLst/>
            <a:gdLst>
              <a:gd name="T0" fmla="*/ 185 w 185"/>
              <a:gd name="T1" fmla="*/ 93 h 242"/>
              <a:gd name="T2" fmla="*/ 0 w 185"/>
              <a:gd name="T3" fmla="*/ 242 h 242"/>
              <a:gd name="T4" fmla="*/ 0 w 185"/>
              <a:gd name="T5" fmla="*/ 82 h 242"/>
              <a:gd name="T6" fmla="*/ 185 w 185"/>
              <a:gd name="T7" fmla="*/ 0 h 242"/>
              <a:gd name="T8" fmla="*/ 185 w 185"/>
              <a:gd name="T9" fmla="*/ 93 h 242"/>
              <a:gd name="T10" fmla="*/ 185 w 185"/>
              <a:gd name="T11" fmla="*/ 93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5" h="242">
                <a:moveTo>
                  <a:pt x="185" y="93"/>
                </a:moveTo>
                <a:lnTo>
                  <a:pt x="0" y="242"/>
                </a:lnTo>
                <a:lnTo>
                  <a:pt x="0" y="82"/>
                </a:lnTo>
                <a:lnTo>
                  <a:pt x="185" y="0"/>
                </a:lnTo>
                <a:lnTo>
                  <a:pt x="185" y="93"/>
                </a:lnTo>
                <a:lnTo>
                  <a:pt x="185" y="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1" name="Freeform: Shape 26"/>
          <p:cNvSpPr/>
          <p:nvPr/>
        </p:nvSpPr>
        <p:spPr bwMode="auto">
          <a:xfrm rot="1644517" flipH="1">
            <a:off x="7907276" y="3889155"/>
            <a:ext cx="992306" cy="885029"/>
          </a:xfrm>
          <a:custGeom>
            <a:avLst/>
            <a:gdLst>
              <a:gd name="T0" fmla="*/ 0 w 185"/>
              <a:gd name="T1" fmla="*/ 5 h 165"/>
              <a:gd name="T2" fmla="*/ 0 w 185"/>
              <a:gd name="T3" fmla="*/ 165 h 165"/>
              <a:gd name="T4" fmla="*/ 185 w 185"/>
              <a:gd name="T5" fmla="*/ 93 h 165"/>
              <a:gd name="T6" fmla="*/ 185 w 185"/>
              <a:gd name="T7" fmla="*/ 0 h 165"/>
              <a:gd name="T8" fmla="*/ 0 w 185"/>
              <a:gd name="T9" fmla="*/ 5 h 165"/>
              <a:gd name="T10" fmla="*/ 0 w 185"/>
              <a:gd name="T11" fmla="*/ 5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5" h="165">
                <a:moveTo>
                  <a:pt x="0" y="5"/>
                </a:moveTo>
                <a:lnTo>
                  <a:pt x="0" y="165"/>
                </a:lnTo>
                <a:lnTo>
                  <a:pt x="185" y="93"/>
                </a:lnTo>
                <a:lnTo>
                  <a:pt x="185" y="0"/>
                </a:lnTo>
                <a:lnTo>
                  <a:pt x="0" y="5"/>
                </a:lnTo>
                <a:lnTo>
                  <a:pt x="0" y="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2" name="Freeform: Shape 27"/>
          <p:cNvSpPr/>
          <p:nvPr/>
        </p:nvSpPr>
        <p:spPr bwMode="auto">
          <a:xfrm rot="1644517" flipH="1">
            <a:off x="8343081" y="3051398"/>
            <a:ext cx="992306" cy="879664"/>
          </a:xfrm>
          <a:custGeom>
            <a:avLst/>
            <a:gdLst>
              <a:gd name="T0" fmla="*/ 0 w 185"/>
              <a:gd name="T1" fmla="*/ 160 h 164"/>
              <a:gd name="T2" fmla="*/ 0 w 185"/>
              <a:gd name="T3" fmla="*/ 0 h 164"/>
              <a:gd name="T4" fmla="*/ 185 w 185"/>
              <a:gd name="T5" fmla="*/ 71 h 164"/>
              <a:gd name="T6" fmla="*/ 185 w 185"/>
              <a:gd name="T7" fmla="*/ 164 h 164"/>
              <a:gd name="T8" fmla="*/ 0 w 185"/>
              <a:gd name="T9" fmla="*/ 160 h 164"/>
              <a:gd name="T10" fmla="*/ 0 w 185"/>
              <a:gd name="T11" fmla="*/ 16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5" h="164">
                <a:moveTo>
                  <a:pt x="0" y="160"/>
                </a:moveTo>
                <a:lnTo>
                  <a:pt x="0" y="0"/>
                </a:lnTo>
                <a:lnTo>
                  <a:pt x="185" y="71"/>
                </a:lnTo>
                <a:lnTo>
                  <a:pt x="185" y="164"/>
                </a:lnTo>
                <a:lnTo>
                  <a:pt x="0" y="160"/>
                </a:lnTo>
                <a:lnTo>
                  <a:pt x="0" y="16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3" name="Freeform: Shape 28"/>
          <p:cNvSpPr/>
          <p:nvPr/>
        </p:nvSpPr>
        <p:spPr bwMode="auto">
          <a:xfrm rot="1644517" flipH="1">
            <a:off x="5385341" y="3595397"/>
            <a:ext cx="2440535" cy="949395"/>
          </a:xfrm>
          <a:custGeom>
            <a:avLst/>
            <a:gdLst>
              <a:gd name="T0" fmla="*/ 455 w 455"/>
              <a:gd name="T1" fmla="*/ 0 h 177"/>
              <a:gd name="T2" fmla="*/ 287 w 455"/>
              <a:gd name="T3" fmla="*/ 0 h 177"/>
              <a:gd name="T4" fmla="*/ 0 w 455"/>
              <a:gd name="T5" fmla="*/ 0 h 177"/>
              <a:gd name="T6" fmla="*/ 0 w 455"/>
              <a:gd name="T7" fmla="*/ 93 h 177"/>
              <a:gd name="T8" fmla="*/ 287 w 455"/>
              <a:gd name="T9" fmla="*/ 93 h 177"/>
              <a:gd name="T10" fmla="*/ 287 w 455"/>
              <a:gd name="T11" fmla="*/ 177 h 177"/>
              <a:gd name="T12" fmla="*/ 455 w 455"/>
              <a:gd name="T13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5" h="177">
                <a:moveTo>
                  <a:pt x="455" y="0"/>
                </a:moveTo>
                <a:lnTo>
                  <a:pt x="287" y="0"/>
                </a:lnTo>
                <a:lnTo>
                  <a:pt x="0" y="0"/>
                </a:lnTo>
                <a:lnTo>
                  <a:pt x="0" y="93"/>
                </a:lnTo>
                <a:lnTo>
                  <a:pt x="287" y="93"/>
                </a:lnTo>
                <a:lnTo>
                  <a:pt x="287" y="177"/>
                </a:lnTo>
                <a:lnTo>
                  <a:pt x="455" y="0"/>
                </a:ln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4" name="Freeform: Shape 29"/>
          <p:cNvSpPr/>
          <p:nvPr/>
        </p:nvSpPr>
        <p:spPr bwMode="auto">
          <a:xfrm rot="1644517" flipH="1">
            <a:off x="5231905" y="2994780"/>
            <a:ext cx="2987643" cy="498836"/>
          </a:xfrm>
          <a:custGeom>
            <a:avLst/>
            <a:gdLst>
              <a:gd name="T0" fmla="*/ 121 w 235"/>
              <a:gd name="T1" fmla="*/ 0 h 39"/>
              <a:gd name="T2" fmla="*/ 0 w 235"/>
              <a:gd name="T3" fmla="*/ 0 h 39"/>
              <a:gd name="T4" fmla="*/ 0 w 235"/>
              <a:gd name="T5" fmla="*/ 39 h 39"/>
              <a:gd name="T6" fmla="*/ 121 w 235"/>
              <a:gd name="T7" fmla="*/ 39 h 39"/>
              <a:gd name="T8" fmla="*/ 197 w 235"/>
              <a:gd name="T9" fmla="*/ 39 h 39"/>
              <a:gd name="T10" fmla="*/ 235 w 235"/>
              <a:gd name="T11" fmla="*/ 0 h 39"/>
              <a:gd name="T12" fmla="*/ 121 w 235"/>
              <a:gd name="T13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5" h="39">
                <a:moveTo>
                  <a:pt x="121" y="0"/>
                </a:moveTo>
                <a:cubicBezTo>
                  <a:pt x="81" y="0"/>
                  <a:pt x="41" y="0"/>
                  <a:pt x="0" y="0"/>
                </a:cubicBezTo>
                <a:cubicBezTo>
                  <a:pt x="0" y="13"/>
                  <a:pt x="0" y="26"/>
                  <a:pt x="0" y="39"/>
                </a:cubicBezTo>
                <a:cubicBezTo>
                  <a:pt x="41" y="39"/>
                  <a:pt x="81" y="39"/>
                  <a:pt x="121" y="39"/>
                </a:cubicBezTo>
                <a:cubicBezTo>
                  <a:pt x="147" y="39"/>
                  <a:pt x="172" y="39"/>
                  <a:pt x="197" y="39"/>
                </a:cubicBezTo>
                <a:cubicBezTo>
                  <a:pt x="235" y="0"/>
                  <a:pt x="235" y="0"/>
                  <a:pt x="235" y="0"/>
                </a:cubicBezTo>
                <a:cubicBezTo>
                  <a:pt x="197" y="0"/>
                  <a:pt x="159" y="0"/>
                  <a:pt x="121" y="0"/>
                </a:cubicBez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5" name="Freeform: Shape 30"/>
          <p:cNvSpPr/>
          <p:nvPr/>
        </p:nvSpPr>
        <p:spPr bwMode="auto">
          <a:xfrm rot="1644517" flipH="1">
            <a:off x="5491164" y="2494803"/>
            <a:ext cx="2987643" cy="498836"/>
          </a:xfrm>
          <a:custGeom>
            <a:avLst/>
            <a:gdLst>
              <a:gd name="T0" fmla="*/ 197 w 235"/>
              <a:gd name="T1" fmla="*/ 0 h 39"/>
              <a:gd name="T2" fmla="*/ 121 w 235"/>
              <a:gd name="T3" fmla="*/ 0 h 39"/>
              <a:gd name="T4" fmla="*/ 121 w 235"/>
              <a:gd name="T5" fmla="*/ 0 h 39"/>
              <a:gd name="T6" fmla="*/ 0 w 235"/>
              <a:gd name="T7" fmla="*/ 0 h 39"/>
              <a:gd name="T8" fmla="*/ 0 w 235"/>
              <a:gd name="T9" fmla="*/ 39 h 39"/>
              <a:gd name="T10" fmla="*/ 121 w 235"/>
              <a:gd name="T11" fmla="*/ 39 h 39"/>
              <a:gd name="T12" fmla="*/ 121 w 235"/>
              <a:gd name="T13" fmla="*/ 39 h 39"/>
              <a:gd name="T14" fmla="*/ 235 w 235"/>
              <a:gd name="T15" fmla="*/ 39 h 39"/>
              <a:gd name="T16" fmla="*/ 197 w 235"/>
              <a:gd name="T17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5" h="39">
                <a:moveTo>
                  <a:pt x="197" y="0"/>
                </a:moveTo>
                <a:cubicBezTo>
                  <a:pt x="172" y="0"/>
                  <a:pt x="147" y="0"/>
                  <a:pt x="121" y="0"/>
                </a:cubicBezTo>
                <a:cubicBezTo>
                  <a:pt x="121" y="0"/>
                  <a:pt x="121" y="0"/>
                  <a:pt x="121" y="0"/>
                </a:cubicBezTo>
                <a:cubicBezTo>
                  <a:pt x="81" y="0"/>
                  <a:pt x="41" y="0"/>
                  <a:pt x="0" y="0"/>
                </a:cubicBezTo>
                <a:cubicBezTo>
                  <a:pt x="0" y="13"/>
                  <a:pt x="0" y="26"/>
                  <a:pt x="0" y="39"/>
                </a:cubicBezTo>
                <a:cubicBezTo>
                  <a:pt x="41" y="39"/>
                  <a:pt x="81" y="39"/>
                  <a:pt x="121" y="39"/>
                </a:cubicBezTo>
                <a:cubicBezTo>
                  <a:pt x="121" y="39"/>
                  <a:pt x="121" y="39"/>
                  <a:pt x="121" y="39"/>
                </a:cubicBezTo>
                <a:cubicBezTo>
                  <a:pt x="159" y="39"/>
                  <a:pt x="197" y="39"/>
                  <a:pt x="235" y="39"/>
                </a:cubicBezTo>
                <a:lnTo>
                  <a:pt x="197" y="0"/>
                </a:ln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6" name="TextBox 31"/>
          <p:cNvSpPr txBox="1"/>
          <p:nvPr/>
        </p:nvSpPr>
        <p:spPr>
          <a:xfrm rot="1667197">
            <a:off x="6906848" y="2043351"/>
            <a:ext cx="801823" cy="46166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2400" b="1">
                <a:solidFill>
                  <a:srgbClr val="FFFFFF"/>
                </a:solidFill>
                <a:cs typeface="+mn-ea"/>
                <a:sym typeface="+mn-lt"/>
              </a:rPr>
              <a:t>30%</a:t>
            </a:r>
            <a:endParaRPr lang="id-ID" sz="2400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7" name="TextBox 32"/>
          <p:cNvSpPr txBox="1"/>
          <p:nvPr/>
        </p:nvSpPr>
        <p:spPr>
          <a:xfrm rot="1667197">
            <a:off x="6144848" y="2297351"/>
            <a:ext cx="801823" cy="46166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2400" b="1">
                <a:solidFill>
                  <a:srgbClr val="FFFFFF"/>
                </a:solidFill>
                <a:cs typeface="+mn-ea"/>
                <a:sym typeface="+mn-lt"/>
              </a:rPr>
              <a:t>45%</a:t>
            </a:r>
            <a:endParaRPr lang="id-ID" sz="2400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8" name="TextBox 33"/>
          <p:cNvSpPr txBox="1"/>
          <p:nvPr/>
        </p:nvSpPr>
        <p:spPr>
          <a:xfrm rot="1667197">
            <a:off x="6322648" y="3643552"/>
            <a:ext cx="801823" cy="46166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2400" b="1">
                <a:solidFill>
                  <a:srgbClr val="FFFFFF"/>
                </a:solidFill>
                <a:cs typeface="+mn-ea"/>
                <a:sym typeface="+mn-lt"/>
              </a:rPr>
              <a:t>37%</a:t>
            </a:r>
            <a:endParaRPr lang="id-ID" sz="2400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9" name="TextBox 34"/>
          <p:cNvSpPr txBox="1"/>
          <p:nvPr/>
        </p:nvSpPr>
        <p:spPr>
          <a:xfrm rot="1667197">
            <a:off x="5916248" y="2805352"/>
            <a:ext cx="801823" cy="461665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id-ID" sz="2400" b="1">
                <a:solidFill>
                  <a:srgbClr val="FFFFFF"/>
                </a:solidFill>
                <a:cs typeface="+mn-ea"/>
                <a:sym typeface="+mn-lt"/>
              </a:rPr>
              <a:t>43%</a:t>
            </a:r>
            <a:endParaRPr lang="id-ID" sz="2400" b="1">
              <a:solidFill>
                <a:srgbClr val="FFFFFF"/>
              </a:solidFill>
              <a:cs typeface="+mn-ea"/>
              <a:sym typeface="+mn-lt"/>
            </a:endParaRPr>
          </a:p>
        </p:txBody>
      </p:sp>
      <p:grpSp>
        <p:nvGrpSpPr>
          <p:cNvPr id="130" name="Group 58"/>
          <p:cNvGrpSpPr/>
          <p:nvPr/>
        </p:nvGrpSpPr>
        <p:grpSpPr>
          <a:xfrm>
            <a:off x="1041051" y="2186767"/>
            <a:ext cx="399214" cy="399214"/>
            <a:chOff x="0" y="0"/>
            <a:chExt cx="767929" cy="767929"/>
          </a:xfrm>
        </p:grpSpPr>
        <p:sp>
          <p:nvSpPr>
            <p:cNvPr id="131" name="Freeform: Shape 62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2364B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2" name="Freeform: Shape 63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3" name="Group 59"/>
          <p:cNvGrpSpPr/>
          <p:nvPr/>
        </p:nvGrpSpPr>
        <p:grpSpPr>
          <a:xfrm>
            <a:off x="1440264" y="2156127"/>
            <a:ext cx="3875171" cy="738909"/>
            <a:chOff x="6729846" y="3935367"/>
            <a:chExt cx="3875171" cy="738909"/>
          </a:xfrm>
        </p:grpSpPr>
        <p:sp>
          <p:nvSpPr>
            <p:cNvPr id="134" name="Rectangle 60"/>
            <p:cNvSpPr/>
            <p:nvPr/>
          </p:nvSpPr>
          <p:spPr>
            <a:xfrm>
              <a:off x="6729846" y="3935367"/>
              <a:ext cx="1368030" cy="215444"/>
            </a:xfrm>
            <a:prstGeom prst="rect">
              <a:avLst/>
            </a:prstGeom>
          </p:spPr>
          <p:txBody>
            <a:bodyPr wrap="none" lIns="144000" tIns="0" rIns="144000" bIns="0" anchor="ctr">
              <a:no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5" name="Rectangle 61"/>
            <p:cNvSpPr/>
            <p:nvPr/>
          </p:nvSpPr>
          <p:spPr>
            <a:xfrm>
              <a:off x="6729846" y="4189206"/>
              <a:ext cx="3875171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6" name="Group 52"/>
          <p:cNvGrpSpPr/>
          <p:nvPr/>
        </p:nvGrpSpPr>
        <p:grpSpPr>
          <a:xfrm>
            <a:off x="1041051" y="3122931"/>
            <a:ext cx="399214" cy="399214"/>
            <a:chOff x="0" y="0"/>
            <a:chExt cx="767929" cy="767929"/>
          </a:xfrm>
        </p:grpSpPr>
        <p:sp>
          <p:nvSpPr>
            <p:cNvPr id="137" name="Freeform: Shape 56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BA1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8" name="Freeform: Shape 57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9" name="Group 53"/>
          <p:cNvGrpSpPr/>
          <p:nvPr/>
        </p:nvGrpSpPr>
        <p:grpSpPr>
          <a:xfrm>
            <a:off x="1451292" y="3044445"/>
            <a:ext cx="3852509" cy="700515"/>
            <a:chOff x="6729846" y="3935367"/>
            <a:chExt cx="3852509" cy="700515"/>
          </a:xfrm>
        </p:grpSpPr>
        <p:sp>
          <p:nvSpPr>
            <p:cNvPr id="140" name="Rectangle 54"/>
            <p:cNvSpPr/>
            <p:nvPr/>
          </p:nvSpPr>
          <p:spPr>
            <a:xfrm>
              <a:off x="6729846" y="3935367"/>
              <a:ext cx="1368030" cy="215444"/>
            </a:xfrm>
            <a:prstGeom prst="rect">
              <a:avLst/>
            </a:prstGeom>
          </p:spPr>
          <p:txBody>
            <a:bodyPr wrap="none" lIns="144000" tIns="0" rIns="144000" bIns="0" anchor="ctr">
              <a:no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1" name="Rectangle 55"/>
            <p:cNvSpPr/>
            <p:nvPr/>
          </p:nvSpPr>
          <p:spPr>
            <a:xfrm>
              <a:off x="6729846" y="4150812"/>
              <a:ext cx="3852509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2" name="Group 46"/>
          <p:cNvGrpSpPr/>
          <p:nvPr/>
        </p:nvGrpSpPr>
        <p:grpSpPr>
          <a:xfrm>
            <a:off x="1041051" y="3932763"/>
            <a:ext cx="399214" cy="399214"/>
            <a:chOff x="0" y="0"/>
            <a:chExt cx="767929" cy="767929"/>
          </a:xfrm>
        </p:grpSpPr>
        <p:sp>
          <p:nvSpPr>
            <p:cNvPr id="143" name="Freeform: Shape 50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2364B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4" name="Freeform: Shape 51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45" name="Group 47"/>
          <p:cNvGrpSpPr/>
          <p:nvPr/>
        </p:nvGrpSpPr>
        <p:grpSpPr>
          <a:xfrm>
            <a:off x="1440264" y="3932763"/>
            <a:ext cx="3940088" cy="700515"/>
            <a:chOff x="6729846" y="3935367"/>
            <a:chExt cx="3940088" cy="700515"/>
          </a:xfrm>
        </p:grpSpPr>
        <p:sp>
          <p:nvSpPr>
            <p:cNvPr id="146" name="Rectangle 48"/>
            <p:cNvSpPr/>
            <p:nvPr/>
          </p:nvSpPr>
          <p:spPr>
            <a:xfrm>
              <a:off x="6729846" y="3935367"/>
              <a:ext cx="1368030" cy="215444"/>
            </a:xfrm>
            <a:prstGeom prst="rect">
              <a:avLst/>
            </a:prstGeom>
          </p:spPr>
          <p:txBody>
            <a:bodyPr wrap="none" lIns="144000" tIns="0" rIns="144000" bIns="0" anchor="ctr">
              <a:no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7" name="Rectangle 49"/>
            <p:cNvSpPr/>
            <p:nvPr/>
          </p:nvSpPr>
          <p:spPr>
            <a:xfrm>
              <a:off x="6729846" y="4150812"/>
              <a:ext cx="3940088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8" name="Group 40"/>
          <p:cNvGrpSpPr/>
          <p:nvPr/>
        </p:nvGrpSpPr>
        <p:grpSpPr>
          <a:xfrm>
            <a:off x="1041051" y="4821080"/>
            <a:ext cx="399214" cy="399214"/>
            <a:chOff x="0" y="0"/>
            <a:chExt cx="767929" cy="767929"/>
          </a:xfrm>
        </p:grpSpPr>
        <p:sp>
          <p:nvSpPr>
            <p:cNvPr id="149" name="Freeform: Shape 44"/>
            <p:cNvSpPr/>
            <p:nvPr/>
          </p:nvSpPr>
          <p:spPr>
            <a:xfrm>
              <a:off x="0" y="0"/>
              <a:ext cx="767929" cy="76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BA11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0" name="Freeform: Shape 45"/>
            <p:cNvSpPr/>
            <p:nvPr/>
          </p:nvSpPr>
          <p:spPr>
            <a:xfrm>
              <a:off x="234638" y="227334"/>
              <a:ext cx="298653" cy="3132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4" h="21302" extrusionOk="0">
                  <a:moveTo>
                    <a:pt x="7816" y="21302"/>
                  </a:moveTo>
                  <a:cubicBezTo>
                    <a:pt x="7132" y="21302"/>
                    <a:pt x="6483" y="20993"/>
                    <a:pt x="6068" y="20461"/>
                  </a:cubicBezTo>
                  <a:lnTo>
                    <a:pt x="445" y="13277"/>
                  </a:lnTo>
                  <a:cubicBezTo>
                    <a:pt x="-287" y="12344"/>
                    <a:pt x="-97" y="11016"/>
                    <a:pt x="870" y="10308"/>
                  </a:cubicBezTo>
                  <a:cubicBezTo>
                    <a:pt x="1838" y="9597"/>
                    <a:pt x="3211" y="9785"/>
                    <a:pt x="3943" y="10719"/>
                  </a:cubicBezTo>
                  <a:lnTo>
                    <a:pt x="7643" y="15442"/>
                  </a:lnTo>
                  <a:lnTo>
                    <a:pt x="16946" y="999"/>
                  </a:lnTo>
                  <a:cubicBezTo>
                    <a:pt x="17586" y="6"/>
                    <a:pt x="18940" y="-298"/>
                    <a:pt x="19969" y="321"/>
                  </a:cubicBezTo>
                  <a:cubicBezTo>
                    <a:pt x="20997" y="939"/>
                    <a:pt x="21313" y="2248"/>
                    <a:pt x="20671" y="3243"/>
                  </a:cubicBezTo>
                  <a:lnTo>
                    <a:pt x="9680" y="20301"/>
                  </a:lnTo>
                  <a:cubicBezTo>
                    <a:pt x="9299" y="20896"/>
                    <a:pt x="8639" y="21267"/>
                    <a:pt x="7917" y="21299"/>
                  </a:cubicBezTo>
                  <a:cubicBezTo>
                    <a:pt x="7882" y="21302"/>
                    <a:pt x="7851" y="21302"/>
                    <a:pt x="7816" y="2130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51" name="Group 41"/>
          <p:cNvGrpSpPr/>
          <p:nvPr/>
        </p:nvGrpSpPr>
        <p:grpSpPr>
          <a:xfrm>
            <a:off x="1440264" y="4821080"/>
            <a:ext cx="3940088" cy="700515"/>
            <a:chOff x="6729846" y="3935367"/>
            <a:chExt cx="3940088" cy="700515"/>
          </a:xfrm>
        </p:grpSpPr>
        <p:sp>
          <p:nvSpPr>
            <p:cNvPr id="152" name="Rectangle 42"/>
            <p:cNvSpPr/>
            <p:nvPr/>
          </p:nvSpPr>
          <p:spPr>
            <a:xfrm>
              <a:off x="6729846" y="3935367"/>
              <a:ext cx="1368030" cy="215444"/>
            </a:xfrm>
            <a:prstGeom prst="rect">
              <a:avLst/>
            </a:prstGeom>
          </p:spPr>
          <p:txBody>
            <a:bodyPr wrap="none" lIns="144000" tIns="0" rIns="144000" bIns="0" anchor="ctr">
              <a:no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3" name="Rectangle 43"/>
            <p:cNvSpPr/>
            <p:nvPr/>
          </p:nvSpPr>
          <p:spPr>
            <a:xfrm>
              <a:off x="6729846" y="4150812"/>
              <a:ext cx="3940088" cy="485070"/>
            </a:xfrm>
            <a:prstGeom prst="rect">
              <a:avLst/>
            </a:prstGeom>
          </p:spPr>
          <p:txBody>
            <a:bodyPr wrap="square" lIns="144000" tIns="0" rIns="144000" bIns="0" anchor="t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2.5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竞争分析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2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2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2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3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7" dur="2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8" dur="2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2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3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7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8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2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3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7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8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2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3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47" dur="2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8" dur="2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2" dur="2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3" dur="2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7" dur="2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58" dur="2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2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3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67" dur="2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8" dur="2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2" dur="2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73" dur="2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7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78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6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2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3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5" presetID="2" presetClass="entr" presetSubtype="6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87" dur="2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8" dur="2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" presetClass="entr" presetSubtype="6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92" dur="2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93" dur="2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5" presetID="2" presetClass="entr" presetSubtype="6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97" dur="2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98" dur="2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0" presetID="2" presetClass="entr" presetSubtype="6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02" dur="2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03" dur="2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5" presetID="2" presetClass="entr" presetSubtype="6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07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08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0" presetID="2" presetClass="entr" presetSubtype="6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2" dur="2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13" dur="2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5" presetID="2" presetClass="entr" presetSubtype="6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7" dur="2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18" dur="2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20" presetID="2" presetClass="entr" presetSubtype="6" fill="hold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22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3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/>
          <p:bldP spid="127" grpId="0"/>
          <p:bldP spid="128" grpId="0"/>
          <p:bldP spid="12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2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2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2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2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2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2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2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2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2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2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2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0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2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2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20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0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2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2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5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2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2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20" presetID="2" presetClass="entr" presetSubtype="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2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/>
          <p:bldP spid="127" grpId="0"/>
          <p:bldP spid="128" grpId="0"/>
          <p:bldP spid="129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Freeform: Shape 48"/>
          <p:cNvSpPr/>
          <p:nvPr/>
        </p:nvSpPr>
        <p:spPr bwMode="auto">
          <a:xfrm>
            <a:off x="1303778" y="2126673"/>
            <a:ext cx="909172" cy="110086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2" name="Freeform: Shape 49"/>
          <p:cNvSpPr/>
          <p:nvPr/>
        </p:nvSpPr>
        <p:spPr bwMode="auto">
          <a:xfrm>
            <a:off x="4118992" y="2037610"/>
            <a:ext cx="794152" cy="1254217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3" name="Freeform: Shape 50"/>
          <p:cNvSpPr/>
          <p:nvPr/>
        </p:nvSpPr>
        <p:spPr bwMode="auto">
          <a:xfrm>
            <a:off x="6867385" y="2307413"/>
            <a:ext cx="1002277" cy="920125"/>
          </a:xfrm>
          <a:custGeom>
            <a:avLst/>
            <a:gdLst>
              <a:gd name="T0" fmla="*/ 29 w 85"/>
              <a:gd name="T1" fmla="*/ 0 h 78"/>
              <a:gd name="T2" fmla="*/ 34 w 85"/>
              <a:gd name="T3" fmla="*/ 29 h 78"/>
              <a:gd name="T4" fmla="*/ 8 w 85"/>
              <a:gd name="T5" fmla="*/ 29 h 78"/>
              <a:gd name="T6" fmla="*/ 6 w 85"/>
              <a:gd name="T7" fmla="*/ 29 h 78"/>
              <a:gd name="T8" fmla="*/ 0 w 85"/>
              <a:gd name="T9" fmla="*/ 35 h 78"/>
              <a:gd name="T10" fmla="*/ 0 w 85"/>
              <a:gd name="T11" fmla="*/ 35 h 78"/>
              <a:gd name="T12" fmla="*/ 4 w 85"/>
              <a:gd name="T13" fmla="*/ 42 h 78"/>
              <a:gd name="T14" fmla="*/ 0 w 85"/>
              <a:gd name="T15" fmla="*/ 47 h 78"/>
              <a:gd name="T16" fmla="*/ 0 w 85"/>
              <a:gd name="T17" fmla="*/ 47 h 78"/>
              <a:gd name="T18" fmla="*/ 5 w 85"/>
              <a:gd name="T19" fmla="*/ 54 h 78"/>
              <a:gd name="T20" fmla="*/ 4 w 85"/>
              <a:gd name="T21" fmla="*/ 58 h 78"/>
              <a:gd name="T22" fmla="*/ 4 w 85"/>
              <a:gd name="T23" fmla="*/ 58 h 78"/>
              <a:gd name="T24" fmla="*/ 10 w 85"/>
              <a:gd name="T25" fmla="*/ 65 h 78"/>
              <a:gd name="T26" fmla="*/ 11 w 85"/>
              <a:gd name="T27" fmla="*/ 65 h 78"/>
              <a:gd name="T28" fmla="*/ 9 w 85"/>
              <a:gd name="T29" fmla="*/ 70 h 78"/>
              <a:gd name="T30" fmla="*/ 9 w 85"/>
              <a:gd name="T31" fmla="*/ 70 h 78"/>
              <a:gd name="T32" fmla="*/ 15 w 85"/>
              <a:gd name="T33" fmla="*/ 77 h 78"/>
              <a:gd name="T34" fmla="*/ 29 w 85"/>
              <a:gd name="T35" fmla="*/ 77 h 78"/>
              <a:gd name="T36" fmla="*/ 45 w 85"/>
              <a:gd name="T37" fmla="*/ 77 h 78"/>
              <a:gd name="T38" fmla="*/ 46 w 85"/>
              <a:gd name="T39" fmla="*/ 77 h 78"/>
              <a:gd name="T40" fmla="*/ 51 w 85"/>
              <a:gd name="T41" fmla="*/ 71 h 78"/>
              <a:gd name="T42" fmla="*/ 66 w 85"/>
              <a:gd name="T43" fmla="*/ 69 h 78"/>
              <a:gd name="T44" fmla="*/ 66 w 85"/>
              <a:gd name="T45" fmla="*/ 78 h 78"/>
              <a:gd name="T46" fmla="*/ 85 w 85"/>
              <a:gd name="T47" fmla="*/ 78 h 78"/>
              <a:gd name="T48" fmla="*/ 85 w 85"/>
              <a:gd name="T49" fmla="*/ 25 h 78"/>
              <a:gd name="T50" fmla="*/ 66 w 85"/>
              <a:gd name="T51" fmla="*/ 25 h 78"/>
              <a:gd name="T52" fmla="*/ 66 w 85"/>
              <a:gd name="T53" fmla="*/ 32 h 78"/>
              <a:gd name="T54" fmla="*/ 61 w 85"/>
              <a:gd name="T55" fmla="*/ 32 h 78"/>
              <a:gd name="T56" fmla="*/ 29 w 85"/>
              <a:gd name="T57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5" h="78">
                <a:moveTo>
                  <a:pt x="29" y="0"/>
                </a:moveTo>
                <a:cubicBezTo>
                  <a:pt x="1" y="7"/>
                  <a:pt x="33" y="28"/>
                  <a:pt x="34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3" y="29"/>
                  <a:pt x="0" y="32"/>
                  <a:pt x="0" y="35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8"/>
                  <a:pt x="1" y="41"/>
                  <a:pt x="4" y="42"/>
                </a:cubicBezTo>
                <a:cubicBezTo>
                  <a:pt x="2" y="43"/>
                  <a:pt x="0" y="45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3"/>
                  <a:pt x="5" y="54"/>
                </a:cubicBezTo>
                <a:cubicBezTo>
                  <a:pt x="4" y="55"/>
                  <a:pt x="4" y="57"/>
                  <a:pt x="4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4" y="62"/>
                  <a:pt x="7" y="65"/>
                  <a:pt x="10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9" y="66"/>
                  <a:pt x="9" y="68"/>
                  <a:pt x="9" y="70"/>
                </a:cubicBezTo>
                <a:cubicBezTo>
                  <a:pt x="9" y="70"/>
                  <a:pt x="9" y="70"/>
                  <a:pt x="9" y="70"/>
                </a:cubicBezTo>
                <a:cubicBezTo>
                  <a:pt x="9" y="74"/>
                  <a:pt x="12" y="77"/>
                  <a:pt x="15" y="77"/>
                </a:cubicBezTo>
                <a:cubicBezTo>
                  <a:pt x="29" y="77"/>
                  <a:pt x="29" y="77"/>
                  <a:pt x="29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6" y="77"/>
                  <a:pt x="46" y="77"/>
                  <a:pt x="46" y="77"/>
                </a:cubicBezTo>
                <a:cubicBezTo>
                  <a:pt x="51" y="71"/>
                  <a:pt x="51" y="71"/>
                  <a:pt x="51" y="71"/>
                </a:cubicBezTo>
                <a:cubicBezTo>
                  <a:pt x="66" y="69"/>
                  <a:pt x="66" y="69"/>
                  <a:pt x="66" y="69"/>
                </a:cubicBezTo>
                <a:cubicBezTo>
                  <a:pt x="66" y="78"/>
                  <a:pt x="66" y="78"/>
                  <a:pt x="66" y="78"/>
                </a:cubicBezTo>
                <a:cubicBezTo>
                  <a:pt x="85" y="78"/>
                  <a:pt x="85" y="78"/>
                  <a:pt x="85" y="78"/>
                </a:cubicBezTo>
                <a:cubicBezTo>
                  <a:pt x="85" y="25"/>
                  <a:pt x="85" y="25"/>
                  <a:pt x="85" y="25"/>
                </a:cubicBezTo>
                <a:cubicBezTo>
                  <a:pt x="66" y="25"/>
                  <a:pt x="66" y="25"/>
                  <a:pt x="66" y="25"/>
                </a:cubicBezTo>
                <a:cubicBezTo>
                  <a:pt x="66" y="32"/>
                  <a:pt x="66" y="32"/>
                  <a:pt x="66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7" y="16"/>
                  <a:pt x="32" y="17"/>
                  <a:pt x="29" y="0"/>
                </a:cubicBez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4" name="Freeform: Shape 51"/>
          <p:cNvSpPr/>
          <p:nvPr/>
        </p:nvSpPr>
        <p:spPr bwMode="auto">
          <a:xfrm>
            <a:off x="9703033" y="2200828"/>
            <a:ext cx="1287078" cy="1040619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15" name="TextBox 52"/>
          <p:cNvSpPr txBox="1"/>
          <p:nvPr/>
        </p:nvSpPr>
        <p:spPr>
          <a:xfrm>
            <a:off x="774313" y="3855077"/>
            <a:ext cx="2270062" cy="484748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6" name="TextBox 53"/>
          <p:cNvSpPr txBox="1"/>
          <p:nvPr/>
        </p:nvSpPr>
        <p:spPr>
          <a:xfrm>
            <a:off x="3537603" y="3855077"/>
            <a:ext cx="2270062" cy="484748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7" name="TextBox 54"/>
          <p:cNvSpPr txBox="1"/>
          <p:nvPr/>
        </p:nvSpPr>
        <p:spPr>
          <a:xfrm>
            <a:off x="6300893" y="3855077"/>
            <a:ext cx="2270062" cy="484748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8" name="TextBox 55"/>
          <p:cNvSpPr txBox="1"/>
          <p:nvPr/>
        </p:nvSpPr>
        <p:spPr>
          <a:xfrm>
            <a:off x="9135042" y="3855077"/>
            <a:ext cx="2270062" cy="484748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rmAutofit fontScale="85000" lnSpcReduction="100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9" name="Rectangle: Rounded Corners 57"/>
          <p:cNvSpPr/>
          <p:nvPr/>
        </p:nvSpPr>
        <p:spPr>
          <a:xfrm>
            <a:off x="774313" y="4454625"/>
            <a:ext cx="2270061" cy="1136537"/>
          </a:xfrm>
          <a:prstGeom prst="roundRect">
            <a:avLst>
              <a:gd name="adj" fmla="val 5000"/>
            </a:avLst>
          </a:prstGeom>
          <a:solidFill>
            <a:srgbClr val="FFBA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0" name="TextBox 59"/>
          <p:cNvSpPr txBox="1"/>
          <p:nvPr/>
        </p:nvSpPr>
        <p:spPr>
          <a:xfrm>
            <a:off x="854515" y="4936958"/>
            <a:ext cx="2129632" cy="507831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rgbClr val="FFFFFF"/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1" name="TextBox 58"/>
          <p:cNvSpPr txBox="1"/>
          <p:nvPr/>
        </p:nvSpPr>
        <p:spPr>
          <a:xfrm>
            <a:off x="1303778" y="4582798"/>
            <a:ext cx="1231106" cy="246221"/>
          </a:xfrm>
          <a:prstGeom prst="rect">
            <a:avLst/>
          </a:prstGeom>
          <a:noFill/>
        </p:spPr>
        <p:txBody>
          <a:bodyPr wrap="none" lIns="0" tIns="0" rIns="0" bIns="0" anchor="ctr" anchorCtr="0">
            <a:noAutofit/>
          </a:bodyPr>
          <a:lstStyle/>
          <a:p>
            <a:pPr algn="ctr"/>
            <a:r>
              <a:rPr lang="zh-CN" altLang="en-US" b="1" dirty="0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  <a:endParaRPr lang="zh-CN" altLang="en-US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2" name="Rectangle: Rounded Corners 62"/>
          <p:cNvSpPr/>
          <p:nvPr/>
        </p:nvSpPr>
        <p:spPr>
          <a:xfrm>
            <a:off x="3537603" y="4454625"/>
            <a:ext cx="2270061" cy="1136537"/>
          </a:xfrm>
          <a:prstGeom prst="roundRect">
            <a:avLst>
              <a:gd name="adj" fmla="val 5000"/>
            </a:avLst>
          </a:prstGeom>
          <a:solidFill>
            <a:srgbClr val="2236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3" name="TextBox 64"/>
          <p:cNvSpPr txBox="1"/>
          <p:nvPr/>
        </p:nvSpPr>
        <p:spPr>
          <a:xfrm>
            <a:off x="3617804" y="4936958"/>
            <a:ext cx="2129632" cy="507831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rgbClr val="FFFFFF"/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4" name="Rectangle: Rounded Corners 67"/>
          <p:cNvSpPr/>
          <p:nvPr/>
        </p:nvSpPr>
        <p:spPr>
          <a:xfrm>
            <a:off x="6300893" y="4467895"/>
            <a:ext cx="2270061" cy="1136537"/>
          </a:xfrm>
          <a:prstGeom prst="roundRect">
            <a:avLst>
              <a:gd name="adj" fmla="val 5000"/>
            </a:avLst>
          </a:prstGeom>
          <a:solidFill>
            <a:srgbClr val="FFBA1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5" name="TextBox 69"/>
          <p:cNvSpPr txBox="1"/>
          <p:nvPr/>
        </p:nvSpPr>
        <p:spPr>
          <a:xfrm>
            <a:off x="6381095" y="4936958"/>
            <a:ext cx="2129632" cy="507831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rgbClr val="FFFFFF"/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6" name="Rectangle: Rounded Corners 72"/>
          <p:cNvSpPr/>
          <p:nvPr/>
        </p:nvSpPr>
        <p:spPr>
          <a:xfrm>
            <a:off x="9135042" y="4447992"/>
            <a:ext cx="2270061" cy="1136537"/>
          </a:xfrm>
          <a:prstGeom prst="roundRect">
            <a:avLst>
              <a:gd name="adj" fmla="val 5000"/>
            </a:avLst>
          </a:prstGeom>
          <a:solidFill>
            <a:srgbClr val="2236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7" name="TextBox 74"/>
          <p:cNvSpPr txBox="1"/>
          <p:nvPr/>
        </p:nvSpPr>
        <p:spPr>
          <a:xfrm>
            <a:off x="9215243" y="4936958"/>
            <a:ext cx="2129632" cy="507831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>
                <a:solidFill>
                  <a:srgbClr val="FFFFFF"/>
                </a:solidFill>
                <a:cs typeface="+mn-ea"/>
                <a:sym typeface="+mn-lt"/>
              </a:rPr>
              <a:t>此部分内容作为文字排版占位显示 （建议使用主题字体）</a:t>
            </a:r>
            <a:endParaRPr lang="zh-CN" altLang="en-US" sz="12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8" name="TextBox 81"/>
          <p:cNvSpPr txBox="1"/>
          <p:nvPr/>
        </p:nvSpPr>
        <p:spPr>
          <a:xfrm>
            <a:off x="4067067" y="4582798"/>
            <a:ext cx="1231106" cy="246221"/>
          </a:xfrm>
          <a:prstGeom prst="rect">
            <a:avLst/>
          </a:prstGeom>
          <a:noFill/>
        </p:spPr>
        <p:txBody>
          <a:bodyPr wrap="none" lIns="0" tIns="0" rIns="0" bIns="0" anchor="ctr" anchorCtr="1">
            <a:noAutofit/>
          </a:bodyPr>
          <a:lstStyle/>
          <a:p>
            <a:pPr algn="ctr"/>
            <a:r>
              <a:rPr lang="zh-CN" altLang="en-US" b="1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  <a:endParaRPr lang="zh-CN" altLang="en-US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29" name="TextBox 82"/>
          <p:cNvSpPr txBox="1"/>
          <p:nvPr/>
        </p:nvSpPr>
        <p:spPr>
          <a:xfrm>
            <a:off x="6830358" y="4582798"/>
            <a:ext cx="1231106" cy="246221"/>
          </a:xfrm>
          <a:prstGeom prst="rect">
            <a:avLst/>
          </a:prstGeom>
          <a:noFill/>
        </p:spPr>
        <p:txBody>
          <a:bodyPr wrap="none" lIns="0" tIns="0" rIns="0" bIns="0" anchor="ctr" anchorCtr="1">
            <a:noAutofit/>
          </a:bodyPr>
          <a:lstStyle/>
          <a:p>
            <a:pPr algn="ctr"/>
            <a:r>
              <a:rPr lang="zh-CN" altLang="en-US" b="1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  <a:endParaRPr lang="zh-CN" altLang="en-US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0" name="TextBox 83"/>
          <p:cNvSpPr txBox="1"/>
          <p:nvPr/>
        </p:nvSpPr>
        <p:spPr>
          <a:xfrm>
            <a:off x="9664506" y="4582798"/>
            <a:ext cx="1231106" cy="246221"/>
          </a:xfrm>
          <a:prstGeom prst="rect">
            <a:avLst/>
          </a:prstGeom>
          <a:noFill/>
        </p:spPr>
        <p:txBody>
          <a:bodyPr wrap="none" lIns="0" tIns="0" rIns="0" bIns="0" anchor="ctr" anchorCtr="1">
            <a:noAutofit/>
          </a:bodyPr>
          <a:lstStyle/>
          <a:p>
            <a:pPr algn="ctr"/>
            <a:r>
              <a:rPr lang="zh-CN" altLang="en-US" b="1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  <a:endParaRPr lang="zh-CN" altLang="en-US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1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2.5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竞争分析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2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2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2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2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2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2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2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2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0" dur="2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1" dur="2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5" dur="2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6" dur="2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0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1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2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2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0" dur="2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1" dur="2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5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6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5" dur="2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6" dur="2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12" grpId="0" animBg="1"/>
          <p:bldP spid="113" grpId="0" animBg="1"/>
          <p:bldP spid="114" grpId="0" animBg="1"/>
          <p:bldP spid="115" grpId="0"/>
          <p:bldP spid="116" grpId="0"/>
          <p:bldP spid="117" grpId="0"/>
          <p:bldP spid="118" grpId="0"/>
          <p:bldP spid="119" grpId="0" animBg="1"/>
          <p:bldP spid="120" grpId="0"/>
          <p:bldP spid="121" grpId="0"/>
          <p:bldP spid="122" grpId="0" animBg="1"/>
          <p:bldP spid="123" grpId="0"/>
          <p:bldP spid="124" grpId="0" animBg="1"/>
          <p:bldP spid="125" grpId="0"/>
          <p:bldP spid="126" grpId="0" animBg="1"/>
          <p:bldP spid="127" grpId="0"/>
          <p:bldP spid="128" grpId="0"/>
          <p:bldP spid="129" grpId="0"/>
          <p:bldP spid="13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2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2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2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2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2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2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2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2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2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9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2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2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1" grpId="0" animBg="1"/>
          <p:bldP spid="112" grpId="0" animBg="1"/>
          <p:bldP spid="113" grpId="0" animBg="1"/>
          <p:bldP spid="114" grpId="0" animBg="1"/>
          <p:bldP spid="115" grpId="0"/>
          <p:bldP spid="116" grpId="0"/>
          <p:bldP spid="117" grpId="0"/>
          <p:bldP spid="118" grpId="0"/>
          <p:bldP spid="119" grpId="0" animBg="1"/>
          <p:bldP spid="120" grpId="0"/>
          <p:bldP spid="121" grpId="0"/>
          <p:bldP spid="122" grpId="0" animBg="1"/>
          <p:bldP spid="123" grpId="0"/>
          <p:bldP spid="124" grpId="0" animBg="1"/>
          <p:bldP spid="125" grpId="0"/>
          <p:bldP spid="126" grpId="0" animBg="1"/>
          <p:bldP spid="127" grpId="0"/>
          <p:bldP spid="128" grpId="0"/>
          <p:bldP spid="129" grpId="0"/>
          <p:bldP spid="130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2667000" y="-2667001"/>
            <a:ext cx="6858001" cy="12192002"/>
          </a:xfrm>
          <a:prstGeom prst="rect">
            <a:avLst/>
          </a:prstGeom>
        </p:spPr>
      </p:pic>
      <p:sp>
        <p:nvSpPr>
          <p:cNvPr id="5" name="Rectangle 5"/>
          <p:cNvSpPr/>
          <p:nvPr/>
        </p:nvSpPr>
        <p:spPr bwMode="auto">
          <a:xfrm rot="18840317">
            <a:off x="3315794" y="-386791"/>
            <a:ext cx="72008" cy="6858000"/>
          </a:xfrm>
          <a:prstGeom prst="rect">
            <a:avLst/>
          </a:prstGeom>
          <a:solidFill>
            <a:srgbClr val="FFD145"/>
          </a:solidFill>
          <a:ln w="19050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rot="2685275">
            <a:off x="-2295030" y="1475118"/>
            <a:ext cx="6310837" cy="937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6000"/>
              </a:lnSpc>
            </a:pPr>
            <a:r>
              <a:rPr lang="en-US" altLang="zh-CN" sz="8800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Part 03</a:t>
            </a:r>
            <a:endParaRPr lang="en-US" altLang="zh-CN" sz="8800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5840292" y="3053095"/>
            <a:ext cx="3262432" cy="751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整体规划</a:t>
            </a:r>
            <a:endParaRPr lang="zh-CN" altLang="en-US" sz="6000" spc="3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5998527" y="3804904"/>
            <a:ext cx="5063173" cy="932563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出色的计划摘要，与筹集资金最相干细节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Excellent plan summary, the most coherent and funding details.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Freeform: Shape 13"/>
          <p:cNvSpPr/>
          <p:nvPr/>
        </p:nvSpPr>
        <p:spPr bwMode="auto">
          <a:xfrm>
            <a:off x="6083776" y="3732340"/>
            <a:ext cx="555357" cy="555357"/>
          </a:xfrm>
          <a:custGeom>
            <a:avLst/>
            <a:gdLst>
              <a:gd name="T0" fmla="*/ 173 w 346"/>
              <a:gd name="T1" fmla="*/ 324 h 346"/>
              <a:gd name="T2" fmla="*/ 201 w 346"/>
              <a:gd name="T3" fmla="*/ 321 h 346"/>
              <a:gd name="T4" fmla="*/ 211 w 346"/>
              <a:gd name="T5" fmla="*/ 345 h 346"/>
              <a:gd name="T6" fmla="*/ 271 w 346"/>
              <a:gd name="T7" fmla="*/ 320 h 346"/>
              <a:gd name="T8" fmla="*/ 260 w 346"/>
              <a:gd name="T9" fmla="*/ 296 h 346"/>
              <a:gd name="T10" fmla="*/ 298 w 346"/>
              <a:gd name="T11" fmla="*/ 258 h 346"/>
              <a:gd name="T12" fmla="*/ 322 w 346"/>
              <a:gd name="T13" fmla="*/ 268 h 346"/>
              <a:gd name="T14" fmla="*/ 346 w 346"/>
              <a:gd name="T15" fmla="*/ 208 h 346"/>
              <a:gd name="T16" fmla="*/ 322 w 346"/>
              <a:gd name="T17" fmla="*/ 198 h 346"/>
              <a:gd name="T18" fmla="*/ 321 w 346"/>
              <a:gd name="T19" fmla="*/ 145 h 346"/>
              <a:gd name="T20" fmla="*/ 345 w 346"/>
              <a:gd name="T21" fmla="*/ 135 h 346"/>
              <a:gd name="T22" fmla="*/ 320 w 346"/>
              <a:gd name="T23" fmla="*/ 75 h 346"/>
              <a:gd name="T24" fmla="*/ 296 w 346"/>
              <a:gd name="T25" fmla="*/ 85 h 346"/>
              <a:gd name="T26" fmla="*/ 258 w 346"/>
              <a:gd name="T27" fmla="*/ 48 h 346"/>
              <a:gd name="T28" fmla="*/ 268 w 346"/>
              <a:gd name="T29" fmla="*/ 24 h 346"/>
              <a:gd name="T30" fmla="*/ 208 w 346"/>
              <a:gd name="T31" fmla="*/ 0 h 346"/>
              <a:gd name="T32" fmla="*/ 198 w 346"/>
              <a:gd name="T33" fmla="*/ 24 h 346"/>
              <a:gd name="T34" fmla="*/ 173 w 346"/>
              <a:gd name="T35" fmla="*/ 22 h 346"/>
              <a:gd name="T36" fmla="*/ 173 w 346"/>
              <a:gd name="T37" fmla="*/ 45 h 346"/>
              <a:gd name="T38" fmla="*/ 291 w 346"/>
              <a:gd name="T39" fmla="*/ 123 h 346"/>
              <a:gd name="T40" fmla="*/ 223 w 346"/>
              <a:gd name="T41" fmla="*/ 291 h 346"/>
              <a:gd name="T42" fmla="*/ 173 w 346"/>
              <a:gd name="T43" fmla="*/ 301 h 346"/>
              <a:gd name="T44" fmla="*/ 173 w 346"/>
              <a:gd name="T45" fmla="*/ 301 h 346"/>
              <a:gd name="T46" fmla="*/ 173 w 346"/>
              <a:gd name="T47" fmla="*/ 324 h 346"/>
              <a:gd name="T48" fmla="*/ 25 w 346"/>
              <a:gd name="T49" fmla="*/ 201 h 346"/>
              <a:gd name="T50" fmla="*/ 0 w 346"/>
              <a:gd name="T51" fmla="*/ 211 h 346"/>
              <a:gd name="T52" fmla="*/ 26 w 346"/>
              <a:gd name="T53" fmla="*/ 271 h 346"/>
              <a:gd name="T54" fmla="*/ 50 w 346"/>
              <a:gd name="T55" fmla="*/ 261 h 346"/>
              <a:gd name="T56" fmla="*/ 88 w 346"/>
              <a:gd name="T57" fmla="*/ 298 h 346"/>
              <a:gd name="T58" fmla="*/ 78 w 346"/>
              <a:gd name="T59" fmla="*/ 322 h 346"/>
              <a:gd name="T60" fmla="*/ 138 w 346"/>
              <a:gd name="T61" fmla="*/ 346 h 346"/>
              <a:gd name="T62" fmla="*/ 148 w 346"/>
              <a:gd name="T63" fmla="*/ 322 h 346"/>
              <a:gd name="T64" fmla="*/ 173 w 346"/>
              <a:gd name="T65" fmla="*/ 324 h 346"/>
              <a:gd name="T66" fmla="*/ 173 w 346"/>
              <a:gd name="T67" fmla="*/ 301 h 346"/>
              <a:gd name="T68" fmla="*/ 55 w 346"/>
              <a:gd name="T69" fmla="*/ 223 h 346"/>
              <a:gd name="T70" fmla="*/ 123 w 346"/>
              <a:gd name="T71" fmla="*/ 55 h 346"/>
              <a:gd name="T72" fmla="*/ 123 w 346"/>
              <a:gd name="T73" fmla="*/ 55 h 346"/>
              <a:gd name="T74" fmla="*/ 173 w 346"/>
              <a:gd name="T75" fmla="*/ 45 h 346"/>
              <a:gd name="T76" fmla="*/ 173 w 346"/>
              <a:gd name="T77" fmla="*/ 45 h 346"/>
              <a:gd name="T78" fmla="*/ 173 w 346"/>
              <a:gd name="T79" fmla="*/ 22 h 346"/>
              <a:gd name="T80" fmla="*/ 145 w 346"/>
              <a:gd name="T81" fmla="*/ 25 h 346"/>
              <a:gd name="T82" fmla="*/ 135 w 346"/>
              <a:gd name="T83" fmla="*/ 1 h 346"/>
              <a:gd name="T84" fmla="*/ 75 w 346"/>
              <a:gd name="T85" fmla="*/ 26 h 346"/>
              <a:gd name="T86" fmla="*/ 85 w 346"/>
              <a:gd name="T87" fmla="*/ 50 h 346"/>
              <a:gd name="T88" fmla="*/ 48 w 346"/>
              <a:gd name="T89" fmla="*/ 88 h 346"/>
              <a:gd name="T90" fmla="*/ 24 w 346"/>
              <a:gd name="T91" fmla="*/ 78 h 346"/>
              <a:gd name="T92" fmla="*/ 0 w 346"/>
              <a:gd name="T93" fmla="*/ 138 h 346"/>
              <a:gd name="T94" fmla="*/ 24 w 346"/>
              <a:gd name="T95" fmla="*/ 148 h 346"/>
              <a:gd name="T96" fmla="*/ 25 w 346"/>
              <a:gd name="T97" fmla="*/ 201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6" h="346">
                <a:moveTo>
                  <a:pt x="173" y="324"/>
                </a:moveTo>
                <a:cubicBezTo>
                  <a:pt x="182" y="324"/>
                  <a:pt x="192" y="323"/>
                  <a:pt x="201" y="321"/>
                </a:cubicBezTo>
                <a:cubicBezTo>
                  <a:pt x="211" y="345"/>
                  <a:pt x="211" y="345"/>
                  <a:pt x="211" y="345"/>
                </a:cubicBezTo>
                <a:cubicBezTo>
                  <a:pt x="271" y="320"/>
                  <a:pt x="271" y="320"/>
                  <a:pt x="271" y="320"/>
                </a:cubicBezTo>
                <a:cubicBezTo>
                  <a:pt x="260" y="296"/>
                  <a:pt x="260" y="296"/>
                  <a:pt x="260" y="296"/>
                </a:cubicBezTo>
                <a:cubicBezTo>
                  <a:pt x="275" y="286"/>
                  <a:pt x="287" y="273"/>
                  <a:pt x="298" y="258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46" y="208"/>
                  <a:pt x="346" y="208"/>
                  <a:pt x="346" y="208"/>
                </a:cubicBezTo>
                <a:cubicBezTo>
                  <a:pt x="322" y="198"/>
                  <a:pt x="322" y="198"/>
                  <a:pt x="322" y="198"/>
                </a:cubicBezTo>
                <a:cubicBezTo>
                  <a:pt x="325" y="180"/>
                  <a:pt x="324" y="163"/>
                  <a:pt x="321" y="145"/>
                </a:cubicBezTo>
                <a:cubicBezTo>
                  <a:pt x="345" y="135"/>
                  <a:pt x="345" y="135"/>
                  <a:pt x="345" y="135"/>
                </a:cubicBezTo>
                <a:cubicBezTo>
                  <a:pt x="320" y="75"/>
                  <a:pt x="320" y="75"/>
                  <a:pt x="320" y="75"/>
                </a:cubicBezTo>
                <a:cubicBezTo>
                  <a:pt x="296" y="85"/>
                  <a:pt x="296" y="85"/>
                  <a:pt x="296" y="85"/>
                </a:cubicBezTo>
                <a:cubicBezTo>
                  <a:pt x="285" y="71"/>
                  <a:pt x="273" y="58"/>
                  <a:pt x="258" y="48"/>
                </a:cubicBezTo>
                <a:cubicBezTo>
                  <a:pt x="268" y="24"/>
                  <a:pt x="268" y="24"/>
                  <a:pt x="268" y="24"/>
                </a:cubicBezTo>
                <a:cubicBezTo>
                  <a:pt x="208" y="0"/>
                  <a:pt x="208" y="0"/>
                  <a:pt x="208" y="0"/>
                </a:cubicBezTo>
                <a:cubicBezTo>
                  <a:pt x="198" y="24"/>
                  <a:pt x="198" y="24"/>
                  <a:pt x="198" y="24"/>
                </a:cubicBezTo>
                <a:cubicBezTo>
                  <a:pt x="190" y="23"/>
                  <a:pt x="181" y="22"/>
                  <a:pt x="173" y="22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224" y="45"/>
                  <a:pt x="271" y="75"/>
                  <a:pt x="291" y="123"/>
                </a:cubicBezTo>
                <a:cubicBezTo>
                  <a:pt x="318" y="188"/>
                  <a:pt x="288" y="263"/>
                  <a:pt x="223" y="291"/>
                </a:cubicBezTo>
                <a:cubicBezTo>
                  <a:pt x="207" y="298"/>
                  <a:pt x="190" y="301"/>
                  <a:pt x="173" y="301"/>
                </a:cubicBezTo>
                <a:cubicBezTo>
                  <a:pt x="173" y="301"/>
                  <a:pt x="173" y="301"/>
                  <a:pt x="173" y="301"/>
                </a:cubicBezTo>
                <a:lnTo>
                  <a:pt x="173" y="324"/>
                </a:lnTo>
                <a:close/>
                <a:moveTo>
                  <a:pt x="25" y="201"/>
                </a:moveTo>
                <a:cubicBezTo>
                  <a:pt x="0" y="211"/>
                  <a:pt x="0" y="211"/>
                  <a:pt x="0" y="211"/>
                </a:cubicBezTo>
                <a:cubicBezTo>
                  <a:pt x="26" y="271"/>
                  <a:pt x="26" y="271"/>
                  <a:pt x="26" y="271"/>
                </a:cubicBezTo>
                <a:cubicBezTo>
                  <a:pt x="50" y="261"/>
                  <a:pt x="50" y="261"/>
                  <a:pt x="50" y="261"/>
                </a:cubicBezTo>
                <a:cubicBezTo>
                  <a:pt x="60" y="275"/>
                  <a:pt x="73" y="288"/>
                  <a:pt x="88" y="298"/>
                </a:cubicBezTo>
                <a:cubicBezTo>
                  <a:pt x="78" y="322"/>
                  <a:pt x="78" y="322"/>
                  <a:pt x="78" y="322"/>
                </a:cubicBezTo>
                <a:cubicBezTo>
                  <a:pt x="138" y="346"/>
                  <a:pt x="138" y="346"/>
                  <a:pt x="138" y="346"/>
                </a:cubicBezTo>
                <a:cubicBezTo>
                  <a:pt x="148" y="322"/>
                  <a:pt x="148" y="322"/>
                  <a:pt x="148" y="322"/>
                </a:cubicBezTo>
                <a:cubicBezTo>
                  <a:pt x="156" y="323"/>
                  <a:pt x="164" y="324"/>
                  <a:pt x="173" y="324"/>
                </a:cubicBezTo>
                <a:cubicBezTo>
                  <a:pt x="173" y="301"/>
                  <a:pt x="173" y="301"/>
                  <a:pt x="173" y="301"/>
                </a:cubicBezTo>
                <a:cubicBezTo>
                  <a:pt x="121" y="301"/>
                  <a:pt x="75" y="271"/>
                  <a:pt x="55" y="223"/>
                </a:cubicBezTo>
                <a:cubicBezTo>
                  <a:pt x="27" y="158"/>
                  <a:pt x="58" y="83"/>
                  <a:pt x="123" y="55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9" y="48"/>
                  <a:pt x="155" y="45"/>
                  <a:pt x="173" y="45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63" y="22"/>
                  <a:pt x="154" y="23"/>
                  <a:pt x="145" y="25"/>
                </a:cubicBezTo>
                <a:cubicBezTo>
                  <a:pt x="135" y="1"/>
                  <a:pt x="135" y="1"/>
                  <a:pt x="135" y="1"/>
                </a:cubicBezTo>
                <a:cubicBezTo>
                  <a:pt x="75" y="26"/>
                  <a:pt x="75" y="26"/>
                  <a:pt x="75" y="26"/>
                </a:cubicBezTo>
                <a:cubicBezTo>
                  <a:pt x="85" y="50"/>
                  <a:pt x="85" y="50"/>
                  <a:pt x="85" y="50"/>
                </a:cubicBezTo>
                <a:cubicBezTo>
                  <a:pt x="71" y="60"/>
                  <a:pt x="58" y="73"/>
                  <a:pt x="48" y="88"/>
                </a:cubicBezTo>
                <a:cubicBezTo>
                  <a:pt x="24" y="78"/>
                  <a:pt x="24" y="78"/>
                  <a:pt x="24" y="78"/>
                </a:cubicBezTo>
                <a:cubicBezTo>
                  <a:pt x="0" y="138"/>
                  <a:pt x="0" y="138"/>
                  <a:pt x="0" y="13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1" y="166"/>
                  <a:pt x="21" y="183"/>
                  <a:pt x="25" y="201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0" name="Freeform: Shape 14"/>
          <p:cNvSpPr/>
          <p:nvPr/>
        </p:nvSpPr>
        <p:spPr bwMode="auto">
          <a:xfrm>
            <a:off x="8765262" y="3732340"/>
            <a:ext cx="555357" cy="555357"/>
          </a:xfrm>
          <a:custGeom>
            <a:avLst/>
            <a:gdLst>
              <a:gd name="T0" fmla="*/ 173 w 346"/>
              <a:gd name="T1" fmla="*/ 324 h 346"/>
              <a:gd name="T2" fmla="*/ 201 w 346"/>
              <a:gd name="T3" fmla="*/ 321 h 346"/>
              <a:gd name="T4" fmla="*/ 211 w 346"/>
              <a:gd name="T5" fmla="*/ 345 h 346"/>
              <a:gd name="T6" fmla="*/ 271 w 346"/>
              <a:gd name="T7" fmla="*/ 320 h 346"/>
              <a:gd name="T8" fmla="*/ 260 w 346"/>
              <a:gd name="T9" fmla="*/ 296 h 346"/>
              <a:gd name="T10" fmla="*/ 298 w 346"/>
              <a:gd name="T11" fmla="*/ 258 h 346"/>
              <a:gd name="T12" fmla="*/ 322 w 346"/>
              <a:gd name="T13" fmla="*/ 268 h 346"/>
              <a:gd name="T14" fmla="*/ 346 w 346"/>
              <a:gd name="T15" fmla="*/ 208 h 346"/>
              <a:gd name="T16" fmla="*/ 322 w 346"/>
              <a:gd name="T17" fmla="*/ 198 h 346"/>
              <a:gd name="T18" fmla="*/ 321 w 346"/>
              <a:gd name="T19" fmla="*/ 145 h 346"/>
              <a:gd name="T20" fmla="*/ 345 w 346"/>
              <a:gd name="T21" fmla="*/ 135 h 346"/>
              <a:gd name="T22" fmla="*/ 320 w 346"/>
              <a:gd name="T23" fmla="*/ 75 h 346"/>
              <a:gd name="T24" fmla="*/ 296 w 346"/>
              <a:gd name="T25" fmla="*/ 85 h 346"/>
              <a:gd name="T26" fmla="*/ 258 w 346"/>
              <a:gd name="T27" fmla="*/ 48 h 346"/>
              <a:gd name="T28" fmla="*/ 268 w 346"/>
              <a:gd name="T29" fmla="*/ 24 h 346"/>
              <a:gd name="T30" fmla="*/ 208 w 346"/>
              <a:gd name="T31" fmla="*/ 0 h 346"/>
              <a:gd name="T32" fmla="*/ 198 w 346"/>
              <a:gd name="T33" fmla="*/ 24 h 346"/>
              <a:gd name="T34" fmla="*/ 173 w 346"/>
              <a:gd name="T35" fmla="*/ 22 h 346"/>
              <a:gd name="T36" fmla="*/ 173 w 346"/>
              <a:gd name="T37" fmla="*/ 45 h 346"/>
              <a:gd name="T38" fmla="*/ 291 w 346"/>
              <a:gd name="T39" fmla="*/ 123 h 346"/>
              <a:gd name="T40" fmla="*/ 223 w 346"/>
              <a:gd name="T41" fmla="*/ 291 h 346"/>
              <a:gd name="T42" fmla="*/ 173 w 346"/>
              <a:gd name="T43" fmla="*/ 301 h 346"/>
              <a:gd name="T44" fmla="*/ 173 w 346"/>
              <a:gd name="T45" fmla="*/ 301 h 346"/>
              <a:gd name="T46" fmla="*/ 173 w 346"/>
              <a:gd name="T47" fmla="*/ 324 h 346"/>
              <a:gd name="T48" fmla="*/ 25 w 346"/>
              <a:gd name="T49" fmla="*/ 201 h 346"/>
              <a:gd name="T50" fmla="*/ 0 w 346"/>
              <a:gd name="T51" fmla="*/ 211 h 346"/>
              <a:gd name="T52" fmla="*/ 26 w 346"/>
              <a:gd name="T53" fmla="*/ 271 h 346"/>
              <a:gd name="T54" fmla="*/ 50 w 346"/>
              <a:gd name="T55" fmla="*/ 261 h 346"/>
              <a:gd name="T56" fmla="*/ 88 w 346"/>
              <a:gd name="T57" fmla="*/ 298 h 346"/>
              <a:gd name="T58" fmla="*/ 78 w 346"/>
              <a:gd name="T59" fmla="*/ 322 h 346"/>
              <a:gd name="T60" fmla="*/ 138 w 346"/>
              <a:gd name="T61" fmla="*/ 346 h 346"/>
              <a:gd name="T62" fmla="*/ 148 w 346"/>
              <a:gd name="T63" fmla="*/ 322 h 346"/>
              <a:gd name="T64" fmla="*/ 173 w 346"/>
              <a:gd name="T65" fmla="*/ 324 h 346"/>
              <a:gd name="T66" fmla="*/ 173 w 346"/>
              <a:gd name="T67" fmla="*/ 301 h 346"/>
              <a:gd name="T68" fmla="*/ 55 w 346"/>
              <a:gd name="T69" fmla="*/ 223 h 346"/>
              <a:gd name="T70" fmla="*/ 123 w 346"/>
              <a:gd name="T71" fmla="*/ 55 h 346"/>
              <a:gd name="T72" fmla="*/ 123 w 346"/>
              <a:gd name="T73" fmla="*/ 55 h 346"/>
              <a:gd name="T74" fmla="*/ 173 w 346"/>
              <a:gd name="T75" fmla="*/ 45 h 346"/>
              <a:gd name="T76" fmla="*/ 173 w 346"/>
              <a:gd name="T77" fmla="*/ 45 h 346"/>
              <a:gd name="T78" fmla="*/ 173 w 346"/>
              <a:gd name="T79" fmla="*/ 22 h 346"/>
              <a:gd name="T80" fmla="*/ 145 w 346"/>
              <a:gd name="T81" fmla="*/ 25 h 346"/>
              <a:gd name="T82" fmla="*/ 135 w 346"/>
              <a:gd name="T83" fmla="*/ 1 h 346"/>
              <a:gd name="T84" fmla="*/ 75 w 346"/>
              <a:gd name="T85" fmla="*/ 26 h 346"/>
              <a:gd name="T86" fmla="*/ 85 w 346"/>
              <a:gd name="T87" fmla="*/ 50 h 346"/>
              <a:gd name="T88" fmla="*/ 48 w 346"/>
              <a:gd name="T89" fmla="*/ 88 h 346"/>
              <a:gd name="T90" fmla="*/ 24 w 346"/>
              <a:gd name="T91" fmla="*/ 78 h 346"/>
              <a:gd name="T92" fmla="*/ 0 w 346"/>
              <a:gd name="T93" fmla="*/ 138 h 346"/>
              <a:gd name="T94" fmla="*/ 24 w 346"/>
              <a:gd name="T95" fmla="*/ 148 h 346"/>
              <a:gd name="T96" fmla="*/ 25 w 346"/>
              <a:gd name="T97" fmla="*/ 201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6" h="346">
                <a:moveTo>
                  <a:pt x="173" y="324"/>
                </a:moveTo>
                <a:cubicBezTo>
                  <a:pt x="182" y="324"/>
                  <a:pt x="192" y="323"/>
                  <a:pt x="201" y="321"/>
                </a:cubicBezTo>
                <a:cubicBezTo>
                  <a:pt x="211" y="345"/>
                  <a:pt x="211" y="345"/>
                  <a:pt x="211" y="345"/>
                </a:cubicBezTo>
                <a:cubicBezTo>
                  <a:pt x="271" y="320"/>
                  <a:pt x="271" y="320"/>
                  <a:pt x="271" y="320"/>
                </a:cubicBezTo>
                <a:cubicBezTo>
                  <a:pt x="260" y="296"/>
                  <a:pt x="260" y="296"/>
                  <a:pt x="260" y="296"/>
                </a:cubicBezTo>
                <a:cubicBezTo>
                  <a:pt x="275" y="286"/>
                  <a:pt x="287" y="273"/>
                  <a:pt x="298" y="258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46" y="208"/>
                  <a:pt x="346" y="208"/>
                  <a:pt x="346" y="208"/>
                </a:cubicBezTo>
                <a:cubicBezTo>
                  <a:pt x="322" y="198"/>
                  <a:pt x="322" y="198"/>
                  <a:pt x="322" y="198"/>
                </a:cubicBezTo>
                <a:cubicBezTo>
                  <a:pt x="325" y="180"/>
                  <a:pt x="324" y="163"/>
                  <a:pt x="321" y="145"/>
                </a:cubicBezTo>
                <a:cubicBezTo>
                  <a:pt x="345" y="135"/>
                  <a:pt x="345" y="135"/>
                  <a:pt x="345" y="135"/>
                </a:cubicBezTo>
                <a:cubicBezTo>
                  <a:pt x="320" y="75"/>
                  <a:pt x="320" y="75"/>
                  <a:pt x="320" y="75"/>
                </a:cubicBezTo>
                <a:cubicBezTo>
                  <a:pt x="296" y="85"/>
                  <a:pt x="296" y="85"/>
                  <a:pt x="296" y="85"/>
                </a:cubicBezTo>
                <a:cubicBezTo>
                  <a:pt x="285" y="71"/>
                  <a:pt x="273" y="58"/>
                  <a:pt x="258" y="48"/>
                </a:cubicBezTo>
                <a:cubicBezTo>
                  <a:pt x="268" y="24"/>
                  <a:pt x="268" y="24"/>
                  <a:pt x="268" y="24"/>
                </a:cubicBezTo>
                <a:cubicBezTo>
                  <a:pt x="208" y="0"/>
                  <a:pt x="208" y="0"/>
                  <a:pt x="208" y="0"/>
                </a:cubicBezTo>
                <a:cubicBezTo>
                  <a:pt x="198" y="24"/>
                  <a:pt x="198" y="24"/>
                  <a:pt x="198" y="24"/>
                </a:cubicBezTo>
                <a:cubicBezTo>
                  <a:pt x="190" y="23"/>
                  <a:pt x="181" y="22"/>
                  <a:pt x="173" y="22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224" y="45"/>
                  <a:pt x="271" y="75"/>
                  <a:pt x="291" y="123"/>
                </a:cubicBezTo>
                <a:cubicBezTo>
                  <a:pt x="318" y="188"/>
                  <a:pt x="288" y="263"/>
                  <a:pt x="223" y="291"/>
                </a:cubicBezTo>
                <a:cubicBezTo>
                  <a:pt x="207" y="298"/>
                  <a:pt x="190" y="301"/>
                  <a:pt x="173" y="301"/>
                </a:cubicBezTo>
                <a:cubicBezTo>
                  <a:pt x="173" y="301"/>
                  <a:pt x="173" y="301"/>
                  <a:pt x="173" y="301"/>
                </a:cubicBezTo>
                <a:lnTo>
                  <a:pt x="173" y="324"/>
                </a:lnTo>
                <a:close/>
                <a:moveTo>
                  <a:pt x="25" y="201"/>
                </a:moveTo>
                <a:cubicBezTo>
                  <a:pt x="0" y="211"/>
                  <a:pt x="0" y="211"/>
                  <a:pt x="0" y="211"/>
                </a:cubicBezTo>
                <a:cubicBezTo>
                  <a:pt x="26" y="271"/>
                  <a:pt x="26" y="271"/>
                  <a:pt x="26" y="271"/>
                </a:cubicBezTo>
                <a:cubicBezTo>
                  <a:pt x="50" y="261"/>
                  <a:pt x="50" y="261"/>
                  <a:pt x="50" y="261"/>
                </a:cubicBezTo>
                <a:cubicBezTo>
                  <a:pt x="60" y="275"/>
                  <a:pt x="73" y="288"/>
                  <a:pt x="88" y="298"/>
                </a:cubicBezTo>
                <a:cubicBezTo>
                  <a:pt x="78" y="322"/>
                  <a:pt x="78" y="322"/>
                  <a:pt x="78" y="322"/>
                </a:cubicBezTo>
                <a:cubicBezTo>
                  <a:pt x="138" y="346"/>
                  <a:pt x="138" y="346"/>
                  <a:pt x="138" y="346"/>
                </a:cubicBezTo>
                <a:cubicBezTo>
                  <a:pt x="148" y="322"/>
                  <a:pt x="148" y="322"/>
                  <a:pt x="148" y="322"/>
                </a:cubicBezTo>
                <a:cubicBezTo>
                  <a:pt x="156" y="323"/>
                  <a:pt x="164" y="324"/>
                  <a:pt x="173" y="324"/>
                </a:cubicBezTo>
                <a:cubicBezTo>
                  <a:pt x="173" y="301"/>
                  <a:pt x="173" y="301"/>
                  <a:pt x="173" y="301"/>
                </a:cubicBezTo>
                <a:cubicBezTo>
                  <a:pt x="121" y="301"/>
                  <a:pt x="75" y="271"/>
                  <a:pt x="55" y="223"/>
                </a:cubicBezTo>
                <a:cubicBezTo>
                  <a:pt x="27" y="158"/>
                  <a:pt x="58" y="83"/>
                  <a:pt x="123" y="55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9" y="48"/>
                  <a:pt x="155" y="45"/>
                  <a:pt x="173" y="45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63" y="22"/>
                  <a:pt x="154" y="23"/>
                  <a:pt x="145" y="25"/>
                </a:cubicBezTo>
                <a:cubicBezTo>
                  <a:pt x="135" y="1"/>
                  <a:pt x="135" y="1"/>
                  <a:pt x="135" y="1"/>
                </a:cubicBezTo>
                <a:cubicBezTo>
                  <a:pt x="75" y="26"/>
                  <a:pt x="75" y="26"/>
                  <a:pt x="75" y="26"/>
                </a:cubicBezTo>
                <a:cubicBezTo>
                  <a:pt x="85" y="50"/>
                  <a:pt x="85" y="50"/>
                  <a:pt x="85" y="50"/>
                </a:cubicBezTo>
                <a:cubicBezTo>
                  <a:pt x="71" y="60"/>
                  <a:pt x="58" y="73"/>
                  <a:pt x="48" y="88"/>
                </a:cubicBezTo>
                <a:cubicBezTo>
                  <a:pt x="24" y="78"/>
                  <a:pt x="24" y="78"/>
                  <a:pt x="24" y="78"/>
                </a:cubicBezTo>
                <a:cubicBezTo>
                  <a:pt x="0" y="138"/>
                  <a:pt x="0" y="138"/>
                  <a:pt x="0" y="13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1" y="166"/>
                  <a:pt x="21" y="183"/>
                  <a:pt x="25" y="201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1" name="Freeform: Shape 15"/>
          <p:cNvSpPr/>
          <p:nvPr/>
        </p:nvSpPr>
        <p:spPr bwMode="auto">
          <a:xfrm>
            <a:off x="6083776" y="4713895"/>
            <a:ext cx="555357" cy="555357"/>
          </a:xfrm>
          <a:custGeom>
            <a:avLst/>
            <a:gdLst>
              <a:gd name="T0" fmla="*/ 173 w 346"/>
              <a:gd name="T1" fmla="*/ 324 h 346"/>
              <a:gd name="T2" fmla="*/ 201 w 346"/>
              <a:gd name="T3" fmla="*/ 321 h 346"/>
              <a:gd name="T4" fmla="*/ 211 w 346"/>
              <a:gd name="T5" fmla="*/ 345 h 346"/>
              <a:gd name="T6" fmla="*/ 271 w 346"/>
              <a:gd name="T7" fmla="*/ 320 h 346"/>
              <a:gd name="T8" fmla="*/ 260 w 346"/>
              <a:gd name="T9" fmla="*/ 296 h 346"/>
              <a:gd name="T10" fmla="*/ 298 w 346"/>
              <a:gd name="T11" fmla="*/ 258 h 346"/>
              <a:gd name="T12" fmla="*/ 322 w 346"/>
              <a:gd name="T13" fmla="*/ 268 h 346"/>
              <a:gd name="T14" fmla="*/ 346 w 346"/>
              <a:gd name="T15" fmla="*/ 208 h 346"/>
              <a:gd name="T16" fmla="*/ 322 w 346"/>
              <a:gd name="T17" fmla="*/ 198 h 346"/>
              <a:gd name="T18" fmla="*/ 321 w 346"/>
              <a:gd name="T19" fmla="*/ 145 h 346"/>
              <a:gd name="T20" fmla="*/ 345 w 346"/>
              <a:gd name="T21" fmla="*/ 135 h 346"/>
              <a:gd name="T22" fmla="*/ 320 w 346"/>
              <a:gd name="T23" fmla="*/ 75 h 346"/>
              <a:gd name="T24" fmla="*/ 296 w 346"/>
              <a:gd name="T25" fmla="*/ 85 h 346"/>
              <a:gd name="T26" fmla="*/ 258 w 346"/>
              <a:gd name="T27" fmla="*/ 48 h 346"/>
              <a:gd name="T28" fmla="*/ 268 w 346"/>
              <a:gd name="T29" fmla="*/ 24 h 346"/>
              <a:gd name="T30" fmla="*/ 208 w 346"/>
              <a:gd name="T31" fmla="*/ 0 h 346"/>
              <a:gd name="T32" fmla="*/ 198 w 346"/>
              <a:gd name="T33" fmla="*/ 24 h 346"/>
              <a:gd name="T34" fmla="*/ 173 w 346"/>
              <a:gd name="T35" fmla="*/ 22 h 346"/>
              <a:gd name="T36" fmla="*/ 173 w 346"/>
              <a:gd name="T37" fmla="*/ 45 h 346"/>
              <a:gd name="T38" fmla="*/ 291 w 346"/>
              <a:gd name="T39" fmla="*/ 123 h 346"/>
              <a:gd name="T40" fmla="*/ 223 w 346"/>
              <a:gd name="T41" fmla="*/ 291 h 346"/>
              <a:gd name="T42" fmla="*/ 173 w 346"/>
              <a:gd name="T43" fmla="*/ 301 h 346"/>
              <a:gd name="T44" fmla="*/ 173 w 346"/>
              <a:gd name="T45" fmla="*/ 301 h 346"/>
              <a:gd name="T46" fmla="*/ 173 w 346"/>
              <a:gd name="T47" fmla="*/ 324 h 346"/>
              <a:gd name="T48" fmla="*/ 25 w 346"/>
              <a:gd name="T49" fmla="*/ 201 h 346"/>
              <a:gd name="T50" fmla="*/ 0 w 346"/>
              <a:gd name="T51" fmla="*/ 211 h 346"/>
              <a:gd name="T52" fmla="*/ 26 w 346"/>
              <a:gd name="T53" fmla="*/ 271 h 346"/>
              <a:gd name="T54" fmla="*/ 50 w 346"/>
              <a:gd name="T55" fmla="*/ 261 h 346"/>
              <a:gd name="T56" fmla="*/ 88 w 346"/>
              <a:gd name="T57" fmla="*/ 298 h 346"/>
              <a:gd name="T58" fmla="*/ 78 w 346"/>
              <a:gd name="T59" fmla="*/ 322 h 346"/>
              <a:gd name="T60" fmla="*/ 138 w 346"/>
              <a:gd name="T61" fmla="*/ 346 h 346"/>
              <a:gd name="T62" fmla="*/ 148 w 346"/>
              <a:gd name="T63" fmla="*/ 322 h 346"/>
              <a:gd name="T64" fmla="*/ 173 w 346"/>
              <a:gd name="T65" fmla="*/ 324 h 346"/>
              <a:gd name="T66" fmla="*/ 173 w 346"/>
              <a:gd name="T67" fmla="*/ 301 h 346"/>
              <a:gd name="T68" fmla="*/ 55 w 346"/>
              <a:gd name="T69" fmla="*/ 223 h 346"/>
              <a:gd name="T70" fmla="*/ 123 w 346"/>
              <a:gd name="T71" fmla="*/ 55 h 346"/>
              <a:gd name="T72" fmla="*/ 123 w 346"/>
              <a:gd name="T73" fmla="*/ 55 h 346"/>
              <a:gd name="T74" fmla="*/ 173 w 346"/>
              <a:gd name="T75" fmla="*/ 45 h 346"/>
              <a:gd name="T76" fmla="*/ 173 w 346"/>
              <a:gd name="T77" fmla="*/ 45 h 346"/>
              <a:gd name="T78" fmla="*/ 173 w 346"/>
              <a:gd name="T79" fmla="*/ 22 h 346"/>
              <a:gd name="T80" fmla="*/ 145 w 346"/>
              <a:gd name="T81" fmla="*/ 25 h 346"/>
              <a:gd name="T82" fmla="*/ 135 w 346"/>
              <a:gd name="T83" fmla="*/ 1 h 346"/>
              <a:gd name="T84" fmla="*/ 75 w 346"/>
              <a:gd name="T85" fmla="*/ 26 h 346"/>
              <a:gd name="T86" fmla="*/ 85 w 346"/>
              <a:gd name="T87" fmla="*/ 50 h 346"/>
              <a:gd name="T88" fmla="*/ 48 w 346"/>
              <a:gd name="T89" fmla="*/ 88 h 346"/>
              <a:gd name="T90" fmla="*/ 24 w 346"/>
              <a:gd name="T91" fmla="*/ 78 h 346"/>
              <a:gd name="T92" fmla="*/ 0 w 346"/>
              <a:gd name="T93" fmla="*/ 138 h 346"/>
              <a:gd name="T94" fmla="*/ 24 w 346"/>
              <a:gd name="T95" fmla="*/ 148 h 346"/>
              <a:gd name="T96" fmla="*/ 25 w 346"/>
              <a:gd name="T97" fmla="*/ 201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6" h="346">
                <a:moveTo>
                  <a:pt x="173" y="324"/>
                </a:moveTo>
                <a:cubicBezTo>
                  <a:pt x="182" y="324"/>
                  <a:pt x="192" y="323"/>
                  <a:pt x="201" y="321"/>
                </a:cubicBezTo>
                <a:cubicBezTo>
                  <a:pt x="211" y="345"/>
                  <a:pt x="211" y="345"/>
                  <a:pt x="211" y="345"/>
                </a:cubicBezTo>
                <a:cubicBezTo>
                  <a:pt x="271" y="320"/>
                  <a:pt x="271" y="320"/>
                  <a:pt x="271" y="320"/>
                </a:cubicBezTo>
                <a:cubicBezTo>
                  <a:pt x="260" y="296"/>
                  <a:pt x="260" y="296"/>
                  <a:pt x="260" y="296"/>
                </a:cubicBezTo>
                <a:cubicBezTo>
                  <a:pt x="275" y="286"/>
                  <a:pt x="287" y="273"/>
                  <a:pt x="298" y="258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46" y="208"/>
                  <a:pt x="346" y="208"/>
                  <a:pt x="346" y="208"/>
                </a:cubicBezTo>
                <a:cubicBezTo>
                  <a:pt x="322" y="198"/>
                  <a:pt x="322" y="198"/>
                  <a:pt x="322" y="198"/>
                </a:cubicBezTo>
                <a:cubicBezTo>
                  <a:pt x="325" y="180"/>
                  <a:pt x="324" y="163"/>
                  <a:pt x="321" y="145"/>
                </a:cubicBezTo>
                <a:cubicBezTo>
                  <a:pt x="345" y="135"/>
                  <a:pt x="345" y="135"/>
                  <a:pt x="345" y="135"/>
                </a:cubicBezTo>
                <a:cubicBezTo>
                  <a:pt x="320" y="75"/>
                  <a:pt x="320" y="75"/>
                  <a:pt x="320" y="75"/>
                </a:cubicBezTo>
                <a:cubicBezTo>
                  <a:pt x="296" y="85"/>
                  <a:pt x="296" y="85"/>
                  <a:pt x="296" y="85"/>
                </a:cubicBezTo>
                <a:cubicBezTo>
                  <a:pt x="285" y="71"/>
                  <a:pt x="273" y="58"/>
                  <a:pt x="258" y="48"/>
                </a:cubicBezTo>
                <a:cubicBezTo>
                  <a:pt x="268" y="24"/>
                  <a:pt x="268" y="24"/>
                  <a:pt x="268" y="24"/>
                </a:cubicBezTo>
                <a:cubicBezTo>
                  <a:pt x="208" y="0"/>
                  <a:pt x="208" y="0"/>
                  <a:pt x="208" y="0"/>
                </a:cubicBezTo>
                <a:cubicBezTo>
                  <a:pt x="198" y="24"/>
                  <a:pt x="198" y="24"/>
                  <a:pt x="198" y="24"/>
                </a:cubicBezTo>
                <a:cubicBezTo>
                  <a:pt x="190" y="23"/>
                  <a:pt x="181" y="22"/>
                  <a:pt x="173" y="22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224" y="45"/>
                  <a:pt x="271" y="75"/>
                  <a:pt x="291" y="123"/>
                </a:cubicBezTo>
                <a:cubicBezTo>
                  <a:pt x="318" y="188"/>
                  <a:pt x="288" y="263"/>
                  <a:pt x="223" y="291"/>
                </a:cubicBezTo>
                <a:cubicBezTo>
                  <a:pt x="207" y="298"/>
                  <a:pt x="190" y="301"/>
                  <a:pt x="173" y="301"/>
                </a:cubicBezTo>
                <a:cubicBezTo>
                  <a:pt x="173" y="301"/>
                  <a:pt x="173" y="301"/>
                  <a:pt x="173" y="301"/>
                </a:cubicBezTo>
                <a:lnTo>
                  <a:pt x="173" y="324"/>
                </a:lnTo>
                <a:close/>
                <a:moveTo>
                  <a:pt x="25" y="201"/>
                </a:moveTo>
                <a:cubicBezTo>
                  <a:pt x="0" y="211"/>
                  <a:pt x="0" y="211"/>
                  <a:pt x="0" y="211"/>
                </a:cubicBezTo>
                <a:cubicBezTo>
                  <a:pt x="26" y="271"/>
                  <a:pt x="26" y="271"/>
                  <a:pt x="26" y="271"/>
                </a:cubicBezTo>
                <a:cubicBezTo>
                  <a:pt x="50" y="261"/>
                  <a:pt x="50" y="261"/>
                  <a:pt x="50" y="261"/>
                </a:cubicBezTo>
                <a:cubicBezTo>
                  <a:pt x="60" y="275"/>
                  <a:pt x="73" y="288"/>
                  <a:pt x="88" y="298"/>
                </a:cubicBezTo>
                <a:cubicBezTo>
                  <a:pt x="78" y="322"/>
                  <a:pt x="78" y="322"/>
                  <a:pt x="78" y="322"/>
                </a:cubicBezTo>
                <a:cubicBezTo>
                  <a:pt x="138" y="346"/>
                  <a:pt x="138" y="346"/>
                  <a:pt x="138" y="346"/>
                </a:cubicBezTo>
                <a:cubicBezTo>
                  <a:pt x="148" y="322"/>
                  <a:pt x="148" y="322"/>
                  <a:pt x="148" y="322"/>
                </a:cubicBezTo>
                <a:cubicBezTo>
                  <a:pt x="156" y="323"/>
                  <a:pt x="164" y="324"/>
                  <a:pt x="173" y="324"/>
                </a:cubicBezTo>
                <a:cubicBezTo>
                  <a:pt x="173" y="301"/>
                  <a:pt x="173" y="301"/>
                  <a:pt x="173" y="301"/>
                </a:cubicBezTo>
                <a:cubicBezTo>
                  <a:pt x="121" y="301"/>
                  <a:pt x="75" y="271"/>
                  <a:pt x="55" y="223"/>
                </a:cubicBezTo>
                <a:cubicBezTo>
                  <a:pt x="27" y="158"/>
                  <a:pt x="58" y="83"/>
                  <a:pt x="123" y="55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9" y="48"/>
                  <a:pt x="155" y="45"/>
                  <a:pt x="173" y="45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63" y="22"/>
                  <a:pt x="154" y="23"/>
                  <a:pt x="145" y="25"/>
                </a:cubicBezTo>
                <a:cubicBezTo>
                  <a:pt x="135" y="1"/>
                  <a:pt x="135" y="1"/>
                  <a:pt x="135" y="1"/>
                </a:cubicBezTo>
                <a:cubicBezTo>
                  <a:pt x="75" y="26"/>
                  <a:pt x="75" y="26"/>
                  <a:pt x="75" y="26"/>
                </a:cubicBezTo>
                <a:cubicBezTo>
                  <a:pt x="85" y="50"/>
                  <a:pt x="85" y="50"/>
                  <a:pt x="85" y="50"/>
                </a:cubicBezTo>
                <a:cubicBezTo>
                  <a:pt x="71" y="60"/>
                  <a:pt x="58" y="73"/>
                  <a:pt x="48" y="88"/>
                </a:cubicBezTo>
                <a:cubicBezTo>
                  <a:pt x="24" y="78"/>
                  <a:pt x="24" y="78"/>
                  <a:pt x="24" y="78"/>
                </a:cubicBezTo>
                <a:cubicBezTo>
                  <a:pt x="0" y="138"/>
                  <a:pt x="0" y="138"/>
                  <a:pt x="0" y="13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1" y="166"/>
                  <a:pt x="21" y="183"/>
                  <a:pt x="25" y="201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2" name="Freeform: Shape 16"/>
          <p:cNvSpPr/>
          <p:nvPr/>
        </p:nvSpPr>
        <p:spPr bwMode="auto">
          <a:xfrm>
            <a:off x="8765262" y="4713895"/>
            <a:ext cx="555357" cy="555357"/>
          </a:xfrm>
          <a:custGeom>
            <a:avLst/>
            <a:gdLst>
              <a:gd name="T0" fmla="*/ 173 w 346"/>
              <a:gd name="T1" fmla="*/ 324 h 346"/>
              <a:gd name="T2" fmla="*/ 201 w 346"/>
              <a:gd name="T3" fmla="*/ 321 h 346"/>
              <a:gd name="T4" fmla="*/ 211 w 346"/>
              <a:gd name="T5" fmla="*/ 345 h 346"/>
              <a:gd name="T6" fmla="*/ 271 w 346"/>
              <a:gd name="T7" fmla="*/ 320 h 346"/>
              <a:gd name="T8" fmla="*/ 260 w 346"/>
              <a:gd name="T9" fmla="*/ 296 h 346"/>
              <a:gd name="T10" fmla="*/ 298 w 346"/>
              <a:gd name="T11" fmla="*/ 258 h 346"/>
              <a:gd name="T12" fmla="*/ 322 w 346"/>
              <a:gd name="T13" fmla="*/ 268 h 346"/>
              <a:gd name="T14" fmla="*/ 346 w 346"/>
              <a:gd name="T15" fmla="*/ 208 h 346"/>
              <a:gd name="T16" fmla="*/ 322 w 346"/>
              <a:gd name="T17" fmla="*/ 198 h 346"/>
              <a:gd name="T18" fmla="*/ 321 w 346"/>
              <a:gd name="T19" fmla="*/ 145 h 346"/>
              <a:gd name="T20" fmla="*/ 345 w 346"/>
              <a:gd name="T21" fmla="*/ 135 h 346"/>
              <a:gd name="T22" fmla="*/ 320 w 346"/>
              <a:gd name="T23" fmla="*/ 75 h 346"/>
              <a:gd name="T24" fmla="*/ 296 w 346"/>
              <a:gd name="T25" fmla="*/ 85 h 346"/>
              <a:gd name="T26" fmla="*/ 258 w 346"/>
              <a:gd name="T27" fmla="*/ 48 h 346"/>
              <a:gd name="T28" fmla="*/ 268 w 346"/>
              <a:gd name="T29" fmla="*/ 24 h 346"/>
              <a:gd name="T30" fmla="*/ 208 w 346"/>
              <a:gd name="T31" fmla="*/ 0 h 346"/>
              <a:gd name="T32" fmla="*/ 198 w 346"/>
              <a:gd name="T33" fmla="*/ 24 h 346"/>
              <a:gd name="T34" fmla="*/ 173 w 346"/>
              <a:gd name="T35" fmla="*/ 22 h 346"/>
              <a:gd name="T36" fmla="*/ 173 w 346"/>
              <a:gd name="T37" fmla="*/ 45 h 346"/>
              <a:gd name="T38" fmla="*/ 291 w 346"/>
              <a:gd name="T39" fmla="*/ 123 h 346"/>
              <a:gd name="T40" fmla="*/ 223 w 346"/>
              <a:gd name="T41" fmla="*/ 291 h 346"/>
              <a:gd name="T42" fmla="*/ 173 w 346"/>
              <a:gd name="T43" fmla="*/ 301 h 346"/>
              <a:gd name="T44" fmla="*/ 173 w 346"/>
              <a:gd name="T45" fmla="*/ 301 h 346"/>
              <a:gd name="T46" fmla="*/ 173 w 346"/>
              <a:gd name="T47" fmla="*/ 324 h 346"/>
              <a:gd name="T48" fmla="*/ 25 w 346"/>
              <a:gd name="T49" fmla="*/ 201 h 346"/>
              <a:gd name="T50" fmla="*/ 0 w 346"/>
              <a:gd name="T51" fmla="*/ 211 h 346"/>
              <a:gd name="T52" fmla="*/ 26 w 346"/>
              <a:gd name="T53" fmla="*/ 271 h 346"/>
              <a:gd name="T54" fmla="*/ 50 w 346"/>
              <a:gd name="T55" fmla="*/ 261 h 346"/>
              <a:gd name="T56" fmla="*/ 88 w 346"/>
              <a:gd name="T57" fmla="*/ 298 h 346"/>
              <a:gd name="T58" fmla="*/ 78 w 346"/>
              <a:gd name="T59" fmla="*/ 322 h 346"/>
              <a:gd name="T60" fmla="*/ 138 w 346"/>
              <a:gd name="T61" fmla="*/ 346 h 346"/>
              <a:gd name="T62" fmla="*/ 148 w 346"/>
              <a:gd name="T63" fmla="*/ 322 h 346"/>
              <a:gd name="T64" fmla="*/ 173 w 346"/>
              <a:gd name="T65" fmla="*/ 324 h 346"/>
              <a:gd name="T66" fmla="*/ 173 w 346"/>
              <a:gd name="T67" fmla="*/ 301 h 346"/>
              <a:gd name="T68" fmla="*/ 55 w 346"/>
              <a:gd name="T69" fmla="*/ 223 h 346"/>
              <a:gd name="T70" fmla="*/ 123 w 346"/>
              <a:gd name="T71" fmla="*/ 55 h 346"/>
              <a:gd name="T72" fmla="*/ 123 w 346"/>
              <a:gd name="T73" fmla="*/ 55 h 346"/>
              <a:gd name="T74" fmla="*/ 173 w 346"/>
              <a:gd name="T75" fmla="*/ 45 h 346"/>
              <a:gd name="T76" fmla="*/ 173 w 346"/>
              <a:gd name="T77" fmla="*/ 45 h 346"/>
              <a:gd name="T78" fmla="*/ 173 w 346"/>
              <a:gd name="T79" fmla="*/ 22 h 346"/>
              <a:gd name="T80" fmla="*/ 145 w 346"/>
              <a:gd name="T81" fmla="*/ 25 h 346"/>
              <a:gd name="T82" fmla="*/ 135 w 346"/>
              <a:gd name="T83" fmla="*/ 1 h 346"/>
              <a:gd name="T84" fmla="*/ 75 w 346"/>
              <a:gd name="T85" fmla="*/ 26 h 346"/>
              <a:gd name="T86" fmla="*/ 85 w 346"/>
              <a:gd name="T87" fmla="*/ 50 h 346"/>
              <a:gd name="T88" fmla="*/ 48 w 346"/>
              <a:gd name="T89" fmla="*/ 88 h 346"/>
              <a:gd name="T90" fmla="*/ 24 w 346"/>
              <a:gd name="T91" fmla="*/ 78 h 346"/>
              <a:gd name="T92" fmla="*/ 0 w 346"/>
              <a:gd name="T93" fmla="*/ 138 h 346"/>
              <a:gd name="T94" fmla="*/ 24 w 346"/>
              <a:gd name="T95" fmla="*/ 148 h 346"/>
              <a:gd name="T96" fmla="*/ 25 w 346"/>
              <a:gd name="T97" fmla="*/ 201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46" h="346">
                <a:moveTo>
                  <a:pt x="173" y="324"/>
                </a:moveTo>
                <a:cubicBezTo>
                  <a:pt x="182" y="324"/>
                  <a:pt x="192" y="323"/>
                  <a:pt x="201" y="321"/>
                </a:cubicBezTo>
                <a:cubicBezTo>
                  <a:pt x="211" y="345"/>
                  <a:pt x="211" y="345"/>
                  <a:pt x="211" y="345"/>
                </a:cubicBezTo>
                <a:cubicBezTo>
                  <a:pt x="271" y="320"/>
                  <a:pt x="271" y="320"/>
                  <a:pt x="271" y="320"/>
                </a:cubicBezTo>
                <a:cubicBezTo>
                  <a:pt x="260" y="296"/>
                  <a:pt x="260" y="296"/>
                  <a:pt x="260" y="296"/>
                </a:cubicBezTo>
                <a:cubicBezTo>
                  <a:pt x="275" y="286"/>
                  <a:pt x="287" y="273"/>
                  <a:pt x="298" y="258"/>
                </a:cubicBezTo>
                <a:cubicBezTo>
                  <a:pt x="322" y="268"/>
                  <a:pt x="322" y="268"/>
                  <a:pt x="322" y="268"/>
                </a:cubicBezTo>
                <a:cubicBezTo>
                  <a:pt x="346" y="208"/>
                  <a:pt x="346" y="208"/>
                  <a:pt x="346" y="208"/>
                </a:cubicBezTo>
                <a:cubicBezTo>
                  <a:pt x="322" y="198"/>
                  <a:pt x="322" y="198"/>
                  <a:pt x="322" y="198"/>
                </a:cubicBezTo>
                <a:cubicBezTo>
                  <a:pt x="325" y="180"/>
                  <a:pt x="324" y="163"/>
                  <a:pt x="321" y="145"/>
                </a:cubicBezTo>
                <a:cubicBezTo>
                  <a:pt x="345" y="135"/>
                  <a:pt x="345" y="135"/>
                  <a:pt x="345" y="135"/>
                </a:cubicBezTo>
                <a:cubicBezTo>
                  <a:pt x="320" y="75"/>
                  <a:pt x="320" y="75"/>
                  <a:pt x="320" y="75"/>
                </a:cubicBezTo>
                <a:cubicBezTo>
                  <a:pt x="296" y="85"/>
                  <a:pt x="296" y="85"/>
                  <a:pt x="296" y="85"/>
                </a:cubicBezTo>
                <a:cubicBezTo>
                  <a:pt x="285" y="71"/>
                  <a:pt x="273" y="58"/>
                  <a:pt x="258" y="48"/>
                </a:cubicBezTo>
                <a:cubicBezTo>
                  <a:pt x="268" y="24"/>
                  <a:pt x="268" y="24"/>
                  <a:pt x="268" y="24"/>
                </a:cubicBezTo>
                <a:cubicBezTo>
                  <a:pt x="208" y="0"/>
                  <a:pt x="208" y="0"/>
                  <a:pt x="208" y="0"/>
                </a:cubicBezTo>
                <a:cubicBezTo>
                  <a:pt x="198" y="24"/>
                  <a:pt x="198" y="24"/>
                  <a:pt x="198" y="24"/>
                </a:cubicBezTo>
                <a:cubicBezTo>
                  <a:pt x="190" y="23"/>
                  <a:pt x="181" y="22"/>
                  <a:pt x="173" y="22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224" y="45"/>
                  <a:pt x="271" y="75"/>
                  <a:pt x="291" y="123"/>
                </a:cubicBezTo>
                <a:cubicBezTo>
                  <a:pt x="318" y="188"/>
                  <a:pt x="288" y="263"/>
                  <a:pt x="223" y="291"/>
                </a:cubicBezTo>
                <a:cubicBezTo>
                  <a:pt x="207" y="298"/>
                  <a:pt x="190" y="301"/>
                  <a:pt x="173" y="301"/>
                </a:cubicBezTo>
                <a:cubicBezTo>
                  <a:pt x="173" y="301"/>
                  <a:pt x="173" y="301"/>
                  <a:pt x="173" y="301"/>
                </a:cubicBezTo>
                <a:lnTo>
                  <a:pt x="173" y="324"/>
                </a:lnTo>
                <a:close/>
                <a:moveTo>
                  <a:pt x="25" y="201"/>
                </a:moveTo>
                <a:cubicBezTo>
                  <a:pt x="0" y="211"/>
                  <a:pt x="0" y="211"/>
                  <a:pt x="0" y="211"/>
                </a:cubicBezTo>
                <a:cubicBezTo>
                  <a:pt x="26" y="271"/>
                  <a:pt x="26" y="271"/>
                  <a:pt x="26" y="271"/>
                </a:cubicBezTo>
                <a:cubicBezTo>
                  <a:pt x="50" y="261"/>
                  <a:pt x="50" y="261"/>
                  <a:pt x="50" y="261"/>
                </a:cubicBezTo>
                <a:cubicBezTo>
                  <a:pt x="60" y="275"/>
                  <a:pt x="73" y="288"/>
                  <a:pt x="88" y="298"/>
                </a:cubicBezTo>
                <a:cubicBezTo>
                  <a:pt x="78" y="322"/>
                  <a:pt x="78" y="322"/>
                  <a:pt x="78" y="322"/>
                </a:cubicBezTo>
                <a:cubicBezTo>
                  <a:pt x="138" y="346"/>
                  <a:pt x="138" y="346"/>
                  <a:pt x="138" y="346"/>
                </a:cubicBezTo>
                <a:cubicBezTo>
                  <a:pt x="148" y="322"/>
                  <a:pt x="148" y="322"/>
                  <a:pt x="148" y="322"/>
                </a:cubicBezTo>
                <a:cubicBezTo>
                  <a:pt x="156" y="323"/>
                  <a:pt x="164" y="324"/>
                  <a:pt x="173" y="324"/>
                </a:cubicBezTo>
                <a:cubicBezTo>
                  <a:pt x="173" y="301"/>
                  <a:pt x="173" y="301"/>
                  <a:pt x="173" y="301"/>
                </a:cubicBezTo>
                <a:cubicBezTo>
                  <a:pt x="121" y="301"/>
                  <a:pt x="75" y="271"/>
                  <a:pt x="55" y="223"/>
                </a:cubicBezTo>
                <a:cubicBezTo>
                  <a:pt x="27" y="158"/>
                  <a:pt x="58" y="83"/>
                  <a:pt x="123" y="55"/>
                </a:cubicBezTo>
                <a:cubicBezTo>
                  <a:pt x="123" y="55"/>
                  <a:pt x="123" y="55"/>
                  <a:pt x="123" y="55"/>
                </a:cubicBezTo>
                <a:cubicBezTo>
                  <a:pt x="139" y="48"/>
                  <a:pt x="155" y="45"/>
                  <a:pt x="173" y="45"/>
                </a:cubicBezTo>
                <a:cubicBezTo>
                  <a:pt x="173" y="45"/>
                  <a:pt x="173" y="45"/>
                  <a:pt x="173" y="45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63" y="22"/>
                  <a:pt x="154" y="23"/>
                  <a:pt x="145" y="25"/>
                </a:cubicBezTo>
                <a:cubicBezTo>
                  <a:pt x="135" y="1"/>
                  <a:pt x="135" y="1"/>
                  <a:pt x="135" y="1"/>
                </a:cubicBezTo>
                <a:cubicBezTo>
                  <a:pt x="75" y="26"/>
                  <a:pt x="75" y="26"/>
                  <a:pt x="75" y="26"/>
                </a:cubicBezTo>
                <a:cubicBezTo>
                  <a:pt x="85" y="50"/>
                  <a:pt x="85" y="50"/>
                  <a:pt x="85" y="50"/>
                </a:cubicBezTo>
                <a:cubicBezTo>
                  <a:pt x="71" y="60"/>
                  <a:pt x="58" y="73"/>
                  <a:pt x="48" y="88"/>
                </a:cubicBezTo>
                <a:cubicBezTo>
                  <a:pt x="24" y="78"/>
                  <a:pt x="24" y="78"/>
                  <a:pt x="24" y="78"/>
                </a:cubicBezTo>
                <a:cubicBezTo>
                  <a:pt x="0" y="138"/>
                  <a:pt x="0" y="138"/>
                  <a:pt x="0" y="138"/>
                </a:cubicBezTo>
                <a:cubicBezTo>
                  <a:pt x="24" y="148"/>
                  <a:pt x="24" y="148"/>
                  <a:pt x="24" y="148"/>
                </a:cubicBezTo>
                <a:cubicBezTo>
                  <a:pt x="21" y="166"/>
                  <a:pt x="21" y="183"/>
                  <a:pt x="25" y="201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3" name="Freeform: Shape 18"/>
          <p:cNvSpPr/>
          <p:nvPr/>
        </p:nvSpPr>
        <p:spPr bwMode="auto">
          <a:xfrm>
            <a:off x="6212664" y="4868271"/>
            <a:ext cx="282246" cy="2027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951" y="9367"/>
                </a:moveTo>
                <a:cubicBezTo>
                  <a:pt x="10901" y="9383"/>
                  <a:pt x="10851" y="9391"/>
                  <a:pt x="10800" y="9391"/>
                </a:cubicBezTo>
                <a:cubicBezTo>
                  <a:pt x="10748" y="9391"/>
                  <a:pt x="10698" y="9383"/>
                  <a:pt x="10648" y="9367"/>
                </a:cubicBezTo>
                <a:lnTo>
                  <a:pt x="1873" y="6550"/>
                </a:lnTo>
                <a:cubicBezTo>
                  <a:pt x="1566" y="6452"/>
                  <a:pt x="1349" y="6072"/>
                  <a:pt x="1349" y="5634"/>
                </a:cubicBezTo>
                <a:cubicBezTo>
                  <a:pt x="1349" y="5197"/>
                  <a:pt x="1566" y="4817"/>
                  <a:pt x="1873" y="4719"/>
                </a:cubicBezTo>
                <a:lnTo>
                  <a:pt x="10648" y="1902"/>
                </a:lnTo>
                <a:cubicBezTo>
                  <a:pt x="10698" y="1886"/>
                  <a:pt x="10748" y="1878"/>
                  <a:pt x="10800" y="1878"/>
                </a:cubicBezTo>
                <a:cubicBezTo>
                  <a:pt x="10851" y="1878"/>
                  <a:pt x="10901" y="1886"/>
                  <a:pt x="10951" y="1902"/>
                </a:cubicBezTo>
                <a:lnTo>
                  <a:pt x="19726" y="4719"/>
                </a:lnTo>
                <a:cubicBezTo>
                  <a:pt x="20033" y="4817"/>
                  <a:pt x="20249" y="5197"/>
                  <a:pt x="20249" y="5634"/>
                </a:cubicBezTo>
                <a:cubicBezTo>
                  <a:pt x="20249" y="6072"/>
                  <a:pt x="20033" y="6452"/>
                  <a:pt x="19726" y="6550"/>
                </a:cubicBezTo>
                <a:cubicBezTo>
                  <a:pt x="19726" y="6550"/>
                  <a:pt x="10951" y="9367"/>
                  <a:pt x="10951" y="9367"/>
                </a:cubicBezTo>
                <a:close/>
                <a:moveTo>
                  <a:pt x="16874" y="16904"/>
                </a:moveTo>
                <a:cubicBezTo>
                  <a:pt x="16874" y="17942"/>
                  <a:pt x="14849" y="19721"/>
                  <a:pt x="10800" y="19721"/>
                </a:cubicBezTo>
                <a:cubicBezTo>
                  <a:pt x="6749" y="19721"/>
                  <a:pt x="4724" y="17942"/>
                  <a:pt x="4724" y="16904"/>
                </a:cubicBezTo>
                <a:lnTo>
                  <a:pt x="4724" y="9394"/>
                </a:lnTo>
                <a:lnTo>
                  <a:pt x="10353" y="11200"/>
                </a:lnTo>
                <a:cubicBezTo>
                  <a:pt x="10501" y="11246"/>
                  <a:pt x="10651" y="11269"/>
                  <a:pt x="10800" y="11269"/>
                </a:cubicBezTo>
                <a:cubicBezTo>
                  <a:pt x="10949" y="11269"/>
                  <a:pt x="11098" y="11246"/>
                  <a:pt x="11255" y="11198"/>
                </a:cubicBezTo>
                <a:lnTo>
                  <a:pt x="16874" y="9394"/>
                </a:lnTo>
                <a:cubicBezTo>
                  <a:pt x="16874" y="9394"/>
                  <a:pt x="16874" y="16904"/>
                  <a:pt x="16874" y="16904"/>
                </a:cubicBezTo>
                <a:close/>
                <a:moveTo>
                  <a:pt x="21600" y="5634"/>
                </a:moveTo>
                <a:cubicBezTo>
                  <a:pt x="21600" y="4314"/>
                  <a:pt x="20954" y="3185"/>
                  <a:pt x="20030" y="2888"/>
                </a:cubicBezTo>
                <a:lnTo>
                  <a:pt x="11246" y="68"/>
                </a:lnTo>
                <a:cubicBezTo>
                  <a:pt x="11098" y="22"/>
                  <a:pt x="10949" y="0"/>
                  <a:pt x="10800" y="0"/>
                </a:cubicBezTo>
                <a:cubicBezTo>
                  <a:pt x="10651" y="0"/>
                  <a:pt x="10501" y="22"/>
                  <a:pt x="10344" y="71"/>
                </a:cubicBezTo>
                <a:lnTo>
                  <a:pt x="1570" y="2888"/>
                </a:lnTo>
                <a:cubicBezTo>
                  <a:pt x="645" y="3185"/>
                  <a:pt x="0" y="4314"/>
                  <a:pt x="0" y="5634"/>
                </a:cubicBezTo>
                <a:cubicBezTo>
                  <a:pt x="0" y="6955"/>
                  <a:pt x="645" y="8084"/>
                  <a:pt x="1569" y="8380"/>
                </a:cubicBezTo>
                <a:lnTo>
                  <a:pt x="3374" y="8960"/>
                </a:lnTo>
                <a:lnTo>
                  <a:pt x="3374" y="16904"/>
                </a:lnTo>
                <a:cubicBezTo>
                  <a:pt x="3374" y="19397"/>
                  <a:pt x="5425" y="21600"/>
                  <a:pt x="10800" y="21600"/>
                </a:cubicBezTo>
                <a:cubicBezTo>
                  <a:pt x="16174" y="21600"/>
                  <a:pt x="18224" y="19397"/>
                  <a:pt x="18224" y="16904"/>
                </a:cubicBezTo>
                <a:lnTo>
                  <a:pt x="18224" y="8960"/>
                </a:lnTo>
                <a:lnTo>
                  <a:pt x="20030" y="8380"/>
                </a:lnTo>
                <a:cubicBezTo>
                  <a:pt x="20954" y="8084"/>
                  <a:pt x="21600" y="6955"/>
                  <a:pt x="21600" y="5634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4" name="Freeform: Shape 19"/>
          <p:cNvSpPr/>
          <p:nvPr/>
        </p:nvSpPr>
        <p:spPr bwMode="auto">
          <a:xfrm>
            <a:off x="6468419" y="4956413"/>
            <a:ext cx="17339" cy="968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963"/>
                </a:moveTo>
                <a:lnTo>
                  <a:pt x="0" y="19636"/>
                </a:lnTo>
                <a:cubicBezTo>
                  <a:pt x="0" y="20721"/>
                  <a:pt x="4841" y="21599"/>
                  <a:pt x="10800" y="21599"/>
                </a:cubicBezTo>
                <a:cubicBezTo>
                  <a:pt x="16758" y="21599"/>
                  <a:pt x="21600" y="20721"/>
                  <a:pt x="21600" y="19636"/>
                </a:cubicBezTo>
                <a:lnTo>
                  <a:pt x="21600" y="1963"/>
                </a:lnTo>
                <a:cubicBezTo>
                  <a:pt x="21600" y="878"/>
                  <a:pt x="16758" y="0"/>
                  <a:pt x="10800" y="0"/>
                </a:cubicBezTo>
                <a:cubicBezTo>
                  <a:pt x="4841" y="0"/>
                  <a:pt x="0" y="878"/>
                  <a:pt x="0" y="1963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5" name="Freeform: Shape 20"/>
          <p:cNvSpPr/>
          <p:nvPr/>
        </p:nvSpPr>
        <p:spPr bwMode="auto">
          <a:xfrm>
            <a:off x="6459268" y="5061893"/>
            <a:ext cx="35642" cy="529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4838" y="0"/>
                  <a:pt x="0" y="10427"/>
                  <a:pt x="0" y="14400"/>
                </a:cubicBezTo>
                <a:cubicBezTo>
                  <a:pt x="0" y="18372"/>
                  <a:pt x="4838" y="21599"/>
                  <a:pt x="10800" y="21599"/>
                </a:cubicBezTo>
                <a:cubicBezTo>
                  <a:pt x="16761" y="21599"/>
                  <a:pt x="21600" y="18372"/>
                  <a:pt x="21600" y="14400"/>
                </a:cubicBezTo>
                <a:cubicBezTo>
                  <a:pt x="21600" y="10427"/>
                  <a:pt x="16761" y="0"/>
                  <a:pt x="10800" y="0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6" name="Freeform: Shape 22"/>
          <p:cNvSpPr/>
          <p:nvPr/>
        </p:nvSpPr>
        <p:spPr bwMode="auto">
          <a:xfrm>
            <a:off x="8907221" y="4850691"/>
            <a:ext cx="281764" cy="281764"/>
          </a:xfrm>
          <a:custGeom>
            <a:avLst/>
            <a:gdLst>
              <a:gd name="T0" fmla="+- 0 10800 87"/>
              <a:gd name="T1" fmla="*/ T0 w 21426"/>
              <a:gd name="T2" fmla="+- 0 10799 73"/>
              <a:gd name="T3" fmla="*/ 10799 h 21453"/>
              <a:gd name="T4" fmla="+- 0 10800 87"/>
              <a:gd name="T5" fmla="*/ T4 w 21426"/>
              <a:gd name="T6" fmla="+- 0 10799 73"/>
              <a:gd name="T7" fmla="*/ 10799 h 21453"/>
              <a:gd name="T8" fmla="+- 0 10800 87"/>
              <a:gd name="T9" fmla="*/ T8 w 21426"/>
              <a:gd name="T10" fmla="+- 0 10799 73"/>
              <a:gd name="T11" fmla="*/ 10799 h 21453"/>
              <a:gd name="T12" fmla="+- 0 10800 87"/>
              <a:gd name="T13" fmla="*/ T12 w 21426"/>
              <a:gd name="T14" fmla="+- 0 10799 73"/>
              <a:gd name="T15" fmla="*/ 10799 h 2145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26" h="21453">
                <a:moveTo>
                  <a:pt x="8034" y="20112"/>
                </a:moveTo>
                <a:cubicBezTo>
                  <a:pt x="5816" y="17892"/>
                  <a:pt x="3556" y="15628"/>
                  <a:pt x="1338" y="13408"/>
                </a:cubicBezTo>
                <a:cubicBezTo>
                  <a:pt x="3241" y="7240"/>
                  <a:pt x="11488" y="7509"/>
                  <a:pt x="13391" y="1341"/>
                </a:cubicBezTo>
                <a:cubicBezTo>
                  <a:pt x="15609" y="3560"/>
                  <a:pt x="17869" y="5825"/>
                  <a:pt x="20087" y="8045"/>
                </a:cubicBezTo>
                <a:cubicBezTo>
                  <a:pt x="18184" y="14212"/>
                  <a:pt x="9937" y="13944"/>
                  <a:pt x="8034" y="20112"/>
                </a:cubicBezTo>
                <a:moveTo>
                  <a:pt x="21034" y="7097"/>
                </a:moveTo>
                <a:lnTo>
                  <a:pt x="14338" y="393"/>
                </a:lnTo>
                <a:cubicBezTo>
                  <a:pt x="14006" y="60"/>
                  <a:pt x="13525" y="-73"/>
                  <a:pt x="13069" y="39"/>
                </a:cubicBezTo>
                <a:cubicBezTo>
                  <a:pt x="12828" y="98"/>
                  <a:pt x="12614" y="222"/>
                  <a:pt x="12444" y="393"/>
                </a:cubicBezTo>
                <a:cubicBezTo>
                  <a:pt x="12292" y="545"/>
                  <a:pt x="12177" y="733"/>
                  <a:pt x="12112" y="944"/>
                </a:cubicBezTo>
                <a:cubicBezTo>
                  <a:pt x="11808" y="1929"/>
                  <a:pt x="11283" y="2785"/>
                  <a:pt x="10507" y="3562"/>
                </a:cubicBezTo>
                <a:cubicBezTo>
                  <a:pt x="9471" y="4598"/>
                  <a:pt x="8121" y="5384"/>
                  <a:pt x="6693" y="6214"/>
                </a:cubicBezTo>
                <a:cubicBezTo>
                  <a:pt x="5177" y="7094"/>
                  <a:pt x="3611" y="8006"/>
                  <a:pt x="2328" y="9290"/>
                </a:cubicBezTo>
                <a:cubicBezTo>
                  <a:pt x="1237" y="10383"/>
                  <a:pt x="493" y="11600"/>
                  <a:pt x="59" y="13011"/>
                </a:cubicBezTo>
                <a:cubicBezTo>
                  <a:pt x="-87" y="13488"/>
                  <a:pt x="40" y="14004"/>
                  <a:pt x="391" y="14356"/>
                </a:cubicBezTo>
                <a:lnTo>
                  <a:pt x="7087" y="21060"/>
                </a:lnTo>
                <a:cubicBezTo>
                  <a:pt x="7419" y="21393"/>
                  <a:pt x="7900" y="21526"/>
                  <a:pt x="8356" y="21414"/>
                </a:cubicBezTo>
                <a:cubicBezTo>
                  <a:pt x="8597" y="21354"/>
                  <a:pt x="8811" y="21231"/>
                  <a:pt x="8981" y="21060"/>
                </a:cubicBezTo>
                <a:cubicBezTo>
                  <a:pt x="9133" y="20908"/>
                  <a:pt x="9248" y="20720"/>
                  <a:pt x="9314" y="20508"/>
                </a:cubicBezTo>
                <a:cubicBezTo>
                  <a:pt x="9617" y="19523"/>
                  <a:pt x="10142" y="18667"/>
                  <a:pt x="10918" y="17890"/>
                </a:cubicBezTo>
                <a:cubicBezTo>
                  <a:pt x="11954" y="16853"/>
                  <a:pt x="13304" y="16069"/>
                  <a:pt x="14733" y="15239"/>
                </a:cubicBezTo>
                <a:cubicBezTo>
                  <a:pt x="16248" y="14357"/>
                  <a:pt x="17814" y="13446"/>
                  <a:pt x="19097" y="12162"/>
                </a:cubicBezTo>
                <a:cubicBezTo>
                  <a:pt x="20188" y="11070"/>
                  <a:pt x="20932" y="9852"/>
                  <a:pt x="21366" y="8440"/>
                </a:cubicBezTo>
                <a:cubicBezTo>
                  <a:pt x="21512" y="7965"/>
                  <a:pt x="21385" y="7448"/>
                  <a:pt x="21034" y="7097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7" name="Freeform: Shape 23"/>
          <p:cNvSpPr/>
          <p:nvPr/>
        </p:nvSpPr>
        <p:spPr bwMode="auto">
          <a:xfrm>
            <a:off x="9013183" y="4947502"/>
            <a:ext cx="76101" cy="78990"/>
          </a:xfrm>
          <a:custGeom>
            <a:avLst/>
            <a:gdLst>
              <a:gd name="T0" fmla="+- 0 10801 59"/>
              <a:gd name="T1" fmla="*/ T0 w 21484"/>
              <a:gd name="T2" fmla="+- 0 10799 41"/>
              <a:gd name="T3" fmla="*/ 10799 h 21516"/>
              <a:gd name="T4" fmla="+- 0 10801 59"/>
              <a:gd name="T5" fmla="*/ T4 w 21484"/>
              <a:gd name="T6" fmla="+- 0 10799 41"/>
              <a:gd name="T7" fmla="*/ 10799 h 21516"/>
              <a:gd name="T8" fmla="+- 0 10801 59"/>
              <a:gd name="T9" fmla="*/ T8 w 21484"/>
              <a:gd name="T10" fmla="+- 0 10799 41"/>
              <a:gd name="T11" fmla="*/ 10799 h 21516"/>
              <a:gd name="T12" fmla="+- 0 10801 59"/>
              <a:gd name="T13" fmla="*/ T12 w 21484"/>
              <a:gd name="T14" fmla="+- 0 10799 41"/>
              <a:gd name="T15" fmla="*/ 10799 h 2151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84" h="21516">
                <a:moveTo>
                  <a:pt x="17511" y="14987"/>
                </a:moveTo>
                <a:cubicBezTo>
                  <a:pt x="17287" y="15384"/>
                  <a:pt x="17032" y="15740"/>
                  <a:pt x="16731" y="16049"/>
                </a:cubicBezTo>
                <a:cubicBezTo>
                  <a:pt x="15340" y="14692"/>
                  <a:pt x="13947" y="13205"/>
                  <a:pt x="12559" y="11675"/>
                </a:cubicBezTo>
                <a:cubicBezTo>
                  <a:pt x="12912" y="11521"/>
                  <a:pt x="13287" y="11362"/>
                  <a:pt x="13689" y="11198"/>
                </a:cubicBezTo>
                <a:cubicBezTo>
                  <a:pt x="14092" y="11034"/>
                  <a:pt x="14494" y="10927"/>
                  <a:pt x="14895" y="10861"/>
                </a:cubicBezTo>
                <a:cubicBezTo>
                  <a:pt x="15308" y="10801"/>
                  <a:pt x="15715" y="10819"/>
                  <a:pt x="16122" y="10913"/>
                </a:cubicBezTo>
                <a:cubicBezTo>
                  <a:pt x="16527" y="11011"/>
                  <a:pt x="16909" y="11222"/>
                  <a:pt x="17262" y="11554"/>
                </a:cubicBezTo>
                <a:cubicBezTo>
                  <a:pt x="17612" y="11890"/>
                  <a:pt x="17835" y="12244"/>
                  <a:pt x="17923" y="12620"/>
                </a:cubicBezTo>
                <a:cubicBezTo>
                  <a:pt x="18020" y="13004"/>
                  <a:pt x="18025" y="13392"/>
                  <a:pt x="17958" y="13789"/>
                </a:cubicBezTo>
                <a:cubicBezTo>
                  <a:pt x="17883" y="14187"/>
                  <a:pt x="17738" y="14585"/>
                  <a:pt x="17511" y="14987"/>
                </a:cubicBezTo>
                <a:moveTo>
                  <a:pt x="5799" y="10193"/>
                </a:moveTo>
                <a:cubicBezTo>
                  <a:pt x="5096" y="10221"/>
                  <a:pt x="4482" y="9996"/>
                  <a:pt x="3946" y="9496"/>
                </a:cubicBezTo>
                <a:cubicBezTo>
                  <a:pt x="3717" y="9285"/>
                  <a:pt x="3558" y="9028"/>
                  <a:pt x="3461" y="8724"/>
                </a:cubicBezTo>
                <a:cubicBezTo>
                  <a:pt x="3359" y="8420"/>
                  <a:pt x="3326" y="8088"/>
                  <a:pt x="3366" y="7723"/>
                </a:cubicBezTo>
                <a:cubicBezTo>
                  <a:pt x="3397" y="7363"/>
                  <a:pt x="3509" y="6989"/>
                  <a:pt x="3703" y="6610"/>
                </a:cubicBezTo>
                <a:cubicBezTo>
                  <a:pt x="3889" y="6231"/>
                  <a:pt x="4160" y="5852"/>
                  <a:pt x="4510" y="5487"/>
                </a:cubicBezTo>
                <a:cubicBezTo>
                  <a:pt x="5768" y="6694"/>
                  <a:pt x="7022" y="8018"/>
                  <a:pt x="8282" y="9388"/>
                </a:cubicBezTo>
                <a:cubicBezTo>
                  <a:pt x="7330" y="9893"/>
                  <a:pt x="6501" y="10164"/>
                  <a:pt x="5799" y="10193"/>
                </a:cubicBezTo>
                <a:moveTo>
                  <a:pt x="19678" y="8570"/>
                </a:moveTo>
                <a:cubicBezTo>
                  <a:pt x="18868" y="7915"/>
                  <a:pt x="18055" y="7470"/>
                  <a:pt x="17235" y="7250"/>
                </a:cubicBezTo>
                <a:cubicBezTo>
                  <a:pt x="16421" y="7031"/>
                  <a:pt x="15603" y="6942"/>
                  <a:pt x="14779" y="6998"/>
                </a:cubicBezTo>
                <a:cubicBezTo>
                  <a:pt x="13964" y="7059"/>
                  <a:pt x="13130" y="7236"/>
                  <a:pt x="12296" y="7545"/>
                </a:cubicBezTo>
                <a:cubicBezTo>
                  <a:pt x="11462" y="7859"/>
                  <a:pt x="10625" y="8200"/>
                  <a:pt x="9782" y="8593"/>
                </a:cubicBezTo>
                <a:cubicBezTo>
                  <a:pt x="8448" y="7115"/>
                  <a:pt x="7114" y="5658"/>
                  <a:pt x="5778" y="4299"/>
                </a:cubicBezTo>
                <a:cubicBezTo>
                  <a:pt x="6382" y="3775"/>
                  <a:pt x="6963" y="3509"/>
                  <a:pt x="7526" y="3490"/>
                </a:cubicBezTo>
                <a:cubicBezTo>
                  <a:pt x="8088" y="3467"/>
                  <a:pt x="8631" y="3523"/>
                  <a:pt x="9145" y="3649"/>
                </a:cubicBezTo>
                <a:cubicBezTo>
                  <a:pt x="9669" y="3775"/>
                  <a:pt x="10149" y="3883"/>
                  <a:pt x="10590" y="3967"/>
                </a:cubicBezTo>
                <a:cubicBezTo>
                  <a:pt x="11038" y="4051"/>
                  <a:pt x="11424" y="3958"/>
                  <a:pt x="11765" y="3682"/>
                </a:cubicBezTo>
                <a:cubicBezTo>
                  <a:pt x="12123" y="3382"/>
                  <a:pt x="12321" y="2994"/>
                  <a:pt x="12351" y="2526"/>
                </a:cubicBezTo>
                <a:cubicBezTo>
                  <a:pt x="12376" y="2054"/>
                  <a:pt x="12189" y="1596"/>
                  <a:pt x="11782" y="1147"/>
                </a:cubicBezTo>
                <a:cubicBezTo>
                  <a:pt x="11258" y="569"/>
                  <a:pt x="10630" y="216"/>
                  <a:pt x="9872" y="85"/>
                </a:cubicBezTo>
                <a:cubicBezTo>
                  <a:pt x="9126" y="-41"/>
                  <a:pt x="8358" y="-30"/>
                  <a:pt x="7564" y="136"/>
                </a:cubicBezTo>
                <a:cubicBezTo>
                  <a:pt x="6780" y="309"/>
                  <a:pt x="6032" y="595"/>
                  <a:pt x="5324" y="997"/>
                </a:cubicBezTo>
                <a:cubicBezTo>
                  <a:pt x="4617" y="1399"/>
                  <a:pt x="4048" y="1811"/>
                  <a:pt x="3626" y="2213"/>
                </a:cubicBezTo>
                <a:cubicBezTo>
                  <a:pt x="3464" y="2066"/>
                  <a:pt x="3302" y="1918"/>
                  <a:pt x="3141" y="1773"/>
                </a:cubicBezTo>
                <a:cubicBezTo>
                  <a:pt x="2963" y="1614"/>
                  <a:pt x="2739" y="1530"/>
                  <a:pt x="2471" y="1535"/>
                </a:cubicBezTo>
                <a:cubicBezTo>
                  <a:pt x="2200" y="1535"/>
                  <a:pt x="1977" y="1647"/>
                  <a:pt x="1793" y="1853"/>
                </a:cubicBezTo>
                <a:cubicBezTo>
                  <a:pt x="1615" y="2054"/>
                  <a:pt x="1530" y="2288"/>
                  <a:pt x="1565" y="2536"/>
                </a:cubicBezTo>
                <a:cubicBezTo>
                  <a:pt x="1589" y="2793"/>
                  <a:pt x="1696" y="2989"/>
                  <a:pt x="1880" y="3139"/>
                </a:cubicBezTo>
                <a:cubicBezTo>
                  <a:pt x="2044" y="3270"/>
                  <a:pt x="2203" y="3401"/>
                  <a:pt x="2364" y="3537"/>
                </a:cubicBezTo>
                <a:cubicBezTo>
                  <a:pt x="1731" y="4276"/>
                  <a:pt x="1207" y="5094"/>
                  <a:pt x="795" y="5957"/>
                </a:cubicBezTo>
                <a:cubicBezTo>
                  <a:pt x="378" y="6820"/>
                  <a:pt x="130" y="7676"/>
                  <a:pt x="37" y="8509"/>
                </a:cubicBezTo>
                <a:cubicBezTo>
                  <a:pt x="-59" y="9346"/>
                  <a:pt x="33" y="10113"/>
                  <a:pt x="298" y="10824"/>
                </a:cubicBezTo>
                <a:cubicBezTo>
                  <a:pt x="566" y="11540"/>
                  <a:pt x="1056" y="12148"/>
                  <a:pt x="1774" y="12723"/>
                </a:cubicBezTo>
                <a:cubicBezTo>
                  <a:pt x="2942" y="13658"/>
                  <a:pt x="4321" y="14056"/>
                  <a:pt x="5915" y="13967"/>
                </a:cubicBezTo>
                <a:cubicBezTo>
                  <a:pt x="7507" y="13874"/>
                  <a:pt x="9223" y="13415"/>
                  <a:pt x="11064" y="12461"/>
                </a:cubicBezTo>
                <a:cubicBezTo>
                  <a:pt x="12532" y="14093"/>
                  <a:pt x="14002" y="15716"/>
                  <a:pt x="15470" y="17223"/>
                </a:cubicBezTo>
                <a:cubicBezTo>
                  <a:pt x="14849" y="17728"/>
                  <a:pt x="14305" y="18018"/>
                  <a:pt x="13826" y="18111"/>
                </a:cubicBezTo>
                <a:cubicBezTo>
                  <a:pt x="13344" y="18210"/>
                  <a:pt x="12917" y="18200"/>
                  <a:pt x="12530" y="18088"/>
                </a:cubicBezTo>
                <a:cubicBezTo>
                  <a:pt x="12142" y="17971"/>
                  <a:pt x="11782" y="17803"/>
                  <a:pt x="11455" y="17587"/>
                </a:cubicBezTo>
                <a:cubicBezTo>
                  <a:pt x="11125" y="17368"/>
                  <a:pt x="10799" y="17181"/>
                  <a:pt x="10474" y="17026"/>
                </a:cubicBezTo>
                <a:cubicBezTo>
                  <a:pt x="10154" y="16872"/>
                  <a:pt x="9823" y="16788"/>
                  <a:pt x="9486" y="16783"/>
                </a:cubicBezTo>
                <a:cubicBezTo>
                  <a:pt x="9145" y="16778"/>
                  <a:pt x="8785" y="16937"/>
                  <a:pt x="8388" y="17265"/>
                </a:cubicBezTo>
                <a:cubicBezTo>
                  <a:pt x="7981" y="17606"/>
                  <a:pt x="7777" y="18004"/>
                  <a:pt x="7777" y="18453"/>
                </a:cubicBezTo>
                <a:cubicBezTo>
                  <a:pt x="7777" y="18897"/>
                  <a:pt x="7991" y="19351"/>
                  <a:pt x="8408" y="19809"/>
                </a:cubicBezTo>
                <a:cubicBezTo>
                  <a:pt x="8830" y="20268"/>
                  <a:pt x="9379" y="20651"/>
                  <a:pt x="10042" y="20955"/>
                </a:cubicBezTo>
                <a:cubicBezTo>
                  <a:pt x="10708" y="21259"/>
                  <a:pt x="11455" y="21451"/>
                  <a:pt x="12279" y="21502"/>
                </a:cubicBezTo>
                <a:cubicBezTo>
                  <a:pt x="13103" y="21559"/>
                  <a:pt x="13970" y="21437"/>
                  <a:pt x="14886" y="21109"/>
                </a:cubicBezTo>
                <a:cubicBezTo>
                  <a:pt x="15807" y="20787"/>
                  <a:pt x="16721" y="20202"/>
                  <a:pt x="17617" y="19332"/>
                </a:cubicBezTo>
                <a:cubicBezTo>
                  <a:pt x="18051" y="19739"/>
                  <a:pt x="18489" y="20127"/>
                  <a:pt x="18921" y="20501"/>
                </a:cubicBezTo>
                <a:cubicBezTo>
                  <a:pt x="19107" y="20656"/>
                  <a:pt x="19328" y="20731"/>
                  <a:pt x="19601" y="20712"/>
                </a:cubicBezTo>
                <a:cubicBezTo>
                  <a:pt x="19861" y="20703"/>
                  <a:pt x="20090" y="20586"/>
                  <a:pt x="20269" y="20375"/>
                </a:cubicBezTo>
                <a:cubicBezTo>
                  <a:pt x="20455" y="20160"/>
                  <a:pt x="20532" y="19921"/>
                  <a:pt x="20503" y="19674"/>
                </a:cubicBezTo>
                <a:cubicBezTo>
                  <a:pt x="20477" y="19421"/>
                  <a:pt x="20371" y="19229"/>
                  <a:pt x="20192" y="19089"/>
                </a:cubicBezTo>
                <a:cubicBezTo>
                  <a:pt x="19755" y="18752"/>
                  <a:pt x="19321" y="18397"/>
                  <a:pt x="18884" y="18022"/>
                </a:cubicBezTo>
                <a:cubicBezTo>
                  <a:pt x="19626" y="17143"/>
                  <a:pt x="20221" y="16217"/>
                  <a:pt x="20664" y="15300"/>
                </a:cubicBezTo>
                <a:cubicBezTo>
                  <a:pt x="21103" y="14379"/>
                  <a:pt x="21367" y="13490"/>
                  <a:pt x="21453" y="12667"/>
                </a:cubicBezTo>
                <a:cubicBezTo>
                  <a:pt x="21540" y="11839"/>
                  <a:pt x="21439" y="11091"/>
                  <a:pt x="21159" y="10412"/>
                </a:cubicBezTo>
                <a:cubicBezTo>
                  <a:pt x="20880" y="9725"/>
                  <a:pt x="20386" y="9135"/>
                  <a:pt x="19678" y="8570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8" name="Freeform: Shape 24"/>
          <p:cNvSpPr/>
          <p:nvPr/>
        </p:nvSpPr>
        <p:spPr bwMode="auto">
          <a:xfrm>
            <a:off x="9004032" y="5044313"/>
            <a:ext cx="42867" cy="44793"/>
          </a:xfrm>
          <a:custGeom>
            <a:avLst/>
            <a:gdLst>
              <a:gd name="T0" fmla="+- 0 10791 197"/>
              <a:gd name="T1" fmla="*/ T0 w 21188"/>
              <a:gd name="T2" fmla="+- 0 10794 193"/>
              <a:gd name="T3" fmla="*/ 10794 h 21203"/>
              <a:gd name="T4" fmla="+- 0 10791 197"/>
              <a:gd name="T5" fmla="*/ T4 w 21188"/>
              <a:gd name="T6" fmla="+- 0 10794 193"/>
              <a:gd name="T7" fmla="*/ 10794 h 21203"/>
              <a:gd name="T8" fmla="+- 0 10791 197"/>
              <a:gd name="T9" fmla="*/ T8 w 21188"/>
              <a:gd name="T10" fmla="+- 0 10794 193"/>
              <a:gd name="T11" fmla="*/ 10794 h 21203"/>
              <a:gd name="T12" fmla="+- 0 10791 197"/>
              <a:gd name="T13" fmla="*/ T12 w 21188"/>
              <a:gd name="T14" fmla="+- 0 10794 193"/>
              <a:gd name="T15" fmla="*/ 10794 h 2120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8" h="21203">
                <a:moveTo>
                  <a:pt x="17615" y="468"/>
                </a:moveTo>
                <a:lnTo>
                  <a:pt x="17606" y="468"/>
                </a:lnTo>
                <a:cubicBezTo>
                  <a:pt x="14870" y="2476"/>
                  <a:pt x="12200" y="4590"/>
                  <a:pt x="9727" y="6958"/>
                </a:cubicBezTo>
                <a:cubicBezTo>
                  <a:pt x="7348" y="9227"/>
                  <a:pt x="5200" y="11619"/>
                  <a:pt x="3329" y="14060"/>
                </a:cubicBezTo>
                <a:lnTo>
                  <a:pt x="341" y="17962"/>
                </a:lnTo>
                <a:lnTo>
                  <a:pt x="350" y="17970"/>
                </a:lnTo>
                <a:cubicBezTo>
                  <a:pt x="-197" y="18786"/>
                  <a:pt x="-106" y="19880"/>
                  <a:pt x="638" y="20590"/>
                </a:cubicBezTo>
                <a:cubicBezTo>
                  <a:pt x="1491" y="21407"/>
                  <a:pt x="2889" y="21407"/>
                  <a:pt x="3746" y="20590"/>
                </a:cubicBezTo>
                <a:cubicBezTo>
                  <a:pt x="3877" y="20460"/>
                  <a:pt x="3984" y="20321"/>
                  <a:pt x="4069" y="20174"/>
                </a:cubicBezTo>
                <a:lnTo>
                  <a:pt x="6867" y="16517"/>
                </a:lnTo>
                <a:cubicBezTo>
                  <a:pt x="8601" y="14255"/>
                  <a:pt x="10606" y="12027"/>
                  <a:pt x="12824" y="9913"/>
                </a:cubicBezTo>
                <a:cubicBezTo>
                  <a:pt x="15281" y="7570"/>
                  <a:pt x="17557" y="5758"/>
                  <a:pt x="20329" y="3749"/>
                </a:cubicBezTo>
                <a:lnTo>
                  <a:pt x="20321" y="3741"/>
                </a:lnTo>
                <a:cubicBezTo>
                  <a:pt x="20400" y="3684"/>
                  <a:pt x="20473" y="3635"/>
                  <a:pt x="20543" y="3570"/>
                </a:cubicBezTo>
                <a:cubicBezTo>
                  <a:pt x="21402" y="2753"/>
                  <a:pt x="21402" y="1427"/>
                  <a:pt x="20543" y="606"/>
                </a:cubicBezTo>
                <a:cubicBezTo>
                  <a:pt x="19742" y="-161"/>
                  <a:pt x="18472" y="-193"/>
                  <a:pt x="17615" y="468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19" name="Freeform: Shape 25"/>
          <p:cNvSpPr/>
          <p:nvPr/>
        </p:nvSpPr>
        <p:spPr bwMode="auto">
          <a:xfrm>
            <a:off x="9048343" y="4894521"/>
            <a:ext cx="43349" cy="45275"/>
          </a:xfrm>
          <a:custGeom>
            <a:avLst/>
            <a:gdLst>
              <a:gd name="T0" fmla="+- 0 10803 213"/>
              <a:gd name="T1" fmla="*/ T0 w 21180"/>
              <a:gd name="T2" fmla="+- 0 10801 203"/>
              <a:gd name="T3" fmla="*/ 10801 h 21196"/>
              <a:gd name="T4" fmla="+- 0 10803 213"/>
              <a:gd name="T5" fmla="*/ T4 w 21180"/>
              <a:gd name="T6" fmla="+- 0 10801 203"/>
              <a:gd name="T7" fmla="*/ 10801 h 21196"/>
              <a:gd name="T8" fmla="+- 0 10803 213"/>
              <a:gd name="T9" fmla="*/ T8 w 21180"/>
              <a:gd name="T10" fmla="+- 0 10801 203"/>
              <a:gd name="T11" fmla="*/ 10801 h 21196"/>
              <a:gd name="T12" fmla="+- 0 10803 213"/>
              <a:gd name="T13" fmla="*/ T12 w 21180"/>
              <a:gd name="T14" fmla="+- 0 10801 203"/>
              <a:gd name="T15" fmla="*/ 10801 h 21196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180" h="21196">
                <a:moveTo>
                  <a:pt x="8372" y="11356"/>
                </a:moveTo>
                <a:cubicBezTo>
                  <a:pt x="6122" y="13508"/>
                  <a:pt x="3675" y="15444"/>
                  <a:pt x="1144" y="17292"/>
                </a:cubicBezTo>
                <a:cubicBezTo>
                  <a:pt x="963" y="17388"/>
                  <a:pt x="786" y="17493"/>
                  <a:pt x="637" y="17645"/>
                </a:cubicBezTo>
                <a:cubicBezTo>
                  <a:pt x="-213" y="18457"/>
                  <a:pt x="-213" y="19774"/>
                  <a:pt x="637" y="20585"/>
                </a:cubicBezTo>
                <a:cubicBezTo>
                  <a:pt x="1464" y="21380"/>
                  <a:pt x="2796" y="21397"/>
                  <a:pt x="3652" y="20641"/>
                </a:cubicBezTo>
                <a:lnTo>
                  <a:pt x="3665" y="20649"/>
                </a:lnTo>
                <a:cubicBezTo>
                  <a:pt x="6364" y="18673"/>
                  <a:pt x="8988" y="16581"/>
                  <a:pt x="11419" y="14263"/>
                </a:cubicBezTo>
                <a:cubicBezTo>
                  <a:pt x="13759" y="12030"/>
                  <a:pt x="15873" y="9685"/>
                  <a:pt x="17715" y="7283"/>
                </a:cubicBezTo>
                <a:lnTo>
                  <a:pt x="20663" y="3427"/>
                </a:lnTo>
                <a:lnTo>
                  <a:pt x="20654" y="3419"/>
                </a:lnTo>
                <a:cubicBezTo>
                  <a:pt x="21386" y="2600"/>
                  <a:pt x="21357" y="1379"/>
                  <a:pt x="20541" y="608"/>
                </a:cubicBezTo>
                <a:cubicBezTo>
                  <a:pt x="19697" y="-203"/>
                  <a:pt x="18323" y="-203"/>
                  <a:pt x="17468" y="608"/>
                </a:cubicBezTo>
                <a:cubicBezTo>
                  <a:pt x="17313" y="760"/>
                  <a:pt x="17197" y="937"/>
                  <a:pt x="17094" y="1114"/>
                </a:cubicBezTo>
                <a:lnTo>
                  <a:pt x="14228" y="4857"/>
                </a:lnTo>
                <a:cubicBezTo>
                  <a:pt x="12526" y="7090"/>
                  <a:pt x="10552" y="9275"/>
                  <a:pt x="8372" y="11356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0" name="Freeform: Shape 27"/>
          <p:cNvSpPr/>
          <p:nvPr/>
        </p:nvSpPr>
        <p:spPr bwMode="auto">
          <a:xfrm>
            <a:off x="8949303" y="3868895"/>
            <a:ext cx="193623" cy="2822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386" y="14175"/>
                </a:moveTo>
                <a:lnTo>
                  <a:pt x="6223" y="14175"/>
                </a:lnTo>
                <a:cubicBezTo>
                  <a:pt x="5734" y="13446"/>
                  <a:pt x="5147" y="12716"/>
                  <a:pt x="4568" y="12003"/>
                </a:cubicBezTo>
                <a:cubicBezTo>
                  <a:pt x="3287" y="10427"/>
                  <a:pt x="1963" y="8797"/>
                  <a:pt x="1963" y="7425"/>
                </a:cubicBezTo>
                <a:cubicBezTo>
                  <a:pt x="1963" y="4075"/>
                  <a:pt x="5927" y="1350"/>
                  <a:pt x="10800" y="1350"/>
                </a:cubicBezTo>
                <a:cubicBezTo>
                  <a:pt x="15672" y="1350"/>
                  <a:pt x="19636" y="4075"/>
                  <a:pt x="19636" y="7425"/>
                </a:cubicBezTo>
                <a:cubicBezTo>
                  <a:pt x="19636" y="8787"/>
                  <a:pt x="18312" y="10425"/>
                  <a:pt x="17029" y="12011"/>
                </a:cubicBezTo>
                <a:cubicBezTo>
                  <a:pt x="16455" y="12723"/>
                  <a:pt x="15873" y="13449"/>
                  <a:pt x="15386" y="14175"/>
                </a:cubicBezTo>
                <a:moveTo>
                  <a:pt x="10800" y="20249"/>
                </a:moveTo>
                <a:cubicBezTo>
                  <a:pt x="9805" y="20249"/>
                  <a:pt x="9347" y="20171"/>
                  <a:pt x="8839" y="19406"/>
                </a:cubicBezTo>
                <a:lnTo>
                  <a:pt x="13000" y="19048"/>
                </a:lnTo>
                <a:cubicBezTo>
                  <a:pt x="12398" y="20164"/>
                  <a:pt x="11959" y="20249"/>
                  <a:pt x="10800" y="20249"/>
                </a:cubicBezTo>
                <a:moveTo>
                  <a:pt x="7595" y="16813"/>
                </a:moveTo>
                <a:cubicBezTo>
                  <a:pt x="7417" y="16407"/>
                  <a:pt x="7215" y="15978"/>
                  <a:pt x="6991" y="15525"/>
                </a:cubicBezTo>
                <a:lnTo>
                  <a:pt x="14616" y="15525"/>
                </a:lnTo>
                <a:cubicBezTo>
                  <a:pt x="14496" y="15767"/>
                  <a:pt x="14375" y="16010"/>
                  <a:pt x="14270" y="16239"/>
                </a:cubicBezTo>
                <a:cubicBezTo>
                  <a:pt x="14270" y="16239"/>
                  <a:pt x="7595" y="16813"/>
                  <a:pt x="7595" y="16813"/>
                </a:cubicBezTo>
                <a:close/>
                <a:moveTo>
                  <a:pt x="13345" y="18343"/>
                </a:moveTo>
                <a:lnTo>
                  <a:pt x="8476" y="18762"/>
                </a:lnTo>
                <a:cubicBezTo>
                  <a:pt x="8303" y="18416"/>
                  <a:pt x="8116" y="18011"/>
                  <a:pt x="7890" y="17483"/>
                </a:cubicBezTo>
                <a:cubicBezTo>
                  <a:pt x="7887" y="17477"/>
                  <a:pt x="7883" y="17469"/>
                  <a:pt x="7881" y="17462"/>
                </a:cubicBezTo>
                <a:lnTo>
                  <a:pt x="13957" y="16941"/>
                </a:lnTo>
                <a:cubicBezTo>
                  <a:pt x="13871" y="17140"/>
                  <a:pt x="13778" y="17350"/>
                  <a:pt x="13698" y="17537"/>
                </a:cubicBezTo>
                <a:cubicBezTo>
                  <a:pt x="13569" y="17841"/>
                  <a:pt x="13453" y="18104"/>
                  <a:pt x="13345" y="18343"/>
                </a:cubicBezTo>
                <a:moveTo>
                  <a:pt x="10800" y="0"/>
                </a:moveTo>
                <a:cubicBezTo>
                  <a:pt x="4835" y="0"/>
                  <a:pt x="0" y="3324"/>
                  <a:pt x="0" y="7425"/>
                </a:cubicBezTo>
                <a:cubicBezTo>
                  <a:pt x="0" y="10146"/>
                  <a:pt x="3621" y="13029"/>
                  <a:pt x="4939" y="15562"/>
                </a:cubicBezTo>
                <a:cubicBezTo>
                  <a:pt x="6906" y="19339"/>
                  <a:pt x="6688" y="21599"/>
                  <a:pt x="10800" y="21599"/>
                </a:cubicBezTo>
                <a:cubicBezTo>
                  <a:pt x="14972" y="21599"/>
                  <a:pt x="14692" y="19349"/>
                  <a:pt x="16660" y="15577"/>
                </a:cubicBezTo>
                <a:cubicBezTo>
                  <a:pt x="17983" y="13039"/>
                  <a:pt x="21600" y="10124"/>
                  <a:pt x="21600" y="7425"/>
                </a:cubicBezTo>
                <a:cubicBezTo>
                  <a:pt x="21600" y="3324"/>
                  <a:pt x="16764" y="0"/>
                  <a:pt x="10800" y="0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1" name="Freeform: Shape 28"/>
          <p:cNvSpPr/>
          <p:nvPr/>
        </p:nvSpPr>
        <p:spPr bwMode="auto">
          <a:xfrm>
            <a:off x="8993133" y="3913207"/>
            <a:ext cx="57316" cy="573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38" y="0"/>
                </a:moveTo>
                <a:cubicBezTo>
                  <a:pt x="8943" y="0"/>
                  <a:pt x="0" y="8942"/>
                  <a:pt x="0" y="19938"/>
                </a:cubicBezTo>
                <a:cubicBezTo>
                  <a:pt x="0" y="20855"/>
                  <a:pt x="743" y="21600"/>
                  <a:pt x="1661" y="21600"/>
                </a:cubicBezTo>
                <a:cubicBezTo>
                  <a:pt x="2579" y="21600"/>
                  <a:pt x="3323" y="20855"/>
                  <a:pt x="3323" y="19938"/>
                </a:cubicBezTo>
                <a:cubicBezTo>
                  <a:pt x="3323" y="10777"/>
                  <a:pt x="10777" y="3323"/>
                  <a:pt x="19938" y="3323"/>
                </a:cubicBezTo>
                <a:cubicBezTo>
                  <a:pt x="20856" y="3323"/>
                  <a:pt x="21600" y="2578"/>
                  <a:pt x="21600" y="1661"/>
                </a:cubicBezTo>
                <a:cubicBezTo>
                  <a:pt x="21600" y="744"/>
                  <a:pt x="20856" y="0"/>
                  <a:pt x="19938" y="0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2" name="Freeform: Shape 29"/>
          <p:cNvSpPr/>
          <p:nvPr/>
        </p:nvSpPr>
        <p:spPr bwMode="auto">
          <a:xfrm>
            <a:off x="6221877" y="3908632"/>
            <a:ext cx="281764" cy="2027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537" y="19720"/>
                </a:moveTo>
                <a:lnTo>
                  <a:pt x="16537" y="19721"/>
                </a:lnTo>
                <a:lnTo>
                  <a:pt x="4387" y="19721"/>
                </a:lnTo>
                <a:cubicBezTo>
                  <a:pt x="2713" y="19720"/>
                  <a:pt x="1350" y="17824"/>
                  <a:pt x="1350" y="15494"/>
                </a:cubicBezTo>
                <a:cubicBezTo>
                  <a:pt x="1350" y="13992"/>
                  <a:pt x="1918" y="12635"/>
                  <a:pt x="2871" y="11862"/>
                </a:cubicBezTo>
                <a:cubicBezTo>
                  <a:pt x="3797" y="11123"/>
                  <a:pt x="3860" y="10975"/>
                  <a:pt x="3472" y="9647"/>
                </a:cubicBezTo>
                <a:cubicBezTo>
                  <a:pt x="3406" y="9374"/>
                  <a:pt x="3375" y="9136"/>
                  <a:pt x="3375" y="8921"/>
                </a:cubicBezTo>
                <a:cubicBezTo>
                  <a:pt x="3375" y="7626"/>
                  <a:pt x="4131" y="6573"/>
                  <a:pt x="5062" y="6573"/>
                </a:cubicBezTo>
                <a:cubicBezTo>
                  <a:pt x="5062" y="6573"/>
                  <a:pt x="5505" y="6529"/>
                  <a:pt x="5976" y="6789"/>
                </a:cubicBezTo>
                <a:cubicBezTo>
                  <a:pt x="6750" y="7219"/>
                  <a:pt x="6834" y="6808"/>
                  <a:pt x="7200" y="5701"/>
                </a:cubicBezTo>
                <a:cubicBezTo>
                  <a:pt x="7974" y="3380"/>
                  <a:pt x="9652" y="1878"/>
                  <a:pt x="11475" y="1878"/>
                </a:cubicBezTo>
                <a:cubicBezTo>
                  <a:pt x="13905" y="1878"/>
                  <a:pt x="15914" y="4435"/>
                  <a:pt x="16148" y="7826"/>
                </a:cubicBezTo>
                <a:cubicBezTo>
                  <a:pt x="16231" y="9171"/>
                  <a:pt x="16231" y="9171"/>
                  <a:pt x="17239" y="9491"/>
                </a:cubicBezTo>
                <a:cubicBezTo>
                  <a:pt x="18984" y="9955"/>
                  <a:pt x="20250" y="12085"/>
                  <a:pt x="20250" y="14555"/>
                </a:cubicBezTo>
                <a:cubicBezTo>
                  <a:pt x="20250" y="17404"/>
                  <a:pt x="18585" y="19720"/>
                  <a:pt x="16537" y="19720"/>
                </a:cubicBezTo>
                <a:moveTo>
                  <a:pt x="17492" y="7647"/>
                </a:moveTo>
                <a:cubicBezTo>
                  <a:pt x="17196" y="3362"/>
                  <a:pt x="14632" y="0"/>
                  <a:pt x="11475" y="0"/>
                </a:cubicBezTo>
                <a:cubicBezTo>
                  <a:pt x="9031" y="0"/>
                  <a:pt x="6939" y="2017"/>
                  <a:pt x="5976" y="4911"/>
                </a:cubicBezTo>
                <a:cubicBezTo>
                  <a:pt x="5685" y="4784"/>
                  <a:pt x="5383" y="4695"/>
                  <a:pt x="5062" y="4695"/>
                </a:cubicBezTo>
                <a:cubicBezTo>
                  <a:pt x="3385" y="4695"/>
                  <a:pt x="2025" y="6589"/>
                  <a:pt x="2025" y="8921"/>
                </a:cubicBezTo>
                <a:cubicBezTo>
                  <a:pt x="2025" y="9385"/>
                  <a:pt x="2092" y="9824"/>
                  <a:pt x="2191" y="10240"/>
                </a:cubicBezTo>
                <a:cubicBezTo>
                  <a:pt x="886" y="11298"/>
                  <a:pt x="0" y="13242"/>
                  <a:pt x="0" y="15494"/>
                </a:cubicBezTo>
                <a:cubicBezTo>
                  <a:pt x="0" y="18866"/>
                  <a:pt x="1964" y="21599"/>
                  <a:pt x="4387" y="21599"/>
                </a:cubicBezTo>
                <a:lnTo>
                  <a:pt x="4387" y="21600"/>
                </a:lnTo>
                <a:lnTo>
                  <a:pt x="16537" y="21600"/>
                </a:lnTo>
                <a:lnTo>
                  <a:pt x="16537" y="21599"/>
                </a:lnTo>
                <a:cubicBezTo>
                  <a:pt x="19334" y="21599"/>
                  <a:pt x="21599" y="18446"/>
                  <a:pt x="21599" y="14555"/>
                </a:cubicBezTo>
                <a:cubicBezTo>
                  <a:pt x="21599" y="11120"/>
                  <a:pt x="19831" y="8269"/>
                  <a:pt x="17492" y="7647"/>
                </a:cubicBezTo>
              </a:path>
            </a:pathLst>
          </a:custGeom>
          <a:solidFill>
            <a:srgbClr val="22364B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3" name="Freeform: Shape 31"/>
          <p:cNvSpPr/>
          <p:nvPr/>
        </p:nvSpPr>
        <p:spPr bwMode="auto">
          <a:xfrm>
            <a:off x="1566318" y="3536384"/>
            <a:ext cx="2989926" cy="2189425"/>
          </a:xfrm>
          <a:custGeom>
            <a:avLst/>
            <a:gdLst>
              <a:gd name="T0" fmla="*/ 1195 w 1878"/>
              <a:gd name="T1" fmla="*/ 1375 h 1375"/>
              <a:gd name="T2" fmla="*/ 30 w 1878"/>
              <a:gd name="T3" fmla="*/ 1375 h 1375"/>
              <a:gd name="T4" fmla="*/ 0 w 1878"/>
              <a:gd name="T5" fmla="*/ 1345 h 1375"/>
              <a:gd name="T6" fmla="*/ 0 w 1878"/>
              <a:gd name="T7" fmla="*/ 956 h 1375"/>
              <a:gd name="T8" fmla="*/ 30 w 1878"/>
              <a:gd name="T9" fmla="*/ 926 h 1375"/>
              <a:gd name="T10" fmla="*/ 401 w 1878"/>
              <a:gd name="T11" fmla="*/ 926 h 1375"/>
              <a:gd name="T12" fmla="*/ 401 w 1878"/>
              <a:gd name="T13" fmla="*/ 530 h 1375"/>
              <a:gd name="T14" fmla="*/ 431 w 1878"/>
              <a:gd name="T15" fmla="*/ 500 h 1375"/>
              <a:gd name="T16" fmla="*/ 461 w 1878"/>
              <a:gd name="T17" fmla="*/ 530 h 1375"/>
              <a:gd name="T18" fmla="*/ 461 w 1878"/>
              <a:gd name="T19" fmla="*/ 956 h 1375"/>
              <a:gd name="T20" fmla="*/ 431 w 1878"/>
              <a:gd name="T21" fmla="*/ 986 h 1375"/>
              <a:gd name="T22" fmla="*/ 60 w 1878"/>
              <a:gd name="T23" fmla="*/ 986 h 1375"/>
              <a:gd name="T24" fmla="*/ 60 w 1878"/>
              <a:gd name="T25" fmla="*/ 1315 h 1375"/>
              <a:gd name="T26" fmla="*/ 1165 w 1878"/>
              <a:gd name="T27" fmla="*/ 1315 h 1375"/>
              <a:gd name="T28" fmla="*/ 1165 w 1878"/>
              <a:gd name="T29" fmla="*/ 860 h 1375"/>
              <a:gd name="T30" fmla="*/ 1195 w 1878"/>
              <a:gd name="T31" fmla="*/ 830 h 1375"/>
              <a:gd name="T32" fmla="*/ 1539 w 1878"/>
              <a:gd name="T33" fmla="*/ 830 h 1375"/>
              <a:gd name="T34" fmla="*/ 1569 w 1878"/>
              <a:gd name="T35" fmla="*/ 860 h 1375"/>
              <a:gd name="T36" fmla="*/ 1569 w 1878"/>
              <a:gd name="T37" fmla="*/ 1281 h 1375"/>
              <a:gd name="T38" fmla="*/ 1818 w 1878"/>
              <a:gd name="T39" fmla="*/ 1281 h 1375"/>
              <a:gd name="T40" fmla="*/ 1815 w 1878"/>
              <a:gd name="T41" fmla="*/ 30 h 1375"/>
              <a:gd name="T42" fmla="*/ 1845 w 1878"/>
              <a:gd name="T43" fmla="*/ 0 h 1375"/>
              <a:gd name="T44" fmla="*/ 1845 w 1878"/>
              <a:gd name="T45" fmla="*/ 0 h 1375"/>
              <a:gd name="T46" fmla="*/ 1875 w 1878"/>
              <a:gd name="T47" fmla="*/ 30 h 1375"/>
              <a:gd name="T48" fmla="*/ 1878 w 1878"/>
              <a:gd name="T49" fmla="*/ 1311 h 1375"/>
              <a:gd name="T50" fmla="*/ 1869 w 1878"/>
              <a:gd name="T51" fmla="*/ 1332 h 1375"/>
              <a:gd name="T52" fmla="*/ 1848 w 1878"/>
              <a:gd name="T53" fmla="*/ 1341 h 1375"/>
              <a:gd name="T54" fmla="*/ 1539 w 1878"/>
              <a:gd name="T55" fmla="*/ 1341 h 1375"/>
              <a:gd name="T56" fmla="*/ 1509 w 1878"/>
              <a:gd name="T57" fmla="*/ 1311 h 1375"/>
              <a:gd name="T58" fmla="*/ 1509 w 1878"/>
              <a:gd name="T59" fmla="*/ 890 h 1375"/>
              <a:gd name="T60" fmla="*/ 1225 w 1878"/>
              <a:gd name="T61" fmla="*/ 890 h 1375"/>
              <a:gd name="T62" fmla="*/ 1225 w 1878"/>
              <a:gd name="T63" fmla="*/ 1345 h 1375"/>
              <a:gd name="T64" fmla="*/ 1195 w 1878"/>
              <a:gd name="T65" fmla="*/ 1375 h 1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878" h="1375">
                <a:moveTo>
                  <a:pt x="1195" y="1375"/>
                </a:moveTo>
                <a:cubicBezTo>
                  <a:pt x="30" y="1375"/>
                  <a:pt x="30" y="1375"/>
                  <a:pt x="30" y="1375"/>
                </a:cubicBezTo>
                <a:cubicBezTo>
                  <a:pt x="13" y="1375"/>
                  <a:pt x="0" y="1362"/>
                  <a:pt x="0" y="1345"/>
                </a:cubicBezTo>
                <a:cubicBezTo>
                  <a:pt x="0" y="956"/>
                  <a:pt x="0" y="956"/>
                  <a:pt x="0" y="956"/>
                </a:cubicBezTo>
                <a:cubicBezTo>
                  <a:pt x="0" y="939"/>
                  <a:pt x="13" y="926"/>
                  <a:pt x="30" y="926"/>
                </a:cubicBezTo>
                <a:cubicBezTo>
                  <a:pt x="401" y="926"/>
                  <a:pt x="401" y="926"/>
                  <a:pt x="401" y="926"/>
                </a:cubicBezTo>
                <a:cubicBezTo>
                  <a:pt x="401" y="530"/>
                  <a:pt x="401" y="530"/>
                  <a:pt x="401" y="530"/>
                </a:cubicBezTo>
                <a:cubicBezTo>
                  <a:pt x="401" y="514"/>
                  <a:pt x="414" y="500"/>
                  <a:pt x="431" y="500"/>
                </a:cubicBezTo>
                <a:cubicBezTo>
                  <a:pt x="447" y="500"/>
                  <a:pt x="461" y="514"/>
                  <a:pt x="461" y="530"/>
                </a:cubicBezTo>
                <a:cubicBezTo>
                  <a:pt x="461" y="956"/>
                  <a:pt x="461" y="956"/>
                  <a:pt x="461" y="956"/>
                </a:cubicBezTo>
                <a:cubicBezTo>
                  <a:pt x="461" y="972"/>
                  <a:pt x="447" y="986"/>
                  <a:pt x="431" y="986"/>
                </a:cubicBezTo>
                <a:cubicBezTo>
                  <a:pt x="60" y="986"/>
                  <a:pt x="60" y="986"/>
                  <a:pt x="60" y="986"/>
                </a:cubicBezTo>
                <a:cubicBezTo>
                  <a:pt x="60" y="1315"/>
                  <a:pt x="60" y="1315"/>
                  <a:pt x="60" y="1315"/>
                </a:cubicBezTo>
                <a:cubicBezTo>
                  <a:pt x="1165" y="1315"/>
                  <a:pt x="1165" y="1315"/>
                  <a:pt x="1165" y="1315"/>
                </a:cubicBezTo>
                <a:cubicBezTo>
                  <a:pt x="1165" y="860"/>
                  <a:pt x="1165" y="860"/>
                  <a:pt x="1165" y="860"/>
                </a:cubicBezTo>
                <a:cubicBezTo>
                  <a:pt x="1165" y="843"/>
                  <a:pt x="1178" y="830"/>
                  <a:pt x="1195" y="830"/>
                </a:cubicBezTo>
                <a:cubicBezTo>
                  <a:pt x="1539" y="830"/>
                  <a:pt x="1539" y="830"/>
                  <a:pt x="1539" y="830"/>
                </a:cubicBezTo>
                <a:cubicBezTo>
                  <a:pt x="1556" y="830"/>
                  <a:pt x="1569" y="843"/>
                  <a:pt x="1569" y="860"/>
                </a:cubicBezTo>
                <a:cubicBezTo>
                  <a:pt x="1569" y="1281"/>
                  <a:pt x="1569" y="1281"/>
                  <a:pt x="1569" y="1281"/>
                </a:cubicBezTo>
                <a:cubicBezTo>
                  <a:pt x="1818" y="1281"/>
                  <a:pt x="1818" y="1281"/>
                  <a:pt x="1818" y="1281"/>
                </a:cubicBezTo>
                <a:cubicBezTo>
                  <a:pt x="1815" y="30"/>
                  <a:pt x="1815" y="30"/>
                  <a:pt x="1815" y="30"/>
                </a:cubicBezTo>
                <a:cubicBezTo>
                  <a:pt x="1815" y="14"/>
                  <a:pt x="1828" y="0"/>
                  <a:pt x="1845" y="0"/>
                </a:cubicBezTo>
                <a:cubicBezTo>
                  <a:pt x="1845" y="0"/>
                  <a:pt x="1845" y="0"/>
                  <a:pt x="1845" y="0"/>
                </a:cubicBezTo>
                <a:cubicBezTo>
                  <a:pt x="1862" y="0"/>
                  <a:pt x="1875" y="14"/>
                  <a:pt x="1875" y="30"/>
                </a:cubicBezTo>
                <a:cubicBezTo>
                  <a:pt x="1878" y="1311"/>
                  <a:pt x="1878" y="1311"/>
                  <a:pt x="1878" y="1311"/>
                </a:cubicBezTo>
                <a:cubicBezTo>
                  <a:pt x="1878" y="1319"/>
                  <a:pt x="1875" y="1326"/>
                  <a:pt x="1869" y="1332"/>
                </a:cubicBezTo>
                <a:cubicBezTo>
                  <a:pt x="1864" y="1338"/>
                  <a:pt x="1856" y="1341"/>
                  <a:pt x="1848" y="1341"/>
                </a:cubicBezTo>
                <a:cubicBezTo>
                  <a:pt x="1539" y="1341"/>
                  <a:pt x="1539" y="1341"/>
                  <a:pt x="1539" y="1341"/>
                </a:cubicBezTo>
                <a:cubicBezTo>
                  <a:pt x="1523" y="1341"/>
                  <a:pt x="1509" y="1327"/>
                  <a:pt x="1509" y="1311"/>
                </a:cubicBezTo>
                <a:cubicBezTo>
                  <a:pt x="1509" y="890"/>
                  <a:pt x="1509" y="890"/>
                  <a:pt x="1509" y="890"/>
                </a:cubicBezTo>
                <a:cubicBezTo>
                  <a:pt x="1225" y="890"/>
                  <a:pt x="1225" y="890"/>
                  <a:pt x="1225" y="890"/>
                </a:cubicBezTo>
                <a:cubicBezTo>
                  <a:pt x="1225" y="1345"/>
                  <a:pt x="1225" y="1345"/>
                  <a:pt x="1225" y="1345"/>
                </a:cubicBezTo>
                <a:cubicBezTo>
                  <a:pt x="1225" y="1362"/>
                  <a:pt x="1212" y="1375"/>
                  <a:pt x="1195" y="1375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4" name="Freeform: Shape 32"/>
          <p:cNvSpPr/>
          <p:nvPr/>
        </p:nvSpPr>
        <p:spPr bwMode="auto">
          <a:xfrm>
            <a:off x="4188646" y="2455810"/>
            <a:ext cx="619395" cy="563514"/>
          </a:xfrm>
          <a:custGeom>
            <a:avLst/>
            <a:gdLst>
              <a:gd name="T0" fmla="*/ 366 w 389"/>
              <a:gd name="T1" fmla="*/ 13 h 354"/>
              <a:gd name="T2" fmla="*/ 295 w 389"/>
              <a:gd name="T3" fmla="*/ 31 h 354"/>
              <a:gd name="T4" fmla="*/ 269 w 389"/>
              <a:gd name="T5" fmla="*/ 82 h 354"/>
              <a:gd name="T6" fmla="*/ 232 w 389"/>
              <a:gd name="T7" fmla="*/ 77 h 354"/>
              <a:gd name="T8" fmla="*/ 251 w 389"/>
              <a:gd name="T9" fmla="*/ 42 h 354"/>
              <a:gd name="T10" fmla="*/ 194 w 389"/>
              <a:gd name="T11" fmla="*/ 0 h 354"/>
              <a:gd name="T12" fmla="*/ 138 w 389"/>
              <a:gd name="T13" fmla="*/ 42 h 354"/>
              <a:gd name="T14" fmla="*/ 157 w 389"/>
              <a:gd name="T15" fmla="*/ 77 h 354"/>
              <a:gd name="T16" fmla="*/ 120 w 389"/>
              <a:gd name="T17" fmla="*/ 82 h 354"/>
              <a:gd name="T18" fmla="*/ 94 w 389"/>
              <a:gd name="T19" fmla="*/ 31 h 354"/>
              <a:gd name="T20" fmla="*/ 23 w 389"/>
              <a:gd name="T21" fmla="*/ 13 h 354"/>
              <a:gd name="T22" fmla="*/ 4 w 389"/>
              <a:gd name="T23" fmla="*/ 53 h 354"/>
              <a:gd name="T24" fmla="*/ 39 w 389"/>
              <a:gd name="T25" fmla="*/ 96 h 354"/>
              <a:gd name="T26" fmla="*/ 98 w 389"/>
              <a:gd name="T27" fmla="*/ 111 h 354"/>
              <a:gd name="T28" fmla="*/ 126 w 389"/>
              <a:gd name="T29" fmla="*/ 339 h 354"/>
              <a:gd name="T30" fmla="*/ 141 w 389"/>
              <a:gd name="T31" fmla="*/ 353 h 354"/>
              <a:gd name="T32" fmla="*/ 155 w 389"/>
              <a:gd name="T33" fmla="*/ 338 h 354"/>
              <a:gd name="T34" fmla="*/ 128 w 389"/>
              <a:gd name="T35" fmla="*/ 111 h 354"/>
              <a:gd name="T36" fmla="*/ 182 w 389"/>
              <a:gd name="T37" fmla="*/ 100 h 354"/>
              <a:gd name="T38" fmla="*/ 194 w 389"/>
              <a:gd name="T39" fmla="*/ 96 h 354"/>
              <a:gd name="T40" fmla="*/ 207 w 389"/>
              <a:gd name="T41" fmla="*/ 100 h 354"/>
              <a:gd name="T42" fmla="*/ 260 w 389"/>
              <a:gd name="T43" fmla="*/ 111 h 354"/>
              <a:gd name="T44" fmla="*/ 234 w 389"/>
              <a:gd name="T45" fmla="*/ 338 h 354"/>
              <a:gd name="T46" fmla="*/ 248 w 389"/>
              <a:gd name="T47" fmla="*/ 353 h 354"/>
              <a:gd name="T48" fmla="*/ 263 w 389"/>
              <a:gd name="T49" fmla="*/ 339 h 354"/>
              <a:gd name="T50" fmla="*/ 290 w 389"/>
              <a:gd name="T51" fmla="*/ 111 h 354"/>
              <a:gd name="T52" fmla="*/ 350 w 389"/>
              <a:gd name="T53" fmla="*/ 96 h 354"/>
              <a:gd name="T54" fmla="*/ 385 w 389"/>
              <a:gd name="T55" fmla="*/ 53 h 354"/>
              <a:gd name="T56" fmla="*/ 366 w 389"/>
              <a:gd name="T57" fmla="*/ 13 h 354"/>
              <a:gd name="T58" fmla="*/ 53 w 389"/>
              <a:gd name="T59" fmla="*/ 71 h 354"/>
              <a:gd name="T60" fmla="*/ 32 w 389"/>
              <a:gd name="T61" fmla="*/ 46 h 354"/>
              <a:gd name="T62" fmla="*/ 37 w 389"/>
              <a:gd name="T63" fmla="*/ 39 h 354"/>
              <a:gd name="T64" fmla="*/ 72 w 389"/>
              <a:gd name="T65" fmla="*/ 51 h 354"/>
              <a:gd name="T66" fmla="*/ 89 w 389"/>
              <a:gd name="T67" fmla="*/ 81 h 354"/>
              <a:gd name="T68" fmla="*/ 53 w 389"/>
              <a:gd name="T69" fmla="*/ 71 h 354"/>
              <a:gd name="T70" fmla="*/ 194 w 389"/>
              <a:gd name="T71" fmla="*/ 63 h 354"/>
              <a:gd name="T72" fmla="*/ 167 w 389"/>
              <a:gd name="T73" fmla="*/ 44 h 354"/>
              <a:gd name="T74" fmla="*/ 194 w 389"/>
              <a:gd name="T75" fmla="*/ 29 h 354"/>
              <a:gd name="T76" fmla="*/ 222 w 389"/>
              <a:gd name="T77" fmla="*/ 44 h 354"/>
              <a:gd name="T78" fmla="*/ 194 w 389"/>
              <a:gd name="T79" fmla="*/ 63 h 354"/>
              <a:gd name="T80" fmla="*/ 336 w 389"/>
              <a:gd name="T81" fmla="*/ 71 h 354"/>
              <a:gd name="T82" fmla="*/ 299 w 389"/>
              <a:gd name="T83" fmla="*/ 81 h 354"/>
              <a:gd name="T84" fmla="*/ 316 w 389"/>
              <a:gd name="T85" fmla="*/ 51 h 354"/>
              <a:gd name="T86" fmla="*/ 352 w 389"/>
              <a:gd name="T87" fmla="*/ 39 h 354"/>
              <a:gd name="T88" fmla="*/ 357 w 389"/>
              <a:gd name="T89" fmla="*/ 46 h 354"/>
              <a:gd name="T90" fmla="*/ 336 w 389"/>
              <a:gd name="T91" fmla="*/ 71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89" h="354">
                <a:moveTo>
                  <a:pt x="366" y="13"/>
                </a:moveTo>
                <a:cubicBezTo>
                  <a:pt x="349" y="4"/>
                  <a:pt x="321" y="3"/>
                  <a:pt x="295" y="31"/>
                </a:cubicBezTo>
                <a:cubicBezTo>
                  <a:pt x="285" y="43"/>
                  <a:pt x="276" y="60"/>
                  <a:pt x="269" y="82"/>
                </a:cubicBezTo>
                <a:cubicBezTo>
                  <a:pt x="256" y="81"/>
                  <a:pt x="243" y="80"/>
                  <a:pt x="232" y="77"/>
                </a:cubicBezTo>
                <a:cubicBezTo>
                  <a:pt x="250" y="64"/>
                  <a:pt x="251" y="49"/>
                  <a:pt x="251" y="42"/>
                </a:cubicBezTo>
                <a:cubicBezTo>
                  <a:pt x="250" y="22"/>
                  <a:pt x="223" y="0"/>
                  <a:pt x="194" y="0"/>
                </a:cubicBezTo>
                <a:cubicBezTo>
                  <a:pt x="165" y="0"/>
                  <a:pt x="139" y="22"/>
                  <a:pt x="138" y="42"/>
                </a:cubicBezTo>
                <a:cubicBezTo>
                  <a:pt x="137" y="49"/>
                  <a:pt x="139" y="64"/>
                  <a:pt x="157" y="77"/>
                </a:cubicBezTo>
                <a:cubicBezTo>
                  <a:pt x="145" y="80"/>
                  <a:pt x="133" y="81"/>
                  <a:pt x="120" y="82"/>
                </a:cubicBezTo>
                <a:cubicBezTo>
                  <a:pt x="113" y="60"/>
                  <a:pt x="104" y="43"/>
                  <a:pt x="94" y="31"/>
                </a:cubicBezTo>
                <a:cubicBezTo>
                  <a:pt x="68" y="3"/>
                  <a:pt x="39" y="4"/>
                  <a:pt x="23" y="13"/>
                </a:cubicBezTo>
                <a:cubicBezTo>
                  <a:pt x="7" y="22"/>
                  <a:pt x="0" y="38"/>
                  <a:pt x="4" y="53"/>
                </a:cubicBezTo>
                <a:cubicBezTo>
                  <a:pt x="9" y="72"/>
                  <a:pt x="21" y="86"/>
                  <a:pt x="39" y="96"/>
                </a:cubicBezTo>
                <a:cubicBezTo>
                  <a:pt x="56" y="105"/>
                  <a:pt x="77" y="110"/>
                  <a:pt x="98" y="111"/>
                </a:cubicBezTo>
                <a:cubicBezTo>
                  <a:pt x="117" y="183"/>
                  <a:pt x="124" y="291"/>
                  <a:pt x="126" y="339"/>
                </a:cubicBezTo>
                <a:cubicBezTo>
                  <a:pt x="126" y="347"/>
                  <a:pt x="133" y="354"/>
                  <a:pt x="141" y="353"/>
                </a:cubicBezTo>
                <a:cubicBezTo>
                  <a:pt x="149" y="353"/>
                  <a:pt x="155" y="346"/>
                  <a:pt x="155" y="338"/>
                </a:cubicBezTo>
                <a:cubicBezTo>
                  <a:pt x="154" y="320"/>
                  <a:pt x="150" y="199"/>
                  <a:pt x="128" y="111"/>
                </a:cubicBezTo>
                <a:cubicBezTo>
                  <a:pt x="147" y="109"/>
                  <a:pt x="166" y="105"/>
                  <a:pt x="182" y="100"/>
                </a:cubicBezTo>
                <a:cubicBezTo>
                  <a:pt x="186" y="99"/>
                  <a:pt x="190" y="98"/>
                  <a:pt x="194" y="96"/>
                </a:cubicBezTo>
                <a:cubicBezTo>
                  <a:pt x="198" y="98"/>
                  <a:pt x="202" y="99"/>
                  <a:pt x="207" y="100"/>
                </a:cubicBezTo>
                <a:cubicBezTo>
                  <a:pt x="223" y="105"/>
                  <a:pt x="241" y="109"/>
                  <a:pt x="260" y="111"/>
                </a:cubicBezTo>
                <a:cubicBezTo>
                  <a:pt x="238" y="199"/>
                  <a:pt x="234" y="320"/>
                  <a:pt x="234" y="338"/>
                </a:cubicBezTo>
                <a:cubicBezTo>
                  <a:pt x="234" y="346"/>
                  <a:pt x="240" y="353"/>
                  <a:pt x="248" y="353"/>
                </a:cubicBezTo>
                <a:cubicBezTo>
                  <a:pt x="256" y="354"/>
                  <a:pt x="263" y="347"/>
                  <a:pt x="263" y="339"/>
                </a:cubicBezTo>
                <a:cubicBezTo>
                  <a:pt x="264" y="291"/>
                  <a:pt x="272" y="183"/>
                  <a:pt x="290" y="111"/>
                </a:cubicBezTo>
                <a:cubicBezTo>
                  <a:pt x="312" y="110"/>
                  <a:pt x="333" y="105"/>
                  <a:pt x="350" y="96"/>
                </a:cubicBezTo>
                <a:cubicBezTo>
                  <a:pt x="368" y="86"/>
                  <a:pt x="380" y="72"/>
                  <a:pt x="385" y="53"/>
                </a:cubicBezTo>
                <a:cubicBezTo>
                  <a:pt x="389" y="38"/>
                  <a:pt x="381" y="22"/>
                  <a:pt x="366" y="13"/>
                </a:cubicBezTo>
                <a:close/>
                <a:moveTo>
                  <a:pt x="53" y="71"/>
                </a:moveTo>
                <a:cubicBezTo>
                  <a:pt x="42" y="65"/>
                  <a:pt x="35" y="56"/>
                  <a:pt x="32" y="46"/>
                </a:cubicBezTo>
                <a:cubicBezTo>
                  <a:pt x="31" y="44"/>
                  <a:pt x="33" y="41"/>
                  <a:pt x="37" y="39"/>
                </a:cubicBezTo>
                <a:cubicBezTo>
                  <a:pt x="44" y="35"/>
                  <a:pt x="58" y="35"/>
                  <a:pt x="72" y="51"/>
                </a:cubicBezTo>
                <a:cubicBezTo>
                  <a:pt x="79" y="58"/>
                  <a:pt x="84" y="68"/>
                  <a:pt x="89" y="81"/>
                </a:cubicBezTo>
                <a:cubicBezTo>
                  <a:pt x="76" y="80"/>
                  <a:pt x="63" y="76"/>
                  <a:pt x="53" y="71"/>
                </a:cubicBezTo>
                <a:close/>
                <a:moveTo>
                  <a:pt x="194" y="63"/>
                </a:moveTo>
                <a:cubicBezTo>
                  <a:pt x="174" y="56"/>
                  <a:pt x="166" y="48"/>
                  <a:pt x="167" y="44"/>
                </a:cubicBezTo>
                <a:cubicBezTo>
                  <a:pt x="167" y="39"/>
                  <a:pt x="182" y="29"/>
                  <a:pt x="194" y="29"/>
                </a:cubicBezTo>
                <a:cubicBezTo>
                  <a:pt x="206" y="29"/>
                  <a:pt x="222" y="39"/>
                  <a:pt x="222" y="44"/>
                </a:cubicBezTo>
                <a:cubicBezTo>
                  <a:pt x="222" y="48"/>
                  <a:pt x="215" y="56"/>
                  <a:pt x="194" y="63"/>
                </a:cubicBezTo>
                <a:close/>
                <a:moveTo>
                  <a:pt x="336" y="71"/>
                </a:moveTo>
                <a:cubicBezTo>
                  <a:pt x="325" y="76"/>
                  <a:pt x="313" y="80"/>
                  <a:pt x="299" y="81"/>
                </a:cubicBezTo>
                <a:cubicBezTo>
                  <a:pt x="304" y="68"/>
                  <a:pt x="310" y="58"/>
                  <a:pt x="316" y="51"/>
                </a:cubicBezTo>
                <a:cubicBezTo>
                  <a:pt x="331" y="35"/>
                  <a:pt x="344" y="35"/>
                  <a:pt x="352" y="39"/>
                </a:cubicBezTo>
                <a:cubicBezTo>
                  <a:pt x="355" y="41"/>
                  <a:pt x="357" y="44"/>
                  <a:pt x="357" y="46"/>
                </a:cubicBezTo>
                <a:cubicBezTo>
                  <a:pt x="354" y="56"/>
                  <a:pt x="347" y="65"/>
                  <a:pt x="336" y="71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5" name="Freeform: Shape 33"/>
          <p:cNvSpPr/>
          <p:nvPr/>
        </p:nvSpPr>
        <p:spPr bwMode="auto">
          <a:xfrm>
            <a:off x="3854038" y="1898355"/>
            <a:ext cx="1286590" cy="1129049"/>
          </a:xfrm>
          <a:custGeom>
            <a:avLst/>
            <a:gdLst>
              <a:gd name="T0" fmla="*/ 153 w 808"/>
              <a:gd name="T1" fmla="*/ 709 h 709"/>
              <a:gd name="T2" fmla="*/ 130 w 808"/>
              <a:gd name="T3" fmla="*/ 699 h 709"/>
              <a:gd name="T4" fmla="*/ 0 w 808"/>
              <a:gd name="T5" fmla="*/ 403 h 709"/>
              <a:gd name="T6" fmla="*/ 404 w 808"/>
              <a:gd name="T7" fmla="*/ 0 h 709"/>
              <a:gd name="T8" fmla="*/ 808 w 808"/>
              <a:gd name="T9" fmla="*/ 403 h 709"/>
              <a:gd name="T10" fmla="*/ 682 w 808"/>
              <a:gd name="T11" fmla="*/ 696 h 709"/>
              <a:gd name="T12" fmla="*/ 634 w 808"/>
              <a:gd name="T13" fmla="*/ 695 h 709"/>
              <a:gd name="T14" fmla="*/ 635 w 808"/>
              <a:gd name="T15" fmla="*/ 646 h 709"/>
              <a:gd name="T16" fmla="*/ 739 w 808"/>
              <a:gd name="T17" fmla="*/ 403 h 709"/>
              <a:gd name="T18" fmla="*/ 404 w 808"/>
              <a:gd name="T19" fmla="*/ 68 h 709"/>
              <a:gd name="T20" fmla="*/ 69 w 808"/>
              <a:gd name="T21" fmla="*/ 403 h 709"/>
              <a:gd name="T22" fmla="*/ 176 w 808"/>
              <a:gd name="T23" fmla="*/ 649 h 709"/>
              <a:gd name="T24" fmla="*/ 178 w 808"/>
              <a:gd name="T25" fmla="*/ 698 h 709"/>
              <a:gd name="T26" fmla="*/ 153 w 808"/>
              <a:gd name="T27" fmla="*/ 709 h 7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808" h="709">
                <a:moveTo>
                  <a:pt x="153" y="709"/>
                </a:moveTo>
                <a:cubicBezTo>
                  <a:pt x="145" y="709"/>
                  <a:pt x="136" y="705"/>
                  <a:pt x="130" y="699"/>
                </a:cubicBezTo>
                <a:cubicBezTo>
                  <a:pt x="48" y="623"/>
                  <a:pt x="0" y="515"/>
                  <a:pt x="0" y="403"/>
                </a:cubicBezTo>
                <a:cubicBezTo>
                  <a:pt x="0" y="181"/>
                  <a:pt x="182" y="0"/>
                  <a:pt x="404" y="0"/>
                </a:cubicBezTo>
                <a:cubicBezTo>
                  <a:pt x="627" y="0"/>
                  <a:pt x="808" y="181"/>
                  <a:pt x="808" y="403"/>
                </a:cubicBezTo>
                <a:cubicBezTo>
                  <a:pt x="808" y="515"/>
                  <a:pt x="763" y="619"/>
                  <a:pt x="682" y="696"/>
                </a:cubicBezTo>
                <a:cubicBezTo>
                  <a:pt x="668" y="709"/>
                  <a:pt x="647" y="709"/>
                  <a:pt x="634" y="695"/>
                </a:cubicBezTo>
                <a:cubicBezTo>
                  <a:pt x="621" y="681"/>
                  <a:pt x="621" y="660"/>
                  <a:pt x="635" y="646"/>
                </a:cubicBezTo>
                <a:cubicBezTo>
                  <a:pt x="702" y="583"/>
                  <a:pt x="739" y="496"/>
                  <a:pt x="739" y="403"/>
                </a:cubicBezTo>
                <a:cubicBezTo>
                  <a:pt x="739" y="219"/>
                  <a:pt x="589" y="68"/>
                  <a:pt x="404" y="68"/>
                </a:cubicBezTo>
                <a:cubicBezTo>
                  <a:pt x="220" y="68"/>
                  <a:pt x="69" y="219"/>
                  <a:pt x="69" y="403"/>
                </a:cubicBezTo>
                <a:cubicBezTo>
                  <a:pt x="69" y="496"/>
                  <a:pt x="108" y="586"/>
                  <a:pt x="176" y="649"/>
                </a:cubicBezTo>
                <a:cubicBezTo>
                  <a:pt x="190" y="662"/>
                  <a:pt x="191" y="684"/>
                  <a:pt x="178" y="698"/>
                </a:cubicBezTo>
                <a:cubicBezTo>
                  <a:pt x="171" y="705"/>
                  <a:pt x="162" y="709"/>
                  <a:pt x="153" y="709"/>
                </a:cubicBez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6" name="Freeform: Shape 34"/>
          <p:cNvSpPr/>
          <p:nvPr/>
        </p:nvSpPr>
        <p:spPr bwMode="auto">
          <a:xfrm>
            <a:off x="4185280" y="3042888"/>
            <a:ext cx="625454" cy="108394"/>
          </a:xfrm>
          <a:custGeom>
            <a:avLst/>
            <a:gdLst>
              <a:gd name="T0" fmla="*/ 393 w 393"/>
              <a:gd name="T1" fmla="*/ 34 h 68"/>
              <a:gd name="T2" fmla="*/ 359 w 393"/>
              <a:gd name="T3" fmla="*/ 68 h 68"/>
              <a:gd name="T4" fmla="*/ 34 w 393"/>
              <a:gd name="T5" fmla="*/ 68 h 68"/>
              <a:gd name="T6" fmla="*/ 0 w 393"/>
              <a:gd name="T7" fmla="*/ 34 h 68"/>
              <a:gd name="T8" fmla="*/ 34 w 393"/>
              <a:gd name="T9" fmla="*/ 0 h 68"/>
              <a:gd name="T10" fmla="*/ 359 w 393"/>
              <a:gd name="T11" fmla="*/ 0 h 68"/>
              <a:gd name="T12" fmla="*/ 393 w 393"/>
              <a:gd name="T13" fmla="*/ 34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3" h="68">
                <a:moveTo>
                  <a:pt x="393" y="34"/>
                </a:moveTo>
                <a:cubicBezTo>
                  <a:pt x="393" y="52"/>
                  <a:pt x="378" y="68"/>
                  <a:pt x="359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359" y="0"/>
                  <a:pt x="359" y="0"/>
                  <a:pt x="359" y="0"/>
                </a:cubicBezTo>
                <a:cubicBezTo>
                  <a:pt x="378" y="0"/>
                  <a:pt x="393" y="15"/>
                  <a:pt x="393" y="34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7" name="Freeform: Shape 35"/>
          <p:cNvSpPr/>
          <p:nvPr/>
        </p:nvSpPr>
        <p:spPr bwMode="auto">
          <a:xfrm>
            <a:off x="4185280" y="3181579"/>
            <a:ext cx="625454" cy="108394"/>
          </a:xfrm>
          <a:custGeom>
            <a:avLst/>
            <a:gdLst>
              <a:gd name="T0" fmla="*/ 393 w 393"/>
              <a:gd name="T1" fmla="*/ 34 h 68"/>
              <a:gd name="T2" fmla="*/ 359 w 393"/>
              <a:gd name="T3" fmla="*/ 68 h 68"/>
              <a:gd name="T4" fmla="*/ 34 w 393"/>
              <a:gd name="T5" fmla="*/ 68 h 68"/>
              <a:gd name="T6" fmla="*/ 0 w 393"/>
              <a:gd name="T7" fmla="*/ 34 h 68"/>
              <a:gd name="T8" fmla="*/ 34 w 393"/>
              <a:gd name="T9" fmla="*/ 0 h 68"/>
              <a:gd name="T10" fmla="*/ 359 w 393"/>
              <a:gd name="T11" fmla="*/ 0 h 68"/>
              <a:gd name="T12" fmla="*/ 393 w 393"/>
              <a:gd name="T13" fmla="*/ 34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3" h="68">
                <a:moveTo>
                  <a:pt x="393" y="34"/>
                </a:moveTo>
                <a:cubicBezTo>
                  <a:pt x="393" y="53"/>
                  <a:pt x="378" y="68"/>
                  <a:pt x="359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15" y="68"/>
                  <a:pt x="0" y="53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359" y="0"/>
                  <a:pt x="359" y="0"/>
                  <a:pt x="359" y="0"/>
                </a:cubicBezTo>
                <a:cubicBezTo>
                  <a:pt x="378" y="0"/>
                  <a:pt x="393" y="15"/>
                  <a:pt x="393" y="34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8" name="Freeform: Shape 36"/>
          <p:cNvSpPr/>
          <p:nvPr/>
        </p:nvSpPr>
        <p:spPr bwMode="auto">
          <a:xfrm>
            <a:off x="4185280" y="3320269"/>
            <a:ext cx="625454" cy="107721"/>
          </a:xfrm>
          <a:custGeom>
            <a:avLst/>
            <a:gdLst>
              <a:gd name="T0" fmla="*/ 393 w 393"/>
              <a:gd name="T1" fmla="*/ 34 h 68"/>
              <a:gd name="T2" fmla="*/ 359 w 393"/>
              <a:gd name="T3" fmla="*/ 68 h 68"/>
              <a:gd name="T4" fmla="*/ 34 w 393"/>
              <a:gd name="T5" fmla="*/ 68 h 68"/>
              <a:gd name="T6" fmla="*/ 0 w 393"/>
              <a:gd name="T7" fmla="*/ 34 h 68"/>
              <a:gd name="T8" fmla="*/ 34 w 393"/>
              <a:gd name="T9" fmla="*/ 0 h 68"/>
              <a:gd name="T10" fmla="*/ 359 w 393"/>
              <a:gd name="T11" fmla="*/ 0 h 68"/>
              <a:gd name="T12" fmla="*/ 393 w 393"/>
              <a:gd name="T13" fmla="*/ 34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3" h="68">
                <a:moveTo>
                  <a:pt x="393" y="34"/>
                </a:moveTo>
                <a:cubicBezTo>
                  <a:pt x="393" y="53"/>
                  <a:pt x="378" y="68"/>
                  <a:pt x="359" y="68"/>
                </a:cubicBezTo>
                <a:cubicBezTo>
                  <a:pt x="34" y="68"/>
                  <a:pt x="34" y="68"/>
                  <a:pt x="34" y="68"/>
                </a:cubicBezTo>
                <a:cubicBezTo>
                  <a:pt x="15" y="68"/>
                  <a:pt x="0" y="53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359" y="0"/>
                  <a:pt x="359" y="0"/>
                  <a:pt x="359" y="0"/>
                </a:cubicBezTo>
                <a:cubicBezTo>
                  <a:pt x="378" y="0"/>
                  <a:pt x="393" y="15"/>
                  <a:pt x="393" y="34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29" name="Freeform: Shape 37"/>
          <p:cNvSpPr/>
          <p:nvPr/>
        </p:nvSpPr>
        <p:spPr bwMode="auto">
          <a:xfrm>
            <a:off x="4301753" y="3460306"/>
            <a:ext cx="391161" cy="170334"/>
          </a:xfrm>
          <a:custGeom>
            <a:avLst/>
            <a:gdLst>
              <a:gd name="T0" fmla="*/ 0 w 246"/>
              <a:gd name="T1" fmla="*/ 0 h 107"/>
              <a:gd name="T2" fmla="*/ 0 w 246"/>
              <a:gd name="T3" fmla="*/ 20 h 107"/>
              <a:gd name="T4" fmla="*/ 88 w 246"/>
              <a:gd name="T5" fmla="*/ 107 h 107"/>
              <a:gd name="T6" fmla="*/ 159 w 246"/>
              <a:gd name="T7" fmla="*/ 107 h 107"/>
              <a:gd name="T8" fmla="*/ 246 w 246"/>
              <a:gd name="T9" fmla="*/ 20 h 107"/>
              <a:gd name="T10" fmla="*/ 246 w 246"/>
              <a:gd name="T11" fmla="*/ 0 h 107"/>
              <a:gd name="T12" fmla="*/ 0 w 246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6" h="107">
                <a:moveTo>
                  <a:pt x="0" y="0"/>
                </a:moveTo>
                <a:cubicBezTo>
                  <a:pt x="0" y="20"/>
                  <a:pt x="0" y="20"/>
                  <a:pt x="0" y="20"/>
                </a:cubicBezTo>
                <a:cubicBezTo>
                  <a:pt x="0" y="68"/>
                  <a:pt x="39" y="107"/>
                  <a:pt x="88" y="107"/>
                </a:cubicBezTo>
                <a:cubicBezTo>
                  <a:pt x="159" y="107"/>
                  <a:pt x="159" y="107"/>
                  <a:pt x="159" y="107"/>
                </a:cubicBezTo>
                <a:cubicBezTo>
                  <a:pt x="207" y="107"/>
                  <a:pt x="246" y="68"/>
                  <a:pt x="246" y="20"/>
                </a:cubicBezTo>
                <a:cubicBezTo>
                  <a:pt x="246" y="0"/>
                  <a:pt x="246" y="0"/>
                  <a:pt x="24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0" name="Freeform: Shape 38"/>
          <p:cNvSpPr/>
          <p:nvPr/>
        </p:nvSpPr>
        <p:spPr bwMode="auto">
          <a:xfrm>
            <a:off x="5240944" y="2560838"/>
            <a:ext cx="311717" cy="95602"/>
          </a:xfrm>
          <a:custGeom>
            <a:avLst/>
            <a:gdLst>
              <a:gd name="T0" fmla="*/ 166 w 196"/>
              <a:gd name="T1" fmla="*/ 60 h 60"/>
              <a:gd name="T2" fmla="*/ 166 w 196"/>
              <a:gd name="T3" fmla="*/ 60 h 60"/>
              <a:gd name="T4" fmla="*/ 30 w 196"/>
              <a:gd name="T5" fmla="*/ 60 h 60"/>
              <a:gd name="T6" fmla="*/ 0 w 196"/>
              <a:gd name="T7" fmla="*/ 30 h 60"/>
              <a:gd name="T8" fmla="*/ 30 w 196"/>
              <a:gd name="T9" fmla="*/ 0 h 60"/>
              <a:gd name="T10" fmla="*/ 30 w 196"/>
              <a:gd name="T11" fmla="*/ 0 h 60"/>
              <a:gd name="T12" fmla="*/ 166 w 196"/>
              <a:gd name="T13" fmla="*/ 0 h 60"/>
              <a:gd name="T14" fmla="*/ 196 w 196"/>
              <a:gd name="T15" fmla="*/ 30 h 60"/>
              <a:gd name="T16" fmla="*/ 166 w 196"/>
              <a:gd name="T1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6" h="60">
                <a:moveTo>
                  <a:pt x="166" y="60"/>
                </a:moveTo>
                <a:cubicBezTo>
                  <a:pt x="166" y="60"/>
                  <a:pt x="166" y="60"/>
                  <a:pt x="166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14" y="60"/>
                  <a:pt x="0" y="46"/>
                  <a:pt x="0" y="30"/>
                </a:cubicBezTo>
                <a:cubicBezTo>
                  <a:pt x="0" y="13"/>
                  <a:pt x="14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83" y="0"/>
                  <a:pt x="196" y="13"/>
                  <a:pt x="196" y="30"/>
                </a:cubicBezTo>
                <a:cubicBezTo>
                  <a:pt x="196" y="46"/>
                  <a:pt x="183" y="60"/>
                  <a:pt x="166" y="60"/>
                </a:cubicBez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1" name="Freeform: Shape 39"/>
          <p:cNvSpPr/>
          <p:nvPr/>
        </p:nvSpPr>
        <p:spPr bwMode="auto">
          <a:xfrm>
            <a:off x="3432581" y="2560838"/>
            <a:ext cx="318450" cy="95602"/>
          </a:xfrm>
          <a:custGeom>
            <a:avLst/>
            <a:gdLst>
              <a:gd name="T0" fmla="*/ 170 w 200"/>
              <a:gd name="T1" fmla="*/ 60 h 60"/>
              <a:gd name="T2" fmla="*/ 170 w 200"/>
              <a:gd name="T3" fmla="*/ 60 h 60"/>
              <a:gd name="T4" fmla="*/ 30 w 200"/>
              <a:gd name="T5" fmla="*/ 60 h 60"/>
              <a:gd name="T6" fmla="*/ 0 w 200"/>
              <a:gd name="T7" fmla="*/ 30 h 60"/>
              <a:gd name="T8" fmla="*/ 30 w 200"/>
              <a:gd name="T9" fmla="*/ 0 h 60"/>
              <a:gd name="T10" fmla="*/ 30 w 200"/>
              <a:gd name="T11" fmla="*/ 0 h 60"/>
              <a:gd name="T12" fmla="*/ 170 w 200"/>
              <a:gd name="T13" fmla="*/ 0 h 60"/>
              <a:gd name="T14" fmla="*/ 200 w 200"/>
              <a:gd name="T15" fmla="*/ 30 h 60"/>
              <a:gd name="T16" fmla="*/ 170 w 200"/>
              <a:gd name="T17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0" h="60">
                <a:moveTo>
                  <a:pt x="170" y="60"/>
                </a:moveTo>
                <a:cubicBezTo>
                  <a:pt x="170" y="60"/>
                  <a:pt x="170" y="60"/>
                  <a:pt x="170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14" y="60"/>
                  <a:pt x="0" y="46"/>
                  <a:pt x="0" y="30"/>
                </a:cubicBezTo>
                <a:cubicBezTo>
                  <a:pt x="0" y="13"/>
                  <a:pt x="14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87" y="0"/>
                  <a:pt x="200" y="13"/>
                  <a:pt x="200" y="30"/>
                </a:cubicBezTo>
                <a:cubicBezTo>
                  <a:pt x="200" y="47"/>
                  <a:pt x="186" y="60"/>
                  <a:pt x="170" y="60"/>
                </a:cubicBez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2" name="Freeform: Shape 40"/>
          <p:cNvSpPr/>
          <p:nvPr/>
        </p:nvSpPr>
        <p:spPr bwMode="auto">
          <a:xfrm>
            <a:off x="4449869" y="1500461"/>
            <a:ext cx="95602" cy="300945"/>
          </a:xfrm>
          <a:custGeom>
            <a:avLst/>
            <a:gdLst>
              <a:gd name="T0" fmla="*/ 30 w 60"/>
              <a:gd name="T1" fmla="*/ 189 h 189"/>
              <a:gd name="T2" fmla="*/ 30 w 60"/>
              <a:gd name="T3" fmla="*/ 189 h 189"/>
              <a:gd name="T4" fmla="*/ 0 w 60"/>
              <a:gd name="T5" fmla="*/ 159 h 189"/>
              <a:gd name="T6" fmla="*/ 0 w 60"/>
              <a:gd name="T7" fmla="*/ 30 h 189"/>
              <a:gd name="T8" fmla="*/ 30 w 60"/>
              <a:gd name="T9" fmla="*/ 0 h 189"/>
              <a:gd name="T10" fmla="*/ 30 w 60"/>
              <a:gd name="T11" fmla="*/ 0 h 189"/>
              <a:gd name="T12" fmla="*/ 60 w 60"/>
              <a:gd name="T13" fmla="*/ 30 h 189"/>
              <a:gd name="T14" fmla="*/ 60 w 60"/>
              <a:gd name="T15" fmla="*/ 159 h 189"/>
              <a:gd name="T16" fmla="*/ 30 w 60"/>
              <a:gd name="T17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0" h="189">
                <a:moveTo>
                  <a:pt x="30" y="189"/>
                </a:moveTo>
                <a:cubicBezTo>
                  <a:pt x="30" y="189"/>
                  <a:pt x="30" y="189"/>
                  <a:pt x="30" y="189"/>
                </a:cubicBezTo>
                <a:cubicBezTo>
                  <a:pt x="14" y="189"/>
                  <a:pt x="0" y="175"/>
                  <a:pt x="0" y="159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14"/>
                  <a:pt x="14" y="0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47" y="0"/>
                  <a:pt x="60" y="14"/>
                  <a:pt x="60" y="30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60" y="175"/>
                  <a:pt x="47" y="189"/>
                  <a:pt x="30" y="189"/>
                </a:cubicBez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3" name="Freeform: Shape 41"/>
          <p:cNvSpPr/>
          <p:nvPr/>
        </p:nvSpPr>
        <p:spPr bwMode="auto">
          <a:xfrm>
            <a:off x="5033581" y="1816891"/>
            <a:ext cx="239006" cy="234293"/>
          </a:xfrm>
          <a:custGeom>
            <a:avLst/>
            <a:gdLst>
              <a:gd name="T0" fmla="*/ 33 w 150"/>
              <a:gd name="T1" fmla="*/ 147 h 147"/>
              <a:gd name="T2" fmla="*/ 11 w 150"/>
              <a:gd name="T3" fmla="*/ 139 h 147"/>
              <a:gd name="T4" fmla="*/ 11 w 150"/>
              <a:gd name="T5" fmla="*/ 96 h 147"/>
              <a:gd name="T6" fmla="*/ 96 w 150"/>
              <a:gd name="T7" fmla="*/ 11 h 147"/>
              <a:gd name="T8" fmla="*/ 139 w 150"/>
              <a:gd name="T9" fmla="*/ 11 h 147"/>
              <a:gd name="T10" fmla="*/ 139 w 150"/>
              <a:gd name="T11" fmla="*/ 54 h 147"/>
              <a:gd name="T12" fmla="*/ 54 w 150"/>
              <a:gd name="T13" fmla="*/ 139 h 147"/>
              <a:gd name="T14" fmla="*/ 33 w 150"/>
              <a:gd name="T15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0" h="147">
                <a:moveTo>
                  <a:pt x="33" y="147"/>
                </a:moveTo>
                <a:cubicBezTo>
                  <a:pt x="25" y="147"/>
                  <a:pt x="17" y="145"/>
                  <a:pt x="11" y="139"/>
                </a:cubicBezTo>
                <a:cubicBezTo>
                  <a:pt x="0" y="127"/>
                  <a:pt x="0" y="108"/>
                  <a:pt x="11" y="96"/>
                </a:cubicBezTo>
                <a:cubicBezTo>
                  <a:pt x="96" y="11"/>
                  <a:pt x="96" y="11"/>
                  <a:pt x="96" y="11"/>
                </a:cubicBezTo>
                <a:cubicBezTo>
                  <a:pt x="108" y="0"/>
                  <a:pt x="127" y="0"/>
                  <a:pt x="139" y="11"/>
                </a:cubicBezTo>
                <a:cubicBezTo>
                  <a:pt x="150" y="23"/>
                  <a:pt x="150" y="42"/>
                  <a:pt x="139" y="54"/>
                </a:cubicBezTo>
                <a:cubicBezTo>
                  <a:pt x="54" y="139"/>
                  <a:pt x="54" y="139"/>
                  <a:pt x="54" y="139"/>
                </a:cubicBezTo>
                <a:cubicBezTo>
                  <a:pt x="48" y="145"/>
                  <a:pt x="40" y="147"/>
                  <a:pt x="33" y="147"/>
                </a:cubicBez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4" name="Freeform: Shape 42"/>
          <p:cNvSpPr/>
          <p:nvPr/>
        </p:nvSpPr>
        <p:spPr bwMode="auto">
          <a:xfrm>
            <a:off x="3707942" y="1877484"/>
            <a:ext cx="240352" cy="235639"/>
          </a:xfrm>
          <a:custGeom>
            <a:avLst/>
            <a:gdLst>
              <a:gd name="T0" fmla="*/ 118 w 151"/>
              <a:gd name="T1" fmla="*/ 148 h 148"/>
              <a:gd name="T2" fmla="*/ 97 w 151"/>
              <a:gd name="T3" fmla="*/ 139 h 148"/>
              <a:gd name="T4" fmla="*/ 12 w 151"/>
              <a:gd name="T5" fmla="*/ 54 h 148"/>
              <a:gd name="T6" fmla="*/ 12 w 151"/>
              <a:gd name="T7" fmla="*/ 12 h 148"/>
              <a:gd name="T8" fmla="*/ 54 w 151"/>
              <a:gd name="T9" fmla="*/ 12 h 148"/>
              <a:gd name="T10" fmla="*/ 139 w 151"/>
              <a:gd name="T11" fmla="*/ 97 h 148"/>
              <a:gd name="T12" fmla="*/ 139 w 151"/>
              <a:gd name="T13" fmla="*/ 139 h 148"/>
              <a:gd name="T14" fmla="*/ 118 w 151"/>
              <a:gd name="T15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" h="148">
                <a:moveTo>
                  <a:pt x="118" y="148"/>
                </a:moveTo>
                <a:cubicBezTo>
                  <a:pt x="110" y="148"/>
                  <a:pt x="102" y="145"/>
                  <a:pt x="97" y="139"/>
                </a:cubicBezTo>
                <a:cubicBezTo>
                  <a:pt x="12" y="54"/>
                  <a:pt x="12" y="54"/>
                  <a:pt x="12" y="54"/>
                </a:cubicBezTo>
                <a:cubicBezTo>
                  <a:pt x="0" y="43"/>
                  <a:pt x="0" y="24"/>
                  <a:pt x="12" y="12"/>
                </a:cubicBezTo>
                <a:cubicBezTo>
                  <a:pt x="24" y="0"/>
                  <a:pt x="43" y="0"/>
                  <a:pt x="54" y="12"/>
                </a:cubicBezTo>
                <a:cubicBezTo>
                  <a:pt x="139" y="97"/>
                  <a:pt x="139" y="97"/>
                  <a:pt x="139" y="97"/>
                </a:cubicBezTo>
                <a:cubicBezTo>
                  <a:pt x="151" y="108"/>
                  <a:pt x="151" y="127"/>
                  <a:pt x="139" y="139"/>
                </a:cubicBezTo>
                <a:cubicBezTo>
                  <a:pt x="133" y="145"/>
                  <a:pt x="126" y="148"/>
                  <a:pt x="118" y="148"/>
                </a:cubicBezTo>
                <a:close/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5" name="Freeform: Shape 43"/>
          <p:cNvSpPr/>
          <p:nvPr/>
        </p:nvSpPr>
        <p:spPr bwMode="auto">
          <a:xfrm>
            <a:off x="1394638" y="3108194"/>
            <a:ext cx="2028518" cy="1673039"/>
          </a:xfrm>
          <a:custGeom>
            <a:avLst/>
            <a:gdLst>
              <a:gd name="T0" fmla="*/ 720 w 1274"/>
              <a:gd name="T1" fmla="*/ 1045 h 1051"/>
              <a:gd name="T2" fmla="*/ 537 w 1274"/>
              <a:gd name="T3" fmla="*/ 802 h 1051"/>
              <a:gd name="T4" fmla="*/ 273 w 1274"/>
              <a:gd name="T5" fmla="*/ 701 h 1051"/>
              <a:gd name="T6" fmla="*/ 45 w 1274"/>
              <a:gd name="T7" fmla="*/ 596 h 1051"/>
              <a:gd name="T8" fmla="*/ 176 w 1274"/>
              <a:gd name="T9" fmla="*/ 247 h 1051"/>
              <a:gd name="T10" fmla="*/ 407 w 1274"/>
              <a:gd name="T11" fmla="*/ 36 h 1051"/>
              <a:gd name="T12" fmla="*/ 474 w 1274"/>
              <a:gd name="T13" fmla="*/ 46 h 1051"/>
              <a:gd name="T14" fmla="*/ 663 w 1274"/>
              <a:gd name="T15" fmla="*/ 5 h 1051"/>
              <a:gd name="T16" fmla="*/ 919 w 1274"/>
              <a:gd name="T17" fmla="*/ 61 h 1051"/>
              <a:gd name="T18" fmla="*/ 1248 w 1274"/>
              <a:gd name="T19" fmla="*/ 543 h 1051"/>
              <a:gd name="T20" fmla="*/ 1225 w 1274"/>
              <a:gd name="T21" fmla="*/ 811 h 1051"/>
              <a:gd name="T22" fmla="*/ 997 w 1274"/>
              <a:gd name="T23" fmla="*/ 994 h 1051"/>
              <a:gd name="T24" fmla="*/ 932 w 1274"/>
              <a:gd name="T25" fmla="*/ 984 h 1051"/>
              <a:gd name="T26" fmla="*/ 578 w 1274"/>
              <a:gd name="T27" fmla="*/ 721 h 1051"/>
              <a:gd name="T28" fmla="*/ 607 w 1274"/>
              <a:gd name="T29" fmla="*/ 761 h 1051"/>
              <a:gd name="T30" fmla="*/ 624 w 1274"/>
              <a:gd name="T31" fmla="*/ 911 h 1051"/>
              <a:gd name="T32" fmla="*/ 770 w 1274"/>
              <a:gd name="T33" fmla="*/ 991 h 1051"/>
              <a:gd name="T34" fmla="*/ 934 w 1274"/>
              <a:gd name="T35" fmla="*/ 922 h 1051"/>
              <a:gd name="T36" fmla="*/ 997 w 1274"/>
              <a:gd name="T37" fmla="*/ 934 h 1051"/>
              <a:gd name="T38" fmla="*/ 1136 w 1274"/>
              <a:gd name="T39" fmla="*/ 658 h 1051"/>
              <a:gd name="T40" fmla="*/ 1190 w 1274"/>
              <a:gd name="T41" fmla="*/ 530 h 1051"/>
              <a:gd name="T42" fmla="*/ 1041 w 1274"/>
              <a:gd name="T43" fmla="*/ 295 h 1051"/>
              <a:gd name="T44" fmla="*/ 788 w 1274"/>
              <a:gd name="T45" fmla="*/ 136 h 1051"/>
              <a:gd name="T46" fmla="*/ 651 w 1274"/>
              <a:gd name="T47" fmla="*/ 64 h 1051"/>
              <a:gd name="T48" fmla="*/ 500 w 1274"/>
              <a:gd name="T49" fmla="*/ 102 h 1051"/>
              <a:gd name="T50" fmla="*/ 444 w 1274"/>
              <a:gd name="T51" fmla="*/ 100 h 1051"/>
              <a:gd name="T52" fmla="*/ 239 w 1274"/>
              <a:gd name="T53" fmla="*/ 231 h 1051"/>
              <a:gd name="T54" fmla="*/ 210 w 1274"/>
              <a:gd name="T55" fmla="*/ 300 h 1051"/>
              <a:gd name="T56" fmla="*/ 95 w 1274"/>
              <a:gd name="T57" fmla="*/ 563 h 1051"/>
              <a:gd name="T58" fmla="*/ 281 w 1274"/>
              <a:gd name="T59" fmla="*/ 638 h 1051"/>
              <a:gd name="T60" fmla="*/ 434 w 1274"/>
              <a:gd name="T61" fmla="*/ 748 h 1051"/>
              <a:gd name="T62" fmla="*/ 562 w 1274"/>
              <a:gd name="T63" fmla="*/ 726 h 1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4" h="1051">
                <a:moveTo>
                  <a:pt x="770" y="1051"/>
                </a:moveTo>
                <a:cubicBezTo>
                  <a:pt x="753" y="1051"/>
                  <a:pt x="736" y="1049"/>
                  <a:pt x="720" y="1045"/>
                </a:cubicBezTo>
                <a:cubicBezTo>
                  <a:pt x="659" y="1032"/>
                  <a:pt x="607" y="995"/>
                  <a:pt x="574" y="943"/>
                </a:cubicBezTo>
                <a:cubicBezTo>
                  <a:pt x="547" y="901"/>
                  <a:pt x="534" y="852"/>
                  <a:pt x="537" y="802"/>
                </a:cubicBezTo>
                <a:cubicBezTo>
                  <a:pt x="500" y="814"/>
                  <a:pt x="460" y="815"/>
                  <a:pt x="421" y="807"/>
                </a:cubicBezTo>
                <a:cubicBezTo>
                  <a:pt x="359" y="793"/>
                  <a:pt x="306" y="755"/>
                  <a:pt x="273" y="701"/>
                </a:cubicBezTo>
                <a:cubicBezTo>
                  <a:pt x="246" y="705"/>
                  <a:pt x="218" y="703"/>
                  <a:pt x="191" y="698"/>
                </a:cubicBezTo>
                <a:cubicBezTo>
                  <a:pt x="130" y="684"/>
                  <a:pt x="78" y="648"/>
                  <a:pt x="45" y="596"/>
                </a:cubicBezTo>
                <a:cubicBezTo>
                  <a:pt x="11" y="543"/>
                  <a:pt x="0" y="481"/>
                  <a:pt x="14" y="420"/>
                </a:cubicBezTo>
                <a:cubicBezTo>
                  <a:pt x="32" y="336"/>
                  <a:pt x="94" y="270"/>
                  <a:pt x="176" y="247"/>
                </a:cubicBezTo>
                <a:cubicBezTo>
                  <a:pt x="176" y="237"/>
                  <a:pt x="178" y="228"/>
                  <a:pt x="180" y="219"/>
                </a:cubicBezTo>
                <a:cubicBezTo>
                  <a:pt x="203" y="113"/>
                  <a:pt x="299" y="36"/>
                  <a:pt x="407" y="36"/>
                </a:cubicBezTo>
                <a:cubicBezTo>
                  <a:pt x="424" y="36"/>
                  <a:pt x="441" y="38"/>
                  <a:pt x="457" y="41"/>
                </a:cubicBezTo>
                <a:cubicBezTo>
                  <a:pt x="463" y="43"/>
                  <a:pt x="469" y="44"/>
                  <a:pt x="474" y="46"/>
                </a:cubicBezTo>
                <a:cubicBezTo>
                  <a:pt x="514" y="16"/>
                  <a:pt x="563" y="0"/>
                  <a:pt x="613" y="0"/>
                </a:cubicBezTo>
                <a:cubicBezTo>
                  <a:pt x="630" y="0"/>
                  <a:pt x="647" y="2"/>
                  <a:pt x="663" y="5"/>
                </a:cubicBezTo>
                <a:cubicBezTo>
                  <a:pt x="709" y="15"/>
                  <a:pt x="751" y="39"/>
                  <a:pt x="782" y="73"/>
                </a:cubicBezTo>
                <a:cubicBezTo>
                  <a:pt x="825" y="55"/>
                  <a:pt x="873" y="51"/>
                  <a:pt x="919" y="61"/>
                </a:cubicBezTo>
                <a:cubicBezTo>
                  <a:pt x="1021" y="84"/>
                  <a:pt x="1095" y="172"/>
                  <a:pt x="1101" y="274"/>
                </a:cubicBezTo>
                <a:cubicBezTo>
                  <a:pt x="1210" y="314"/>
                  <a:pt x="1274" y="427"/>
                  <a:pt x="1248" y="543"/>
                </a:cubicBezTo>
                <a:cubicBezTo>
                  <a:pt x="1240" y="580"/>
                  <a:pt x="1223" y="615"/>
                  <a:pt x="1198" y="644"/>
                </a:cubicBezTo>
                <a:cubicBezTo>
                  <a:pt x="1228" y="694"/>
                  <a:pt x="1237" y="754"/>
                  <a:pt x="1225" y="811"/>
                </a:cubicBezTo>
                <a:cubicBezTo>
                  <a:pt x="1201" y="917"/>
                  <a:pt x="1106" y="994"/>
                  <a:pt x="997" y="994"/>
                </a:cubicBezTo>
                <a:cubicBezTo>
                  <a:pt x="997" y="994"/>
                  <a:pt x="997" y="994"/>
                  <a:pt x="997" y="994"/>
                </a:cubicBezTo>
                <a:cubicBezTo>
                  <a:pt x="981" y="994"/>
                  <a:pt x="964" y="992"/>
                  <a:pt x="947" y="988"/>
                </a:cubicBezTo>
                <a:cubicBezTo>
                  <a:pt x="942" y="987"/>
                  <a:pt x="937" y="986"/>
                  <a:pt x="932" y="984"/>
                </a:cubicBezTo>
                <a:cubicBezTo>
                  <a:pt x="889" y="1027"/>
                  <a:pt x="831" y="1051"/>
                  <a:pt x="770" y="1051"/>
                </a:cubicBezTo>
                <a:moveTo>
                  <a:pt x="578" y="721"/>
                </a:moveTo>
                <a:cubicBezTo>
                  <a:pt x="585" y="721"/>
                  <a:pt x="591" y="724"/>
                  <a:pt x="597" y="728"/>
                </a:cubicBezTo>
                <a:cubicBezTo>
                  <a:pt x="607" y="736"/>
                  <a:pt x="611" y="749"/>
                  <a:pt x="607" y="761"/>
                </a:cubicBezTo>
                <a:cubicBezTo>
                  <a:pt x="604" y="768"/>
                  <a:pt x="602" y="774"/>
                  <a:pt x="601" y="781"/>
                </a:cubicBezTo>
                <a:cubicBezTo>
                  <a:pt x="591" y="826"/>
                  <a:pt x="599" y="872"/>
                  <a:pt x="624" y="911"/>
                </a:cubicBezTo>
                <a:cubicBezTo>
                  <a:pt x="649" y="950"/>
                  <a:pt x="688" y="976"/>
                  <a:pt x="733" y="986"/>
                </a:cubicBezTo>
                <a:cubicBezTo>
                  <a:pt x="745" y="989"/>
                  <a:pt x="757" y="991"/>
                  <a:pt x="770" y="991"/>
                </a:cubicBezTo>
                <a:cubicBezTo>
                  <a:pt x="820" y="991"/>
                  <a:pt x="868" y="969"/>
                  <a:pt x="901" y="930"/>
                </a:cubicBezTo>
                <a:cubicBezTo>
                  <a:pt x="909" y="921"/>
                  <a:pt x="923" y="917"/>
                  <a:pt x="934" y="922"/>
                </a:cubicBezTo>
                <a:cubicBezTo>
                  <a:pt x="943" y="925"/>
                  <a:pt x="951" y="928"/>
                  <a:pt x="960" y="930"/>
                </a:cubicBezTo>
                <a:cubicBezTo>
                  <a:pt x="972" y="932"/>
                  <a:pt x="985" y="934"/>
                  <a:pt x="997" y="934"/>
                </a:cubicBezTo>
                <a:cubicBezTo>
                  <a:pt x="1078" y="934"/>
                  <a:pt x="1149" y="877"/>
                  <a:pt x="1166" y="798"/>
                </a:cubicBezTo>
                <a:cubicBezTo>
                  <a:pt x="1177" y="749"/>
                  <a:pt x="1166" y="698"/>
                  <a:pt x="1136" y="658"/>
                </a:cubicBezTo>
                <a:cubicBezTo>
                  <a:pt x="1127" y="646"/>
                  <a:pt x="1128" y="629"/>
                  <a:pt x="1140" y="618"/>
                </a:cubicBezTo>
                <a:cubicBezTo>
                  <a:pt x="1165" y="595"/>
                  <a:pt x="1182" y="564"/>
                  <a:pt x="1190" y="530"/>
                </a:cubicBezTo>
                <a:cubicBezTo>
                  <a:pt x="1210" y="439"/>
                  <a:pt x="1155" y="349"/>
                  <a:pt x="1064" y="326"/>
                </a:cubicBezTo>
                <a:cubicBezTo>
                  <a:pt x="1050" y="322"/>
                  <a:pt x="1041" y="309"/>
                  <a:pt x="1041" y="295"/>
                </a:cubicBezTo>
                <a:cubicBezTo>
                  <a:pt x="1045" y="212"/>
                  <a:pt x="988" y="138"/>
                  <a:pt x="906" y="120"/>
                </a:cubicBezTo>
                <a:cubicBezTo>
                  <a:pt x="866" y="111"/>
                  <a:pt x="824" y="117"/>
                  <a:pt x="788" y="136"/>
                </a:cubicBezTo>
                <a:cubicBezTo>
                  <a:pt x="775" y="143"/>
                  <a:pt x="759" y="139"/>
                  <a:pt x="750" y="128"/>
                </a:cubicBezTo>
                <a:cubicBezTo>
                  <a:pt x="726" y="95"/>
                  <a:pt x="690" y="73"/>
                  <a:pt x="651" y="64"/>
                </a:cubicBezTo>
                <a:cubicBezTo>
                  <a:pt x="638" y="61"/>
                  <a:pt x="626" y="60"/>
                  <a:pt x="613" y="60"/>
                </a:cubicBezTo>
                <a:cubicBezTo>
                  <a:pt x="572" y="60"/>
                  <a:pt x="531" y="75"/>
                  <a:pt x="500" y="102"/>
                </a:cubicBezTo>
                <a:cubicBezTo>
                  <a:pt x="492" y="109"/>
                  <a:pt x="480" y="111"/>
                  <a:pt x="470" y="107"/>
                </a:cubicBezTo>
                <a:cubicBezTo>
                  <a:pt x="461" y="104"/>
                  <a:pt x="453" y="102"/>
                  <a:pt x="444" y="100"/>
                </a:cubicBezTo>
                <a:cubicBezTo>
                  <a:pt x="432" y="97"/>
                  <a:pt x="420" y="96"/>
                  <a:pt x="407" y="96"/>
                </a:cubicBezTo>
                <a:cubicBezTo>
                  <a:pt x="327" y="96"/>
                  <a:pt x="256" y="153"/>
                  <a:pt x="239" y="231"/>
                </a:cubicBezTo>
                <a:cubicBezTo>
                  <a:pt x="236" y="244"/>
                  <a:pt x="234" y="257"/>
                  <a:pt x="235" y="270"/>
                </a:cubicBezTo>
                <a:cubicBezTo>
                  <a:pt x="235" y="285"/>
                  <a:pt x="224" y="298"/>
                  <a:pt x="210" y="300"/>
                </a:cubicBezTo>
                <a:cubicBezTo>
                  <a:pt x="141" y="313"/>
                  <a:pt x="87" y="365"/>
                  <a:pt x="72" y="433"/>
                </a:cubicBezTo>
                <a:cubicBezTo>
                  <a:pt x="62" y="478"/>
                  <a:pt x="70" y="524"/>
                  <a:pt x="95" y="563"/>
                </a:cubicBezTo>
                <a:cubicBezTo>
                  <a:pt x="120" y="602"/>
                  <a:pt x="159" y="629"/>
                  <a:pt x="204" y="639"/>
                </a:cubicBezTo>
                <a:cubicBezTo>
                  <a:pt x="229" y="645"/>
                  <a:pt x="256" y="644"/>
                  <a:pt x="281" y="638"/>
                </a:cubicBezTo>
                <a:cubicBezTo>
                  <a:pt x="295" y="635"/>
                  <a:pt x="309" y="642"/>
                  <a:pt x="316" y="654"/>
                </a:cubicBezTo>
                <a:cubicBezTo>
                  <a:pt x="339" y="702"/>
                  <a:pt x="382" y="737"/>
                  <a:pt x="434" y="748"/>
                </a:cubicBezTo>
                <a:cubicBezTo>
                  <a:pt x="446" y="751"/>
                  <a:pt x="459" y="752"/>
                  <a:pt x="471" y="752"/>
                </a:cubicBezTo>
                <a:cubicBezTo>
                  <a:pt x="503" y="752"/>
                  <a:pt x="535" y="743"/>
                  <a:pt x="562" y="726"/>
                </a:cubicBezTo>
                <a:cubicBezTo>
                  <a:pt x="567" y="723"/>
                  <a:pt x="573" y="721"/>
                  <a:pt x="578" y="721"/>
                </a:cubicBezTo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6" name="Freeform: Shape 44"/>
          <p:cNvSpPr/>
          <p:nvPr/>
        </p:nvSpPr>
        <p:spPr bwMode="auto">
          <a:xfrm>
            <a:off x="1730592" y="2748676"/>
            <a:ext cx="253144" cy="337301"/>
          </a:xfrm>
          <a:custGeom>
            <a:avLst/>
            <a:gdLst>
              <a:gd name="T0" fmla="*/ 125 w 159"/>
              <a:gd name="T1" fmla="*/ 212 h 212"/>
              <a:gd name="T2" fmla="*/ 99 w 159"/>
              <a:gd name="T3" fmla="*/ 198 h 212"/>
              <a:gd name="T4" fmla="*/ 9 w 159"/>
              <a:gd name="T5" fmla="*/ 50 h 212"/>
              <a:gd name="T6" fmla="*/ 19 w 159"/>
              <a:gd name="T7" fmla="*/ 8 h 212"/>
              <a:gd name="T8" fmla="*/ 60 w 159"/>
              <a:gd name="T9" fmla="*/ 18 h 212"/>
              <a:gd name="T10" fmla="*/ 151 w 159"/>
              <a:gd name="T11" fmla="*/ 166 h 212"/>
              <a:gd name="T12" fmla="*/ 141 w 159"/>
              <a:gd name="T13" fmla="*/ 208 h 212"/>
              <a:gd name="T14" fmla="*/ 125 w 159"/>
              <a:gd name="T15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9" h="212">
                <a:moveTo>
                  <a:pt x="125" y="212"/>
                </a:moveTo>
                <a:cubicBezTo>
                  <a:pt x="115" y="212"/>
                  <a:pt x="105" y="207"/>
                  <a:pt x="99" y="198"/>
                </a:cubicBezTo>
                <a:cubicBezTo>
                  <a:pt x="9" y="50"/>
                  <a:pt x="9" y="50"/>
                  <a:pt x="9" y="50"/>
                </a:cubicBezTo>
                <a:cubicBezTo>
                  <a:pt x="0" y="35"/>
                  <a:pt x="5" y="17"/>
                  <a:pt x="19" y="8"/>
                </a:cubicBezTo>
                <a:cubicBezTo>
                  <a:pt x="33" y="0"/>
                  <a:pt x="52" y="4"/>
                  <a:pt x="60" y="18"/>
                </a:cubicBezTo>
                <a:cubicBezTo>
                  <a:pt x="151" y="166"/>
                  <a:pt x="151" y="166"/>
                  <a:pt x="151" y="166"/>
                </a:cubicBezTo>
                <a:cubicBezTo>
                  <a:pt x="159" y="181"/>
                  <a:pt x="155" y="199"/>
                  <a:pt x="141" y="208"/>
                </a:cubicBezTo>
                <a:cubicBezTo>
                  <a:pt x="136" y="211"/>
                  <a:pt x="130" y="212"/>
                  <a:pt x="125" y="212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7" name="Freeform: Shape 45"/>
          <p:cNvSpPr/>
          <p:nvPr/>
        </p:nvSpPr>
        <p:spPr bwMode="auto">
          <a:xfrm>
            <a:off x="2572834" y="2670578"/>
            <a:ext cx="150809" cy="372310"/>
          </a:xfrm>
          <a:custGeom>
            <a:avLst/>
            <a:gdLst>
              <a:gd name="T0" fmla="*/ 32 w 95"/>
              <a:gd name="T1" fmla="*/ 234 h 234"/>
              <a:gd name="T2" fmla="*/ 27 w 95"/>
              <a:gd name="T3" fmla="*/ 234 h 234"/>
              <a:gd name="T4" fmla="*/ 2 w 95"/>
              <a:gd name="T5" fmla="*/ 199 h 234"/>
              <a:gd name="T6" fmla="*/ 33 w 95"/>
              <a:gd name="T7" fmla="*/ 27 h 234"/>
              <a:gd name="T8" fmla="*/ 67 w 95"/>
              <a:gd name="T9" fmla="*/ 2 h 234"/>
              <a:gd name="T10" fmla="*/ 92 w 95"/>
              <a:gd name="T11" fmla="*/ 37 h 234"/>
              <a:gd name="T12" fmla="*/ 62 w 95"/>
              <a:gd name="T13" fmla="*/ 209 h 234"/>
              <a:gd name="T14" fmla="*/ 32 w 95"/>
              <a:gd name="T15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" h="234">
                <a:moveTo>
                  <a:pt x="32" y="234"/>
                </a:moveTo>
                <a:cubicBezTo>
                  <a:pt x="30" y="234"/>
                  <a:pt x="29" y="234"/>
                  <a:pt x="27" y="234"/>
                </a:cubicBezTo>
                <a:cubicBezTo>
                  <a:pt x="11" y="231"/>
                  <a:pt x="0" y="215"/>
                  <a:pt x="2" y="199"/>
                </a:cubicBezTo>
                <a:cubicBezTo>
                  <a:pt x="33" y="27"/>
                  <a:pt x="33" y="27"/>
                  <a:pt x="33" y="27"/>
                </a:cubicBezTo>
                <a:cubicBezTo>
                  <a:pt x="36" y="10"/>
                  <a:pt x="51" y="0"/>
                  <a:pt x="67" y="2"/>
                </a:cubicBezTo>
                <a:cubicBezTo>
                  <a:pt x="84" y="5"/>
                  <a:pt x="95" y="21"/>
                  <a:pt x="92" y="37"/>
                </a:cubicBezTo>
                <a:cubicBezTo>
                  <a:pt x="62" y="209"/>
                  <a:pt x="62" y="209"/>
                  <a:pt x="62" y="209"/>
                </a:cubicBezTo>
                <a:cubicBezTo>
                  <a:pt x="59" y="224"/>
                  <a:pt x="46" y="234"/>
                  <a:pt x="32" y="234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8" name="Freeform: Shape 46"/>
          <p:cNvSpPr/>
          <p:nvPr/>
        </p:nvSpPr>
        <p:spPr bwMode="auto">
          <a:xfrm>
            <a:off x="3080468" y="2947286"/>
            <a:ext cx="297579" cy="304311"/>
          </a:xfrm>
          <a:custGeom>
            <a:avLst/>
            <a:gdLst>
              <a:gd name="T0" fmla="*/ 97 w 187"/>
              <a:gd name="T1" fmla="*/ 138 h 191"/>
              <a:gd name="T2" fmla="*/ 55 w 187"/>
              <a:gd name="T3" fmla="*/ 182 h 191"/>
              <a:gd name="T4" fmla="*/ 33 w 187"/>
              <a:gd name="T5" fmla="*/ 191 h 191"/>
              <a:gd name="T6" fmla="*/ 13 w 187"/>
              <a:gd name="T7" fmla="*/ 183 h 191"/>
              <a:gd name="T8" fmla="*/ 11 w 187"/>
              <a:gd name="T9" fmla="*/ 141 h 191"/>
              <a:gd name="T10" fmla="*/ 132 w 187"/>
              <a:gd name="T11" fmla="*/ 13 h 191"/>
              <a:gd name="T12" fmla="*/ 174 w 187"/>
              <a:gd name="T13" fmla="*/ 11 h 191"/>
              <a:gd name="T14" fmla="*/ 175 w 187"/>
              <a:gd name="T15" fmla="*/ 54 h 191"/>
              <a:gd name="T16" fmla="*/ 97 w 187"/>
              <a:gd name="T17" fmla="*/ 138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7" h="191">
                <a:moveTo>
                  <a:pt x="97" y="138"/>
                </a:moveTo>
                <a:cubicBezTo>
                  <a:pt x="55" y="182"/>
                  <a:pt x="55" y="182"/>
                  <a:pt x="55" y="182"/>
                </a:cubicBezTo>
                <a:cubicBezTo>
                  <a:pt x="49" y="188"/>
                  <a:pt x="41" y="191"/>
                  <a:pt x="33" y="191"/>
                </a:cubicBezTo>
                <a:cubicBezTo>
                  <a:pt x="26" y="191"/>
                  <a:pt x="18" y="189"/>
                  <a:pt x="13" y="183"/>
                </a:cubicBezTo>
                <a:cubicBezTo>
                  <a:pt x="0" y="172"/>
                  <a:pt x="0" y="153"/>
                  <a:pt x="11" y="141"/>
                </a:cubicBezTo>
                <a:cubicBezTo>
                  <a:pt x="132" y="13"/>
                  <a:pt x="132" y="13"/>
                  <a:pt x="132" y="13"/>
                </a:cubicBezTo>
                <a:cubicBezTo>
                  <a:pt x="143" y="1"/>
                  <a:pt x="162" y="0"/>
                  <a:pt x="174" y="11"/>
                </a:cubicBezTo>
                <a:cubicBezTo>
                  <a:pt x="186" y="23"/>
                  <a:pt x="187" y="42"/>
                  <a:pt x="175" y="54"/>
                </a:cubicBezTo>
                <a:cubicBezTo>
                  <a:pt x="97" y="138"/>
                  <a:pt x="97" y="138"/>
                  <a:pt x="97" y="138"/>
                </a:cubicBezTo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39" name="Freeform: Shape 47"/>
          <p:cNvSpPr/>
          <p:nvPr/>
        </p:nvSpPr>
        <p:spPr bwMode="auto">
          <a:xfrm>
            <a:off x="3411710" y="3613135"/>
            <a:ext cx="370964" cy="123879"/>
          </a:xfrm>
          <a:custGeom>
            <a:avLst/>
            <a:gdLst>
              <a:gd name="T0" fmla="*/ 31 w 233"/>
              <a:gd name="T1" fmla="*/ 78 h 78"/>
              <a:gd name="T2" fmla="*/ 1 w 233"/>
              <a:gd name="T3" fmla="*/ 51 h 78"/>
              <a:gd name="T4" fmla="*/ 28 w 233"/>
              <a:gd name="T5" fmla="*/ 19 h 78"/>
              <a:gd name="T6" fmla="*/ 199 w 233"/>
              <a:gd name="T7" fmla="*/ 2 h 78"/>
              <a:gd name="T8" fmla="*/ 232 w 233"/>
              <a:gd name="T9" fmla="*/ 29 h 78"/>
              <a:gd name="T10" fmla="*/ 205 w 233"/>
              <a:gd name="T11" fmla="*/ 62 h 78"/>
              <a:gd name="T12" fmla="*/ 34 w 233"/>
              <a:gd name="T13" fmla="*/ 78 h 78"/>
              <a:gd name="T14" fmla="*/ 31 w 233"/>
              <a:gd name="T15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78">
                <a:moveTo>
                  <a:pt x="31" y="78"/>
                </a:moveTo>
                <a:cubicBezTo>
                  <a:pt x="16" y="78"/>
                  <a:pt x="3" y="67"/>
                  <a:pt x="1" y="51"/>
                </a:cubicBezTo>
                <a:cubicBezTo>
                  <a:pt x="0" y="35"/>
                  <a:pt x="12" y="20"/>
                  <a:pt x="28" y="19"/>
                </a:cubicBezTo>
                <a:cubicBezTo>
                  <a:pt x="199" y="2"/>
                  <a:pt x="199" y="2"/>
                  <a:pt x="199" y="2"/>
                </a:cubicBezTo>
                <a:cubicBezTo>
                  <a:pt x="215" y="0"/>
                  <a:pt x="230" y="12"/>
                  <a:pt x="232" y="29"/>
                </a:cubicBezTo>
                <a:cubicBezTo>
                  <a:pt x="233" y="45"/>
                  <a:pt x="221" y="60"/>
                  <a:pt x="205" y="62"/>
                </a:cubicBezTo>
                <a:cubicBezTo>
                  <a:pt x="34" y="78"/>
                  <a:pt x="34" y="78"/>
                  <a:pt x="34" y="78"/>
                </a:cubicBezTo>
                <a:cubicBezTo>
                  <a:pt x="33" y="78"/>
                  <a:pt x="32" y="78"/>
                  <a:pt x="31" y="78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0" name="Freeform: Shape 48"/>
          <p:cNvSpPr/>
          <p:nvPr/>
        </p:nvSpPr>
        <p:spPr bwMode="auto">
          <a:xfrm>
            <a:off x="1107831" y="3326329"/>
            <a:ext cx="325182" cy="208709"/>
          </a:xfrm>
          <a:custGeom>
            <a:avLst/>
            <a:gdLst>
              <a:gd name="T0" fmla="*/ 170 w 204"/>
              <a:gd name="T1" fmla="*/ 131 h 131"/>
              <a:gd name="T2" fmla="*/ 157 w 204"/>
              <a:gd name="T3" fmla="*/ 128 h 131"/>
              <a:gd name="T4" fmla="*/ 21 w 204"/>
              <a:gd name="T5" fmla="*/ 61 h 131"/>
              <a:gd name="T6" fmla="*/ 7 w 204"/>
              <a:gd name="T7" fmla="*/ 21 h 131"/>
              <a:gd name="T8" fmla="*/ 47 w 204"/>
              <a:gd name="T9" fmla="*/ 7 h 131"/>
              <a:gd name="T10" fmla="*/ 183 w 204"/>
              <a:gd name="T11" fmla="*/ 74 h 131"/>
              <a:gd name="T12" fmla="*/ 197 w 204"/>
              <a:gd name="T13" fmla="*/ 114 h 131"/>
              <a:gd name="T14" fmla="*/ 170 w 204"/>
              <a:gd name="T15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4" h="131">
                <a:moveTo>
                  <a:pt x="170" y="131"/>
                </a:moveTo>
                <a:cubicBezTo>
                  <a:pt x="166" y="131"/>
                  <a:pt x="161" y="130"/>
                  <a:pt x="157" y="128"/>
                </a:cubicBezTo>
                <a:cubicBezTo>
                  <a:pt x="21" y="61"/>
                  <a:pt x="21" y="61"/>
                  <a:pt x="21" y="61"/>
                </a:cubicBezTo>
                <a:cubicBezTo>
                  <a:pt x="6" y="54"/>
                  <a:pt x="0" y="36"/>
                  <a:pt x="7" y="21"/>
                </a:cubicBezTo>
                <a:cubicBezTo>
                  <a:pt x="14" y="6"/>
                  <a:pt x="32" y="0"/>
                  <a:pt x="47" y="7"/>
                </a:cubicBezTo>
                <a:cubicBezTo>
                  <a:pt x="183" y="74"/>
                  <a:pt x="183" y="74"/>
                  <a:pt x="183" y="74"/>
                </a:cubicBezTo>
                <a:cubicBezTo>
                  <a:pt x="198" y="81"/>
                  <a:pt x="204" y="99"/>
                  <a:pt x="197" y="114"/>
                </a:cubicBezTo>
                <a:cubicBezTo>
                  <a:pt x="192" y="125"/>
                  <a:pt x="181" y="131"/>
                  <a:pt x="170" y="131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1" name="Freeform: Shape 49"/>
          <p:cNvSpPr/>
          <p:nvPr/>
        </p:nvSpPr>
        <p:spPr bwMode="auto">
          <a:xfrm>
            <a:off x="1135434" y="4206946"/>
            <a:ext cx="330568" cy="197264"/>
          </a:xfrm>
          <a:custGeom>
            <a:avLst/>
            <a:gdLst>
              <a:gd name="T0" fmla="*/ 34 w 208"/>
              <a:gd name="T1" fmla="*/ 124 h 124"/>
              <a:gd name="T2" fmla="*/ 7 w 208"/>
              <a:gd name="T3" fmla="*/ 105 h 124"/>
              <a:gd name="T4" fmla="*/ 22 w 208"/>
              <a:gd name="T5" fmla="*/ 66 h 124"/>
              <a:gd name="T6" fmla="*/ 162 w 208"/>
              <a:gd name="T7" fmla="*/ 6 h 124"/>
              <a:gd name="T8" fmla="*/ 201 w 208"/>
              <a:gd name="T9" fmla="*/ 22 h 124"/>
              <a:gd name="T10" fmla="*/ 185 w 208"/>
              <a:gd name="T11" fmla="*/ 61 h 124"/>
              <a:gd name="T12" fmla="*/ 46 w 208"/>
              <a:gd name="T13" fmla="*/ 121 h 124"/>
              <a:gd name="T14" fmla="*/ 34 w 208"/>
              <a:gd name="T15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08" h="124">
                <a:moveTo>
                  <a:pt x="34" y="124"/>
                </a:moveTo>
                <a:cubicBezTo>
                  <a:pt x="23" y="124"/>
                  <a:pt x="12" y="117"/>
                  <a:pt x="7" y="105"/>
                </a:cubicBezTo>
                <a:cubicBezTo>
                  <a:pt x="0" y="90"/>
                  <a:pt x="7" y="73"/>
                  <a:pt x="22" y="66"/>
                </a:cubicBezTo>
                <a:cubicBezTo>
                  <a:pt x="162" y="6"/>
                  <a:pt x="162" y="6"/>
                  <a:pt x="162" y="6"/>
                </a:cubicBezTo>
                <a:cubicBezTo>
                  <a:pt x="177" y="0"/>
                  <a:pt x="195" y="7"/>
                  <a:pt x="201" y="22"/>
                </a:cubicBezTo>
                <a:cubicBezTo>
                  <a:pt x="208" y="37"/>
                  <a:pt x="201" y="55"/>
                  <a:pt x="185" y="61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2" y="123"/>
                  <a:pt x="38" y="124"/>
                  <a:pt x="34" y="124"/>
                </a:cubicBezTo>
                <a:close/>
              </a:path>
            </a:pathLst>
          </a:custGeom>
          <a:solidFill>
            <a:srgbClr val="22364B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2" name="Freeform: Shape 50"/>
          <p:cNvSpPr/>
          <p:nvPr/>
        </p:nvSpPr>
        <p:spPr bwMode="auto">
          <a:xfrm>
            <a:off x="2731722" y="3357972"/>
            <a:ext cx="224867" cy="224867"/>
          </a:xfrm>
          <a:custGeom>
            <a:avLst/>
            <a:gdLst>
              <a:gd name="T0" fmla="*/ 71 w 141"/>
              <a:gd name="T1" fmla="*/ 116 h 141"/>
              <a:gd name="T2" fmla="*/ 26 w 141"/>
              <a:gd name="T3" fmla="*/ 71 h 141"/>
              <a:gd name="T4" fmla="*/ 71 w 141"/>
              <a:gd name="T5" fmla="*/ 26 h 141"/>
              <a:gd name="T6" fmla="*/ 116 w 141"/>
              <a:gd name="T7" fmla="*/ 71 h 141"/>
              <a:gd name="T8" fmla="*/ 71 w 141"/>
              <a:gd name="T9" fmla="*/ 116 h 141"/>
              <a:gd name="T10" fmla="*/ 82 w 141"/>
              <a:gd name="T11" fmla="*/ 0 h 141"/>
              <a:gd name="T12" fmla="*/ 71 w 141"/>
              <a:gd name="T13" fmla="*/ 0 h 141"/>
              <a:gd name="T14" fmla="*/ 60 w 141"/>
              <a:gd name="T15" fmla="*/ 0 h 141"/>
              <a:gd name="T16" fmla="*/ 60 w 141"/>
              <a:gd name="T17" fmla="*/ 11 h 141"/>
              <a:gd name="T18" fmla="*/ 36 w 141"/>
              <a:gd name="T19" fmla="*/ 21 h 141"/>
              <a:gd name="T20" fmla="*/ 29 w 141"/>
              <a:gd name="T21" fmla="*/ 13 h 141"/>
              <a:gd name="T22" fmla="*/ 13 w 141"/>
              <a:gd name="T23" fmla="*/ 29 h 141"/>
              <a:gd name="T24" fmla="*/ 21 w 141"/>
              <a:gd name="T25" fmla="*/ 36 h 141"/>
              <a:gd name="T26" fmla="*/ 11 w 141"/>
              <a:gd name="T27" fmla="*/ 60 h 141"/>
              <a:gd name="T28" fmla="*/ 0 w 141"/>
              <a:gd name="T29" fmla="*/ 60 h 141"/>
              <a:gd name="T30" fmla="*/ 0 w 141"/>
              <a:gd name="T31" fmla="*/ 82 h 141"/>
              <a:gd name="T32" fmla="*/ 11 w 141"/>
              <a:gd name="T33" fmla="*/ 82 h 141"/>
              <a:gd name="T34" fmla="*/ 21 w 141"/>
              <a:gd name="T35" fmla="*/ 105 h 141"/>
              <a:gd name="T36" fmla="*/ 13 w 141"/>
              <a:gd name="T37" fmla="*/ 113 h 141"/>
              <a:gd name="T38" fmla="*/ 29 w 141"/>
              <a:gd name="T39" fmla="*/ 128 h 141"/>
              <a:gd name="T40" fmla="*/ 36 w 141"/>
              <a:gd name="T41" fmla="*/ 121 h 141"/>
              <a:gd name="T42" fmla="*/ 60 w 141"/>
              <a:gd name="T43" fmla="*/ 131 h 141"/>
              <a:gd name="T44" fmla="*/ 60 w 141"/>
              <a:gd name="T45" fmla="*/ 141 h 141"/>
              <a:gd name="T46" fmla="*/ 71 w 141"/>
              <a:gd name="T47" fmla="*/ 141 h 141"/>
              <a:gd name="T48" fmla="*/ 82 w 141"/>
              <a:gd name="T49" fmla="*/ 141 h 141"/>
              <a:gd name="T50" fmla="*/ 82 w 141"/>
              <a:gd name="T51" fmla="*/ 131 h 141"/>
              <a:gd name="T52" fmla="*/ 105 w 141"/>
              <a:gd name="T53" fmla="*/ 121 h 141"/>
              <a:gd name="T54" fmla="*/ 113 w 141"/>
              <a:gd name="T55" fmla="*/ 128 h 141"/>
              <a:gd name="T56" fmla="*/ 128 w 141"/>
              <a:gd name="T57" fmla="*/ 113 h 141"/>
              <a:gd name="T58" fmla="*/ 121 w 141"/>
              <a:gd name="T59" fmla="*/ 105 h 141"/>
              <a:gd name="T60" fmla="*/ 131 w 141"/>
              <a:gd name="T61" fmla="*/ 82 h 141"/>
              <a:gd name="T62" fmla="*/ 141 w 141"/>
              <a:gd name="T63" fmla="*/ 82 h 141"/>
              <a:gd name="T64" fmla="*/ 141 w 141"/>
              <a:gd name="T65" fmla="*/ 60 h 141"/>
              <a:gd name="T66" fmla="*/ 131 w 141"/>
              <a:gd name="T67" fmla="*/ 60 h 141"/>
              <a:gd name="T68" fmla="*/ 121 w 141"/>
              <a:gd name="T69" fmla="*/ 36 h 141"/>
              <a:gd name="T70" fmla="*/ 128 w 141"/>
              <a:gd name="T71" fmla="*/ 29 h 141"/>
              <a:gd name="T72" fmla="*/ 113 w 141"/>
              <a:gd name="T73" fmla="*/ 13 h 141"/>
              <a:gd name="T74" fmla="*/ 105 w 141"/>
              <a:gd name="T75" fmla="*/ 21 h 141"/>
              <a:gd name="T76" fmla="*/ 82 w 141"/>
              <a:gd name="T77" fmla="*/ 11 h 141"/>
              <a:gd name="T78" fmla="*/ 82 w 141"/>
              <a:gd name="T79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1" h="141">
                <a:moveTo>
                  <a:pt x="71" y="116"/>
                </a:moveTo>
                <a:cubicBezTo>
                  <a:pt x="46" y="116"/>
                  <a:pt x="26" y="96"/>
                  <a:pt x="26" y="71"/>
                </a:cubicBezTo>
                <a:cubicBezTo>
                  <a:pt x="26" y="46"/>
                  <a:pt x="46" y="26"/>
                  <a:pt x="71" y="26"/>
                </a:cubicBezTo>
                <a:cubicBezTo>
                  <a:pt x="96" y="26"/>
                  <a:pt x="116" y="46"/>
                  <a:pt x="116" y="71"/>
                </a:cubicBezTo>
                <a:cubicBezTo>
                  <a:pt x="116" y="96"/>
                  <a:pt x="96" y="116"/>
                  <a:pt x="71" y="116"/>
                </a:cubicBezTo>
                <a:moveTo>
                  <a:pt x="82" y="0"/>
                </a:moveTo>
                <a:cubicBezTo>
                  <a:pt x="71" y="0"/>
                  <a:pt x="71" y="0"/>
                  <a:pt x="71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11"/>
                  <a:pt x="60" y="11"/>
                  <a:pt x="60" y="11"/>
                </a:cubicBezTo>
                <a:cubicBezTo>
                  <a:pt x="51" y="13"/>
                  <a:pt x="43" y="16"/>
                  <a:pt x="36" y="21"/>
                </a:cubicBezTo>
                <a:cubicBezTo>
                  <a:pt x="29" y="13"/>
                  <a:pt x="29" y="13"/>
                  <a:pt x="29" y="13"/>
                </a:cubicBezTo>
                <a:cubicBezTo>
                  <a:pt x="13" y="29"/>
                  <a:pt x="13" y="29"/>
                  <a:pt x="13" y="29"/>
                </a:cubicBezTo>
                <a:cubicBezTo>
                  <a:pt x="21" y="36"/>
                  <a:pt x="21" y="36"/>
                  <a:pt x="21" y="36"/>
                </a:cubicBezTo>
                <a:cubicBezTo>
                  <a:pt x="16" y="43"/>
                  <a:pt x="12" y="51"/>
                  <a:pt x="11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82"/>
                  <a:pt x="0" y="82"/>
                  <a:pt x="0" y="82"/>
                </a:cubicBezTo>
                <a:cubicBezTo>
                  <a:pt x="11" y="82"/>
                  <a:pt x="11" y="82"/>
                  <a:pt x="11" y="82"/>
                </a:cubicBezTo>
                <a:cubicBezTo>
                  <a:pt x="12" y="90"/>
                  <a:pt x="16" y="98"/>
                  <a:pt x="21" y="105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29" y="128"/>
                  <a:pt x="29" y="128"/>
                  <a:pt x="29" y="128"/>
                </a:cubicBezTo>
                <a:cubicBezTo>
                  <a:pt x="36" y="121"/>
                  <a:pt x="36" y="121"/>
                  <a:pt x="36" y="121"/>
                </a:cubicBezTo>
                <a:cubicBezTo>
                  <a:pt x="43" y="126"/>
                  <a:pt x="51" y="129"/>
                  <a:pt x="60" y="131"/>
                </a:cubicBezTo>
                <a:cubicBezTo>
                  <a:pt x="60" y="141"/>
                  <a:pt x="60" y="141"/>
                  <a:pt x="60" y="141"/>
                </a:cubicBezTo>
                <a:cubicBezTo>
                  <a:pt x="71" y="141"/>
                  <a:pt x="71" y="141"/>
                  <a:pt x="71" y="141"/>
                </a:cubicBezTo>
                <a:cubicBezTo>
                  <a:pt x="82" y="141"/>
                  <a:pt x="82" y="141"/>
                  <a:pt x="82" y="141"/>
                </a:cubicBezTo>
                <a:cubicBezTo>
                  <a:pt x="82" y="131"/>
                  <a:pt x="82" y="131"/>
                  <a:pt x="82" y="131"/>
                </a:cubicBezTo>
                <a:cubicBezTo>
                  <a:pt x="90" y="129"/>
                  <a:pt x="98" y="126"/>
                  <a:pt x="105" y="121"/>
                </a:cubicBezTo>
                <a:cubicBezTo>
                  <a:pt x="113" y="128"/>
                  <a:pt x="113" y="128"/>
                  <a:pt x="113" y="128"/>
                </a:cubicBezTo>
                <a:cubicBezTo>
                  <a:pt x="128" y="113"/>
                  <a:pt x="128" y="113"/>
                  <a:pt x="128" y="113"/>
                </a:cubicBezTo>
                <a:cubicBezTo>
                  <a:pt x="121" y="105"/>
                  <a:pt x="121" y="105"/>
                  <a:pt x="121" y="105"/>
                </a:cubicBezTo>
                <a:cubicBezTo>
                  <a:pt x="126" y="98"/>
                  <a:pt x="129" y="90"/>
                  <a:pt x="131" y="82"/>
                </a:cubicBezTo>
                <a:cubicBezTo>
                  <a:pt x="141" y="82"/>
                  <a:pt x="141" y="82"/>
                  <a:pt x="141" y="82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31" y="60"/>
                  <a:pt x="131" y="60"/>
                  <a:pt x="131" y="60"/>
                </a:cubicBezTo>
                <a:cubicBezTo>
                  <a:pt x="129" y="51"/>
                  <a:pt x="126" y="43"/>
                  <a:pt x="121" y="36"/>
                </a:cubicBezTo>
                <a:cubicBezTo>
                  <a:pt x="128" y="29"/>
                  <a:pt x="128" y="29"/>
                  <a:pt x="128" y="29"/>
                </a:cubicBezTo>
                <a:cubicBezTo>
                  <a:pt x="113" y="13"/>
                  <a:pt x="113" y="13"/>
                  <a:pt x="113" y="13"/>
                </a:cubicBezTo>
                <a:cubicBezTo>
                  <a:pt x="105" y="21"/>
                  <a:pt x="105" y="21"/>
                  <a:pt x="105" y="21"/>
                </a:cubicBezTo>
                <a:cubicBezTo>
                  <a:pt x="98" y="16"/>
                  <a:pt x="90" y="13"/>
                  <a:pt x="82" y="11"/>
                </a:cubicBezTo>
                <a:cubicBezTo>
                  <a:pt x="82" y="0"/>
                  <a:pt x="82" y="0"/>
                  <a:pt x="82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3" name="Freeform: Shape 51"/>
          <p:cNvSpPr/>
          <p:nvPr/>
        </p:nvSpPr>
        <p:spPr bwMode="auto">
          <a:xfrm>
            <a:off x="1877362" y="3899269"/>
            <a:ext cx="220828" cy="221501"/>
          </a:xfrm>
          <a:custGeom>
            <a:avLst/>
            <a:gdLst>
              <a:gd name="T0" fmla="*/ 69 w 139"/>
              <a:gd name="T1" fmla="*/ 114 h 139"/>
              <a:gd name="T2" fmla="*/ 54 w 139"/>
              <a:gd name="T3" fmla="*/ 112 h 139"/>
              <a:gd name="T4" fmla="*/ 27 w 139"/>
              <a:gd name="T5" fmla="*/ 55 h 139"/>
              <a:gd name="T6" fmla="*/ 69 w 139"/>
              <a:gd name="T7" fmla="*/ 25 h 139"/>
              <a:gd name="T8" fmla="*/ 84 w 139"/>
              <a:gd name="T9" fmla="*/ 28 h 139"/>
              <a:gd name="T10" fmla="*/ 111 w 139"/>
              <a:gd name="T11" fmla="*/ 85 h 139"/>
              <a:gd name="T12" fmla="*/ 69 w 139"/>
              <a:gd name="T13" fmla="*/ 114 h 139"/>
              <a:gd name="T14" fmla="*/ 83 w 139"/>
              <a:gd name="T15" fmla="*/ 0 h 139"/>
              <a:gd name="T16" fmla="*/ 79 w 139"/>
              <a:gd name="T17" fmla="*/ 10 h 139"/>
              <a:gd name="T18" fmla="*/ 69 w 139"/>
              <a:gd name="T19" fmla="*/ 9 h 139"/>
              <a:gd name="T20" fmla="*/ 54 w 139"/>
              <a:gd name="T21" fmla="*/ 11 h 139"/>
              <a:gd name="T22" fmla="*/ 50 w 139"/>
              <a:gd name="T23" fmla="*/ 2 h 139"/>
              <a:gd name="T24" fmla="*/ 30 w 139"/>
              <a:gd name="T25" fmla="*/ 11 h 139"/>
              <a:gd name="T26" fmla="*/ 34 w 139"/>
              <a:gd name="T27" fmla="*/ 21 h 139"/>
              <a:gd name="T28" fmla="*/ 17 w 139"/>
              <a:gd name="T29" fmla="*/ 39 h 139"/>
              <a:gd name="T30" fmla="*/ 7 w 139"/>
              <a:gd name="T31" fmla="*/ 36 h 139"/>
              <a:gd name="T32" fmla="*/ 0 w 139"/>
              <a:gd name="T33" fmla="*/ 56 h 139"/>
              <a:gd name="T34" fmla="*/ 10 w 139"/>
              <a:gd name="T35" fmla="*/ 60 h 139"/>
              <a:gd name="T36" fmla="*/ 11 w 139"/>
              <a:gd name="T37" fmla="*/ 85 h 139"/>
              <a:gd name="T38" fmla="*/ 1 w 139"/>
              <a:gd name="T39" fmla="*/ 89 h 139"/>
              <a:gd name="T40" fmla="*/ 11 w 139"/>
              <a:gd name="T41" fmla="*/ 109 h 139"/>
              <a:gd name="T42" fmla="*/ 20 w 139"/>
              <a:gd name="T43" fmla="*/ 105 h 139"/>
              <a:gd name="T44" fmla="*/ 39 w 139"/>
              <a:gd name="T45" fmla="*/ 122 h 139"/>
              <a:gd name="T46" fmla="*/ 35 w 139"/>
              <a:gd name="T47" fmla="*/ 132 h 139"/>
              <a:gd name="T48" fmla="*/ 45 w 139"/>
              <a:gd name="T49" fmla="*/ 135 h 139"/>
              <a:gd name="T50" fmla="*/ 56 w 139"/>
              <a:gd name="T51" fmla="*/ 139 h 139"/>
              <a:gd name="T52" fmla="*/ 59 w 139"/>
              <a:gd name="T53" fmla="*/ 129 h 139"/>
              <a:gd name="T54" fmla="*/ 69 w 139"/>
              <a:gd name="T55" fmla="*/ 130 h 139"/>
              <a:gd name="T56" fmla="*/ 84 w 139"/>
              <a:gd name="T57" fmla="*/ 128 h 139"/>
              <a:gd name="T58" fmla="*/ 89 w 139"/>
              <a:gd name="T59" fmla="*/ 138 h 139"/>
              <a:gd name="T60" fmla="*/ 109 w 139"/>
              <a:gd name="T61" fmla="*/ 128 h 139"/>
              <a:gd name="T62" fmla="*/ 104 w 139"/>
              <a:gd name="T63" fmla="*/ 119 h 139"/>
              <a:gd name="T64" fmla="*/ 121 w 139"/>
              <a:gd name="T65" fmla="*/ 100 h 139"/>
              <a:gd name="T66" fmla="*/ 131 w 139"/>
              <a:gd name="T67" fmla="*/ 104 h 139"/>
              <a:gd name="T68" fmla="*/ 139 w 139"/>
              <a:gd name="T69" fmla="*/ 83 h 139"/>
              <a:gd name="T70" fmla="*/ 129 w 139"/>
              <a:gd name="T71" fmla="*/ 80 h 139"/>
              <a:gd name="T72" fmla="*/ 128 w 139"/>
              <a:gd name="T73" fmla="*/ 55 h 139"/>
              <a:gd name="T74" fmla="*/ 137 w 139"/>
              <a:gd name="T75" fmla="*/ 50 h 139"/>
              <a:gd name="T76" fmla="*/ 128 w 139"/>
              <a:gd name="T77" fmla="*/ 30 h 139"/>
              <a:gd name="T78" fmla="*/ 118 w 139"/>
              <a:gd name="T79" fmla="*/ 35 h 139"/>
              <a:gd name="T80" fmla="*/ 100 w 139"/>
              <a:gd name="T81" fmla="*/ 18 h 139"/>
              <a:gd name="T82" fmla="*/ 103 w 139"/>
              <a:gd name="T83" fmla="*/ 8 h 139"/>
              <a:gd name="T84" fmla="*/ 93 w 139"/>
              <a:gd name="T85" fmla="*/ 4 h 139"/>
              <a:gd name="T86" fmla="*/ 83 w 139"/>
              <a:gd name="T87" fmla="*/ 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9" h="139">
                <a:moveTo>
                  <a:pt x="69" y="114"/>
                </a:moveTo>
                <a:cubicBezTo>
                  <a:pt x="64" y="114"/>
                  <a:pt x="59" y="114"/>
                  <a:pt x="54" y="112"/>
                </a:cubicBezTo>
                <a:cubicBezTo>
                  <a:pt x="31" y="103"/>
                  <a:pt x="19" y="78"/>
                  <a:pt x="27" y="55"/>
                </a:cubicBezTo>
                <a:cubicBezTo>
                  <a:pt x="34" y="36"/>
                  <a:pt x="51" y="25"/>
                  <a:pt x="69" y="25"/>
                </a:cubicBezTo>
                <a:cubicBezTo>
                  <a:pt x="74" y="25"/>
                  <a:pt x="79" y="26"/>
                  <a:pt x="84" y="28"/>
                </a:cubicBezTo>
                <a:cubicBezTo>
                  <a:pt x="108" y="36"/>
                  <a:pt x="120" y="62"/>
                  <a:pt x="111" y="85"/>
                </a:cubicBezTo>
                <a:cubicBezTo>
                  <a:pt x="105" y="103"/>
                  <a:pt x="87" y="114"/>
                  <a:pt x="69" y="114"/>
                </a:cubicBezTo>
                <a:moveTo>
                  <a:pt x="83" y="0"/>
                </a:moveTo>
                <a:cubicBezTo>
                  <a:pt x="79" y="10"/>
                  <a:pt x="79" y="10"/>
                  <a:pt x="79" y="10"/>
                </a:cubicBezTo>
                <a:cubicBezTo>
                  <a:pt x="76" y="10"/>
                  <a:pt x="72" y="9"/>
                  <a:pt x="69" y="9"/>
                </a:cubicBezTo>
                <a:cubicBezTo>
                  <a:pt x="64" y="9"/>
                  <a:pt x="59" y="10"/>
                  <a:pt x="54" y="11"/>
                </a:cubicBezTo>
                <a:cubicBezTo>
                  <a:pt x="50" y="2"/>
                  <a:pt x="50" y="2"/>
                  <a:pt x="50" y="2"/>
                </a:cubicBezTo>
                <a:cubicBezTo>
                  <a:pt x="30" y="11"/>
                  <a:pt x="30" y="11"/>
                  <a:pt x="30" y="11"/>
                </a:cubicBezTo>
                <a:cubicBezTo>
                  <a:pt x="34" y="21"/>
                  <a:pt x="34" y="21"/>
                  <a:pt x="34" y="21"/>
                </a:cubicBezTo>
                <a:cubicBezTo>
                  <a:pt x="27" y="25"/>
                  <a:pt x="22" y="32"/>
                  <a:pt x="17" y="39"/>
                </a:cubicBezTo>
                <a:cubicBezTo>
                  <a:pt x="7" y="36"/>
                  <a:pt x="7" y="36"/>
                  <a:pt x="7" y="36"/>
                </a:cubicBezTo>
                <a:cubicBezTo>
                  <a:pt x="0" y="56"/>
                  <a:pt x="0" y="56"/>
                  <a:pt x="0" y="56"/>
                </a:cubicBezTo>
                <a:cubicBezTo>
                  <a:pt x="10" y="60"/>
                  <a:pt x="10" y="60"/>
                  <a:pt x="10" y="60"/>
                </a:cubicBezTo>
                <a:cubicBezTo>
                  <a:pt x="8" y="68"/>
                  <a:pt x="9" y="77"/>
                  <a:pt x="11" y="85"/>
                </a:cubicBezTo>
                <a:cubicBezTo>
                  <a:pt x="1" y="89"/>
                  <a:pt x="1" y="89"/>
                  <a:pt x="1" y="89"/>
                </a:cubicBezTo>
                <a:cubicBezTo>
                  <a:pt x="11" y="109"/>
                  <a:pt x="11" y="109"/>
                  <a:pt x="11" y="109"/>
                </a:cubicBezTo>
                <a:cubicBezTo>
                  <a:pt x="20" y="105"/>
                  <a:pt x="20" y="105"/>
                  <a:pt x="20" y="105"/>
                </a:cubicBezTo>
                <a:cubicBezTo>
                  <a:pt x="25" y="112"/>
                  <a:pt x="31" y="117"/>
                  <a:pt x="39" y="122"/>
                </a:cubicBezTo>
                <a:cubicBezTo>
                  <a:pt x="35" y="132"/>
                  <a:pt x="35" y="132"/>
                  <a:pt x="35" y="132"/>
                </a:cubicBezTo>
                <a:cubicBezTo>
                  <a:pt x="45" y="135"/>
                  <a:pt x="45" y="135"/>
                  <a:pt x="45" y="135"/>
                </a:cubicBezTo>
                <a:cubicBezTo>
                  <a:pt x="56" y="139"/>
                  <a:pt x="56" y="139"/>
                  <a:pt x="56" y="139"/>
                </a:cubicBezTo>
                <a:cubicBezTo>
                  <a:pt x="59" y="129"/>
                  <a:pt x="59" y="129"/>
                  <a:pt x="59" y="129"/>
                </a:cubicBezTo>
                <a:cubicBezTo>
                  <a:pt x="63" y="130"/>
                  <a:pt x="66" y="130"/>
                  <a:pt x="69" y="130"/>
                </a:cubicBezTo>
                <a:cubicBezTo>
                  <a:pt x="74" y="130"/>
                  <a:pt x="79" y="130"/>
                  <a:pt x="84" y="128"/>
                </a:cubicBezTo>
                <a:cubicBezTo>
                  <a:pt x="89" y="138"/>
                  <a:pt x="89" y="138"/>
                  <a:pt x="89" y="138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104" y="119"/>
                  <a:pt x="104" y="119"/>
                  <a:pt x="104" y="119"/>
                </a:cubicBezTo>
                <a:cubicBezTo>
                  <a:pt x="111" y="114"/>
                  <a:pt x="117" y="108"/>
                  <a:pt x="121" y="100"/>
                </a:cubicBezTo>
                <a:cubicBezTo>
                  <a:pt x="131" y="104"/>
                  <a:pt x="131" y="104"/>
                  <a:pt x="131" y="104"/>
                </a:cubicBezTo>
                <a:cubicBezTo>
                  <a:pt x="139" y="83"/>
                  <a:pt x="139" y="83"/>
                  <a:pt x="139" y="83"/>
                </a:cubicBezTo>
                <a:cubicBezTo>
                  <a:pt x="129" y="80"/>
                  <a:pt x="129" y="80"/>
                  <a:pt x="129" y="80"/>
                </a:cubicBezTo>
                <a:cubicBezTo>
                  <a:pt x="130" y="71"/>
                  <a:pt x="130" y="63"/>
                  <a:pt x="128" y="55"/>
                </a:cubicBezTo>
                <a:cubicBezTo>
                  <a:pt x="137" y="50"/>
                  <a:pt x="137" y="50"/>
                  <a:pt x="137" y="50"/>
                </a:cubicBezTo>
                <a:cubicBezTo>
                  <a:pt x="128" y="30"/>
                  <a:pt x="128" y="30"/>
                  <a:pt x="128" y="30"/>
                </a:cubicBezTo>
                <a:cubicBezTo>
                  <a:pt x="118" y="35"/>
                  <a:pt x="118" y="35"/>
                  <a:pt x="118" y="35"/>
                </a:cubicBezTo>
                <a:cubicBezTo>
                  <a:pt x="114" y="28"/>
                  <a:pt x="107" y="22"/>
                  <a:pt x="100" y="18"/>
                </a:cubicBezTo>
                <a:cubicBezTo>
                  <a:pt x="103" y="8"/>
                  <a:pt x="103" y="8"/>
                  <a:pt x="103" y="8"/>
                </a:cubicBezTo>
                <a:cubicBezTo>
                  <a:pt x="93" y="4"/>
                  <a:pt x="93" y="4"/>
                  <a:pt x="93" y="4"/>
                </a:cubicBezTo>
                <a:cubicBezTo>
                  <a:pt x="83" y="0"/>
                  <a:pt x="83" y="0"/>
                  <a:pt x="83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4" name="Freeform: Shape 52"/>
          <p:cNvSpPr/>
          <p:nvPr/>
        </p:nvSpPr>
        <p:spPr bwMode="auto">
          <a:xfrm>
            <a:off x="2128486" y="3789528"/>
            <a:ext cx="445695" cy="440982"/>
          </a:xfrm>
          <a:custGeom>
            <a:avLst/>
            <a:gdLst>
              <a:gd name="T0" fmla="*/ 140 w 280"/>
              <a:gd name="T1" fmla="*/ 195 h 277"/>
              <a:gd name="T2" fmla="*/ 84 w 280"/>
              <a:gd name="T3" fmla="*/ 147 h 277"/>
              <a:gd name="T4" fmla="*/ 114 w 280"/>
              <a:gd name="T5" fmla="*/ 88 h 277"/>
              <a:gd name="T6" fmla="*/ 132 w 280"/>
              <a:gd name="T7" fmla="*/ 83 h 277"/>
              <a:gd name="T8" fmla="*/ 140 w 280"/>
              <a:gd name="T9" fmla="*/ 82 h 277"/>
              <a:gd name="T10" fmla="*/ 196 w 280"/>
              <a:gd name="T11" fmla="*/ 130 h 277"/>
              <a:gd name="T12" fmla="*/ 165 w 280"/>
              <a:gd name="T13" fmla="*/ 189 h 277"/>
              <a:gd name="T14" fmla="*/ 148 w 280"/>
              <a:gd name="T15" fmla="*/ 195 h 277"/>
              <a:gd name="T16" fmla="*/ 140 w 280"/>
              <a:gd name="T17" fmla="*/ 195 h 277"/>
              <a:gd name="T18" fmla="*/ 140 w 280"/>
              <a:gd name="T19" fmla="*/ 0 h 277"/>
              <a:gd name="T20" fmla="*/ 119 w 280"/>
              <a:gd name="T21" fmla="*/ 2 h 277"/>
              <a:gd name="T22" fmla="*/ 123 w 280"/>
              <a:gd name="T23" fmla="*/ 24 h 277"/>
              <a:gd name="T24" fmla="*/ 87 w 280"/>
              <a:gd name="T25" fmla="*/ 35 h 277"/>
              <a:gd name="T26" fmla="*/ 80 w 280"/>
              <a:gd name="T27" fmla="*/ 39 h 277"/>
              <a:gd name="T28" fmla="*/ 69 w 280"/>
              <a:gd name="T29" fmla="*/ 20 h 277"/>
              <a:gd name="T30" fmla="*/ 29 w 280"/>
              <a:gd name="T31" fmla="*/ 56 h 277"/>
              <a:gd name="T32" fmla="*/ 46 w 280"/>
              <a:gd name="T33" fmla="*/ 69 h 277"/>
              <a:gd name="T34" fmla="*/ 27 w 280"/>
              <a:gd name="T35" fmla="*/ 111 h 277"/>
              <a:gd name="T36" fmla="*/ 5 w 280"/>
              <a:gd name="T37" fmla="*/ 105 h 277"/>
              <a:gd name="T38" fmla="*/ 3 w 280"/>
              <a:gd name="T39" fmla="*/ 159 h 277"/>
              <a:gd name="T40" fmla="*/ 25 w 280"/>
              <a:gd name="T41" fmla="*/ 156 h 277"/>
              <a:gd name="T42" fmla="*/ 40 w 280"/>
              <a:gd name="T43" fmla="*/ 199 h 277"/>
              <a:gd name="T44" fmla="*/ 21 w 280"/>
              <a:gd name="T45" fmla="*/ 210 h 277"/>
              <a:gd name="T46" fmla="*/ 57 w 280"/>
              <a:gd name="T47" fmla="*/ 250 h 277"/>
              <a:gd name="T48" fmla="*/ 70 w 280"/>
              <a:gd name="T49" fmla="*/ 232 h 277"/>
              <a:gd name="T50" fmla="*/ 112 w 280"/>
              <a:gd name="T51" fmla="*/ 252 h 277"/>
              <a:gd name="T52" fmla="*/ 106 w 280"/>
              <a:gd name="T53" fmla="*/ 273 h 277"/>
              <a:gd name="T54" fmla="*/ 140 w 280"/>
              <a:gd name="T55" fmla="*/ 277 h 277"/>
              <a:gd name="T56" fmla="*/ 160 w 280"/>
              <a:gd name="T57" fmla="*/ 276 h 277"/>
              <a:gd name="T58" fmla="*/ 157 w 280"/>
              <a:gd name="T59" fmla="*/ 254 h 277"/>
              <a:gd name="T60" fmla="*/ 193 w 280"/>
              <a:gd name="T61" fmla="*/ 243 h 277"/>
              <a:gd name="T62" fmla="*/ 200 w 280"/>
              <a:gd name="T63" fmla="*/ 239 h 277"/>
              <a:gd name="T64" fmla="*/ 211 w 280"/>
              <a:gd name="T65" fmla="*/ 258 h 277"/>
              <a:gd name="T66" fmla="*/ 251 w 280"/>
              <a:gd name="T67" fmla="*/ 221 h 277"/>
              <a:gd name="T68" fmla="*/ 234 w 280"/>
              <a:gd name="T69" fmla="*/ 208 h 277"/>
              <a:gd name="T70" fmla="*/ 253 w 280"/>
              <a:gd name="T71" fmla="*/ 167 h 277"/>
              <a:gd name="T72" fmla="*/ 274 w 280"/>
              <a:gd name="T73" fmla="*/ 172 h 277"/>
              <a:gd name="T74" fmla="*/ 277 w 280"/>
              <a:gd name="T75" fmla="*/ 118 h 277"/>
              <a:gd name="T76" fmla="*/ 255 w 280"/>
              <a:gd name="T77" fmla="*/ 122 h 277"/>
              <a:gd name="T78" fmla="*/ 240 w 280"/>
              <a:gd name="T79" fmla="*/ 79 h 277"/>
              <a:gd name="T80" fmla="*/ 259 w 280"/>
              <a:gd name="T81" fmla="*/ 67 h 277"/>
              <a:gd name="T82" fmla="*/ 222 w 280"/>
              <a:gd name="T83" fmla="*/ 27 h 277"/>
              <a:gd name="T84" fmla="*/ 209 w 280"/>
              <a:gd name="T85" fmla="*/ 45 h 277"/>
              <a:gd name="T86" fmla="*/ 168 w 280"/>
              <a:gd name="T87" fmla="*/ 26 h 277"/>
              <a:gd name="T88" fmla="*/ 173 w 280"/>
              <a:gd name="T89" fmla="*/ 4 h 277"/>
              <a:gd name="T90" fmla="*/ 140 w 280"/>
              <a:gd name="T91" fmla="*/ 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0" h="277">
                <a:moveTo>
                  <a:pt x="140" y="195"/>
                </a:moveTo>
                <a:cubicBezTo>
                  <a:pt x="112" y="195"/>
                  <a:pt x="88" y="175"/>
                  <a:pt x="84" y="147"/>
                </a:cubicBezTo>
                <a:cubicBezTo>
                  <a:pt x="80" y="122"/>
                  <a:pt x="93" y="99"/>
                  <a:pt x="114" y="88"/>
                </a:cubicBezTo>
                <a:cubicBezTo>
                  <a:pt x="120" y="86"/>
                  <a:pt x="125" y="84"/>
                  <a:pt x="132" y="83"/>
                </a:cubicBezTo>
                <a:cubicBezTo>
                  <a:pt x="134" y="83"/>
                  <a:pt x="137" y="82"/>
                  <a:pt x="140" y="82"/>
                </a:cubicBezTo>
                <a:cubicBezTo>
                  <a:pt x="167" y="82"/>
                  <a:pt x="191" y="102"/>
                  <a:pt x="196" y="130"/>
                </a:cubicBezTo>
                <a:cubicBezTo>
                  <a:pt x="199" y="155"/>
                  <a:pt x="186" y="178"/>
                  <a:pt x="165" y="189"/>
                </a:cubicBezTo>
                <a:cubicBezTo>
                  <a:pt x="160" y="192"/>
                  <a:pt x="154" y="194"/>
                  <a:pt x="148" y="195"/>
                </a:cubicBezTo>
                <a:cubicBezTo>
                  <a:pt x="145" y="195"/>
                  <a:pt x="143" y="195"/>
                  <a:pt x="140" y="195"/>
                </a:cubicBezTo>
                <a:moveTo>
                  <a:pt x="140" y="0"/>
                </a:moveTo>
                <a:cubicBezTo>
                  <a:pt x="133" y="0"/>
                  <a:pt x="126" y="1"/>
                  <a:pt x="119" y="2"/>
                </a:cubicBezTo>
                <a:cubicBezTo>
                  <a:pt x="123" y="24"/>
                  <a:pt x="123" y="24"/>
                  <a:pt x="123" y="24"/>
                </a:cubicBezTo>
                <a:cubicBezTo>
                  <a:pt x="110" y="25"/>
                  <a:pt x="98" y="29"/>
                  <a:pt x="87" y="35"/>
                </a:cubicBezTo>
                <a:cubicBezTo>
                  <a:pt x="85" y="36"/>
                  <a:pt x="82" y="37"/>
                  <a:pt x="80" y="39"/>
                </a:cubicBezTo>
                <a:cubicBezTo>
                  <a:pt x="69" y="20"/>
                  <a:pt x="69" y="20"/>
                  <a:pt x="69" y="20"/>
                </a:cubicBezTo>
                <a:cubicBezTo>
                  <a:pt x="53" y="29"/>
                  <a:pt x="39" y="42"/>
                  <a:pt x="29" y="56"/>
                </a:cubicBezTo>
                <a:cubicBezTo>
                  <a:pt x="46" y="69"/>
                  <a:pt x="46" y="69"/>
                  <a:pt x="46" y="69"/>
                </a:cubicBezTo>
                <a:cubicBezTo>
                  <a:pt x="37" y="82"/>
                  <a:pt x="31" y="96"/>
                  <a:pt x="27" y="111"/>
                </a:cubicBezTo>
                <a:cubicBezTo>
                  <a:pt x="5" y="105"/>
                  <a:pt x="5" y="105"/>
                  <a:pt x="5" y="105"/>
                </a:cubicBezTo>
                <a:cubicBezTo>
                  <a:pt x="1" y="122"/>
                  <a:pt x="0" y="141"/>
                  <a:pt x="3" y="159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7" y="172"/>
                  <a:pt x="32" y="186"/>
                  <a:pt x="40" y="199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30" y="226"/>
                  <a:pt x="43" y="239"/>
                  <a:pt x="57" y="250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83" y="241"/>
                  <a:pt x="97" y="248"/>
                  <a:pt x="112" y="252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7" y="276"/>
                  <a:pt x="128" y="277"/>
                  <a:pt x="140" y="277"/>
                </a:cubicBezTo>
                <a:cubicBezTo>
                  <a:pt x="147" y="277"/>
                  <a:pt x="153" y="277"/>
                  <a:pt x="160" y="276"/>
                </a:cubicBezTo>
                <a:cubicBezTo>
                  <a:pt x="157" y="254"/>
                  <a:pt x="157" y="254"/>
                  <a:pt x="157" y="254"/>
                </a:cubicBezTo>
                <a:cubicBezTo>
                  <a:pt x="170" y="252"/>
                  <a:pt x="182" y="248"/>
                  <a:pt x="193" y="243"/>
                </a:cubicBezTo>
                <a:cubicBezTo>
                  <a:pt x="195" y="241"/>
                  <a:pt x="198" y="240"/>
                  <a:pt x="200" y="239"/>
                </a:cubicBezTo>
                <a:cubicBezTo>
                  <a:pt x="211" y="258"/>
                  <a:pt x="211" y="258"/>
                  <a:pt x="211" y="258"/>
                </a:cubicBezTo>
                <a:cubicBezTo>
                  <a:pt x="227" y="248"/>
                  <a:pt x="240" y="236"/>
                  <a:pt x="251" y="221"/>
                </a:cubicBezTo>
                <a:cubicBezTo>
                  <a:pt x="234" y="208"/>
                  <a:pt x="234" y="208"/>
                  <a:pt x="234" y="208"/>
                </a:cubicBezTo>
                <a:cubicBezTo>
                  <a:pt x="243" y="196"/>
                  <a:pt x="249" y="182"/>
                  <a:pt x="253" y="167"/>
                </a:cubicBezTo>
                <a:cubicBezTo>
                  <a:pt x="274" y="172"/>
                  <a:pt x="274" y="172"/>
                  <a:pt x="274" y="172"/>
                </a:cubicBezTo>
                <a:cubicBezTo>
                  <a:pt x="279" y="155"/>
                  <a:pt x="280" y="137"/>
                  <a:pt x="277" y="118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3" y="106"/>
                  <a:pt x="247" y="92"/>
                  <a:pt x="240" y="79"/>
                </a:cubicBezTo>
                <a:cubicBezTo>
                  <a:pt x="259" y="67"/>
                  <a:pt x="259" y="67"/>
                  <a:pt x="259" y="67"/>
                </a:cubicBezTo>
                <a:cubicBezTo>
                  <a:pt x="249" y="52"/>
                  <a:pt x="237" y="38"/>
                  <a:pt x="222" y="27"/>
                </a:cubicBezTo>
                <a:cubicBezTo>
                  <a:pt x="209" y="45"/>
                  <a:pt x="209" y="45"/>
                  <a:pt x="209" y="45"/>
                </a:cubicBezTo>
                <a:cubicBezTo>
                  <a:pt x="197" y="36"/>
                  <a:pt x="183" y="29"/>
                  <a:pt x="168" y="26"/>
                </a:cubicBezTo>
                <a:cubicBezTo>
                  <a:pt x="173" y="4"/>
                  <a:pt x="173" y="4"/>
                  <a:pt x="173" y="4"/>
                </a:cubicBezTo>
                <a:cubicBezTo>
                  <a:pt x="163" y="2"/>
                  <a:pt x="151" y="0"/>
                  <a:pt x="140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5" name="Freeform: Shape 53"/>
          <p:cNvSpPr/>
          <p:nvPr/>
        </p:nvSpPr>
        <p:spPr bwMode="auto">
          <a:xfrm>
            <a:off x="2407213" y="4159145"/>
            <a:ext cx="459833" cy="459833"/>
          </a:xfrm>
          <a:custGeom>
            <a:avLst/>
            <a:gdLst>
              <a:gd name="T0" fmla="*/ 145 w 289"/>
              <a:gd name="T1" fmla="*/ 204 h 289"/>
              <a:gd name="T2" fmla="*/ 126 w 289"/>
              <a:gd name="T3" fmla="*/ 201 h 289"/>
              <a:gd name="T4" fmla="*/ 89 w 289"/>
              <a:gd name="T5" fmla="*/ 126 h 289"/>
              <a:gd name="T6" fmla="*/ 145 w 289"/>
              <a:gd name="T7" fmla="*/ 85 h 289"/>
              <a:gd name="T8" fmla="*/ 163 w 289"/>
              <a:gd name="T9" fmla="*/ 89 h 289"/>
              <a:gd name="T10" fmla="*/ 201 w 289"/>
              <a:gd name="T11" fmla="*/ 163 h 289"/>
              <a:gd name="T12" fmla="*/ 145 w 289"/>
              <a:gd name="T13" fmla="*/ 204 h 289"/>
              <a:gd name="T14" fmla="*/ 134 w 289"/>
              <a:gd name="T15" fmla="*/ 0 h 289"/>
              <a:gd name="T16" fmla="*/ 80 w 289"/>
              <a:gd name="T17" fmla="*/ 15 h 289"/>
              <a:gd name="T18" fmla="*/ 90 w 289"/>
              <a:gd name="T19" fmla="*/ 35 h 289"/>
              <a:gd name="T20" fmla="*/ 52 w 289"/>
              <a:gd name="T21" fmla="*/ 65 h 289"/>
              <a:gd name="T22" fmla="*/ 35 w 289"/>
              <a:gd name="T23" fmla="*/ 49 h 289"/>
              <a:gd name="T24" fmla="*/ 7 w 289"/>
              <a:gd name="T25" fmla="*/ 99 h 289"/>
              <a:gd name="T26" fmla="*/ 29 w 289"/>
              <a:gd name="T27" fmla="*/ 106 h 289"/>
              <a:gd name="T28" fmla="*/ 23 w 289"/>
              <a:gd name="T29" fmla="*/ 153 h 289"/>
              <a:gd name="T30" fmla="*/ 0 w 289"/>
              <a:gd name="T31" fmla="*/ 155 h 289"/>
              <a:gd name="T32" fmla="*/ 15 w 289"/>
              <a:gd name="T33" fmla="*/ 209 h 289"/>
              <a:gd name="T34" fmla="*/ 35 w 289"/>
              <a:gd name="T35" fmla="*/ 199 h 289"/>
              <a:gd name="T36" fmla="*/ 65 w 289"/>
              <a:gd name="T37" fmla="*/ 237 h 289"/>
              <a:gd name="T38" fmla="*/ 49 w 289"/>
              <a:gd name="T39" fmla="*/ 254 h 289"/>
              <a:gd name="T40" fmla="*/ 99 w 289"/>
              <a:gd name="T41" fmla="*/ 282 h 289"/>
              <a:gd name="T42" fmla="*/ 106 w 289"/>
              <a:gd name="T43" fmla="*/ 260 h 289"/>
              <a:gd name="T44" fmla="*/ 145 w 289"/>
              <a:gd name="T45" fmla="*/ 267 h 289"/>
              <a:gd name="T46" fmla="*/ 153 w 289"/>
              <a:gd name="T47" fmla="*/ 266 h 289"/>
              <a:gd name="T48" fmla="*/ 155 w 289"/>
              <a:gd name="T49" fmla="*/ 289 h 289"/>
              <a:gd name="T50" fmla="*/ 209 w 289"/>
              <a:gd name="T51" fmla="*/ 274 h 289"/>
              <a:gd name="T52" fmla="*/ 199 w 289"/>
              <a:gd name="T53" fmla="*/ 254 h 289"/>
              <a:gd name="T54" fmla="*/ 237 w 289"/>
              <a:gd name="T55" fmla="*/ 225 h 289"/>
              <a:gd name="T56" fmla="*/ 254 w 289"/>
              <a:gd name="T57" fmla="*/ 240 h 289"/>
              <a:gd name="T58" fmla="*/ 282 w 289"/>
              <a:gd name="T59" fmla="*/ 191 h 289"/>
              <a:gd name="T60" fmla="*/ 260 w 289"/>
              <a:gd name="T61" fmla="*/ 183 h 289"/>
              <a:gd name="T62" fmla="*/ 266 w 289"/>
              <a:gd name="T63" fmla="*/ 136 h 289"/>
              <a:gd name="T64" fmla="*/ 289 w 289"/>
              <a:gd name="T65" fmla="*/ 134 h 289"/>
              <a:gd name="T66" fmla="*/ 274 w 289"/>
              <a:gd name="T67" fmla="*/ 80 h 289"/>
              <a:gd name="T68" fmla="*/ 254 w 289"/>
              <a:gd name="T69" fmla="*/ 90 h 289"/>
              <a:gd name="T70" fmla="*/ 225 w 289"/>
              <a:gd name="T71" fmla="*/ 52 h 289"/>
              <a:gd name="T72" fmla="*/ 240 w 289"/>
              <a:gd name="T73" fmla="*/ 35 h 289"/>
              <a:gd name="T74" fmla="*/ 192 w 289"/>
              <a:gd name="T75" fmla="*/ 7 h 289"/>
              <a:gd name="T76" fmla="*/ 190 w 289"/>
              <a:gd name="T77" fmla="*/ 10 h 289"/>
              <a:gd name="T78" fmla="*/ 183 w 289"/>
              <a:gd name="T79" fmla="*/ 29 h 289"/>
              <a:gd name="T80" fmla="*/ 145 w 289"/>
              <a:gd name="T81" fmla="*/ 22 h 289"/>
              <a:gd name="T82" fmla="*/ 136 w 289"/>
              <a:gd name="T83" fmla="*/ 23 h 289"/>
              <a:gd name="T84" fmla="*/ 134 w 289"/>
              <a:gd name="T85" fmla="*/ 0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89" h="289">
                <a:moveTo>
                  <a:pt x="145" y="204"/>
                </a:moveTo>
                <a:cubicBezTo>
                  <a:pt x="138" y="204"/>
                  <a:pt x="132" y="203"/>
                  <a:pt x="126" y="201"/>
                </a:cubicBezTo>
                <a:cubicBezTo>
                  <a:pt x="95" y="190"/>
                  <a:pt x="78" y="157"/>
                  <a:pt x="89" y="126"/>
                </a:cubicBezTo>
                <a:cubicBezTo>
                  <a:pt x="97" y="101"/>
                  <a:pt x="120" y="85"/>
                  <a:pt x="145" y="85"/>
                </a:cubicBezTo>
                <a:cubicBezTo>
                  <a:pt x="151" y="85"/>
                  <a:pt x="157" y="86"/>
                  <a:pt x="163" y="89"/>
                </a:cubicBezTo>
                <a:cubicBezTo>
                  <a:pt x="194" y="99"/>
                  <a:pt x="211" y="132"/>
                  <a:pt x="201" y="163"/>
                </a:cubicBezTo>
                <a:cubicBezTo>
                  <a:pt x="192" y="188"/>
                  <a:pt x="169" y="204"/>
                  <a:pt x="145" y="204"/>
                </a:cubicBezTo>
                <a:moveTo>
                  <a:pt x="134" y="0"/>
                </a:moveTo>
                <a:cubicBezTo>
                  <a:pt x="115" y="1"/>
                  <a:pt x="97" y="6"/>
                  <a:pt x="80" y="15"/>
                </a:cubicBezTo>
                <a:cubicBezTo>
                  <a:pt x="90" y="35"/>
                  <a:pt x="90" y="35"/>
                  <a:pt x="90" y="35"/>
                </a:cubicBezTo>
                <a:cubicBezTo>
                  <a:pt x="76" y="42"/>
                  <a:pt x="63" y="52"/>
                  <a:pt x="52" y="65"/>
                </a:cubicBezTo>
                <a:cubicBezTo>
                  <a:pt x="35" y="49"/>
                  <a:pt x="35" y="49"/>
                  <a:pt x="35" y="49"/>
                </a:cubicBezTo>
                <a:cubicBezTo>
                  <a:pt x="23" y="63"/>
                  <a:pt x="13" y="80"/>
                  <a:pt x="7" y="99"/>
                </a:cubicBezTo>
                <a:cubicBezTo>
                  <a:pt x="29" y="106"/>
                  <a:pt x="29" y="106"/>
                  <a:pt x="29" y="106"/>
                </a:cubicBezTo>
                <a:cubicBezTo>
                  <a:pt x="24" y="122"/>
                  <a:pt x="22" y="138"/>
                  <a:pt x="23" y="153"/>
                </a:cubicBezTo>
                <a:cubicBezTo>
                  <a:pt x="0" y="155"/>
                  <a:pt x="0" y="155"/>
                  <a:pt x="0" y="155"/>
                </a:cubicBezTo>
                <a:cubicBezTo>
                  <a:pt x="1" y="174"/>
                  <a:pt x="6" y="193"/>
                  <a:pt x="15" y="209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42" y="213"/>
                  <a:pt x="52" y="226"/>
                  <a:pt x="65" y="237"/>
                </a:cubicBezTo>
                <a:cubicBezTo>
                  <a:pt x="49" y="254"/>
                  <a:pt x="49" y="254"/>
                  <a:pt x="49" y="254"/>
                </a:cubicBezTo>
                <a:cubicBezTo>
                  <a:pt x="63" y="266"/>
                  <a:pt x="80" y="276"/>
                  <a:pt x="99" y="282"/>
                </a:cubicBezTo>
                <a:cubicBezTo>
                  <a:pt x="106" y="260"/>
                  <a:pt x="106" y="260"/>
                  <a:pt x="106" y="260"/>
                </a:cubicBezTo>
                <a:cubicBezTo>
                  <a:pt x="119" y="265"/>
                  <a:pt x="132" y="267"/>
                  <a:pt x="145" y="267"/>
                </a:cubicBezTo>
                <a:cubicBezTo>
                  <a:pt x="147" y="267"/>
                  <a:pt x="150" y="267"/>
                  <a:pt x="153" y="266"/>
                </a:cubicBezTo>
                <a:cubicBezTo>
                  <a:pt x="155" y="289"/>
                  <a:pt x="155" y="289"/>
                  <a:pt x="155" y="289"/>
                </a:cubicBezTo>
                <a:cubicBezTo>
                  <a:pt x="174" y="288"/>
                  <a:pt x="193" y="283"/>
                  <a:pt x="209" y="274"/>
                </a:cubicBezTo>
                <a:cubicBezTo>
                  <a:pt x="199" y="254"/>
                  <a:pt x="199" y="254"/>
                  <a:pt x="199" y="254"/>
                </a:cubicBezTo>
                <a:cubicBezTo>
                  <a:pt x="213" y="247"/>
                  <a:pt x="226" y="237"/>
                  <a:pt x="237" y="225"/>
                </a:cubicBezTo>
                <a:cubicBezTo>
                  <a:pt x="254" y="240"/>
                  <a:pt x="254" y="240"/>
                  <a:pt x="254" y="240"/>
                </a:cubicBezTo>
                <a:cubicBezTo>
                  <a:pt x="266" y="226"/>
                  <a:pt x="276" y="209"/>
                  <a:pt x="282" y="191"/>
                </a:cubicBezTo>
                <a:cubicBezTo>
                  <a:pt x="260" y="183"/>
                  <a:pt x="260" y="183"/>
                  <a:pt x="260" y="183"/>
                </a:cubicBezTo>
                <a:cubicBezTo>
                  <a:pt x="266" y="168"/>
                  <a:pt x="268" y="152"/>
                  <a:pt x="266" y="136"/>
                </a:cubicBezTo>
                <a:cubicBezTo>
                  <a:pt x="289" y="134"/>
                  <a:pt x="289" y="134"/>
                  <a:pt x="289" y="134"/>
                </a:cubicBezTo>
                <a:cubicBezTo>
                  <a:pt x="288" y="115"/>
                  <a:pt x="283" y="97"/>
                  <a:pt x="274" y="80"/>
                </a:cubicBezTo>
                <a:cubicBezTo>
                  <a:pt x="254" y="90"/>
                  <a:pt x="254" y="90"/>
                  <a:pt x="254" y="90"/>
                </a:cubicBezTo>
                <a:cubicBezTo>
                  <a:pt x="247" y="76"/>
                  <a:pt x="237" y="63"/>
                  <a:pt x="225" y="52"/>
                </a:cubicBezTo>
                <a:cubicBezTo>
                  <a:pt x="240" y="35"/>
                  <a:pt x="240" y="35"/>
                  <a:pt x="240" y="35"/>
                </a:cubicBezTo>
                <a:cubicBezTo>
                  <a:pt x="226" y="23"/>
                  <a:pt x="210" y="14"/>
                  <a:pt x="192" y="7"/>
                </a:cubicBezTo>
                <a:cubicBezTo>
                  <a:pt x="190" y="10"/>
                  <a:pt x="190" y="10"/>
                  <a:pt x="190" y="10"/>
                </a:cubicBezTo>
                <a:cubicBezTo>
                  <a:pt x="183" y="29"/>
                  <a:pt x="183" y="29"/>
                  <a:pt x="183" y="29"/>
                </a:cubicBezTo>
                <a:cubicBezTo>
                  <a:pt x="170" y="24"/>
                  <a:pt x="157" y="22"/>
                  <a:pt x="145" y="22"/>
                </a:cubicBezTo>
                <a:cubicBezTo>
                  <a:pt x="142" y="22"/>
                  <a:pt x="139" y="23"/>
                  <a:pt x="136" y="23"/>
                </a:cubicBezTo>
                <a:cubicBezTo>
                  <a:pt x="134" y="0"/>
                  <a:pt x="134" y="0"/>
                  <a:pt x="134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6" name="Freeform: Shape 54"/>
          <p:cNvSpPr/>
          <p:nvPr/>
        </p:nvSpPr>
        <p:spPr bwMode="auto">
          <a:xfrm>
            <a:off x="2709505" y="4169917"/>
            <a:ext cx="3366" cy="4713"/>
          </a:xfrm>
          <a:custGeom>
            <a:avLst/>
            <a:gdLst>
              <a:gd name="T0" fmla="*/ 1 w 2"/>
              <a:gd name="T1" fmla="*/ 0 h 3"/>
              <a:gd name="T2" fmla="*/ 0 w 2"/>
              <a:gd name="T3" fmla="*/ 3 h 3"/>
              <a:gd name="T4" fmla="*/ 2 w 2"/>
              <a:gd name="T5" fmla="*/ 0 h 3"/>
              <a:gd name="T6" fmla="*/ 1 w 2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3">
                <a:moveTo>
                  <a:pt x="1" y="0"/>
                </a:moveTo>
                <a:cubicBezTo>
                  <a:pt x="0" y="3"/>
                  <a:pt x="0" y="3"/>
                  <a:pt x="0" y="3"/>
                </a:cubicBezTo>
                <a:cubicBezTo>
                  <a:pt x="2" y="0"/>
                  <a:pt x="2" y="0"/>
                  <a:pt x="2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algn="ctr"/>
            <a:endParaRPr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547" name="Freeform: Shape 55"/>
          <p:cNvSpPr/>
          <p:nvPr/>
        </p:nvSpPr>
        <p:spPr bwMode="auto">
          <a:xfrm>
            <a:off x="2884551" y="4200214"/>
            <a:ext cx="323162" cy="321816"/>
          </a:xfrm>
          <a:custGeom>
            <a:avLst/>
            <a:gdLst>
              <a:gd name="T0" fmla="*/ 102 w 203"/>
              <a:gd name="T1" fmla="*/ 143 h 202"/>
              <a:gd name="T2" fmla="*/ 94 w 203"/>
              <a:gd name="T3" fmla="*/ 142 h 202"/>
              <a:gd name="T4" fmla="*/ 60 w 203"/>
              <a:gd name="T5" fmla="*/ 93 h 202"/>
              <a:gd name="T6" fmla="*/ 96 w 203"/>
              <a:gd name="T7" fmla="*/ 59 h 202"/>
              <a:gd name="T8" fmla="*/ 102 w 203"/>
              <a:gd name="T9" fmla="*/ 59 h 202"/>
              <a:gd name="T10" fmla="*/ 110 w 203"/>
              <a:gd name="T11" fmla="*/ 60 h 202"/>
              <a:gd name="T12" fmla="*/ 143 w 203"/>
              <a:gd name="T13" fmla="*/ 109 h 202"/>
              <a:gd name="T14" fmla="*/ 107 w 203"/>
              <a:gd name="T15" fmla="*/ 143 h 202"/>
              <a:gd name="T16" fmla="*/ 102 w 203"/>
              <a:gd name="T17" fmla="*/ 143 h 202"/>
              <a:gd name="T18" fmla="*/ 121 w 203"/>
              <a:gd name="T19" fmla="*/ 0 h 202"/>
              <a:gd name="T20" fmla="*/ 118 w 203"/>
              <a:gd name="T21" fmla="*/ 16 h 202"/>
              <a:gd name="T22" fmla="*/ 102 w 203"/>
              <a:gd name="T23" fmla="*/ 14 h 202"/>
              <a:gd name="T24" fmla="*/ 90 w 203"/>
              <a:gd name="T25" fmla="*/ 15 h 202"/>
              <a:gd name="T26" fmla="*/ 84 w 203"/>
              <a:gd name="T27" fmla="*/ 16 h 202"/>
              <a:gd name="T28" fmla="*/ 81 w 203"/>
              <a:gd name="T29" fmla="*/ 0 h 202"/>
              <a:gd name="T30" fmla="*/ 44 w 203"/>
              <a:gd name="T31" fmla="*/ 15 h 202"/>
              <a:gd name="T32" fmla="*/ 53 w 203"/>
              <a:gd name="T33" fmla="*/ 29 h 202"/>
              <a:gd name="T34" fmla="*/ 29 w 203"/>
              <a:gd name="T35" fmla="*/ 53 h 202"/>
              <a:gd name="T36" fmla="*/ 15 w 203"/>
              <a:gd name="T37" fmla="*/ 44 h 202"/>
              <a:gd name="T38" fmla="*/ 0 w 203"/>
              <a:gd name="T39" fmla="*/ 81 h 202"/>
              <a:gd name="T40" fmla="*/ 16 w 203"/>
              <a:gd name="T41" fmla="*/ 85 h 202"/>
              <a:gd name="T42" fmla="*/ 16 w 203"/>
              <a:gd name="T43" fmla="*/ 118 h 202"/>
              <a:gd name="T44" fmla="*/ 0 w 203"/>
              <a:gd name="T45" fmla="*/ 122 h 202"/>
              <a:gd name="T46" fmla="*/ 16 w 203"/>
              <a:gd name="T47" fmla="*/ 159 h 202"/>
              <a:gd name="T48" fmla="*/ 30 w 203"/>
              <a:gd name="T49" fmla="*/ 150 h 202"/>
              <a:gd name="T50" fmla="*/ 54 w 203"/>
              <a:gd name="T51" fmla="*/ 174 h 202"/>
              <a:gd name="T52" fmla="*/ 45 w 203"/>
              <a:gd name="T53" fmla="*/ 187 h 202"/>
              <a:gd name="T54" fmla="*/ 82 w 203"/>
              <a:gd name="T55" fmla="*/ 202 h 202"/>
              <a:gd name="T56" fmla="*/ 85 w 203"/>
              <a:gd name="T57" fmla="*/ 186 h 202"/>
              <a:gd name="T58" fmla="*/ 102 w 203"/>
              <a:gd name="T59" fmla="*/ 188 h 202"/>
              <a:gd name="T60" fmla="*/ 113 w 203"/>
              <a:gd name="T61" fmla="*/ 187 h 202"/>
              <a:gd name="T62" fmla="*/ 119 w 203"/>
              <a:gd name="T63" fmla="*/ 186 h 202"/>
              <a:gd name="T64" fmla="*/ 122 w 203"/>
              <a:gd name="T65" fmla="*/ 202 h 202"/>
              <a:gd name="T66" fmla="*/ 159 w 203"/>
              <a:gd name="T67" fmla="*/ 187 h 202"/>
              <a:gd name="T68" fmla="*/ 150 w 203"/>
              <a:gd name="T69" fmla="*/ 173 h 202"/>
              <a:gd name="T70" fmla="*/ 174 w 203"/>
              <a:gd name="T71" fmla="*/ 149 h 202"/>
              <a:gd name="T72" fmla="*/ 188 w 203"/>
              <a:gd name="T73" fmla="*/ 158 h 202"/>
              <a:gd name="T74" fmla="*/ 203 w 203"/>
              <a:gd name="T75" fmla="*/ 121 h 202"/>
              <a:gd name="T76" fmla="*/ 187 w 203"/>
              <a:gd name="T77" fmla="*/ 117 h 202"/>
              <a:gd name="T78" fmla="*/ 187 w 203"/>
              <a:gd name="T79" fmla="*/ 84 h 202"/>
              <a:gd name="T80" fmla="*/ 203 w 203"/>
              <a:gd name="T81" fmla="*/ 80 h 202"/>
              <a:gd name="T82" fmla="*/ 187 w 203"/>
              <a:gd name="T83" fmla="*/ 43 h 202"/>
              <a:gd name="T84" fmla="*/ 174 w 203"/>
              <a:gd name="T85" fmla="*/ 52 h 202"/>
              <a:gd name="T86" fmla="*/ 149 w 203"/>
              <a:gd name="T87" fmla="*/ 28 h 202"/>
              <a:gd name="T88" fmla="*/ 159 w 203"/>
              <a:gd name="T89" fmla="*/ 15 h 202"/>
              <a:gd name="T90" fmla="*/ 121 w 203"/>
              <a:gd name="T91" fmla="*/ 0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3" h="202">
                <a:moveTo>
                  <a:pt x="102" y="143"/>
                </a:moveTo>
                <a:cubicBezTo>
                  <a:pt x="99" y="143"/>
                  <a:pt x="96" y="143"/>
                  <a:pt x="94" y="142"/>
                </a:cubicBezTo>
                <a:cubicBezTo>
                  <a:pt x="71" y="138"/>
                  <a:pt x="56" y="116"/>
                  <a:pt x="60" y="93"/>
                </a:cubicBezTo>
                <a:cubicBezTo>
                  <a:pt x="64" y="75"/>
                  <a:pt x="79" y="62"/>
                  <a:pt x="96" y="59"/>
                </a:cubicBezTo>
                <a:cubicBezTo>
                  <a:pt x="98" y="59"/>
                  <a:pt x="100" y="59"/>
                  <a:pt x="102" y="59"/>
                </a:cubicBezTo>
                <a:cubicBezTo>
                  <a:pt x="104" y="59"/>
                  <a:pt x="107" y="59"/>
                  <a:pt x="110" y="60"/>
                </a:cubicBezTo>
                <a:cubicBezTo>
                  <a:pt x="132" y="64"/>
                  <a:pt x="147" y="86"/>
                  <a:pt x="143" y="109"/>
                </a:cubicBezTo>
                <a:cubicBezTo>
                  <a:pt x="139" y="127"/>
                  <a:pt x="125" y="140"/>
                  <a:pt x="107" y="143"/>
                </a:cubicBezTo>
                <a:cubicBezTo>
                  <a:pt x="105" y="143"/>
                  <a:pt x="103" y="143"/>
                  <a:pt x="102" y="143"/>
                </a:cubicBezTo>
                <a:moveTo>
                  <a:pt x="121" y="0"/>
                </a:moveTo>
                <a:cubicBezTo>
                  <a:pt x="118" y="16"/>
                  <a:pt x="118" y="16"/>
                  <a:pt x="118" y="16"/>
                </a:cubicBezTo>
                <a:cubicBezTo>
                  <a:pt x="113" y="15"/>
                  <a:pt x="107" y="14"/>
                  <a:pt x="102" y="14"/>
                </a:cubicBezTo>
                <a:cubicBezTo>
                  <a:pt x="98" y="14"/>
                  <a:pt x="94" y="14"/>
                  <a:pt x="90" y="15"/>
                </a:cubicBezTo>
                <a:cubicBezTo>
                  <a:pt x="88" y="15"/>
                  <a:pt x="86" y="15"/>
                  <a:pt x="84" y="16"/>
                </a:cubicBezTo>
                <a:cubicBezTo>
                  <a:pt x="81" y="0"/>
                  <a:pt x="81" y="0"/>
                  <a:pt x="81" y="0"/>
                </a:cubicBezTo>
                <a:cubicBezTo>
                  <a:pt x="67" y="3"/>
                  <a:pt x="55" y="8"/>
                  <a:pt x="44" y="15"/>
                </a:cubicBezTo>
                <a:cubicBezTo>
                  <a:pt x="53" y="29"/>
                  <a:pt x="53" y="29"/>
                  <a:pt x="53" y="29"/>
                </a:cubicBezTo>
                <a:cubicBezTo>
                  <a:pt x="44" y="35"/>
                  <a:pt x="35" y="44"/>
                  <a:pt x="29" y="53"/>
                </a:cubicBezTo>
                <a:cubicBezTo>
                  <a:pt x="15" y="44"/>
                  <a:pt x="15" y="44"/>
                  <a:pt x="15" y="44"/>
                </a:cubicBezTo>
                <a:cubicBezTo>
                  <a:pt x="8" y="55"/>
                  <a:pt x="3" y="68"/>
                  <a:pt x="0" y="81"/>
                </a:cubicBezTo>
                <a:cubicBezTo>
                  <a:pt x="16" y="85"/>
                  <a:pt x="16" y="85"/>
                  <a:pt x="16" y="85"/>
                </a:cubicBezTo>
                <a:cubicBezTo>
                  <a:pt x="14" y="96"/>
                  <a:pt x="14" y="108"/>
                  <a:pt x="16" y="118"/>
                </a:cubicBezTo>
                <a:cubicBezTo>
                  <a:pt x="0" y="122"/>
                  <a:pt x="0" y="122"/>
                  <a:pt x="0" y="122"/>
                </a:cubicBezTo>
                <a:cubicBezTo>
                  <a:pt x="3" y="135"/>
                  <a:pt x="8" y="148"/>
                  <a:pt x="16" y="159"/>
                </a:cubicBezTo>
                <a:cubicBezTo>
                  <a:pt x="30" y="150"/>
                  <a:pt x="30" y="150"/>
                  <a:pt x="30" y="150"/>
                </a:cubicBezTo>
                <a:cubicBezTo>
                  <a:pt x="36" y="159"/>
                  <a:pt x="44" y="167"/>
                  <a:pt x="54" y="174"/>
                </a:cubicBezTo>
                <a:cubicBezTo>
                  <a:pt x="45" y="187"/>
                  <a:pt x="45" y="187"/>
                  <a:pt x="45" y="187"/>
                </a:cubicBezTo>
                <a:cubicBezTo>
                  <a:pt x="56" y="194"/>
                  <a:pt x="68" y="200"/>
                  <a:pt x="82" y="202"/>
                </a:cubicBezTo>
                <a:cubicBezTo>
                  <a:pt x="85" y="186"/>
                  <a:pt x="85" y="186"/>
                  <a:pt x="85" y="186"/>
                </a:cubicBezTo>
                <a:cubicBezTo>
                  <a:pt x="91" y="187"/>
                  <a:pt x="96" y="188"/>
                  <a:pt x="102" y="188"/>
                </a:cubicBezTo>
                <a:cubicBezTo>
                  <a:pt x="105" y="188"/>
                  <a:pt x="109" y="188"/>
                  <a:pt x="113" y="187"/>
                </a:cubicBezTo>
                <a:cubicBezTo>
                  <a:pt x="115" y="187"/>
                  <a:pt x="117" y="187"/>
                  <a:pt x="119" y="186"/>
                </a:cubicBezTo>
                <a:cubicBezTo>
                  <a:pt x="122" y="202"/>
                  <a:pt x="122" y="202"/>
                  <a:pt x="122" y="202"/>
                </a:cubicBezTo>
                <a:cubicBezTo>
                  <a:pt x="136" y="199"/>
                  <a:pt x="148" y="194"/>
                  <a:pt x="159" y="187"/>
                </a:cubicBezTo>
                <a:cubicBezTo>
                  <a:pt x="150" y="173"/>
                  <a:pt x="150" y="173"/>
                  <a:pt x="150" y="173"/>
                </a:cubicBezTo>
                <a:cubicBezTo>
                  <a:pt x="160" y="167"/>
                  <a:pt x="168" y="158"/>
                  <a:pt x="174" y="149"/>
                </a:cubicBezTo>
                <a:cubicBezTo>
                  <a:pt x="188" y="158"/>
                  <a:pt x="188" y="158"/>
                  <a:pt x="188" y="158"/>
                </a:cubicBezTo>
                <a:cubicBezTo>
                  <a:pt x="195" y="147"/>
                  <a:pt x="200" y="134"/>
                  <a:pt x="203" y="121"/>
                </a:cubicBezTo>
                <a:cubicBezTo>
                  <a:pt x="187" y="117"/>
                  <a:pt x="187" y="117"/>
                  <a:pt x="187" y="117"/>
                </a:cubicBezTo>
                <a:cubicBezTo>
                  <a:pt x="189" y="106"/>
                  <a:pt x="189" y="94"/>
                  <a:pt x="187" y="84"/>
                </a:cubicBezTo>
                <a:cubicBezTo>
                  <a:pt x="203" y="80"/>
                  <a:pt x="203" y="80"/>
                  <a:pt x="203" y="80"/>
                </a:cubicBezTo>
                <a:cubicBezTo>
                  <a:pt x="200" y="67"/>
                  <a:pt x="195" y="54"/>
                  <a:pt x="187" y="43"/>
                </a:cubicBezTo>
                <a:cubicBezTo>
                  <a:pt x="174" y="52"/>
                  <a:pt x="174" y="52"/>
                  <a:pt x="174" y="52"/>
                </a:cubicBezTo>
                <a:cubicBezTo>
                  <a:pt x="167" y="43"/>
                  <a:pt x="159" y="35"/>
                  <a:pt x="149" y="28"/>
                </a:cubicBezTo>
                <a:cubicBezTo>
                  <a:pt x="159" y="15"/>
                  <a:pt x="159" y="15"/>
                  <a:pt x="159" y="15"/>
                </a:cubicBezTo>
                <a:cubicBezTo>
                  <a:pt x="148" y="7"/>
                  <a:pt x="135" y="2"/>
                  <a:pt x="121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8" name="Freeform: Shape 56"/>
          <p:cNvSpPr/>
          <p:nvPr/>
        </p:nvSpPr>
        <p:spPr bwMode="auto">
          <a:xfrm>
            <a:off x="1554199" y="3676421"/>
            <a:ext cx="333935" cy="334608"/>
          </a:xfrm>
          <a:custGeom>
            <a:avLst/>
            <a:gdLst>
              <a:gd name="T0" fmla="*/ 105 w 210"/>
              <a:gd name="T1" fmla="*/ 143 h 210"/>
              <a:gd name="T2" fmla="*/ 93 w 210"/>
              <a:gd name="T3" fmla="*/ 141 h 210"/>
              <a:gd name="T4" fmla="*/ 68 w 210"/>
              <a:gd name="T5" fmla="*/ 93 h 210"/>
              <a:gd name="T6" fmla="*/ 105 w 210"/>
              <a:gd name="T7" fmla="*/ 67 h 210"/>
              <a:gd name="T8" fmla="*/ 117 w 210"/>
              <a:gd name="T9" fmla="*/ 68 h 210"/>
              <a:gd name="T10" fmla="*/ 141 w 210"/>
              <a:gd name="T11" fmla="*/ 117 h 210"/>
              <a:gd name="T12" fmla="*/ 105 w 210"/>
              <a:gd name="T13" fmla="*/ 143 h 210"/>
              <a:gd name="T14" fmla="*/ 97 w 210"/>
              <a:gd name="T15" fmla="*/ 0 h 210"/>
              <a:gd name="T16" fmla="*/ 58 w 210"/>
              <a:gd name="T17" fmla="*/ 11 h 210"/>
              <a:gd name="T18" fmla="*/ 65 w 210"/>
              <a:gd name="T19" fmla="*/ 26 h 210"/>
              <a:gd name="T20" fmla="*/ 38 w 210"/>
              <a:gd name="T21" fmla="*/ 47 h 210"/>
              <a:gd name="T22" fmla="*/ 25 w 210"/>
              <a:gd name="T23" fmla="*/ 36 h 210"/>
              <a:gd name="T24" fmla="*/ 5 w 210"/>
              <a:gd name="T25" fmla="*/ 72 h 210"/>
              <a:gd name="T26" fmla="*/ 21 w 210"/>
              <a:gd name="T27" fmla="*/ 77 h 210"/>
              <a:gd name="T28" fmla="*/ 17 w 210"/>
              <a:gd name="T29" fmla="*/ 111 h 210"/>
              <a:gd name="T30" fmla="*/ 0 w 210"/>
              <a:gd name="T31" fmla="*/ 112 h 210"/>
              <a:gd name="T32" fmla="*/ 11 w 210"/>
              <a:gd name="T33" fmla="*/ 152 h 210"/>
              <a:gd name="T34" fmla="*/ 26 w 210"/>
              <a:gd name="T35" fmla="*/ 144 h 210"/>
              <a:gd name="T36" fmla="*/ 47 w 210"/>
              <a:gd name="T37" fmla="*/ 172 h 210"/>
              <a:gd name="T38" fmla="*/ 36 w 210"/>
              <a:gd name="T39" fmla="*/ 184 h 210"/>
              <a:gd name="T40" fmla="*/ 71 w 210"/>
              <a:gd name="T41" fmla="*/ 205 h 210"/>
              <a:gd name="T42" fmla="*/ 77 w 210"/>
              <a:gd name="T43" fmla="*/ 189 h 210"/>
              <a:gd name="T44" fmla="*/ 105 w 210"/>
              <a:gd name="T45" fmla="*/ 193 h 210"/>
              <a:gd name="T46" fmla="*/ 111 w 210"/>
              <a:gd name="T47" fmla="*/ 193 h 210"/>
              <a:gd name="T48" fmla="*/ 112 w 210"/>
              <a:gd name="T49" fmla="*/ 210 h 210"/>
              <a:gd name="T50" fmla="*/ 152 w 210"/>
              <a:gd name="T51" fmla="*/ 199 h 210"/>
              <a:gd name="T52" fmla="*/ 144 w 210"/>
              <a:gd name="T53" fmla="*/ 184 h 210"/>
              <a:gd name="T54" fmla="*/ 171 w 210"/>
              <a:gd name="T55" fmla="*/ 163 h 210"/>
              <a:gd name="T56" fmla="*/ 184 w 210"/>
              <a:gd name="T57" fmla="*/ 174 h 210"/>
              <a:gd name="T58" fmla="*/ 204 w 210"/>
              <a:gd name="T59" fmla="*/ 138 h 210"/>
              <a:gd name="T60" fmla="*/ 189 w 210"/>
              <a:gd name="T61" fmla="*/ 133 h 210"/>
              <a:gd name="T62" fmla="*/ 193 w 210"/>
              <a:gd name="T63" fmla="*/ 99 h 210"/>
              <a:gd name="T64" fmla="*/ 210 w 210"/>
              <a:gd name="T65" fmla="*/ 98 h 210"/>
              <a:gd name="T66" fmla="*/ 199 w 210"/>
              <a:gd name="T67" fmla="*/ 58 h 210"/>
              <a:gd name="T68" fmla="*/ 184 w 210"/>
              <a:gd name="T69" fmla="*/ 65 h 210"/>
              <a:gd name="T70" fmla="*/ 163 w 210"/>
              <a:gd name="T71" fmla="*/ 38 h 210"/>
              <a:gd name="T72" fmla="*/ 174 w 210"/>
              <a:gd name="T73" fmla="*/ 26 h 210"/>
              <a:gd name="T74" fmla="*/ 138 w 210"/>
              <a:gd name="T75" fmla="*/ 5 h 210"/>
              <a:gd name="T76" fmla="*/ 133 w 210"/>
              <a:gd name="T77" fmla="*/ 21 h 210"/>
              <a:gd name="T78" fmla="*/ 105 w 210"/>
              <a:gd name="T79" fmla="*/ 17 h 210"/>
              <a:gd name="T80" fmla="*/ 98 w 210"/>
              <a:gd name="T81" fmla="*/ 17 h 210"/>
              <a:gd name="T82" fmla="*/ 97 w 210"/>
              <a:gd name="T8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0" h="210">
                <a:moveTo>
                  <a:pt x="105" y="143"/>
                </a:moveTo>
                <a:cubicBezTo>
                  <a:pt x="101" y="143"/>
                  <a:pt x="97" y="143"/>
                  <a:pt x="93" y="141"/>
                </a:cubicBezTo>
                <a:cubicBezTo>
                  <a:pt x="72" y="135"/>
                  <a:pt x="62" y="113"/>
                  <a:pt x="68" y="93"/>
                </a:cubicBezTo>
                <a:cubicBezTo>
                  <a:pt x="74" y="77"/>
                  <a:pt x="89" y="67"/>
                  <a:pt x="105" y="67"/>
                </a:cubicBezTo>
                <a:cubicBezTo>
                  <a:pt x="109" y="67"/>
                  <a:pt x="113" y="67"/>
                  <a:pt x="117" y="68"/>
                </a:cubicBezTo>
                <a:cubicBezTo>
                  <a:pt x="137" y="75"/>
                  <a:pt x="148" y="97"/>
                  <a:pt x="141" y="117"/>
                </a:cubicBezTo>
                <a:cubicBezTo>
                  <a:pt x="136" y="133"/>
                  <a:pt x="121" y="143"/>
                  <a:pt x="105" y="143"/>
                </a:cubicBezTo>
                <a:moveTo>
                  <a:pt x="97" y="0"/>
                </a:moveTo>
                <a:cubicBezTo>
                  <a:pt x="83" y="1"/>
                  <a:pt x="70" y="5"/>
                  <a:pt x="58" y="11"/>
                </a:cubicBezTo>
                <a:cubicBezTo>
                  <a:pt x="65" y="26"/>
                  <a:pt x="65" y="26"/>
                  <a:pt x="65" y="26"/>
                </a:cubicBezTo>
                <a:cubicBezTo>
                  <a:pt x="55" y="31"/>
                  <a:pt x="46" y="38"/>
                  <a:pt x="38" y="47"/>
                </a:cubicBezTo>
                <a:cubicBezTo>
                  <a:pt x="25" y="36"/>
                  <a:pt x="25" y="36"/>
                  <a:pt x="25" y="36"/>
                </a:cubicBezTo>
                <a:cubicBezTo>
                  <a:pt x="17" y="46"/>
                  <a:pt x="10" y="58"/>
                  <a:pt x="5" y="72"/>
                </a:cubicBezTo>
                <a:cubicBezTo>
                  <a:pt x="21" y="77"/>
                  <a:pt x="21" y="77"/>
                  <a:pt x="21" y="77"/>
                </a:cubicBezTo>
                <a:cubicBezTo>
                  <a:pt x="17" y="88"/>
                  <a:pt x="16" y="100"/>
                  <a:pt x="17" y="111"/>
                </a:cubicBezTo>
                <a:cubicBezTo>
                  <a:pt x="0" y="112"/>
                  <a:pt x="0" y="112"/>
                  <a:pt x="0" y="112"/>
                </a:cubicBezTo>
                <a:cubicBezTo>
                  <a:pt x="1" y="126"/>
                  <a:pt x="5" y="140"/>
                  <a:pt x="11" y="152"/>
                </a:cubicBezTo>
                <a:cubicBezTo>
                  <a:pt x="26" y="144"/>
                  <a:pt x="26" y="144"/>
                  <a:pt x="26" y="144"/>
                </a:cubicBezTo>
                <a:cubicBezTo>
                  <a:pt x="31" y="155"/>
                  <a:pt x="38" y="164"/>
                  <a:pt x="47" y="172"/>
                </a:cubicBezTo>
                <a:cubicBezTo>
                  <a:pt x="36" y="184"/>
                  <a:pt x="36" y="184"/>
                  <a:pt x="36" y="184"/>
                </a:cubicBezTo>
                <a:cubicBezTo>
                  <a:pt x="46" y="193"/>
                  <a:pt x="58" y="200"/>
                  <a:pt x="71" y="205"/>
                </a:cubicBezTo>
                <a:cubicBezTo>
                  <a:pt x="77" y="189"/>
                  <a:pt x="77" y="189"/>
                  <a:pt x="77" y="189"/>
                </a:cubicBezTo>
                <a:cubicBezTo>
                  <a:pt x="86" y="192"/>
                  <a:pt x="95" y="193"/>
                  <a:pt x="105" y="193"/>
                </a:cubicBezTo>
                <a:cubicBezTo>
                  <a:pt x="107" y="193"/>
                  <a:pt x="109" y="193"/>
                  <a:pt x="111" y="193"/>
                </a:cubicBezTo>
                <a:cubicBezTo>
                  <a:pt x="112" y="210"/>
                  <a:pt x="112" y="210"/>
                  <a:pt x="112" y="210"/>
                </a:cubicBezTo>
                <a:cubicBezTo>
                  <a:pt x="126" y="209"/>
                  <a:pt x="139" y="205"/>
                  <a:pt x="152" y="199"/>
                </a:cubicBezTo>
                <a:cubicBezTo>
                  <a:pt x="144" y="184"/>
                  <a:pt x="144" y="184"/>
                  <a:pt x="144" y="184"/>
                </a:cubicBezTo>
                <a:cubicBezTo>
                  <a:pt x="154" y="179"/>
                  <a:pt x="164" y="172"/>
                  <a:pt x="171" y="163"/>
                </a:cubicBezTo>
                <a:cubicBezTo>
                  <a:pt x="184" y="174"/>
                  <a:pt x="184" y="174"/>
                  <a:pt x="184" y="174"/>
                </a:cubicBezTo>
                <a:cubicBezTo>
                  <a:pt x="193" y="164"/>
                  <a:pt x="200" y="152"/>
                  <a:pt x="204" y="138"/>
                </a:cubicBezTo>
                <a:cubicBezTo>
                  <a:pt x="189" y="133"/>
                  <a:pt x="189" y="133"/>
                  <a:pt x="189" y="133"/>
                </a:cubicBezTo>
                <a:cubicBezTo>
                  <a:pt x="192" y="122"/>
                  <a:pt x="194" y="110"/>
                  <a:pt x="193" y="99"/>
                </a:cubicBezTo>
                <a:cubicBezTo>
                  <a:pt x="210" y="98"/>
                  <a:pt x="210" y="98"/>
                  <a:pt x="210" y="98"/>
                </a:cubicBezTo>
                <a:cubicBezTo>
                  <a:pt x="209" y="84"/>
                  <a:pt x="205" y="70"/>
                  <a:pt x="199" y="58"/>
                </a:cubicBezTo>
                <a:cubicBezTo>
                  <a:pt x="184" y="65"/>
                  <a:pt x="184" y="65"/>
                  <a:pt x="184" y="65"/>
                </a:cubicBezTo>
                <a:cubicBezTo>
                  <a:pt x="179" y="55"/>
                  <a:pt x="171" y="46"/>
                  <a:pt x="163" y="38"/>
                </a:cubicBezTo>
                <a:cubicBezTo>
                  <a:pt x="174" y="26"/>
                  <a:pt x="174" y="26"/>
                  <a:pt x="174" y="26"/>
                </a:cubicBezTo>
                <a:cubicBezTo>
                  <a:pt x="163" y="17"/>
                  <a:pt x="152" y="10"/>
                  <a:pt x="138" y="5"/>
                </a:cubicBezTo>
                <a:cubicBezTo>
                  <a:pt x="133" y="21"/>
                  <a:pt x="133" y="21"/>
                  <a:pt x="133" y="21"/>
                </a:cubicBezTo>
                <a:cubicBezTo>
                  <a:pt x="123" y="18"/>
                  <a:pt x="114" y="17"/>
                  <a:pt x="105" y="17"/>
                </a:cubicBezTo>
                <a:cubicBezTo>
                  <a:pt x="103" y="17"/>
                  <a:pt x="101" y="17"/>
                  <a:pt x="98" y="17"/>
                </a:cubicBezTo>
                <a:cubicBezTo>
                  <a:pt x="97" y="0"/>
                  <a:pt x="97" y="0"/>
                  <a:pt x="97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49" name="Freeform: Shape 57"/>
          <p:cNvSpPr/>
          <p:nvPr/>
        </p:nvSpPr>
        <p:spPr bwMode="auto">
          <a:xfrm>
            <a:off x="2333828" y="3345853"/>
            <a:ext cx="383755" cy="383082"/>
          </a:xfrm>
          <a:custGeom>
            <a:avLst/>
            <a:gdLst>
              <a:gd name="T0" fmla="*/ 121 w 241"/>
              <a:gd name="T1" fmla="*/ 170 h 241"/>
              <a:gd name="T2" fmla="*/ 109 w 241"/>
              <a:gd name="T3" fmla="*/ 168 h 241"/>
              <a:gd name="T4" fmla="*/ 73 w 241"/>
              <a:gd name="T5" fmla="*/ 108 h 241"/>
              <a:gd name="T6" fmla="*/ 117 w 241"/>
              <a:gd name="T7" fmla="*/ 71 h 241"/>
              <a:gd name="T8" fmla="*/ 121 w 241"/>
              <a:gd name="T9" fmla="*/ 71 h 241"/>
              <a:gd name="T10" fmla="*/ 132 w 241"/>
              <a:gd name="T11" fmla="*/ 72 h 241"/>
              <a:gd name="T12" fmla="*/ 169 w 241"/>
              <a:gd name="T13" fmla="*/ 132 h 241"/>
              <a:gd name="T14" fmla="*/ 125 w 241"/>
              <a:gd name="T15" fmla="*/ 170 h 241"/>
              <a:gd name="T16" fmla="*/ 121 w 241"/>
              <a:gd name="T17" fmla="*/ 170 h 241"/>
              <a:gd name="T18" fmla="*/ 102 w 241"/>
              <a:gd name="T19" fmla="*/ 0 h 241"/>
              <a:gd name="T20" fmla="*/ 57 w 241"/>
              <a:gd name="T21" fmla="*/ 16 h 241"/>
              <a:gd name="T22" fmla="*/ 67 w 241"/>
              <a:gd name="T23" fmla="*/ 33 h 241"/>
              <a:gd name="T24" fmla="*/ 38 w 241"/>
              <a:gd name="T25" fmla="*/ 60 h 241"/>
              <a:gd name="T26" fmla="*/ 22 w 241"/>
              <a:gd name="T27" fmla="*/ 48 h 241"/>
              <a:gd name="T28" fmla="*/ 2 w 241"/>
              <a:gd name="T29" fmla="*/ 91 h 241"/>
              <a:gd name="T30" fmla="*/ 21 w 241"/>
              <a:gd name="T31" fmla="*/ 96 h 241"/>
              <a:gd name="T32" fmla="*/ 19 w 241"/>
              <a:gd name="T33" fmla="*/ 136 h 241"/>
              <a:gd name="T34" fmla="*/ 0 w 241"/>
              <a:gd name="T35" fmla="*/ 139 h 241"/>
              <a:gd name="T36" fmla="*/ 17 w 241"/>
              <a:gd name="T37" fmla="*/ 184 h 241"/>
              <a:gd name="T38" fmla="*/ 33 w 241"/>
              <a:gd name="T39" fmla="*/ 173 h 241"/>
              <a:gd name="T40" fmla="*/ 60 w 241"/>
              <a:gd name="T41" fmla="*/ 203 h 241"/>
              <a:gd name="T42" fmla="*/ 49 w 241"/>
              <a:gd name="T43" fmla="*/ 219 h 241"/>
              <a:gd name="T44" fmla="*/ 92 w 241"/>
              <a:gd name="T45" fmla="*/ 239 h 241"/>
              <a:gd name="T46" fmla="*/ 96 w 241"/>
              <a:gd name="T47" fmla="*/ 220 h 241"/>
              <a:gd name="T48" fmla="*/ 121 w 241"/>
              <a:gd name="T49" fmla="*/ 223 h 241"/>
              <a:gd name="T50" fmla="*/ 129 w 241"/>
              <a:gd name="T51" fmla="*/ 222 h 241"/>
              <a:gd name="T52" fmla="*/ 136 w 241"/>
              <a:gd name="T53" fmla="*/ 222 h 241"/>
              <a:gd name="T54" fmla="*/ 139 w 241"/>
              <a:gd name="T55" fmla="*/ 241 h 241"/>
              <a:gd name="T56" fmla="*/ 184 w 241"/>
              <a:gd name="T57" fmla="*/ 224 h 241"/>
              <a:gd name="T58" fmla="*/ 174 w 241"/>
              <a:gd name="T59" fmla="*/ 208 h 241"/>
              <a:gd name="T60" fmla="*/ 203 w 241"/>
              <a:gd name="T61" fmla="*/ 181 h 241"/>
              <a:gd name="T62" fmla="*/ 219 w 241"/>
              <a:gd name="T63" fmla="*/ 192 h 241"/>
              <a:gd name="T64" fmla="*/ 239 w 241"/>
              <a:gd name="T65" fmla="*/ 149 h 241"/>
              <a:gd name="T66" fmla="*/ 220 w 241"/>
              <a:gd name="T67" fmla="*/ 144 h 241"/>
              <a:gd name="T68" fmla="*/ 222 w 241"/>
              <a:gd name="T69" fmla="*/ 104 h 241"/>
              <a:gd name="T70" fmla="*/ 241 w 241"/>
              <a:gd name="T71" fmla="*/ 102 h 241"/>
              <a:gd name="T72" fmla="*/ 225 w 241"/>
              <a:gd name="T73" fmla="*/ 57 h 241"/>
              <a:gd name="T74" fmla="*/ 208 w 241"/>
              <a:gd name="T75" fmla="*/ 67 h 241"/>
              <a:gd name="T76" fmla="*/ 181 w 241"/>
              <a:gd name="T77" fmla="*/ 37 h 241"/>
              <a:gd name="T78" fmla="*/ 193 w 241"/>
              <a:gd name="T79" fmla="*/ 22 h 241"/>
              <a:gd name="T80" fmla="*/ 150 w 241"/>
              <a:gd name="T81" fmla="*/ 2 h 241"/>
              <a:gd name="T82" fmla="*/ 145 w 241"/>
              <a:gd name="T83" fmla="*/ 21 h 241"/>
              <a:gd name="T84" fmla="*/ 121 w 241"/>
              <a:gd name="T85" fmla="*/ 18 h 241"/>
              <a:gd name="T86" fmla="*/ 112 w 241"/>
              <a:gd name="T87" fmla="*/ 18 h 241"/>
              <a:gd name="T88" fmla="*/ 105 w 241"/>
              <a:gd name="T89" fmla="*/ 19 h 241"/>
              <a:gd name="T90" fmla="*/ 102 w 241"/>
              <a:gd name="T91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1" h="241">
                <a:moveTo>
                  <a:pt x="121" y="170"/>
                </a:moveTo>
                <a:cubicBezTo>
                  <a:pt x="117" y="170"/>
                  <a:pt x="113" y="169"/>
                  <a:pt x="109" y="168"/>
                </a:cubicBezTo>
                <a:cubicBezTo>
                  <a:pt x="82" y="162"/>
                  <a:pt x="66" y="135"/>
                  <a:pt x="73" y="108"/>
                </a:cubicBezTo>
                <a:cubicBezTo>
                  <a:pt x="78" y="87"/>
                  <a:pt x="96" y="73"/>
                  <a:pt x="117" y="71"/>
                </a:cubicBezTo>
                <a:cubicBezTo>
                  <a:pt x="118" y="71"/>
                  <a:pt x="119" y="71"/>
                  <a:pt x="121" y="71"/>
                </a:cubicBezTo>
                <a:cubicBezTo>
                  <a:pt x="125" y="71"/>
                  <a:pt x="129" y="71"/>
                  <a:pt x="132" y="72"/>
                </a:cubicBezTo>
                <a:cubicBezTo>
                  <a:pt x="159" y="79"/>
                  <a:pt x="175" y="105"/>
                  <a:pt x="169" y="132"/>
                </a:cubicBezTo>
                <a:cubicBezTo>
                  <a:pt x="164" y="153"/>
                  <a:pt x="146" y="168"/>
                  <a:pt x="125" y="170"/>
                </a:cubicBezTo>
                <a:cubicBezTo>
                  <a:pt x="123" y="170"/>
                  <a:pt x="122" y="170"/>
                  <a:pt x="121" y="170"/>
                </a:cubicBezTo>
                <a:moveTo>
                  <a:pt x="102" y="0"/>
                </a:moveTo>
                <a:cubicBezTo>
                  <a:pt x="86" y="2"/>
                  <a:pt x="71" y="8"/>
                  <a:pt x="57" y="16"/>
                </a:cubicBezTo>
                <a:cubicBezTo>
                  <a:pt x="67" y="33"/>
                  <a:pt x="67" y="33"/>
                  <a:pt x="67" y="33"/>
                </a:cubicBezTo>
                <a:cubicBezTo>
                  <a:pt x="56" y="40"/>
                  <a:pt x="46" y="49"/>
                  <a:pt x="38" y="60"/>
                </a:cubicBezTo>
                <a:cubicBezTo>
                  <a:pt x="22" y="48"/>
                  <a:pt x="22" y="48"/>
                  <a:pt x="22" y="48"/>
                </a:cubicBezTo>
                <a:cubicBezTo>
                  <a:pt x="13" y="61"/>
                  <a:pt x="6" y="75"/>
                  <a:pt x="2" y="91"/>
                </a:cubicBezTo>
                <a:cubicBezTo>
                  <a:pt x="21" y="96"/>
                  <a:pt x="21" y="96"/>
                  <a:pt x="21" y="96"/>
                </a:cubicBezTo>
                <a:cubicBezTo>
                  <a:pt x="18" y="110"/>
                  <a:pt x="17" y="123"/>
                  <a:pt x="19" y="136"/>
                </a:cubicBezTo>
                <a:cubicBezTo>
                  <a:pt x="0" y="139"/>
                  <a:pt x="0" y="139"/>
                  <a:pt x="0" y="139"/>
                </a:cubicBezTo>
                <a:cubicBezTo>
                  <a:pt x="3" y="155"/>
                  <a:pt x="8" y="170"/>
                  <a:pt x="17" y="184"/>
                </a:cubicBezTo>
                <a:cubicBezTo>
                  <a:pt x="33" y="173"/>
                  <a:pt x="33" y="173"/>
                  <a:pt x="33" y="173"/>
                </a:cubicBezTo>
                <a:cubicBezTo>
                  <a:pt x="40" y="185"/>
                  <a:pt x="49" y="195"/>
                  <a:pt x="60" y="203"/>
                </a:cubicBezTo>
                <a:cubicBezTo>
                  <a:pt x="49" y="219"/>
                  <a:pt x="49" y="219"/>
                  <a:pt x="49" y="219"/>
                </a:cubicBezTo>
                <a:cubicBezTo>
                  <a:pt x="61" y="228"/>
                  <a:pt x="76" y="235"/>
                  <a:pt x="92" y="239"/>
                </a:cubicBezTo>
                <a:cubicBezTo>
                  <a:pt x="96" y="220"/>
                  <a:pt x="96" y="220"/>
                  <a:pt x="96" y="220"/>
                </a:cubicBezTo>
                <a:cubicBezTo>
                  <a:pt x="105" y="222"/>
                  <a:pt x="113" y="223"/>
                  <a:pt x="121" y="223"/>
                </a:cubicBezTo>
                <a:cubicBezTo>
                  <a:pt x="124" y="223"/>
                  <a:pt x="126" y="223"/>
                  <a:pt x="129" y="222"/>
                </a:cubicBezTo>
                <a:cubicBezTo>
                  <a:pt x="132" y="222"/>
                  <a:pt x="134" y="222"/>
                  <a:pt x="136" y="222"/>
                </a:cubicBezTo>
                <a:cubicBezTo>
                  <a:pt x="139" y="241"/>
                  <a:pt x="139" y="241"/>
                  <a:pt x="139" y="241"/>
                </a:cubicBezTo>
                <a:cubicBezTo>
                  <a:pt x="155" y="238"/>
                  <a:pt x="170" y="233"/>
                  <a:pt x="184" y="224"/>
                </a:cubicBezTo>
                <a:cubicBezTo>
                  <a:pt x="174" y="208"/>
                  <a:pt x="174" y="208"/>
                  <a:pt x="174" y="208"/>
                </a:cubicBezTo>
                <a:cubicBezTo>
                  <a:pt x="185" y="201"/>
                  <a:pt x="195" y="192"/>
                  <a:pt x="203" y="181"/>
                </a:cubicBezTo>
                <a:cubicBezTo>
                  <a:pt x="219" y="192"/>
                  <a:pt x="219" y="192"/>
                  <a:pt x="219" y="192"/>
                </a:cubicBezTo>
                <a:cubicBezTo>
                  <a:pt x="228" y="180"/>
                  <a:pt x="235" y="165"/>
                  <a:pt x="239" y="149"/>
                </a:cubicBezTo>
                <a:cubicBezTo>
                  <a:pt x="220" y="144"/>
                  <a:pt x="220" y="144"/>
                  <a:pt x="220" y="144"/>
                </a:cubicBezTo>
                <a:cubicBezTo>
                  <a:pt x="224" y="131"/>
                  <a:pt x="224" y="117"/>
                  <a:pt x="222" y="104"/>
                </a:cubicBezTo>
                <a:cubicBezTo>
                  <a:pt x="241" y="102"/>
                  <a:pt x="241" y="102"/>
                  <a:pt x="241" y="102"/>
                </a:cubicBezTo>
                <a:cubicBezTo>
                  <a:pt x="239" y="86"/>
                  <a:pt x="233" y="70"/>
                  <a:pt x="225" y="57"/>
                </a:cubicBezTo>
                <a:cubicBezTo>
                  <a:pt x="208" y="67"/>
                  <a:pt x="208" y="67"/>
                  <a:pt x="208" y="67"/>
                </a:cubicBezTo>
                <a:cubicBezTo>
                  <a:pt x="201" y="56"/>
                  <a:pt x="192" y="46"/>
                  <a:pt x="181" y="37"/>
                </a:cubicBezTo>
                <a:cubicBezTo>
                  <a:pt x="193" y="22"/>
                  <a:pt x="193" y="22"/>
                  <a:pt x="193" y="22"/>
                </a:cubicBezTo>
                <a:cubicBezTo>
                  <a:pt x="180" y="13"/>
                  <a:pt x="166" y="6"/>
                  <a:pt x="150" y="2"/>
                </a:cubicBezTo>
                <a:cubicBezTo>
                  <a:pt x="145" y="21"/>
                  <a:pt x="145" y="21"/>
                  <a:pt x="145" y="21"/>
                </a:cubicBezTo>
                <a:cubicBezTo>
                  <a:pt x="137" y="19"/>
                  <a:pt x="129" y="18"/>
                  <a:pt x="121" y="18"/>
                </a:cubicBezTo>
                <a:cubicBezTo>
                  <a:pt x="118" y="18"/>
                  <a:pt x="115" y="18"/>
                  <a:pt x="112" y="18"/>
                </a:cubicBezTo>
                <a:cubicBezTo>
                  <a:pt x="110" y="18"/>
                  <a:pt x="107" y="19"/>
                  <a:pt x="105" y="19"/>
                </a:cubicBezTo>
                <a:cubicBezTo>
                  <a:pt x="102" y="0"/>
                  <a:pt x="102" y="0"/>
                  <a:pt x="102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0" name="Freeform: Shape 58"/>
          <p:cNvSpPr/>
          <p:nvPr/>
        </p:nvSpPr>
        <p:spPr bwMode="auto">
          <a:xfrm>
            <a:off x="2238226" y="3242172"/>
            <a:ext cx="160908" cy="160908"/>
          </a:xfrm>
          <a:custGeom>
            <a:avLst/>
            <a:gdLst>
              <a:gd name="T0" fmla="*/ 50 w 101"/>
              <a:gd name="T1" fmla="*/ 71 h 101"/>
              <a:gd name="T2" fmla="*/ 44 w 101"/>
              <a:gd name="T3" fmla="*/ 70 h 101"/>
              <a:gd name="T4" fmla="*/ 31 w 101"/>
              <a:gd name="T5" fmla="*/ 44 h 101"/>
              <a:gd name="T6" fmla="*/ 50 w 101"/>
              <a:gd name="T7" fmla="*/ 30 h 101"/>
              <a:gd name="T8" fmla="*/ 57 w 101"/>
              <a:gd name="T9" fmla="*/ 31 h 101"/>
              <a:gd name="T10" fmla="*/ 70 w 101"/>
              <a:gd name="T11" fmla="*/ 57 h 101"/>
              <a:gd name="T12" fmla="*/ 50 w 101"/>
              <a:gd name="T13" fmla="*/ 71 h 101"/>
              <a:gd name="T14" fmla="*/ 47 w 101"/>
              <a:gd name="T15" fmla="*/ 0 h 101"/>
              <a:gd name="T16" fmla="*/ 28 w 101"/>
              <a:gd name="T17" fmla="*/ 6 h 101"/>
              <a:gd name="T18" fmla="*/ 31 w 101"/>
              <a:gd name="T19" fmla="*/ 13 h 101"/>
              <a:gd name="T20" fmla="*/ 18 w 101"/>
              <a:gd name="T21" fmla="*/ 23 h 101"/>
              <a:gd name="T22" fmla="*/ 12 w 101"/>
              <a:gd name="T23" fmla="*/ 18 h 101"/>
              <a:gd name="T24" fmla="*/ 2 w 101"/>
              <a:gd name="T25" fmla="*/ 35 h 101"/>
              <a:gd name="T26" fmla="*/ 10 w 101"/>
              <a:gd name="T27" fmla="*/ 37 h 101"/>
              <a:gd name="T28" fmla="*/ 8 w 101"/>
              <a:gd name="T29" fmla="*/ 54 h 101"/>
              <a:gd name="T30" fmla="*/ 0 w 101"/>
              <a:gd name="T31" fmla="*/ 54 h 101"/>
              <a:gd name="T32" fmla="*/ 5 w 101"/>
              <a:gd name="T33" fmla="*/ 73 h 101"/>
              <a:gd name="T34" fmla="*/ 12 w 101"/>
              <a:gd name="T35" fmla="*/ 70 h 101"/>
              <a:gd name="T36" fmla="*/ 23 w 101"/>
              <a:gd name="T37" fmla="*/ 83 h 101"/>
              <a:gd name="T38" fmla="*/ 17 w 101"/>
              <a:gd name="T39" fmla="*/ 89 h 101"/>
              <a:gd name="T40" fmla="*/ 34 w 101"/>
              <a:gd name="T41" fmla="*/ 99 h 101"/>
              <a:gd name="T42" fmla="*/ 37 w 101"/>
              <a:gd name="T43" fmla="*/ 91 h 101"/>
              <a:gd name="T44" fmla="*/ 50 w 101"/>
              <a:gd name="T45" fmla="*/ 93 h 101"/>
              <a:gd name="T46" fmla="*/ 53 w 101"/>
              <a:gd name="T47" fmla="*/ 93 h 101"/>
              <a:gd name="T48" fmla="*/ 54 w 101"/>
              <a:gd name="T49" fmla="*/ 101 h 101"/>
              <a:gd name="T50" fmla="*/ 73 w 101"/>
              <a:gd name="T51" fmla="*/ 96 h 101"/>
              <a:gd name="T52" fmla="*/ 69 w 101"/>
              <a:gd name="T53" fmla="*/ 89 h 101"/>
              <a:gd name="T54" fmla="*/ 83 w 101"/>
              <a:gd name="T55" fmla="*/ 79 h 101"/>
              <a:gd name="T56" fmla="*/ 89 w 101"/>
              <a:gd name="T57" fmla="*/ 84 h 101"/>
              <a:gd name="T58" fmla="*/ 98 w 101"/>
              <a:gd name="T59" fmla="*/ 67 h 101"/>
              <a:gd name="T60" fmla="*/ 91 w 101"/>
              <a:gd name="T61" fmla="*/ 64 h 101"/>
              <a:gd name="T62" fmla="*/ 93 w 101"/>
              <a:gd name="T63" fmla="*/ 48 h 101"/>
              <a:gd name="T64" fmla="*/ 101 w 101"/>
              <a:gd name="T65" fmla="*/ 47 h 101"/>
              <a:gd name="T66" fmla="*/ 96 w 101"/>
              <a:gd name="T67" fmla="*/ 28 h 101"/>
              <a:gd name="T68" fmla="*/ 88 w 101"/>
              <a:gd name="T69" fmla="*/ 32 h 101"/>
              <a:gd name="T70" fmla="*/ 78 w 101"/>
              <a:gd name="T71" fmla="*/ 19 h 101"/>
              <a:gd name="T72" fmla="*/ 84 w 101"/>
              <a:gd name="T73" fmla="*/ 13 h 101"/>
              <a:gd name="T74" fmla="*/ 66 w 101"/>
              <a:gd name="T75" fmla="*/ 3 h 101"/>
              <a:gd name="T76" fmla="*/ 64 w 101"/>
              <a:gd name="T77" fmla="*/ 10 h 101"/>
              <a:gd name="T78" fmla="*/ 50 w 101"/>
              <a:gd name="T79" fmla="*/ 8 h 101"/>
              <a:gd name="T80" fmla="*/ 47 w 101"/>
              <a:gd name="T81" fmla="*/ 8 h 101"/>
              <a:gd name="T82" fmla="*/ 47 w 101"/>
              <a:gd name="T8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1" h="101">
                <a:moveTo>
                  <a:pt x="50" y="71"/>
                </a:moveTo>
                <a:cubicBezTo>
                  <a:pt x="48" y="71"/>
                  <a:pt x="46" y="71"/>
                  <a:pt x="44" y="70"/>
                </a:cubicBezTo>
                <a:cubicBezTo>
                  <a:pt x="33" y="67"/>
                  <a:pt x="27" y="55"/>
                  <a:pt x="31" y="44"/>
                </a:cubicBezTo>
                <a:cubicBezTo>
                  <a:pt x="34" y="36"/>
                  <a:pt x="42" y="30"/>
                  <a:pt x="50" y="30"/>
                </a:cubicBezTo>
                <a:cubicBezTo>
                  <a:pt x="53" y="30"/>
                  <a:pt x="55" y="31"/>
                  <a:pt x="57" y="31"/>
                </a:cubicBezTo>
                <a:cubicBezTo>
                  <a:pt x="68" y="35"/>
                  <a:pt x="74" y="47"/>
                  <a:pt x="70" y="57"/>
                </a:cubicBezTo>
                <a:cubicBezTo>
                  <a:pt x="67" y="66"/>
                  <a:pt x="59" y="71"/>
                  <a:pt x="50" y="71"/>
                </a:cubicBezTo>
                <a:moveTo>
                  <a:pt x="47" y="0"/>
                </a:moveTo>
                <a:cubicBezTo>
                  <a:pt x="40" y="1"/>
                  <a:pt x="34" y="3"/>
                  <a:pt x="28" y="6"/>
                </a:cubicBezTo>
                <a:cubicBezTo>
                  <a:pt x="31" y="13"/>
                  <a:pt x="31" y="13"/>
                  <a:pt x="31" y="13"/>
                </a:cubicBezTo>
                <a:cubicBezTo>
                  <a:pt x="26" y="15"/>
                  <a:pt x="22" y="19"/>
                  <a:pt x="18" y="23"/>
                </a:cubicBezTo>
                <a:cubicBezTo>
                  <a:pt x="12" y="18"/>
                  <a:pt x="12" y="18"/>
                  <a:pt x="12" y="18"/>
                </a:cubicBezTo>
                <a:cubicBezTo>
                  <a:pt x="8" y="22"/>
                  <a:pt x="5" y="28"/>
                  <a:pt x="2" y="35"/>
                </a:cubicBezTo>
                <a:cubicBezTo>
                  <a:pt x="10" y="37"/>
                  <a:pt x="10" y="37"/>
                  <a:pt x="10" y="37"/>
                </a:cubicBezTo>
                <a:cubicBezTo>
                  <a:pt x="8" y="43"/>
                  <a:pt x="8" y="48"/>
                  <a:pt x="8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61"/>
                  <a:pt x="2" y="67"/>
                  <a:pt x="5" y="73"/>
                </a:cubicBezTo>
                <a:cubicBezTo>
                  <a:pt x="12" y="70"/>
                  <a:pt x="12" y="70"/>
                  <a:pt x="12" y="70"/>
                </a:cubicBezTo>
                <a:cubicBezTo>
                  <a:pt x="15" y="75"/>
                  <a:pt x="18" y="79"/>
                  <a:pt x="23" y="83"/>
                </a:cubicBezTo>
                <a:cubicBezTo>
                  <a:pt x="17" y="89"/>
                  <a:pt x="17" y="89"/>
                  <a:pt x="17" y="89"/>
                </a:cubicBezTo>
                <a:cubicBezTo>
                  <a:pt x="22" y="93"/>
                  <a:pt x="28" y="97"/>
                  <a:pt x="34" y="99"/>
                </a:cubicBezTo>
                <a:cubicBezTo>
                  <a:pt x="37" y="91"/>
                  <a:pt x="37" y="91"/>
                  <a:pt x="37" y="91"/>
                </a:cubicBezTo>
                <a:cubicBezTo>
                  <a:pt x="41" y="93"/>
                  <a:pt x="46" y="93"/>
                  <a:pt x="50" y="93"/>
                </a:cubicBezTo>
                <a:cubicBezTo>
                  <a:pt x="51" y="93"/>
                  <a:pt x="52" y="93"/>
                  <a:pt x="53" y="93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61" y="101"/>
                  <a:pt x="67" y="99"/>
                  <a:pt x="73" y="96"/>
                </a:cubicBezTo>
                <a:cubicBezTo>
                  <a:pt x="69" y="89"/>
                  <a:pt x="69" y="89"/>
                  <a:pt x="69" y="89"/>
                </a:cubicBezTo>
                <a:cubicBezTo>
                  <a:pt x="74" y="86"/>
                  <a:pt x="79" y="83"/>
                  <a:pt x="83" y="79"/>
                </a:cubicBezTo>
                <a:cubicBezTo>
                  <a:pt x="89" y="84"/>
                  <a:pt x="89" y="84"/>
                  <a:pt x="89" y="84"/>
                </a:cubicBezTo>
                <a:cubicBezTo>
                  <a:pt x="93" y="79"/>
                  <a:pt x="96" y="73"/>
                  <a:pt x="98" y="67"/>
                </a:cubicBezTo>
                <a:cubicBezTo>
                  <a:pt x="91" y="64"/>
                  <a:pt x="91" y="64"/>
                  <a:pt x="91" y="64"/>
                </a:cubicBezTo>
                <a:cubicBezTo>
                  <a:pt x="93" y="59"/>
                  <a:pt x="93" y="53"/>
                  <a:pt x="93" y="4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100" y="41"/>
                  <a:pt x="99" y="34"/>
                  <a:pt x="96" y="28"/>
                </a:cubicBezTo>
                <a:cubicBezTo>
                  <a:pt x="88" y="32"/>
                  <a:pt x="88" y="32"/>
                  <a:pt x="88" y="32"/>
                </a:cubicBezTo>
                <a:cubicBezTo>
                  <a:pt x="86" y="27"/>
                  <a:pt x="83" y="22"/>
                  <a:pt x="78" y="19"/>
                </a:cubicBezTo>
                <a:cubicBezTo>
                  <a:pt x="84" y="13"/>
                  <a:pt x="84" y="13"/>
                  <a:pt x="84" y="13"/>
                </a:cubicBezTo>
                <a:cubicBezTo>
                  <a:pt x="79" y="8"/>
                  <a:pt x="73" y="5"/>
                  <a:pt x="66" y="3"/>
                </a:cubicBezTo>
                <a:cubicBezTo>
                  <a:pt x="64" y="10"/>
                  <a:pt x="64" y="10"/>
                  <a:pt x="64" y="10"/>
                </a:cubicBezTo>
                <a:cubicBezTo>
                  <a:pt x="59" y="9"/>
                  <a:pt x="55" y="8"/>
                  <a:pt x="50" y="8"/>
                </a:cubicBezTo>
                <a:cubicBezTo>
                  <a:pt x="49" y="8"/>
                  <a:pt x="48" y="8"/>
                  <a:pt x="47" y="8"/>
                </a:cubicBezTo>
                <a:cubicBezTo>
                  <a:pt x="47" y="0"/>
                  <a:pt x="47" y="0"/>
                  <a:pt x="47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1" name="Freeform: Shape 59"/>
          <p:cNvSpPr/>
          <p:nvPr/>
        </p:nvSpPr>
        <p:spPr bwMode="auto">
          <a:xfrm>
            <a:off x="1810036" y="3340467"/>
            <a:ext cx="502922" cy="504941"/>
          </a:xfrm>
          <a:custGeom>
            <a:avLst/>
            <a:gdLst>
              <a:gd name="T0" fmla="*/ 158 w 316"/>
              <a:gd name="T1" fmla="*/ 259 h 317"/>
              <a:gd name="T2" fmla="*/ 57 w 316"/>
              <a:gd name="T3" fmla="*/ 160 h 317"/>
              <a:gd name="T4" fmla="*/ 156 w 316"/>
              <a:gd name="T5" fmla="*/ 58 h 317"/>
              <a:gd name="T6" fmla="*/ 156 w 316"/>
              <a:gd name="T7" fmla="*/ 58 h 317"/>
              <a:gd name="T8" fmla="*/ 158 w 316"/>
              <a:gd name="T9" fmla="*/ 58 h 317"/>
              <a:gd name="T10" fmla="*/ 258 w 316"/>
              <a:gd name="T11" fmla="*/ 157 h 317"/>
              <a:gd name="T12" fmla="*/ 159 w 316"/>
              <a:gd name="T13" fmla="*/ 259 h 317"/>
              <a:gd name="T14" fmla="*/ 159 w 316"/>
              <a:gd name="T15" fmla="*/ 259 h 317"/>
              <a:gd name="T16" fmla="*/ 158 w 316"/>
              <a:gd name="T17" fmla="*/ 259 h 317"/>
              <a:gd name="T18" fmla="*/ 181 w 316"/>
              <a:gd name="T19" fmla="*/ 0 h 317"/>
              <a:gd name="T20" fmla="*/ 156 w 316"/>
              <a:gd name="T21" fmla="*/ 1 h 317"/>
              <a:gd name="T22" fmla="*/ 131 w 316"/>
              <a:gd name="T23" fmla="*/ 1 h 317"/>
              <a:gd name="T24" fmla="*/ 131 w 316"/>
              <a:gd name="T25" fmla="*/ 25 h 317"/>
              <a:gd name="T26" fmla="*/ 79 w 316"/>
              <a:gd name="T27" fmla="*/ 47 h 317"/>
              <a:gd name="T28" fmla="*/ 62 w 316"/>
              <a:gd name="T29" fmla="*/ 31 h 317"/>
              <a:gd name="T30" fmla="*/ 27 w 316"/>
              <a:gd name="T31" fmla="*/ 66 h 317"/>
              <a:gd name="T32" fmla="*/ 44 w 316"/>
              <a:gd name="T33" fmla="*/ 83 h 317"/>
              <a:gd name="T34" fmla="*/ 23 w 316"/>
              <a:gd name="T35" fmla="*/ 135 h 317"/>
              <a:gd name="T36" fmla="*/ 0 w 316"/>
              <a:gd name="T37" fmla="*/ 136 h 317"/>
              <a:gd name="T38" fmla="*/ 0 w 316"/>
              <a:gd name="T39" fmla="*/ 186 h 317"/>
              <a:gd name="T40" fmla="*/ 24 w 316"/>
              <a:gd name="T41" fmla="*/ 185 h 317"/>
              <a:gd name="T42" fmla="*/ 46 w 316"/>
              <a:gd name="T43" fmla="*/ 237 h 317"/>
              <a:gd name="T44" fmla="*/ 30 w 316"/>
              <a:gd name="T45" fmla="*/ 254 h 317"/>
              <a:gd name="T46" fmla="*/ 65 w 316"/>
              <a:gd name="T47" fmla="*/ 289 h 317"/>
              <a:gd name="T48" fmla="*/ 82 w 316"/>
              <a:gd name="T49" fmla="*/ 272 h 317"/>
              <a:gd name="T50" fmla="*/ 135 w 316"/>
              <a:gd name="T51" fmla="*/ 293 h 317"/>
              <a:gd name="T52" fmla="*/ 135 w 316"/>
              <a:gd name="T53" fmla="*/ 317 h 317"/>
              <a:gd name="T54" fmla="*/ 160 w 316"/>
              <a:gd name="T55" fmla="*/ 316 h 317"/>
              <a:gd name="T56" fmla="*/ 185 w 316"/>
              <a:gd name="T57" fmla="*/ 316 h 317"/>
              <a:gd name="T58" fmla="*/ 184 w 316"/>
              <a:gd name="T59" fmla="*/ 292 h 317"/>
              <a:gd name="T60" fmla="*/ 236 w 316"/>
              <a:gd name="T61" fmla="*/ 270 h 317"/>
              <a:gd name="T62" fmla="*/ 253 w 316"/>
              <a:gd name="T63" fmla="*/ 287 h 317"/>
              <a:gd name="T64" fmla="*/ 288 w 316"/>
              <a:gd name="T65" fmla="*/ 251 h 317"/>
              <a:gd name="T66" fmla="*/ 271 w 316"/>
              <a:gd name="T67" fmla="*/ 234 h 317"/>
              <a:gd name="T68" fmla="*/ 292 w 316"/>
              <a:gd name="T69" fmla="*/ 182 h 317"/>
              <a:gd name="T70" fmla="*/ 316 w 316"/>
              <a:gd name="T71" fmla="*/ 181 h 317"/>
              <a:gd name="T72" fmla="*/ 315 w 316"/>
              <a:gd name="T73" fmla="*/ 132 h 317"/>
              <a:gd name="T74" fmla="*/ 292 w 316"/>
              <a:gd name="T75" fmla="*/ 132 h 317"/>
              <a:gd name="T76" fmla="*/ 269 w 316"/>
              <a:gd name="T77" fmla="*/ 80 h 317"/>
              <a:gd name="T78" fmla="*/ 286 w 316"/>
              <a:gd name="T79" fmla="*/ 63 h 317"/>
              <a:gd name="T80" fmla="*/ 250 w 316"/>
              <a:gd name="T81" fmla="*/ 28 h 317"/>
              <a:gd name="T82" fmla="*/ 234 w 316"/>
              <a:gd name="T83" fmla="*/ 45 h 317"/>
              <a:gd name="T84" fmla="*/ 181 w 316"/>
              <a:gd name="T85" fmla="*/ 24 h 317"/>
              <a:gd name="T86" fmla="*/ 181 w 316"/>
              <a:gd name="T87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16" h="317">
                <a:moveTo>
                  <a:pt x="158" y="259"/>
                </a:moveTo>
                <a:cubicBezTo>
                  <a:pt x="103" y="259"/>
                  <a:pt x="58" y="215"/>
                  <a:pt x="57" y="160"/>
                </a:cubicBezTo>
                <a:cubicBezTo>
                  <a:pt x="56" y="104"/>
                  <a:pt x="101" y="59"/>
                  <a:pt x="156" y="58"/>
                </a:cubicBezTo>
                <a:cubicBezTo>
                  <a:pt x="156" y="58"/>
                  <a:pt x="156" y="58"/>
                  <a:pt x="156" y="58"/>
                </a:cubicBezTo>
                <a:cubicBezTo>
                  <a:pt x="157" y="58"/>
                  <a:pt x="157" y="58"/>
                  <a:pt x="158" y="58"/>
                </a:cubicBezTo>
                <a:cubicBezTo>
                  <a:pt x="213" y="58"/>
                  <a:pt x="258" y="102"/>
                  <a:pt x="258" y="157"/>
                </a:cubicBezTo>
                <a:cubicBezTo>
                  <a:pt x="259" y="213"/>
                  <a:pt x="215" y="259"/>
                  <a:pt x="159" y="259"/>
                </a:cubicBezTo>
                <a:cubicBezTo>
                  <a:pt x="159" y="259"/>
                  <a:pt x="159" y="259"/>
                  <a:pt x="159" y="259"/>
                </a:cubicBezTo>
                <a:cubicBezTo>
                  <a:pt x="159" y="259"/>
                  <a:pt x="158" y="259"/>
                  <a:pt x="158" y="259"/>
                </a:cubicBezTo>
                <a:moveTo>
                  <a:pt x="181" y="0"/>
                </a:moveTo>
                <a:cubicBezTo>
                  <a:pt x="156" y="1"/>
                  <a:pt x="156" y="1"/>
                  <a:pt x="156" y="1"/>
                </a:cubicBezTo>
                <a:cubicBezTo>
                  <a:pt x="131" y="1"/>
                  <a:pt x="131" y="1"/>
                  <a:pt x="131" y="1"/>
                </a:cubicBezTo>
                <a:cubicBezTo>
                  <a:pt x="131" y="25"/>
                  <a:pt x="131" y="25"/>
                  <a:pt x="131" y="25"/>
                </a:cubicBezTo>
                <a:cubicBezTo>
                  <a:pt x="112" y="29"/>
                  <a:pt x="94" y="36"/>
                  <a:pt x="79" y="47"/>
                </a:cubicBezTo>
                <a:cubicBezTo>
                  <a:pt x="62" y="31"/>
                  <a:pt x="62" y="31"/>
                  <a:pt x="62" y="31"/>
                </a:cubicBezTo>
                <a:cubicBezTo>
                  <a:pt x="27" y="66"/>
                  <a:pt x="27" y="66"/>
                  <a:pt x="27" y="66"/>
                </a:cubicBezTo>
                <a:cubicBezTo>
                  <a:pt x="44" y="83"/>
                  <a:pt x="44" y="83"/>
                  <a:pt x="44" y="83"/>
                </a:cubicBezTo>
                <a:cubicBezTo>
                  <a:pt x="34" y="98"/>
                  <a:pt x="27" y="116"/>
                  <a:pt x="23" y="135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86"/>
                  <a:pt x="0" y="186"/>
                  <a:pt x="0" y="186"/>
                </a:cubicBezTo>
                <a:cubicBezTo>
                  <a:pt x="24" y="185"/>
                  <a:pt x="24" y="185"/>
                  <a:pt x="24" y="185"/>
                </a:cubicBezTo>
                <a:cubicBezTo>
                  <a:pt x="28" y="204"/>
                  <a:pt x="35" y="222"/>
                  <a:pt x="46" y="237"/>
                </a:cubicBezTo>
                <a:cubicBezTo>
                  <a:pt x="30" y="254"/>
                  <a:pt x="30" y="254"/>
                  <a:pt x="30" y="254"/>
                </a:cubicBezTo>
                <a:cubicBezTo>
                  <a:pt x="65" y="289"/>
                  <a:pt x="65" y="289"/>
                  <a:pt x="65" y="289"/>
                </a:cubicBezTo>
                <a:cubicBezTo>
                  <a:pt x="82" y="272"/>
                  <a:pt x="82" y="272"/>
                  <a:pt x="82" y="272"/>
                </a:cubicBezTo>
                <a:cubicBezTo>
                  <a:pt x="98" y="283"/>
                  <a:pt x="115" y="290"/>
                  <a:pt x="135" y="293"/>
                </a:cubicBezTo>
                <a:cubicBezTo>
                  <a:pt x="135" y="317"/>
                  <a:pt x="135" y="317"/>
                  <a:pt x="135" y="317"/>
                </a:cubicBezTo>
                <a:cubicBezTo>
                  <a:pt x="160" y="316"/>
                  <a:pt x="160" y="316"/>
                  <a:pt x="160" y="316"/>
                </a:cubicBezTo>
                <a:cubicBezTo>
                  <a:pt x="185" y="316"/>
                  <a:pt x="185" y="316"/>
                  <a:pt x="185" y="316"/>
                </a:cubicBezTo>
                <a:cubicBezTo>
                  <a:pt x="184" y="292"/>
                  <a:pt x="184" y="292"/>
                  <a:pt x="184" y="292"/>
                </a:cubicBezTo>
                <a:cubicBezTo>
                  <a:pt x="203" y="289"/>
                  <a:pt x="221" y="281"/>
                  <a:pt x="236" y="270"/>
                </a:cubicBezTo>
                <a:cubicBezTo>
                  <a:pt x="253" y="287"/>
                  <a:pt x="253" y="287"/>
                  <a:pt x="253" y="287"/>
                </a:cubicBezTo>
                <a:cubicBezTo>
                  <a:pt x="288" y="251"/>
                  <a:pt x="288" y="251"/>
                  <a:pt x="288" y="251"/>
                </a:cubicBezTo>
                <a:cubicBezTo>
                  <a:pt x="271" y="234"/>
                  <a:pt x="271" y="234"/>
                  <a:pt x="271" y="234"/>
                </a:cubicBezTo>
                <a:cubicBezTo>
                  <a:pt x="282" y="219"/>
                  <a:pt x="289" y="201"/>
                  <a:pt x="292" y="182"/>
                </a:cubicBezTo>
                <a:cubicBezTo>
                  <a:pt x="316" y="181"/>
                  <a:pt x="316" y="181"/>
                  <a:pt x="316" y="181"/>
                </a:cubicBezTo>
                <a:cubicBezTo>
                  <a:pt x="315" y="132"/>
                  <a:pt x="315" y="132"/>
                  <a:pt x="315" y="132"/>
                </a:cubicBezTo>
                <a:cubicBezTo>
                  <a:pt x="292" y="132"/>
                  <a:pt x="292" y="132"/>
                  <a:pt x="292" y="132"/>
                </a:cubicBezTo>
                <a:cubicBezTo>
                  <a:pt x="288" y="113"/>
                  <a:pt x="280" y="95"/>
                  <a:pt x="269" y="80"/>
                </a:cubicBezTo>
                <a:cubicBezTo>
                  <a:pt x="286" y="63"/>
                  <a:pt x="286" y="63"/>
                  <a:pt x="286" y="63"/>
                </a:cubicBezTo>
                <a:cubicBezTo>
                  <a:pt x="250" y="28"/>
                  <a:pt x="250" y="28"/>
                  <a:pt x="250" y="28"/>
                </a:cubicBezTo>
                <a:cubicBezTo>
                  <a:pt x="234" y="45"/>
                  <a:pt x="234" y="45"/>
                  <a:pt x="234" y="45"/>
                </a:cubicBezTo>
                <a:cubicBezTo>
                  <a:pt x="218" y="35"/>
                  <a:pt x="200" y="27"/>
                  <a:pt x="181" y="24"/>
                </a:cubicBezTo>
                <a:cubicBezTo>
                  <a:pt x="181" y="0"/>
                  <a:pt x="181" y="0"/>
                  <a:pt x="181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2" name="Freeform: Shape 60"/>
          <p:cNvSpPr/>
          <p:nvPr/>
        </p:nvSpPr>
        <p:spPr bwMode="auto">
          <a:xfrm>
            <a:off x="1953439" y="3485890"/>
            <a:ext cx="216788" cy="214768"/>
          </a:xfrm>
          <a:custGeom>
            <a:avLst/>
            <a:gdLst>
              <a:gd name="T0" fmla="*/ 68 w 136"/>
              <a:gd name="T1" fmla="*/ 0 h 135"/>
              <a:gd name="T2" fmla="*/ 67 w 136"/>
              <a:gd name="T3" fmla="*/ 0 h 135"/>
              <a:gd name="T4" fmla="*/ 67 w 136"/>
              <a:gd name="T5" fmla="*/ 0 h 135"/>
              <a:gd name="T6" fmla="*/ 0 w 136"/>
              <a:gd name="T7" fmla="*/ 68 h 135"/>
              <a:gd name="T8" fmla="*/ 68 w 136"/>
              <a:gd name="T9" fmla="*/ 135 h 135"/>
              <a:gd name="T10" fmla="*/ 69 w 136"/>
              <a:gd name="T11" fmla="*/ 135 h 135"/>
              <a:gd name="T12" fmla="*/ 69 w 136"/>
              <a:gd name="T13" fmla="*/ 135 h 135"/>
              <a:gd name="T14" fmla="*/ 135 w 136"/>
              <a:gd name="T15" fmla="*/ 67 h 135"/>
              <a:gd name="T16" fmla="*/ 68 w 136"/>
              <a:gd name="T1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6" h="135">
                <a:moveTo>
                  <a:pt x="68" y="0"/>
                </a:move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29" y="0"/>
                  <a:pt x="0" y="31"/>
                  <a:pt x="0" y="68"/>
                </a:cubicBezTo>
                <a:cubicBezTo>
                  <a:pt x="1" y="106"/>
                  <a:pt x="31" y="135"/>
                  <a:pt x="68" y="135"/>
                </a:cubicBezTo>
                <a:cubicBezTo>
                  <a:pt x="68" y="135"/>
                  <a:pt x="68" y="135"/>
                  <a:pt x="69" y="135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106" y="135"/>
                  <a:pt x="136" y="104"/>
                  <a:pt x="135" y="67"/>
                </a:cubicBezTo>
                <a:cubicBezTo>
                  <a:pt x="135" y="30"/>
                  <a:pt x="105" y="0"/>
                  <a:pt x="68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3" name="Freeform: Shape 61"/>
          <p:cNvSpPr/>
          <p:nvPr/>
        </p:nvSpPr>
        <p:spPr bwMode="auto">
          <a:xfrm>
            <a:off x="2581403" y="4342270"/>
            <a:ext cx="106374" cy="93582"/>
          </a:xfrm>
          <a:custGeom>
            <a:avLst/>
            <a:gdLst>
              <a:gd name="T0" fmla="*/ 34 w 67"/>
              <a:gd name="T1" fmla="*/ 0 h 59"/>
              <a:gd name="T2" fmla="*/ 5 w 67"/>
              <a:gd name="T3" fmla="*/ 20 h 59"/>
              <a:gd name="T4" fmla="*/ 24 w 67"/>
              <a:gd name="T5" fmla="*/ 58 h 59"/>
              <a:gd name="T6" fmla="*/ 34 w 67"/>
              <a:gd name="T7" fmla="*/ 59 h 59"/>
              <a:gd name="T8" fmla="*/ 62 w 67"/>
              <a:gd name="T9" fmla="*/ 39 h 59"/>
              <a:gd name="T10" fmla="*/ 43 w 67"/>
              <a:gd name="T11" fmla="*/ 1 h 59"/>
              <a:gd name="T12" fmla="*/ 34 w 67"/>
              <a:gd name="T13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" h="59">
                <a:moveTo>
                  <a:pt x="34" y="0"/>
                </a:moveTo>
                <a:cubicBezTo>
                  <a:pt x="21" y="0"/>
                  <a:pt x="10" y="8"/>
                  <a:pt x="5" y="20"/>
                </a:cubicBezTo>
                <a:cubicBezTo>
                  <a:pt x="0" y="36"/>
                  <a:pt x="9" y="53"/>
                  <a:pt x="24" y="58"/>
                </a:cubicBezTo>
                <a:cubicBezTo>
                  <a:pt x="27" y="59"/>
                  <a:pt x="30" y="59"/>
                  <a:pt x="34" y="59"/>
                </a:cubicBezTo>
                <a:cubicBezTo>
                  <a:pt x="46" y="59"/>
                  <a:pt x="58" y="51"/>
                  <a:pt x="62" y="39"/>
                </a:cubicBezTo>
                <a:cubicBezTo>
                  <a:pt x="67" y="23"/>
                  <a:pt x="59" y="7"/>
                  <a:pt x="43" y="1"/>
                </a:cubicBezTo>
                <a:cubicBezTo>
                  <a:pt x="40" y="0"/>
                  <a:pt x="37" y="0"/>
                  <a:pt x="34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4" name="Freeform: Shape 62"/>
          <p:cNvSpPr/>
          <p:nvPr/>
        </p:nvSpPr>
        <p:spPr bwMode="auto">
          <a:xfrm>
            <a:off x="2687802" y="3681807"/>
            <a:ext cx="445695" cy="440982"/>
          </a:xfrm>
          <a:custGeom>
            <a:avLst/>
            <a:gdLst>
              <a:gd name="T0" fmla="*/ 140 w 280"/>
              <a:gd name="T1" fmla="*/ 195 h 277"/>
              <a:gd name="T2" fmla="*/ 84 w 280"/>
              <a:gd name="T3" fmla="*/ 147 h 277"/>
              <a:gd name="T4" fmla="*/ 114 w 280"/>
              <a:gd name="T5" fmla="*/ 88 h 277"/>
              <a:gd name="T6" fmla="*/ 132 w 280"/>
              <a:gd name="T7" fmla="*/ 83 h 277"/>
              <a:gd name="T8" fmla="*/ 140 w 280"/>
              <a:gd name="T9" fmla="*/ 82 h 277"/>
              <a:gd name="T10" fmla="*/ 196 w 280"/>
              <a:gd name="T11" fmla="*/ 130 h 277"/>
              <a:gd name="T12" fmla="*/ 165 w 280"/>
              <a:gd name="T13" fmla="*/ 189 h 277"/>
              <a:gd name="T14" fmla="*/ 148 w 280"/>
              <a:gd name="T15" fmla="*/ 195 h 277"/>
              <a:gd name="T16" fmla="*/ 140 w 280"/>
              <a:gd name="T17" fmla="*/ 195 h 277"/>
              <a:gd name="T18" fmla="*/ 140 w 280"/>
              <a:gd name="T19" fmla="*/ 0 h 277"/>
              <a:gd name="T20" fmla="*/ 119 w 280"/>
              <a:gd name="T21" fmla="*/ 2 h 277"/>
              <a:gd name="T22" fmla="*/ 123 w 280"/>
              <a:gd name="T23" fmla="*/ 24 h 277"/>
              <a:gd name="T24" fmla="*/ 87 w 280"/>
              <a:gd name="T25" fmla="*/ 35 h 277"/>
              <a:gd name="T26" fmla="*/ 80 w 280"/>
              <a:gd name="T27" fmla="*/ 39 h 277"/>
              <a:gd name="T28" fmla="*/ 69 w 280"/>
              <a:gd name="T29" fmla="*/ 20 h 277"/>
              <a:gd name="T30" fmla="*/ 29 w 280"/>
              <a:gd name="T31" fmla="*/ 56 h 277"/>
              <a:gd name="T32" fmla="*/ 46 w 280"/>
              <a:gd name="T33" fmla="*/ 69 h 277"/>
              <a:gd name="T34" fmla="*/ 27 w 280"/>
              <a:gd name="T35" fmla="*/ 111 h 277"/>
              <a:gd name="T36" fmla="*/ 5 w 280"/>
              <a:gd name="T37" fmla="*/ 105 h 277"/>
              <a:gd name="T38" fmla="*/ 3 w 280"/>
              <a:gd name="T39" fmla="*/ 159 h 277"/>
              <a:gd name="T40" fmla="*/ 25 w 280"/>
              <a:gd name="T41" fmla="*/ 156 h 277"/>
              <a:gd name="T42" fmla="*/ 40 w 280"/>
              <a:gd name="T43" fmla="*/ 199 h 277"/>
              <a:gd name="T44" fmla="*/ 21 w 280"/>
              <a:gd name="T45" fmla="*/ 210 h 277"/>
              <a:gd name="T46" fmla="*/ 57 w 280"/>
              <a:gd name="T47" fmla="*/ 250 h 277"/>
              <a:gd name="T48" fmla="*/ 70 w 280"/>
              <a:gd name="T49" fmla="*/ 232 h 277"/>
              <a:gd name="T50" fmla="*/ 112 w 280"/>
              <a:gd name="T51" fmla="*/ 252 h 277"/>
              <a:gd name="T52" fmla="*/ 106 w 280"/>
              <a:gd name="T53" fmla="*/ 273 h 277"/>
              <a:gd name="T54" fmla="*/ 140 w 280"/>
              <a:gd name="T55" fmla="*/ 277 h 277"/>
              <a:gd name="T56" fmla="*/ 160 w 280"/>
              <a:gd name="T57" fmla="*/ 276 h 277"/>
              <a:gd name="T58" fmla="*/ 157 w 280"/>
              <a:gd name="T59" fmla="*/ 254 h 277"/>
              <a:gd name="T60" fmla="*/ 193 w 280"/>
              <a:gd name="T61" fmla="*/ 243 h 277"/>
              <a:gd name="T62" fmla="*/ 200 w 280"/>
              <a:gd name="T63" fmla="*/ 239 h 277"/>
              <a:gd name="T64" fmla="*/ 211 w 280"/>
              <a:gd name="T65" fmla="*/ 258 h 277"/>
              <a:gd name="T66" fmla="*/ 251 w 280"/>
              <a:gd name="T67" fmla="*/ 221 h 277"/>
              <a:gd name="T68" fmla="*/ 234 w 280"/>
              <a:gd name="T69" fmla="*/ 208 h 277"/>
              <a:gd name="T70" fmla="*/ 253 w 280"/>
              <a:gd name="T71" fmla="*/ 167 h 277"/>
              <a:gd name="T72" fmla="*/ 274 w 280"/>
              <a:gd name="T73" fmla="*/ 172 h 277"/>
              <a:gd name="T74" fmla="*/ 277 w 280"/>
              <a:gd name="T75" fmla="*/ 118 h 277"/>
              <a:gd name="T76" fmla="*/ 255 w 280"/>
              <a:gd name="T77" fmla="*/ 122 h 277"/>
              <a:gd name="T78" fmla="*/ 240 w 280"/>
              <a:gd name="T79" fmla="*/ 79 h 277"/>
              <a:gd name="T80" fmla="*/ 259 w 280"/>
              <a:gd name="T81" fmla="*/ 67 h 277"/>
              <a:gd name="T82" fmla="*/ 222 w 280"/>
              <a:gd name="T83" fmla="*/ 27 h 277"/>
              <a:gd name="T84" fmla="*/ 209 w 280"/>
              <a:gd name="T85" fmla="*/ 45 h 277"/>
              <a:gd name="T86" fmla="*/ 168 w 280"/>
              <a:gd name="T87" fmla="*/ 26 h 277"/>
              <a:gd name="T88" fmla="*/ 173 w 280"/>
              <a:gd name="T89" fmla="*/ 4 h 277"/>
              <a:gd name="T90" fmla="*/ 140 w 280"/>
              <a:gd name="T91" fmla="*/ 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0" h="277">
                <a:moveTo>
                  <a:pt x="140" y="195"/>
                </a:moveTo>
                <a:cubicBezTo>
                  <a:pt x="112" y="195"/>
                  <a:pt x="88" y="175"/>
                  <a:pt x="84" y="147"/>
                </a:cubicBezTo>
                <a:cubicBezTo>
                  <a:pt x="80" y="122"/>
                  <a:pt x="93" y="99"/>
                  <a:pt x="114" y="88"/>
                </a:cubicBezTo>
                <a:cubicBezTo>
                  <a:pt x="120" y="86"/>
                  <a:pt x="125" y="84"/>
                  <a:pt x="132" y="83"/>
                </a:cubicBezTo>
                <a:cubicBezTo>
                  <a:pt x="134" y="83"/>
                  <a:pt x="137" y="82"/>
                  <a:pt x="140" y="82"/>
                </a:cubicBezTo>
                <a:cubicBezTo>
                  <a:pt x="167" y="82"/>
                  <a:pt x="191" y="102"/>
                  <a:pt x="196" y="130"/>
                </a:cubicBezTo>
                <a:cubicBezTo>
                  <a:pt x="199" y="155"/>
                  <a:pt x="186" y="178"/>
                  <a:pt x="165" y="189"/>
                </a:cubicBezTo>
                <a:cubicBezTo>
                  <a:pt x="160" y="192"/>
                  <a:pt x="154" y="194"/>
                  <a:pt x="148" y="195"/>
                </a:cubicBezTo>
                <a:cubicBezTo>
                  <a:pt x="145" y="195"/>
                  <a:pt x="143" y="195"/>
                  <a:pt x="140" y="195"/>
                </a:cubicBezTo>
                <a:moveTo>
                  <a:pt x="140" y="0"/>
                </a:moveTo>
                <a:cubicBezTo>
                  <a:pt x="133" y="0"/>
                  <a:pt x="126" y="1"/>
                  <a:pt x="119" y="2"/>
                </a:cubicBezTo>
                <a:cubicBezTo>
                  <a:pt x="123" y="24"/>
                  <a:pt x="123" y="24"/>
                  <a:pt x="123" y="24"/>
                </a:cubicBezTo>
                <a:cubicBezTo>
                  <a:pt x="110" y="25"/>
                  <a:pt x="98" y="29"/>
                  <a:pt x="87" y="35"/>
                </a:cubicBezTo>
                <a:cubicBezTo>
                  <a:pt x="85" y="36"/>
                  <a:pt x="82" y="37"/>
                  <a:pt x="80" y="39"/>
                </a:cubicBezTo>
                <a:cubicBezTo>
                  <a:pt x="69" y="20"/>
                  <a:pt x="69" y="20"/>
                  <a:pt x="69" y="20"/>
                </a:cubicBezTo>
                <a:cubicBezTo>
                  <a:pt x="53" y="29"/>
                  <a:pt x="39" y="42"/>
                  <a:pt x="29" y="56"/>
                </a:cubicBezTo>
                <a:cubicBezTo>
                  <a:pt x="46" y="69"/>
                  <a:pt x="46" y="69"/>
                  <a:pt x="46" y="69"/>
                </a:cubicBezTo>
                <a:cubicBezTo>
                  <a:pt x="37" y="82"/>
                  <a:pt x="31" y="96"/>
                  <a:pt x="27" y="111"/>
                </a:cubicBezTo>
                <a:cubicBezTo>
                  <a:pt x="5" y="105"/>
                  <a:pt x="5" y="105"/>
                  <a:pt x="5" y="105"/>
                </a:cubicBezTo>
                <a:cubicBezTo>
                  <a:pt x="1" y="122"/>
                  <a:pt x="0" y="141"/>
                  <a:pt x="3" y="159"/>
                </a:cubicBezTo>
                <a:cubicBezTo>
                  <a:pt x="25" y="156"/>
                  <a:pt x="25" y="156"/>
                  <a:pt x="25" y="156"/>
                </a:cubicBezTo>
                <a:cubicBezTo>
                  <a:pt x="27" y="172"/>
                  <a:pt x="32" y="186"/>
                  <a:pt x="40" y="199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30" y="226"/>
                  <a:pt x="43" y="239"/>
                  <a:pt x="57" y="250"/>
                </a:cubicBezTo>
                <a:cubicBezTo>
                  <a:pt x="70" y="232"/>
                  <a:pt x="70" y="232"/>
                  <a:pt x="70" y="232"/>
                </a:cubicBezTo>
                <a:cubicBezTo>
                  <a:pt x="83" y="241"/>
                  <a:pt x="97" y="248"/>
                  <a:pt x="112" y="252"/>
                </a:cubicBezTo>
                <a:cubicBezTo>
                  <a:pt x="106" y="273"/>
                  <a:pt x="106" y="273"/>
                  <a:pt x="106" y="273"/>
                </a:cubicBezTo>
                <a:cubicBezTo>
                  <a:pt x="117" y="276"/>
                  <a:pt x="128" y="277"/>
                  <a:pt x="140" y="277"/>
                </a:cubicBezTo>
                <a:cubicBezTo>
                  <a:pt x="147" y="277"/>
                  <a:pt x="153" y="277"/>
                  <a:pt x="160" y="276"/>
                </a:cubicBezTo>
                <a:cubicBezTo>
                  <a:pt x="157" y="254"/>
                  <a:pt x="157" y="254"/>
                  <a:pt x="157" y="254"/>
                </a:cubicBezTo>
                <a:cubicBezTo>
                  <a:pt x="170" y="252"/>
                  <a:pt x="182" y="248"/>
                  <a:pt x="193" y="243"/>
                </a:cubicBezTo>
                <a:cubicBezTo>
                  <a:pt x="195" y="241"/>
                  <a:pt x="198" y="240"/>
                  <a:pt x="200" y="239"/>
                </a:cubicBezTo>
                <a:cubicBezTo>
                  <a:pt x="211" y="258"/>
                  <a:pt x="211" y="258"/>
                  <a:pt x="211" y="258"/>
                </a:cubicBezTo>
                <a:cubicBezTo>
                  <a:pt x="227" y="248"/>
                  <a:pt x="240" y="236"/>
                  <a:pt x="251" y="221"/>
                </a:cubicBezTo>
                <a:cubicBezTo>
                  <a:pt x="234" y="208"/>
                  <a:pt x="234" y="208"/>
                  <a:pt x="234" y="208"/>
                </a:cubicBezTo>
                <a:cubicBezTo>
                  <a:pt x="243" y="196"/>
                  <a:pt x="249" y="182"/>
                  <a:pt x="253" y="167"/>
                </a:cubicBezTo>
                <a:cubicBezTo>
                  <a:pt x="274" y="172"/>
                  <a:pt x="274" y="172"/>
                  <a:pt x="274" y="172"/>
                </a:cubicBezTo>
                <a:cubicBezTo>
                  <a:pt x="279" y="155"/>
                  <a:pt x="280" y="137"/>
                  <a:pt x="277" y="118"/>
                </a:cubicBezTo>
                <a:cubicBezTo>
                  <a:pt x="255" y="122"/>
                  <a:pt x="255" y="122"/>
                  <a:pt x="255" y="122"/>
                </a:cubicBezTo>
                <a:cubicBezTo>
                  <a:pt x="253" y="106"/>
                  <a:pt x="247" y="92"/>
                  <a:pt x="240" y="79"/>
                </a:cubicBezTo>
                <a:cubicBezTo>
                  <a:pt x="259" y="67"/>
                  <a:pt x="259" y="67"/>
                  <a:pt x="259" y="67"/>
                </a:cubicBezTo>
                <a:cubicBezTo>
                  <a:pt x="249" y="52"/>
                  <a:pt x="237" y="38"/>
                  <a:pt x="222" y="27"/>
                </a:cubicBezTo>
                <a:cubicBezTo>
                  <a:pt x="209" y="45"/>
                  <a:pt x="209" y="45"/>
                  <a:pt x="209" y="45"/>
                </a:cubicBezTo>
                <a:cubicBezTo>
                  <a:pt x="197" y="36"/>
                  <a:pt x="183" y="29"/>
                  <a:pt x="168" y="26"/>
                </a:cubicBezTo>
                <a:cubicBezTo>
                  <a:pt x="173" y="4"/>
                  <a:pt x="173" y="4"/>
                  <a:pt x="173" y="4"/>
                </a:cubicBezTo>
                <a:cubicBezTo>
                  <a:pt x="163" y="2"/>
                  <a:pt x="151" y="0"/>
                  <a:pt x="140" y="0"/>
                </a:cubicBezTo>
              </a:path>
            </a:pathLst>
          </a:custGeom>
          <a:solidFill>
            <a:srgbClr val="FFBA1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55" name="TextBox 63"/>
          <p:cNvSpPr txBox="1"/>
          <p:nvPr/>
        </p:nvSpPr>
        <p:spPr>
          <a:xfrm>
            <a:off x="6083776" y="1877669"/>
            <a:ext cx="3570208" cy="769441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zh-CN" alt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发展现状分析</a:t>
            </a:r>
            <a:endParaRPr lang="zh-CN" altLang="en-US" sz="4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6" name="Rectangle 64"/>
          <p:cNvSpPr/>
          <p:nvPr/>
        </p:nvSpPr>
        <p:spPr>
          <a:xfrm>
            <a:off x="6083776" y="2647110"/>
            <a:ext cx="5385094" cy="30777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7" name="Rectangle 65"/>
          <p:cNvSpPr/>
          <p:nvPr/>
        </p:nvSpPr>
        <p:spPr>
          <a:xfrm>
            <a:off x="6615725" y="3669669"/>
            <a:ext cx="1376513" cy="246221"/>
          </a:xfrm>
          <a:prstGeom prst="rect">
            <a:avLst/>
          </a:prstGeom>
        </p:spPr>
        <p:txBody>
          <a:bodyPr wrap="none" lIns="14400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8" name="Rectangle 70"/>
          <p:cNvSpPr/>
          <p:nvPr/>
        </p:nvSpPr>
        <p:spPr>
          <a:xfrm>
            <a:off x="6615725" y="3915890"/>
            <a:ext cx="2172945" cy="434478"/>
          </a:xfrm>
          <a:prstGeom prst="rect">
            <a:avLst/>
          </a:prstGeom>
        </p:spPr>
        <p:txBody>
          <a:bodyPr wrap="square" lIns="144000" tIns="0" rIns="0" bIns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9" name="Rectangle 72"/>
          <p:cNvSpPr/>
          <p:nvPr/>
        </p:nvSpPr>
        <p:spPr>
          <a:xfrm>
            <a:off x="9299918" y="3669669"/>
            <a:ext cx="1376513" cy="246221"/>
          </a:xfrm>
          <a:prstGeom prst="rect">
            <a:avLst/>
          </a:prstGeom>
        </p:spPr>
        <p:txBody>
          <a:bodyPr wrap="none" lIns="14400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0" name="Rectangle 73"/>
          <p:cNvSpPr/>
          <p:nvPr/>
        </p:nvSpPr>
        <p:spPr>
          <a:xfrm>
            <a:off x="9299918" y="3915890"/>
            <a:ext cx="2172945" cy="434478"/>
          </a:xfrm>
          <a:prstGeom prst="rect">
            <a:avLst/>
          </a:prstGeom>
        </p:spPr>
        <p:txBody>
          <a:bodyPr wrap="square" lIns="144000" tIns="0" rIns="0" bIns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1" name="Rectangle 75"/>
          <p:cNvSpPr/>
          <p:nvPr/>
        </p:nvSpPr>
        <p:spPr>
          <a:xfrm>
            <a:off x="6615725" y="4651224"/>
            <a:ext cx="1376513" cy="246221"/>
          </a:xfrm>
          <a:prstGeom prst="rect">
            <a:avLst/>
          </a:prstGeom>
        </p:spPr>
        <p:txBody>
          <a:bodyPr wrap="none" lIns="14400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2" name="Rectangle 76"/>
          <p:cNvSpPr/>
          <p:nvPr/>
        </p:nvSpPr>
        <p:spPr>
          <a:xfrm>
            <a:off x="6615725" y="4897445"/>
            <a:ext cx="2172945" cy="434478"/>
          </a:xfrm>
          <a:prstGeom prst="rect">
            <a:avLst/>
          </a:prstGeom>
        </p:spPr>
        <p:txBody>
          <a:bodyPr wrap="square" lIns="144000" tIns="0" rIns="0" bIns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3" name="Rectangle 78"/>
          <p:cNvSpPr/>
          <p:nvPr/>
        </p:nvSpPr>
        <p:spPr>
          <a:xfrm>
            <a:off x="9299918" y="4651224"/>
            <a:ext cx="1376513" cy="246221"/>
          </a:xfrm>
          <a:prstGeom prst="rect">
            <a:avLst/>
          </a:prstGeom>
        </p:spPr>
        <p:txBody>
          <a:bodyPr wrap="none" lIns="14400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4" name="Rectangle 79"/>
          <p:cNvSpPr/>
          <p:nvPr/>
        </p:nvSpPr>
        <p:spPr>
          <a:xfrm>
            <a:off x="9299918" y="4897445"/>
            <a:ext cx="2172945" cy="434478"/>
          </a:xfrm>
          <a:prstGeom prst="rect">
            <a:avLst/>
          </a:prstGeom>
        </p:spPr>
        <p:txBody>
          <a:bodyPr wrap="square" lIns="144000" tIns="0" rIns="0" bIns="0" anchor="ctr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3.1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发展现状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200" fill="hold"/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200" fill="hold"/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20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20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" dur="2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" dur="2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2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2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2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2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2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2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2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2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2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2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2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2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2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3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7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8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2" dur="2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3" dur="2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7" dur="2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8" dur="2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2" dur="20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3" dur="20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7" dur="200" fill="hold"/>
                                            <p:tgtEl>
                                              <p:spTgt spid="5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8" dur="200" fill="hold"/>
                                            <p:tgtEl>
                                              <p:spTgt spid="5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2" dur="2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3" dur="2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7" dur="200" fill="hold"/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8" dur="200" fill="hold"/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2" dur="20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3" dur="20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7" dur="2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8" dur="2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2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2" dur="20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3" dur="20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2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7" dur="2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8" dur="2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3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2" dur="200" fill="hold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3" dur="200" fill="hold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3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7" dur="200" fill="hold"/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8" dur="200" fill="hold"/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4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2" dur="20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3" dur="20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4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7" dur="2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8" dur="2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5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2" dur="2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3" dur="2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5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7" dur="2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8" dur="2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6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2" dur="200" fill="hold"/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3" dur="200" fill="hold"/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16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7" dur="200" fill="hold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8" dur="200" fill="hold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7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2" dur="2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3" dur="2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7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77" dur="2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8" dur="2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9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18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2" dur="2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3" dur="2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18000"/>
                                </p:stCondLst>
                                <p:childTnLst>
                                  <p:par>
                                    <p:cTn id="18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7" dur="2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88" dur="2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18500"/>
                                </p:stCondLst>
                                <p:childTnLst>
                                  <p:par>
                                    <p:cTn id="19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2" dur="2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3" dur="2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4" fill="hold">
                                <p:stCondLst>
                                  <p:cond delay="19000"/>
                                </p:stCondLst>
                                <p:childTnLst>
                                  <p:par>
                                    <p:cTn id="19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7" dur="2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8" dur="2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9" fill="hold">
                                <p:stCondLst>
                                  <p:cond delay="19500"/>
                                </p:stCondLst>
                                <p:childTnLst>
                                  <p:par>
                                    <p:cTn id="20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2" dur="2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3" dur="2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4" fill="hold">
                                <p:stCondLst>
                                  <p:cond delay="20000"/>
                                </p:stCondLst>
                                <p:childTnLst>
                                  <p:par>
                                    <p:cTn id="20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07" dur="2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8" dur="2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9" fill="hold">
                                <p:stCondLst>
                                  <p:cond delay="20500"/>
                                </p:stCondLst>
                                <p:childTnLst>
                                  <p:par>
                                    <p:cTn id="21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2" dur="2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3" dur="2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4" fill="hold">
                                <p:stCondLst>
                                  <p:cond delay="21000"/>
                                </p:stCondLst>
                                <p:childTnLst>
                                  <p:par>
                                    <p:cTn id="21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7" dur="2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18" dur="2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9" fill="hold">
                                <p:stCondLst>
                                  <p:cond delay="21500"/>
                                </p:stCondLst>
                                <p:childTnLst>
                                  <p:par>
                                    <p:cTn id="22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2" dur="2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3" dur="2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4" fill="hold">
                                <p:stCondLst>
                                  <p:cond delay="22000"/>
                                </p:stCondLst>
                                <p:childTnLst>
                                  <p:par>
                                    <p:cTn id="22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7" dur="200" fill="hold"/>
                                            <p:tgtEl>
                                              <p:spTgt spid="5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8" dur="200" fill="hold"/>
                                            <p:tgtEl>
                                              <p:spTgt spid="5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9" fill="hold">
                                <p:stCondLst>
                                  <p:cond delay="22500"/>
                                </p:stCondLst>
                                <p:childTnLst>
                                  <p:par>
                                    <p:cTn id="23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2" dur="200" fill="hold"/>
                                            <p:tgtEl>
                                              <p:spTgt spid="5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3" dur="200" fill="hold"/>
                                            <p:tgtEl>
                                              <p:spTgt spid="5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4" fill="hold">
                                <p:stCondLst>
                                  <p:cond delay="23000"/>
                                </p:stCondLst>
                                <p:childTnLst>
                                  <p:par>
                                    <p:cTn id="23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7" dur="200" fill="hold"/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8" dur="200" fill="hold"/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9" fill="hold">
                                <p:stCondLst>
                                  <p:cond delay="23500"/>
                                </p:stCondLst>
                                <p:childTnLst>
                                  <p:par>
                                    <p:cTn id="24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2" dur="200" fill="hold"/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3" dur="200" fill="hold"/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4" fill="hold">
                                <p:stCondLst>
                                  <p:cond delay="24000"/>
                                </p:stCondLst>
                                <p:childTnLst>
                                  <p:par>
                                    <p:cTn id="24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47" dur="2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8" dur="2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9" fill="hold">
                                <p:stCondLst>
                                  <p:cond delay="24500"/>
                                </p:stCondLst>
                                <p:childTnLst>
                                  <p:par>
                                    <p:cTn id="25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2" dur="20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3" dur="20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4" fill="hold">
                                <p:stCondLst>
                                  <p:cond delay="25000"/>
                                </p:stCondLst>
                                <p:childTnLst>
                                  <p:par>
                                    <p:cTn id="25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7" dur="20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58" dur="20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9" fill="hold">
                                <p:stCondLst>
                                  <p:cond delay="25500"/>
                                </p:stCondLst>
                                <p:childTnLst>
                                  <p:par>
                                    <p:cTn id="26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2" dur="20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3" dur="20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4" fill="hold">
                                <p:stCondLst>
                                  <p:cond delay="26000"/>
                                </p:stCondLst>
                                <p:childTnLst>
                                  <p:par>
                                    <p:cTn id="26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7" dur="20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8" dur="20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9" fill="hold">
                                <p:stCondLst>
                                  <p:cond delay="26500"/>
                                </p:stCondLst>
                                <p:childTnLst>
                                  <p:par>
                                    <p:cTn id="27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2" dur="2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3" dur="2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4" fill="hold">
                                <p:stCondLst>
                                  <p:cond delay="27000"/>
                                </p:stCondLst>
                                <p:childTnLst>
                                  <p:par>
                                    <p:cTn id="275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7" dur="2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8" dur="2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9" fill="hold">
                                <p:stCondLst>
                                  <p:cond delay="27500"/>
                                </p:stCondLst>
                                <p:childTnLst>
                                  <p:par>
                                    <p:cTn id="280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2" dur="20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3" dur="20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9" grpId="0" animBg="1"/>
          <p:bldP spid="510" grpId="0" animBg="1"/>
          <p:bldP spid="511" grpId="0" animBg="1"/>
          <p:bldP spid="512" grpId="0" animBg="1"/>
          <p:bldP spid="513" grpId="0" animBg="1"/>
          <p:bldP spid="514" grpId="0" animBg="1"/>
          <p:bldP spid="515" grpId="0" animBg="1"/>
          <p:bldP spid="516" grpId="0" animBg="1"/>
          <p:bldP spid="517" grpId="0" animBg="1"/>
          <p:bldP spid="518" grpId="0" animBg="1"/>
          <p:bldP spid="519" grpId="0" animBg="1"/>
          <p:bldP spid="520" grpId="0" animBg="1"/>
          <p:bldP spid="521" grpId="0" animBg="1"/>
          <p:bldP spid="522" grpId="0" animBg="1"/>
          <p:bldP spid="523" grpId="0" animBg="1"/>
          <p:bldP spid="524" grpId="0" animBg="1"/>
          <p:bldP spid="525" grpId="0" animBg="1"/>
          <p:bldP spid="526" grpId="0" animBg="1"/>
          <p:bldP spid="527" grpId="0" animBg="1"/>
          <p:bldP spid="528" grpId="0" animBg="1"/>
          <p:bldP spid="529" grpId="0" animBg="1"/>
          <p:bldP spid="530" grpId="0" animBg="1"/>
          <p:bldP spid="531" grpId="0" animBg="1"/>
          <p:bldP spid="532" grpId="0" animBg="1"/>
          <p:bldP spid="533" grpId="0" animBg="1"/>
          <p:bldP spid="534" grpId="0" animBg="1"/>
          <p:bldP spid="535" grpId="0" animBg="1"/>
          <p:bldP spid="536" grpId="0" animBg="1"/>
          <p:bldP spid="537" grpId="0" animBg="1"/>
          <p:bldP spid="538" grpId="0" animBg="1"/>
          <p:bldP spid="539" grpId="0" animBg="1"/>
          <p:bldP spid="540" grpId="0" animBg="1"/>
          <p:bldP spid="541" grpId="0" animBg="1"/>
          <p:bldP spid="542" grpId="0" animBg="1"/>
          <p:bldP spid="543" grpId="0" animBg="1"/>
          <p:bldP spid="544" grpId="0" animBg="1"/>
          <p:bldP spid="545" grpId="0" animBg="1"/>
          <p:bldP spid="546" grpId="0" animBg="1"/>
          <p:bldP spid="547" grpId="0" animBg="1"/>
          <p:bldP spid="548" grpId="0" animBg="1"/>
          <p:bldP spid="549" grpId="0" animBg="1"/>
          <p:bldP spid="550" grpId="0" animBg="1"/>
          <p:bldP spid="551" grpId="0" animBg="1"/>
          <p:bldP spid="552" grpId="0" animBg="1"/>
          <p:bldP spid="553" grpId="0" animBg="1"/>
          <p:bldP spid="554" grpId="0" animBg="1"/>
          <p:bldP spid="555" grpId="0"/>
          <p:bldP spid="556" grpId="0"/>
          <p:bldP spid="557" grpId="0"/>
          <p:bldP spid="558" grpId="0"/>
          <p:bldP spid="559" grpId="0"/>
          <p:bldP spid="560" grpId="0"/>
          <p:bldP spid="561" grpId="0"/>
          <p:bldP spid="562" grpId="0"/>
          <p:bldP spid="563" grpId="0"/>
          <p:bldP spid="564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" fill="hold"/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" fill="hold"/>
                                            <p:tgtEl>
                                              <p:spTgt spid="5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0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0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00" fill="hold"/>
                                            <p:tgtEl>
                                              <p:spTgt spid="5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" fill="hold"/>
                                            <p:tgtEl>
                                              <p:spTgt spid="5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" fill="hold"/>
                                            <p:tgtEl>
                                              <p:spTgt spid="5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" fill="hold"/>
                                            <p:tgtEl>
                                              <p:spTgt spid="5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" fill="hold"/>
                                            <p:tgtEl>
                                              <p:spTgt spid="5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2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200" fill="hold"/>
                                            <p:tgtEl>
                                              <p:spTgt spid="5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20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200" fill="hold"/>
                                            <p:tgtEl>
                                              <p:spTgt spid="5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" fill="hold"/>
                                            <p:tgtEl>
                                              <p:spTgt spid="5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200" fill="hold"/>
                                            <p:tgtEl>
                                              <p:spTgt spid="5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" fill="hold"/>
                                            <p:tgtEl>
                                              <p:spTgt spid="5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200" fill="hold"/>
                                            <p:tgtEl>
                                              <p:spTgt spid="5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2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200" fill="hold"/>
                                            <p:tgtEl>
                                              <p:spTgt spid="5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2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200" fill="hold"/>
                                            <p:tgtEl>
                                              <p:spTgt spid="5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20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200" fill="hold"/>
                                            <p:tgtEl>
                                              <p:spTgt spid="5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200" fill="hold"/>
                                            <p:tgtEl>
                                              <p:spTgt spid="5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200" fill="hold"/>
                                            <p:tgtEl>
                                              <p:spTgt spid="5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2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200" fill="hold"/>
                                            <p:tgtEl>
                                              <p:spTgt spid="5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200" fill="hold"/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200" fill="hold"/>
                                            <p:tgtEl>
                                              <p:spTgt spid="5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20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200" fill="hold"/>
                                            <p:tgtEl>
                                              <p:spTgt spid="5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2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200" fill="hold"/>
                                            <p:tgtEl>
                                              <p:spTgt spid="5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20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200" fill="hold"/>
                                            <p:tgtEl>
                                              <p:spTgt spid="5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2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200" fill="hold"/>
                                            <p:tgtEl>
                                              <p:spTgt spid="5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200" fill="hold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200" fill="hold"/>
                                            <p:tgtEl>
                                              <p:spTgt spid="5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3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200" fill="hold"/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200" fill="hold"/>
                                            <p:tgtEl>
                                              <p:spTgt spid="5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20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200" fill="hold"/>
                                            <p:tgtEl>
                                              <p:spTgt spid="5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2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200" fill="hold"/>
                                            <p:tgtEl>
                                              <p:spTgt spid="5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5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2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200" fill="hold"/>
                                            <p:tgtEl>
                                              <p:spTgt spid="5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5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2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200" fill="hold"/>
                                            <p:tgtEl>
                                              <p:spTgt spid="5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6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200" fill="hold"/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200" fill="hold"/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16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200" fill="hold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200" fill="hold"/>
                                            <p:tgtEl>
                                              <p:spTgt spid="5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7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2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200" fill="hold"/>
                                            <p:tgtEl>
                                              <p:spTgt spid="5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7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2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200" fill="hold"/>
                                            <p:tgtEl>
                                              <p:spTgt spid="5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9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18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2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200" fill="hold"/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18000"/>
                                </p:stCondLst>
                                <p:childTnLst>
                                  <p:par>
                                    <p:cTn id="18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2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200" fill="hold"/>
                                            <p:tgtEl>
                                              <p:spTgt spid="5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18500"/>
                                </p:stCondLst>
                                <p:childTnLst>
                                  <p:par>
                                    <p:cTn id="19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2" dur="2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3" dur="200" fill="hold"/>
                                            <p:tgtEl>
                                              <p:spTgt spid="5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4" fill="hold">
                                <p:stCondLst>
                                  <p:cond delay="19000"/>
                                </p:stCondLst>
                                <p:childTnLst>
                                  <p:par>
                                    <p:cTn id="19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2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8" dur="200" fill="hold"/>
                                            <p:tgtEl>
                                              <p:spTgt spid="5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9" fill="hold">
                                <p:stCondLst>
                                  <p:cond delay="19500"/>
                                </p:stCondLst>
                                <p:childTnLst>
                                  <p:par>
                                    <p:cTn id="20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2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2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4" fill="hold">
                                <p:stCondLst>
                                  <p:cond delay="20000"/>
                                </p:stCondLst>
                                <p:childTnLst>
                                  <p:par>
                                    <p:cTn id="20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2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200" fill="hold"/>
                                            <p:tgtEl>
                                              <p:spTgt spid="5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9" fill="hold">
                                <p:stCondLst>
                                  <p:cond delay="20500"/>
                                </p:stCondLst>
                                <p:childTnLst>
                                  <p:par>
                                    <p:cTn id="2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2" dur="2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3" dur="200" fill="hold"/>
                                            <p:tgtEl>
                                              <p:spTgt spid="5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4" fill="hold">
                                <p:stCondLst>
                                  <p:cond delay="21000"/>
                                </p:stCondLst>
                                <p:childTnLst>
                                  <p:par>
                                    <p:cTn id="2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7" dur="2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8" dur="2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9" fill="hold">
                                <p:stCondLst>
                                  <p:cond delay="21500"/>
                                </p:stCondLst>
                                <p:childTnLst>
                                  <p:par>
                                    <p:cTn id="2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2" dur="2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3" dur="2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4" fill="hold">
                                <p:stCondLst>
                                  <p:cond delay="22000"/>
                                </p:stCondLst>
                                <p:childTnLst>
                                  <p:par>
                                    <p:cTn id="2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7" dur="200" fill="hold"/>
                                            <p:tgtEl>
                                              <p:spTgt spid="5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8" dur="200" fill="hold"/>
                                            <p:tgtEl>
                                              <p:spTgt spid="5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9" fill="hold">
                                <p:stCondLst>
                                  <p:cond delay="22500"/>
                                </p:stCondLst>
                                <p:childTnLst>
                                  <p:par>
                                    <p:cTn id="2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2" dur="200" fill="hold"/>
                                            <p:tgtEl>
                                              <p:spTgt spid="5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3" dur="200" fill="hold"/>
                                            <p:tgtEl>
                                              <p:spTgt spid="5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4" fill="hold">
                                <p:stCondLst>
                                  <p:cond delay="23000"/>
                                </p:stCondLst>
                                <p:childTnLst>
                                  <p:par>
                                    <p:cTn id="23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7" dur="200" fill="hold"/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8" dur="200" fill="hold"/>
                                            <p:tgtEl>
                                              <p:spTgt spid="5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9" fill="hold">
                                <p:stCondLst>
                                  <p:cond delay="23500"/>
                                </p:stCondLst>
                                <p:childTnLst>
                                  <p:par>
                                    <p:cTn id="2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2" dur="200" fill="hold"/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3" dur="200" fill="hold"/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4" fill="hold">
                                <p:stCondLst>
                                  <p:cond delay="24000"/>
                                </p:stCondLst>
                                <p:childTnLst>
                                  <p:par>
                                    <p:cTn id="2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7" dur="2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8" dur="2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9" fill="hold">
                                <p:stCondLst>
                                  <p:cond delay="24500"/>
                                </p:stCondLst>
                                <p:childTnLst>
                                  <p:par>
                                    <p:cTn id="25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2" dur="20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3" dur="20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4" fill="hold">
                                <p:stCondLst>
                                  <p:cond delay="25000"/>
                                </p:stCondLst>
                                <p:childTnLst>
                                  <p:par>
                                    <p:cTn id="25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7" dur="20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8" dur="200" fill="hold"/>
                                            <p:tgtEl>
                                              <p:spTgt spid="5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9" fill="hold">
                                <p:stCondLst>
                                  <p:cond delay="25500"/>
                                </p:stCondLst>
                                <p:childTnLst>
                                  <p:par>
                                    <p:cTn id="26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2" dur="20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3" dur="200" fill="hold"/>
                                            <p:tgtEl>
                                              <p:spTgt spid="5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4" fill="hold">
                                <p:stCondLst>
                                  <p:cond delay="26000"/>
                                </p:stCondLst>
                                <p:childTnLst>
                                  <p:par>
                                    <p:cTn id="26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7" dur="20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8" dur="20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9" fill="hold">
                                <p:stCondLst>
                                  <p:cond delay="26500"/>
                                </p:stCondLst>
                                <p:childTnLst>
                                  <p:par>
                                    <p:cTn id="27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2" dur="2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3" dur="2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4" fill="hold">
                                <p:stCondLst>
                                  <p:cond delay="27000"/>
                                </p:stCondLst>
                                <p:childTnLst>
                                  <p:par>
                                    <p:cTn id="27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7" dur="2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8" dur="20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9" fill="hold">
                                <p:stCondLst>
                                  <p:cond delay="27500"/>
                                </p:stCondLst>
                                <p:childTnLst>
                                  <p:par>
                                    <p:cTn id="28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2" dur="20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3" dur="20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09" grpId="0" animBg="1"/>
          <p:bldP spid="510" grpId="0" animBg="1"/>
          <p:bldP spid="511" grpId="0" animBg="1"/>
          <p:bldP spid="512" grpId="0" animBg="1"/>
          <p:bldP spid="513" grpId="0" animBg="1"/>
          <p:bldP spid="514" grpId="0" animBg="1"/>
          <p:bldP spid="515" grpId="0" animBg="1"/>
          <p:bldP spid="516" grpId="0" animBg="1"/>
          <p:bldP spid="517" grpId="0" animBg="1"/>
          <p:bldP spid="518" grpId="0" animBg="1"/>
          <p:bldP spid="519" grpId="0" animBg="1"/>
          <p:bldP spid="520" grpId="0" animBg="1"/>
          <p:bldP spid="521" grpId="0" animBg="1"/>
          <p:bldP spid="522" grpId="0" animBg="1"/>
          <p:bldP spid="523" grpId="0" animBg="1"/>
          <p:bldP spid="524" grpId="0" animBg="1"/>
          <p:bldP spid="525" grpId="0" animBg="1"/>
          <p:bldP spid="526" grpId="0" animBg="1"/>
          <p:bldP spid="527" grpId="0" animBg="1"/>
          <p:bldP spid="528" grpId="0" animBg="1"/>
          <p:bldP spid="529" grpId="0" animBg="1"/>
          <p:bldP spid="530" grpId="0" animBg="1"/>
          <p:bldP spid="531" grpId="0" animBg="1"/>
          <p:bldP spid="532" grpId="0" animBg="1"/>
          <p:bldP spid="533" grpId="0" animBg="1"/>
          <p:bldP spid="534" grpId="0" animBg="1"/>
          <p:bldP spid="535" grpId="0" animBg="1"/>
          <p:bldP spid="536" grpId="0" animBg="1"/>
          <p:bldP spid="537" grpId="0" animBg="1"/>
          <p:bldP spid="538" grpId="0" animBg="1"/>
          <p:bldP spid="539" grpId="0" animBg="1"/>
          <p:bldP spid="540" grpId="0" animBg="1"/>
          <p:bldP spid="541" grpId="0" animBg="1"/>
          <p:bldP spid="542" grpId="0" animBg="1"/>
          <p:bldP spid="543" grpId="0" animBg="1"/>
          <p:bldP spid="544" grpId="0" animBg="1"/>
          <p:bldP spid="545" grpId="0" animBg="1"/>
          <p:bldP spid="546" grpId="0" animBg="1"/>
          <p:bldP spid="547" grpId="0" animBg="1"/>
          <p:bldP spid="548" grpId="0" animBg="1"/>
          <p:bldP spid="549" grpId="0" animBg="1"/>
          <p:bldP spid="550" grpId="0" animBg="1"/>
          <p:bldP spid="551" grpId="0" animBg="1"/>
          <p:bldP spid="552" grpId="0" animBg="1"/>
          <p:bldP spid="553" grpId="0" animBg="1"/>
          <p:bldP spid="554" grpId="0" animBg="1"/>
          <p:bldP spid="555" grpId="0"/>
          <p:bldP spid="556" grpId="0"/>
          <p:bldP spid="557" grpId="0"/>
          <p:bldP spid="558" grpId="0"/>
          <p:bldP spid="559" grpId="0"/>
          <p:bldP spid="560" grpId="0"/>
          <p:bldP spid="561" grpId="0"/>
          <p:bldP spid="562" grpId="0"/>
          <p:bldP spid="563" grpId="0"/>
          <p:bldP spid="564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400000" flipV="1">
            <a:off x="-293036" y="270844"/>
            <a:ext cx="6880191" cy="6294120"/>
          </a:xfrm>
          <a:prstGeom prst="rect">
            <a:avLst/>
          </a:prstGeom>
        </p:spPr>
      </p:pic>
      <p:sp>
        <p:nvSpPr>
          <p:cNvPr id="9" name="TextBox 1"/>
          <p:cNvSpPr txBox="1"/>
          <p:nvPr/>
        </p:nvSpPr>
        <p:spPr>
          <a:xfrm>
            <a:off x="8351681" y="555776"/>
            <a:ext cx="3026229" cy="7130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dist">
              <a:lnSpc>
                <a:spcPts val="5200"/>
              </a:lnSpc>
            </a:pPr>
            <a:r>
              <a:rPr lang="en-US" altLang="zh-CN" sz="4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Contents</a:t>
            </a:r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314236" y="2054536"/>
            <a:ext cx="6063674" cy="535531"/>
            <a:chOff x="2102950" y="1923908"/>
            <a:chExt cx="6063674" cy="535531"/>
          </a:xfrm>
        </p:grpSpPr>
        <p:sp>
          <p:nvSpPr>
            <p:cNvPr id="12" name="TextBox 1"/>
            <p:cNvSpPr txBox="1"/>
            <p:nvPr/>
          </p:nvSpPr>
          <p:spPr>
            <a:xfrm>
              <a:off x="4271327" y="1923908"/>
              <a:ext cx="3895297" cy="53553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一句话描述商业计划项目的目标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Sentence description of the project business plan objectives.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"/>
            <p:cNvSpPr txBox="1"/>
            <p:nvPr/>
          </p:nvSpPr>
          <p:spPr>
            <a:xfrm>
              <a:off x="2102950" y="2074911"/>
              <a:ext cx="1981312" cy="35285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altLang="zh-CN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01.</a:t>
              </a: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项目概况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314236" y="3097558"/>
            <a:ext cx="5595500" cy="575436"/>
            <a:chOff x="2102950" y="2966930"/>
            <a:chExt cx="5595500" cy="575436"/>
          </a:xfrm>
        </p:grpSpPr>
        <p:sp>
          <p:nvSpPr>
            <p:cNvPr id="15" name="TextBox 1"/>
            <p:cNvSpPr txBox="1"/>
            <p:nvPr/>
          </p:nvSpPr>
          <p:spPr>
            <a:xfrm>
              <a:off x="2102950" y="3189512"/>
              <a:ext cx="1981312" cy="35285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2800" b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defRPr>
              </a:lvl1pPr>
            </a:lstStyle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02.市场透视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TextBox 1"/>
            <p:cNvSpPr txBox="1"/>
            <p:nvPr/>
          </p:nvSpPr>
          <p:spPr>
            <a:xfrm>
              <a:off x="4223140" y="2966930"/>
              <a:ext cx="3475310" cy="53553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你的市场，客户的需求，客户在那里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Know your market, customer needs, where customers.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314236" y="4244399"/>
            <a:ext cx="6222275" cy="554931"/>
            <a:chOff x="2102950" y="4113771"/>
            <a:chExt cx="6222275" cy="554931"/>
          </a:xfrm>
        </p:grpSpPr>
        <p:sp>
          <p:nvSpPr>
            <p:cNvPr id="19" name="TextBox 1"/>
            <p:cNvSpPr txBox="1"/>
            <p:nvPr/>
          </p:nvSpPr>
          <p:spPr>
            <a:xfrm>
              <a:off x="2102950" y="4315848"/>
              <a:ext cx="1981312" cy="35285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2800" b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defRPr>
              </a:lvl1pPr>
            </a:lstStyle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03.整体规划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TextBox 1"/>
            <p:cNvSpPr txBox="1"/>
            <p:nvPr/>
          </p:nvSpPr>
          <p:spPr>
            <a:xfrm>
              <a:off x="4223140" y="4113771"/>
              <a:ext cx="4102085" cy="53553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出色的计划摘要，与筹集资金最相干细节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Excellent plan summary, the most coherent and funding details.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14236" y="5371360"/>
            <a:ext cx="6066783" cy="554307"/>
            <a:chOff x="2102950" y="5240732"/>
            <a:chExt cx="6066783" cy="554307"/>
          </a:xfrm>
        </p:grpSpPr>
        <p:sp>
          <p:nvSpPr>
            <p:cNvPr id="23" name="TextBox 1"/>
            <p:cNvSpPr txBox="1"/>
            <p:nvPr/>
          </p:nvSpPr>
          <p:spPr>
            <a:xfrm>
              <a:off x="2102950" y="5442185"/>
              <a:ext cx="1981312" cy="352854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>
              <a:defPPr>
                <a:defRPr lang="zh-CN"/>
              </a:defPPr>
              <a:lvl1pPr>
                <a:lnSpc>
                  <a:spcPts val="2300"/>
                </a:lnSpc>
                <a:defRPr sz="2800" b="1">
                  <a:solidFill>
                    <a:srgbClr val="218CD5"/>
                  </a:solidFill>
                  <a:latin typeface="微软雅黑" panose="020B0503020204020204" pitchFamily="18" charset="-122"/>
                  <a:ea typeface="微软雅黑" panose="020B0503020204020204" pitchFamily="18" charset="-122"/>
                  <a:cs typeface="微软雅黑" panose="020B0503020204020204" pitchFamily="18" charset="-122"/>
                </a:defRPr>
              </a:lvl1pPr>
            </a:lstStyle>
            <a:p>
              <a:r>
                <a:rPr lang="en-US" altLang="zh-CN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04.财务分析</a:t>
              </a:r>
              <a:endPara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TextBox 1"/>
            <p:cNvSpPr txBox="1"/>
            <p:nvPr/>
          </p:nvSpPr>
          <p:spPr>
            <a:xfrm>
              <a:off x="4223140" y="5240732"/>
              <a:ext cx="3946593" cy="535531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altLang="zh-CN" sz="16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企业实际财务状况，预期资金来源和使用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  <a:p>
              <a:pPr algn="l">
                <a:lnSpc>
                  <a:spcPct val="120000"/>
                </a:lnSpc>
              </a:pPr>
              <a:r>
                <a:rPr lang="en-US" altLang="zh-CN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Actual financial position, expected sources and uses of funds.</a:t>
              </a:r>
              <a:endParaRPr lang="en-US" altLang="zh-CN" sz="105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15472" y="555776"/>
            <a:ext cx="934958" cy="466603"/>
            <a:chOff x="11250949" y="578165"/>
            <a:chExt cx="934958" cy="466603"/>
          </a:xfrm>
        </p:grpSpPr>
        <p:sp>
          <p:nvSpPr>
            <p:cNvPr id="27" name="TextBox 1"/>
            <p:cNvSpPr txBox="1"/>
            <p:nvPr/>
          </p:nvSpPr>
          <p:spPr>
            <a:xfrm>
              <a:off x="11250949" y="578165"/>
              <a:ext cx="674865" cy="466603"/>
            </a:xfrm>
            <a:prstGeom prst="rect">
              <a:avLst/>
            </a:prstGeom>
            <a:noFill/>
          </p:spPr>
          <p:txBody>
            <a:bodyPr wrap="none" lIns="0" tIns="0" rIns="0" rtlCol="0">
              <a:spAutoFit/>
            </a:bodyPr>
            <a:lstStyle/>
            <a:p>
              <a:pPr>
                <a:lnSpc>
                  <a:spcPts val="3810"/>
                </a:lnSpc>
              </a:pPr>
              <a:r>
                <a:rPr lang="en-US" altLang="zh-CN" b="1" dirty="0">
                  <a:solidFill>
                    <a:srgbClr val="FFC000"/>
                  </a:solidFill>
                  <a:cs typeface="+mn-ea"/>
                  <a:sym typeface="+mn-lt"/>
                </a:rPr>
                <a:t>LOGO</a:t>
              </a:r>
              <a:endParaRPr lang="en-US" altLang="zh-CN" b="1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2084307" y="683340"/>
              <a:ext cx="101600" cy="338116"/>
            </a:xfrm>
            <a:prstGeom prst="rect">
              <a:avLst/>
            </a:prstGeom>
            <a:solidFill>
              <a:srgbClr val="FFD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文本框 113"/>
          <p:cNvSpPr txBox="1"/>
          <p:nvPr/>
        </p:nvSpPr>
        <p:spPr>
          <a:xfrm>
            <a:off x="706090" y="1853117"/>
            <a:ext cx="1091678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913765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 defTabSz="913765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此处文字替换成具体内容。此处文字替换成具体内容。此处文字替换成具体内容。此处文字替换成具体内容。此处文字替换成具体内容。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just" defTabSz="913765"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19" name="组合 118"/>
          <p:cNvGrpSpPr/>
          <p:nvPr/>
        </p:nvGrpSpPr>
        <p:grpSpPr>
          <a:xfrm>
            <a:off x="5046916" y="3218846"/>
            <a:ext cx="2146984" cy="1851518"/>
            <a:chOff x="5046534" y="3218846"/>
            <a:chExt cx="2147761" cy="1851518"/>
          </a:xfrm>
        </p:grpSpPr>
        <p:sp>
          <p:nvSpPr>
            <p:cNvPr id="120" name="六边形 119"/>
            <p:cNvSpPr/>
            <p:nvPr/>
          </p:nvSpPr>
          <p:spPr>
            <a:xfrm>
              <a:off x="5046534" y="3218846"/>
              <a:ext cx="2147761" cy="1851518"/>
            </a:xfrm>
            <a:prstGeom prst="hexagon">
              <a:avLst/>
            </a:prstGeom>
            <a:solidFill>
              <a:srgbClr val="223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5575586" y="4116172"/>
              <a:ext cx="1012792" cy="797384"/>
              <a:chOff x="5575586" y="4116172"/>
              <a:chExt cx="1012792" cy="797384"/>
            </a:xfrm>
          </p:grpSpPr>
          <p:sp>
            <p:nvSpPr>
              <p:cNvPr id="123" name="Freeform 7"/>
              <p:cNvSpPr/>
              <p:nvPr/>
            </p:nvSpPr>
            <p:spPr bwMode="auto">
              <a:xfrm>
                <a:off x="5575586" y="4873598"/>
                <a:ext cx="1012792" cy="39958"/>
              </a:xfrm>
              <a:custGeom>
                <a:avLst/>
                <a:gdLst>
                  <a:gd name="T0" fmla="*/ 1394 w 1405"/>
                  <a:gd name="T1" fmla="*/ 0 h 54"/>
                  <a:gd name="T2" fmla="*/ 11 w 1405"/>
                  <a:gd name="T3" fmla="*/ 0 h 54"/>
                  <a:gd name="T4" fmla="*/ 0 w 1405"/>
                  <a:gd name="T5" fmla="*/ 8 h 54"/>
                  <a:gd name="T6" fmla="*/ 0 w 1405"/>
                  <a:gd name="T7" fmla="*/ 46 h 54"/>
                  <a:gd name="T8" fmla="*/ 11 w 1405"/>
                  <a:gd name="T9" fmla="*/ 54 h 54"/>
                  <a:gd name="T10" fmla="*/ 1394 w 1405"/>
                  <a:gd name="T11" fmla="*/ 54 h 54"/>
                  <a:gd name="T12" fmla="*/ 1405 w 1405"/>
                  <a:gd name="T13" fmla="*/ 46 h 54"/>
                  <a:gd name="T14" fmla="*/ 1405 w 1405"/>
                  <a:gd name="T15" fmla="*/ 8 h 54"/>
                  <a:gd name="T16" fmla="*/ 1394 w 1405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5" h="54">
                    <a:moveTo>
                      <a:pt x="1394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4"/>
                      <a:pt x="0" y="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1"/>
                      <a:pt x="5" y="54"/>
                      <a:pt x="11" y="54"/>
                    </a:cubicBezTo>
                    <a:cubicBezTo>
                      <a:pt x="1394" y="54"/>
                      <a:pt x="1394" y="54"/>
                      <a:pt x="1394" y="54"/>
                    </a:cubicBezTo>
                    <a:cubicBezTo>
                      <a:pt x="1400" y="54"/>
                      <a:pt x="1405" y="51"/>
                      <a:pt x="1405" y="46"/>
                    </a:cubicBezTo>
                    <a:cubicBezTo>
                      <a:pt x="1405" y="8"/>
                      <a:pt x="1405" y="8"/>
                      <a:pt x="1405" y="8"/>
                    </a:cubicBezTo>
                    <a:cubicBezTo>
                      <a:pt x="1405" y="4"/>
                      <a:pt x="1400" y="0"/>
                      <a:pt x="139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4" name="Freeform 8"/>
              <p:cNvSpPr/>
              <p:nvPr/>
            </p:nvSpPr>
            <p:spPr bwMode="auto">
              <a:xfrm>
                <a:off x="5613809" y="4812795"/>
                <a:ext cx="936355" cy="38219"/>
              </a:xfrm>
              <a:custGeom>
                <a:avLst/>
                <a:gdLst>
                  <a:gd name="T0" fmla="*/ 10 w 1297"/>
                  <a:gd name="T1" fmla="*/ 54 h 54"/>
                  <a:gd name="T2" fmla="*/ 1287 w 1297"/>
                  <a:gd name="T3" fmla="*/ 54 h 54"/>
                  <a:gd name="T4" fmla="*/ 1297 w 1297"/>
                  <a:gd name="T5" fmla="*/ 46 h 54"/>
                  <a:gd name="T6" fmla="*/ 1297 w 1297"/>
                  <a:gd name="T7" fmla="*/ 8 h 54"/>
                  <a:gd name="T8" fmla="*/ 1287 w 1297"/>
                  <a:gd name="T9" fmla="*/ 0 h 54"/>
                  <a:gd name="T10" fmla="*/ 10 w 1297"/>
                  <a:gd name="T11" fmla="*/ 0 h 54"/>
                  <a:gd name="T12" fmla="*/ 0 w 1297"/>
                  <a:gd name="T13" fmla="*/ 8 h 54"/>
                  <a:gd name="T14" fmla="*/ 0 w 1297"/>
                  <a:gd name="T15" fmla="*/ 46 h 54"/>
                  <a:gd name="T16" fmla="*/ 10 w 1297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7" h="54">
                    <a:moveTo>
                      <a:pt x="10" y="54"/>
                    </a:moveTo>
                    <a:cubicBezTo>
                      <a:pt x="1287" y="54"/>
                      <a:pt x="1287" y="54"/>
                      <a:pt x="1287" y="54"/>
                    </a:cubicBezTo>
                    <a:cubicBezTo>
                      <a:pt x="1292" y="54"/>
                      <a:pt x="1297" y="50"/>
                      <a:pt x="1297" y="46"/>
                    </a:cubicBezTo>
                    <a:cubicBezTo>
                      <a:pt x="1297" y="8"/>
                      <a:pt x="1297" y="8"/>
                      <a:pt x="1297" y="8"/>
                    </a:cubicBezTo>
                    <a:cubicBezTo>
                      <a:pt x="1297" y="4"/>
                      <a:pt x="1292" y="0"/>
                      <a:pt x="128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8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5" y="54"/>
                      <a:pt x="10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5" name="Freeform 9"/>
              <p:cNvSpPr/>
              <p:nvPr/>
            </p:nvSpPr>
            <p:spPr bwMode="auto">
              <a:xfrm>
                <a:off x="5652028" y="4748519"/>
                <a:ext cx="858183" cy="39958"/>
              </a:xfrm>
              <a:custGeom>
                <a:avLst/>
                <a:gdLst>
                  <a:gd name="T0" fmla="*/ 9 w 1189"/>
                  <a:gd name="T1" fmla="*/ 54 h 54"/>
                  <a:gd name="T2" fmla="*/ 1179 w 1189"/>
                  <a:gd name="T3" fmla="*/ 54 h 54"/>
                  <a:gd name="T4" fmla="*/ 1189 w 1189"/>
                  <a:gd name="T5" fmla="*/ 46 h 54"/>
                  <a:gd name="T6" fmla="*/ 1189 w 1189"/>
                  <a:gd name="T7" fmla="*/ 9 h 54"/>
                  <a:gd name="T8" fmla="*/ 1179 w 1189"/>
                  <a:gd name="T9" fmla="*/ 0 h 54"/>
                  <a:gd name="T10" fmla="*/ 9 w 1189"/>
                  <a:gd name="T11" fmla="*/ 0 h 54"/>
                  <a:gd name="T12" fmla="*/ 0 w 1189"/>
                  <a:gd name="T13" fmla="*/ 9 h 54"/>
                  <a:gd name="T14" fmla="*/ 0 w 1189"/>
                  <a:gd name="T15" fmla="*/ 46 h 54"/>
                  <a:gd name="T16" fmla="*/ 9 w 1189"/>
                  <a:gd name="T17" fmla="*/ 54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9" h="54">
                    <a:moveTo>
                      <a:pt x="9" y="54"/>
                    </a:moveTo>
                    <a:cubicBezTo>
                      <a:pt x="1179" y="54"/>
                      <a:pt x="1179" y="54"/>
                      <a:pt x="1179" y="54"/>
                    </a:cubicBezTo>
                    <a:cubicBezTo>
                      <a:pt x="1184" y="54"/>
                      <a:pt x="1189" y="51"/>
                      <a:pt x="1189" y="46"/>
                    </a:cubicBezTo>
                    <a:cubicBezTo>
                      <a:pt x="1189" y="9"/>
                      <a:pt x="1189" y="9"/>
                      <a:pt x="1189" y="9"/>
                    </a:cubicBezTo>
                    <a:cubicBezTo>
                      <a:pt x="1189" y="4"/>
                      <a:pt x="1184" y="0"/>
                      <a:pt x="117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1"/>
                      <a:pt x="4" y="54"/>
                      <a:pt x="9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6" name="Freeform 10"/>
              <p:cNvSpPr>
                <a:spLocks noEditPoints="1"/>
              </p:cNvSpPr>
              <p:nvPr/>
            </p:nvSpPr>
            <p:spPr bwMode="auto">
              <a:xfrm>
                <a:off x="5627709" y="4116172"/>
                <a:ext cx="908559" cy="290114"/>
              </a:xfrm>
              <a:custGeom>
                <a:avLst/>
                <a:gdLst>
                  <a:gd name="T0" fmla="*/ 666 w 1259"/>
                  <a:gd name="T1" fmla="*/ 13 h 402"/>
                  <a:gd name="T2" fmla="*/ 593 w 1259"/>
                  <a:gd name="T3" fmla="*/ 13 h 402"/>
                  <a:gd name="T4" fmla="*/ 20 w 1259"/>
                  <a:gd name="T5" fmla="*/ 379 h 402"/>
                  <a:gd name="T6" fmla="*/ 27 w 1259"/>
                  <a:gd name="T7" fmla="*/ 402 h 402"/>
                  <a:gd name="T8" fmla="*/ 1232 w 1259"/>
                  <a:gd name="T9" fmla="*/ 402 h 402"/>
                  <a:gd name="T10" fmla="*/ 1239 w 1259"/>
                  <a:gd name="T11" fmla="*/ 379 h 402"/>
                  <a:gd name="T12" fmla="*/ 666 w 1259"/>
                  <a:gd name="T13" fmla="*/ 13 h 402"/>
                  <a:gd name="T14" fmla="*/ 629 w 1259"/>
                  <a:gd name="T15" fmla="*/ 290 h 402"/>
                  <a:gd name="T16" fmla="*/ 558 w 1259"/>
                  <a:gd name="T17" fmla="*/ 218 h 402"/>
                  <a:gd name="T18" fmla="*/ 629 w 1259"/>
                  <a:gd name="T19" fmla="*/ 146 h 402"/>
                  <a:gd name="T20" fmla="*/ 701 w 1259"/>
                  <a:gd name="T21" fmla="*/ 218 h 402"/>
                  <a:gd name="T22" fmla="*/ 629 w 1259"/>
                  <a:gd name="T23" fmla="*/ 29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59" h="402">
                    <a:moveTo>
                      <a:pt x="666" y="13"/>
                    </a:moveTo>
                    <a:cubicBezTo>
                      <a:pt x="646" y="0"/>
                      <a:pt x="613" y="0"/>
                      <a:pt x="593" y="13"/>
                    </a:cubicBezTo>
                    <a:cubicBezTo>
                      <a:pt x="20" y="379"/>
                      <a:pt x="20" y="379"/>
                      <a:pt x="20" y="379"/>
                    </a:cubicBezTo>
                    <a:cubicBezTo>
                      <a:pt x="0" y="392"/>
                      <a:pt x="3" y="402"/>
                      <a:pt x="27" y="402"/>
                    </a:cubicBezTo>
                    <a:cubicBezTo>
                      <a:pt x="1232" y="402"/>
                      <a:pt x="1232" y="402"/>
                      <a:pt x="1232" y="402"/>
                    </a:cubicBezTo>
                    <a:cubicBezTo>
                      <a:pt x="1256" y="402"/>
                      <a:pt x="1259" y="392"/>
                      <a:pt x="1239" y="379"/>
                    </a:cubicBezTo>
                    <a:lnTo>
                      <a:pt x="666" y="13"/>
                    </a:lnTo>
                    <a:close/>
                    <a:moveTo>
                      <a:pt x="629" y="290"/>
                    </a:moveTo>
                    <a:cubicBezTo>
                      <a:pt x="590" y="290"/>
                      <a:pt x="558" y="258"/>
                      <a:pt x="558" y="218"/>
                    </a:cubicBezTo>
                    <a:cubicBezTo>
                      <a:pt x="558" y="178"/>
                      <a:pt x="590" y="146"/>
                      <a:pt x="629" y="146"/>
                    </a:cubicBezTo>
                    <a:cubicBezTo>
                      <a:pt x="669" y="146"/>
                      <a:pt x="701" y="178"/>
                      <a:pt x="701" y="218"/>
                    </a:cubicBezTo>
                    <a:cubicBezTo>
                      <a:pt x="701" y="258"/>
                      <a:pt x="669" y="290"/>
                      <a:pt x="629" y="29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7" name="Freeform 11"/>
              <p:cNvSpPr/>
              <p:nvPr/>
            </p:nvSpPr>
            <p:spPr bwMode="auto">
              <a:xfrm>
                <a:off x="5999472" y="4437555"/>
                <a:ext cx="165034" cy="291853"/>
              </a:xfrm>
              <a:custGeom>
                <a:avLst/>
                <a:gdLst>
                  <a:gd name="T0" fmla="*/ 205 w 229"/>
                  <a:gd name="T1" fmla="*/ 0 h 406"/>
                  <a:gd name="T2" fmla="*/ 24 w 229"/>
                  <a:gd name="T3" fmla="*/ 0 h 406"/>
                  <a:gd name="T4" fmla="*/ 0 w 229"/>
                  <a:gd name="T5" fmla="*/ 18 h 406"/>
                  <a:gd name="T6" fmla="*/ 24 w 229"/>
                  <a:gd name="T7" fmla="*/ 36 h 406"/>
                  <a:gd name="T8" fmla="*/ 37 w 229"/>
                  <a:gd name="T9" fmla="*/ 36 h 406"/>
                  <a:gd name="T10" fmla="*/ 37 w 229"/>
                  <a:gd name="T11" fmla="*/ 397 h 406"/>
                  <a:gd name="T12" fmla="*/ 50 w 229"/>
                  <a:gd name="T13" fmla="*/ 406 h 406"/>
                  <a:gd name="T14" fmla="*/ 178 w 229"/>
                  <a:gd name="T15" fmla="*/ 406 h 406"/>
                  <a:gd name="T16" fmla="*/ 192 w 229"/>
                  <a:gd name="T17" fmla="*/ 397 h 406"/>
                  <a:gd name="T18" fmla="*/ 192 w 229"/>
                  <a:gd name="T19" fmla="*/ 36 h 406"/>
                  <a:gd name="T20" fmla="*/ 205 w 229"/>
                  <a:gd name="T21" fmla="*/ 36 h 406"/>
                  <a:gd name="T22" fmla="*/ 229 w 229"/>
                  <a:gd name="T23" fmla="*/ 18 h 406"/>
                  <a:gd name="T24" fmla="*/ 205 w 229"/>
                  <a:gd name="T25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406">
                    <a:moveTo>
                      <a:pt x="20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8"/>
                      <a:pt x="0" y="18"/>
                    </a:cubicBezTo>
                    <a:cubicBezTo>
                      <a:pt x="0" y="28"/>
                      <a:pt x="11" y="36"/>
                      <a:pt x="2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37" y="402"/>
                      <a:pt x="43" y="406"/>
                      <a:pt x="50" y="406"/>
                    </a:cubicBezTo>
                    <a:cubicBezTo>
                      <a:pt x="178" y="406"/>
                      <a:pt x="178" y="406"/>
                      <a:pt x="178" y="406"/>
                    </a:cubicBezTo>
                    <a:cubicBezTo>
                      <a:pt x="186" y="406"/>
                      <a:pt x="192" y="402"/>
                      <a:pt x="192" y="397"/>
                    </a:cubicBezTo>
                    <a:cubicBezTo>
                      <a:pt x="192" y="36"/>
                      <a:pt x="192" y="36"/>
                      <a:pt x="192" y="36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218" y="36"/>
                      <a:pt x="229" y="28"/>
                      <a:pt x="229" y="18"/>
                    </a:cubicBezTo>
                    <a:cubicBezTo>
                      <a:pt x="229" y="8"/>
                      <a:pt x="218" y="0"/>
                      <a:pt x="2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8" name="Freeform 12"/>
              <p:cNvSpPr/>
              <p:nvPr/>
            </p:nvSpPr>
            <p:spPr bwMode="auto">
              <a:xfrm>
                <a:off x="5679831" y="4437552"/>
                <a:ext cx="165034" cy="291853"/>
              </a:xfrm>
              <a:custGeom>
                <a:avLst/>
                <a:gdLst>
                  <a:gd name="T0" fmla="*/ 205 w 229"/>
                  <a:gd name="T1" fmla="*/ 0 h 406"/>
                  <a:gd name="T2" fmla="*/ 24 w 229"/>
                  <a:gd name="T3" fmla="*/ 0 h 406"/>
                  <a:gd name="T4" fmla="*/ 0 w 229"/>
                  <a:gd name="T5" fmla="*/ 18 h 406"/>
                  <a:gd name="T6" fmla="*/ 24 w 229"/>
                  <a:gd name="T7" fmla="*/ 36 h 406"/>
                  <a:gd name="T8" fmla="*/ 37 w 229"/>
                  <a:gd name="T9" fmla="*/ 36 h 406"/>
                  <a:gd name="T10" fmla="*/ 37 w 229"/>
                  <a:gd name="T11" fmla="*/ 397 h 406"/>
                  <a:gd name="T12" fmla="*/ 50 w 229"/>
                  <a:gd name="T13" fmla="*/ 406 h 406"/>
                  <a:gd name="T14" fmla="*/ 178 w 229"/>
                  <a:gd name="T15" fmla="*/ 406 h 406"/>
                  <a:gd name="T16" fmla="*/ 192 w 229"/>
                  <a:gd name="T17" fmla="*/ 397 h 406"/>
                  <a:gd name="T18" fmla="*/ 192 w 229"/>
                  <a:gd name="T19" fmla="*/ 36 h 406"/>
                  <a:gd name="T20" fmla="*/ 205 w 229"/>
                  <a:gd name="T21" fmla="*/ 36 h 406"/>
                  <a:gd name="T22" fmla="*/ 229 w 229"/>
                  <a:gd name="T23" fmla="*/ 18 h 406"/>
                  <a:gd name="T24" fmla="*/ 205 w 229"/>
                  <a:gd name="T25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406">
                    <a:moveTo>
                      <a:pt x="20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8"/>
                      <a:pt x="0" y="18"/>
                    </a:cubicBezTo>
                    <a:cubicBezTo>
                      <a:pt x="0" y="28"/>
                      <a:pt x="11" y="36"/>
                      <a:pt x="2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37" y="402"/>
                      <a:pt x="43" y="406"/>
                      <a:pt x="50" y="406"/>
                    </a:cubicBezTo>
                    <a:cubicBezTo>
                      <a:pt x="178" y="406"/>
                      <a:pt x="178" y="406"/>
                      <a:pt x="178" y="406"/>
                    </a:cubicBezTo>
                    <a:cubicBezTo>
                      <a:pt x="186" y="406"/>
                      <a:pt x="192" y="402"/>
                      <a:pt x="192" y="397"/>
                    </a:cubicBezTo>
                    <a:cubicBezTo>
                      <a:pt x="192" y="36"/>
                      <a:pt x="192" y="36"/>
                      <a:pt x="192" y="36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218" y="36"/>
                      <a:pt x="229" y="28"/>
                      <a:pt x="229" y="18"/>
                    </a:cubicBezTo>
                    <a:cubicBezTo>
                      <a:pt x="229" y="8"/>
                      <a:pt x="218" y="0"/>
                      <a:pt x="2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9" name="Freeform 13"/>
              <p:cNvSpPr/>
              <p:nvPr/>
            </p:nvSpPr>
            <p:spPr bwMode="auto">
              <a:xfrm>
                <a:off x="6319130" y="4437555"/>
                <a:ext cx="165034" cy="291853"/>
              </a:xfrm>
              <a:custGeom>
                <a:avLst/>
                <a:gdLst>
                  <a:gd name="T0" fmla="*/ 205 w 229"/>
                  <a:gd name="T1" fmla="*/ 0 h 406"/>
                  <a:gd name="T2" fmla="*/ 24 w 229"/>
                  <a:gd name="T3" fmla="*/ 0 h 406"/>
                  <a:gd name="T4" fmla="*/ 0 w 229"/>
                  <a:gd name="T5" fmla="*/ 18 h 406"/>
                  <a:gd name="T6" fmla="*/ 24 w 229"/>
                  <a:gd name="T7" fmla="*/ 36 h 406"/>
                  <a:gd name="T8" fmla="*/ 37 w 229"/>
                  <a:gd name="T9" fmla="*/ 36 h 406"/>
                  <a:gd name="T10" fmla="*/ 37 w 229"/>
                  <a:gd name="T11" fmla="*/ 397 h 406"/>
                  <a:gd name="T12" fmla="*/ 50 w 229"/>
                  <a:gd name="T13" fmla="*/ 406 h 406"/>
                  <a:gd name="T14" fmla="*/ 178 w 229"/>
                  <a:gd name="T15" fmla="*/ 406 h 406"/>
                  <a:gd name="T16" fmla="*/ 192 w 229"/>
                  <a:gd name="T17" fmla="*/ 397 h 406"/>
                  <a:gd name="T18" fmla="*/ 192 w 229"/>
                  <a:gd name="T19" fmla="*/ 36 h 406"/>
                  <a:gd name="T20" fmla="*/ 205 w 229"/>
                  <a:gd name="T21" fmla="*/ 36 h 406"/>
                  <a:gd name="T22" fmla="*/ 229 w 229"/>
                  <a:gd name="T23" fmla="*/ 18 h 406"/>
                  <a:gd name="T24" fmla="*/ 205 w 229"/>
                  <a:gd name="T25" fmla="*/ 0 h 4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9" h="406">
                    <a:moveTo>
                      <a:pt x="205" y="0"/>
                    </a:moveTo>
                    <a:cubicBezTo>
                      <a:pt x="24" y="0"/>
                      <a:pt x="24" y="0"/>
                      <a:pt x="24" y="0"/>
                    </a:cubicBezTo>
                    <a:cubicBezTo>
                      <a:pt x="11" y="0"/>
                      <a:pt x="0" y="8"/>
                      <a:pt x="0" y="18"/>
                    </a:cubicBezTo>
                    <a:cubicBezTo>
                      <a:pt x="0" y="28"/>
                      <a:pt x="11" y="36"/>
                      <a:pt x="24" y="36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7" y="397"/>
                      <a:pt x="37" y="397"/>
                      <a:pt x="37" y="397"/>
                    </a:cubicBezTo>
                    <a:cubicBezTo>
                      <a:pt x="37" y="402"/>
                      <a:pt x="43" y="406"/>
                      <a:pt x="50" y="406"/>
                    </a:cubicBezTo>
                    <a:cubicBezTo>
                      <a:pt x="178" y="406"/>
                      <a:pt x="178" y="406"/>
                      <a:pt x="178" y="406"/>
                    </a:cubicBezTo>
                    <a:cubicBezTo>
                      <a:pt x="186" y="406"/>
                      <a:pt x="192" y="402"/>
                      <a:pt x="192" y="397"/>
                    </a:cubicBezTo>
                    <a:cubicBezTo>
                      <a:pt x="192" y="36"/>
                      <a:pt x="192" y="36"/>
                      <a:pt x="192" y="36"/>
                    </a:cubicBezTo>
                    <a:cubicBezTo>
                      <a:pt x="205" y="36"/>
                      <a:pt x="205" y="36"/>
                      <a:pt x="205" y="36"/>
                    </a:cubicBezTo>
                    <a:cubicBezTo>
                      <a:pt x="218" y="36"/>
                      <a:pt x="229" y="28"/>
                      <a:pt x="229" y="18"/>
                    </a:cubicBezTo>
                    <a:cubicBezTo>
                      <a:pt x="229" y="8"/>
                      <a:pt x="218" y="0"/>
                      <a:pt x="205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22" name="矩形 121"/>
            <p:cNvSpPr/>
            <p:nvPr/>
          </p:nvSpPr>
          <p:spPr>
            <a:xfrm>
              <a:off x="5515120" y="3448440"/>
              <a:ext cx="121058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3765"/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添加文本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0" name="组合 129"/>
          <p:cNvGrpSpPr/>
          <p:nvPr/>
        </p:nvGrpSpPr>
        <p:grpSpPr>
          <a:xfrm>
            <a:off x="526473" y="3218846"/>
            <a:ext cx="2146984" cy="1851518"/>
            <a:chOff x="524456" y="3218846"/>
            <a:chExt cx="2147761" cy="1851518"/>
          </a:xfrm>
        </p:grpSpPr>
        <p:sp>
          <p:nvSpPr>
            <p:cNvPr id="131" name="六边形 130"/>
            <p:cNvSpPr/>
            <p:nvPr/>
          </p:nvSpPr>
          <p:spPr>
            <a:xfrm>
              <a:off x="524456" y="3218846"/>
              <a:ext cx="2147761" cy="1851518"/>
            </a:xfrm>
            <a:prstGeom prst="hexagon">
              <a:avLst/>
            </a:prstGeom>
            <a:solidFill>
              <a:srgbClr val="223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2" name="矩形 131"/>
            <p:cNvSpPr/>
            <p:nvPr/>
          </p:nvSpPr>
          <p:spPr>
            <a:xfrm>
              <a:off x="979112" y="344844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/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添加文本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33" name="组合 132"/>
            <p:cNvGrpSpPr/>
            <p:nvPr/>
          </p:nvGrpSpPr>
          <p:grpSpPr>
            <a:xfrm>
              <a:off x="1231466" y="4066847"/>
              <a:ext cx="733740" cy="901286"/>
              <a:chOff x="1231466" y="4066847"/>
              <a:chExt cx="733740" cy="901286"/>
            </a:xfrm>
          </p:grpSpPr>
          <p:sp>
            <p:nvSpPr>
              <p:cNvPr id="134" name="Freeform 18"/>
              <p:cNvSpPr/>
              <p:nvPr/>
            </p:nvSpPr>
            <p:spPr bwMode="auto">
              <a:xfrm>
                <a:off x="1422121" y="4066847"/>
                <a:ext cx="383239" cy="215694"/>
              </a:xfrm>
              <a:custGeom>
                <a:avLst/>
                <a:gdLst>
                  <a:gd name="T0" fmla="*/ 0 w 530"/>
                  <a:gd name="T1" fmla="*/ 171 h 298"/>
                  <a:gd name="T2" fmla="*/ 164 w 530"/>
                  <a:gd name="T3" fmla="*/ 298 h 298"/>
                  <a:gd name="T4" fmla="*/ 340 w 530"/>
                  <a:gd name="T5" fmla="*/ 295 h 298"/>
                  <a:gd name="T6" fmla="*/ 501 w 530"/>
                  <a:gd name="T7" fmla="*/ 104 h 298"/>
                  <a:gd name="T8" fmla="*/ 443 w 530"/>
                  <a:gd name="T9" fmla="*/ 145 h 298"/>
                  <a:gd name="T10" fmla="*/ 396 w 530"/>
                  <a:gd name="T11" fmla="*/ 33 h 298"/>
                  <a:gd name="T12" fmla="*/ 267 w 530"/>
                  <a:gd name="T13" fmla="*/ 73 h 298"/>
                  <a:gd name="T14" fmla="*/ 167 w 530"/>
                  <a:gd name="T15" fmla="*/ 26 h 298"/>
                  <a:gd name="T16" fmla="*/ 115 w 530"/>
                  <a:gd name="T17" fmla="*/ 140 h 298"/>
                  <a:gd name="T18" fmla="*/ 0 w 530"/>
                  <a:gd name="T19" fmla="*/ 171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0" h="298">
                    <a:moveTo>
                      <a:pt x="0" y="171"/>
                    </a:moveTo>
                    <a:cubicBezTo>
                      <a:pt x="0" y="171"/>
                      <a:pt x="116" y="251"/>
                      <a:pt x="164" y="298"/>
                    </a:cubicBezTo>
                    <a:cubicBezTo>
                      <a:pt x="164" y="298"/>
                      <a:pt x="221" y="267"/>
                      <a:pt x="340" y="295"/>
                    </a:cubicBezTo>
                    <a:cubicBezTo>
                      <a:pt x="340" y="295"/>
                      <a:pt x="530" y="233"/>
                      <a:pt x="501" y="104"/>
                    </a:cubicBezTo>
                    <a:cubicBezTo>
                      <a:pt x="501" y="104"/>
                      <a:pt x="487" y="135"/>
                      <a:pt x="443" y="145"/>
                    </a:cubicBezTo>
                    <a:cubicBezTo>
                      <a:pt x="443" y="145"/>
                      <a:pt x="434" y="67"/>
                      <a:pt x="396" y="33"/>
                    </a:cubicBezTo>
                    <a:cubicBezTo>
                      <a:pt x="396" y="33"/>
                      <a:pt x="348" y="0"/>
                      <a:pt x="267" y="73"/>
                    </a:cubicBezTo>
                    <a:cubicBezTo>
                      <a:pt x="267" y="73"/>
                      <a:pt x="238" y="26"/>
                      <a:pt x="167" y="26"/>
                    </a:cubicBezTo>
                    <a:cubicBezTo>
                      <a:pt x="167" y="26"/>
                      <a:pt x="110" y="70"/>
                      <a:pt x="115" y="140"/>
                    </a:cubicBezTo>
                    <a:cubicBezTo>
                      <a:pt x="115" y="140"/>
                      <a:pt x="48" y="114"/>
                      <a:pt x="0" y="17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5" name="Freeform 19"/>
              <p:cNvSpPr/>
              <p:nvPr/>
            </p:nvSpPr>
            <p:spPr bwMode="auto">
              <a:xfrm>
                <a:off x="1555006" y="4534824"/>
                <a:ext cx="34664" cy="55847"/>
              </a:xfrm>
              <a:custGeom>
                <a:avLst/>
                <a:gdLst>
                  <a:gd name="T0" fmla="*/ 0 w 48"/>
                  <a:gd name="T1" fmla="*/ 36 h 78"/>
                  <a:gd name="T2" fmla="*/ 10 w 48"/>
                  <a:gd name="T3" fmla="*/ 60 h 78"/>
                  <a:gd name="T4" fmla="*/ 48 w 48"/>
                  <a:gd name="T5" fmla="*/ 78 h 78"/>
                  <a:gd name="T6" fmla="*/ 48 w 48"/>
                  <a:gd name="T7" fmla="*/ 0 h 78"/>
                  <a:gd name="T8" fmla="*/ 14 w 48"/>
                  <a:gd name="T9" fmla="*/ 11 h 78"/>
                  <a:gd name="T10" fmla="*/ 0 w 48"/>
                  <a:gd name="T11" fmla="*/ 3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8" h="78">
                    <a:moveTo>
                      <a:pt x="0" y="36"/>
                    </a:moveTo>
                    <a:cubicBezTo>
                      <a:pt x="0" y="44"/>
                      <a:pt x="4" y="51"/>
                      <a:pt x="10" y="60"/>
                    </a:cubicBezTo>
                    <a:cubicBezTo>
                      <a:pt x="17" y="68"/>
                      <a:pt x="30" y="74"/>
                      <a:pt x="48" y="78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5" y="1"/>
                      <a:pt x="24" y="4"/>
                      <a:pt x="14" y="11"/>
                    </a:cubicBezTo>
                    <a:cubicBezTo>
                      <a:pt x="5" y="17"/>
                      <a:pt x="0" y="25"/>
                      <a:pt x="0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6" name="Freeform 20"/>
              <p:cNvSpPr/>
              <p:nvPr/>
            </p:nvSpPr>
            <p:spPr bwMode="auto">
              <a:xfrm>
                <a:off x="1626258" y="4673483"/>
                <a:ext cx="36592" cy="67403"/>
              </a:xfrm>
              <a:custGeom>
                <a:avLst/>
                <a:gdLst>
                  <a:gd name="T0" fmla="*/ 0 w 50"/>
                  <a:gd name="T1" fmla="*/ 0 h 93"/>
                  <a:gd name="T2" fmla="*/ 0 w 50"/>
                  <a:gd name="T3" fmla="*/ 93 h 93"/>
                  <a:gd name="T4" fmla="*/ 36 w 50"/>
                  <a:gd name="T5" fmla="*/ 79 h 93"/>
                  <a:gd name="T6" fmla="*/ 50 w 50"/>
                  <a:gd name="T7" fmla="*/ 49 h 93"/>
                  <a:gd name="T8" fmla="*/ 39 w 50"/>
                  <a:gd name="T9" fmla="*/ 22 h 93"/>
                  <a:gd name="T10" fmla="*/ 0 w 50"/>
                  <a:gd name="T1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" h="93">
                    <a:moveTo>
                      <a:pt x="0" y="0"/>
                    </a:moveTo>
                    <a:cubicBezTo>
                      <a:pt x="0" y="93"/>
                      <a:pt x="0" y="93"/>
                      <a:pt x="0" y="93"/>
                    </a:cubicBezTo>
                    <a:cubicBezTo>
                      <a:pt x="14" y="90"/>
                      <a:pt x="26" y="85"/>
                      <a:pt x="36" y="79"/>
                    </a:cubicBezTo>
                    <a:cubicBezTo>
                      <a:pt x="45" y="73"/>
                      <a:pt x="50" y="63"/>
                      <a:pt x="50" y="49"/>
                    </a:cubicBezTo>
                    <a:cubicBezTo>
                      <a:pt x="50" y="38"/>
                      <a:pt x="46" y="29"/>
                      <a:pt x="39" y="22"/>
                    </a:cubicBezTo>
                    <a:cubicBezTo>
                      <a:pt x="31" y="14"/>
                      <a:pt x="18" y="7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7" name="Freeform 21"/>
              <p:cNvSpPr>
                <a:spLocks noEditPoints="1"/>
              </p:cNvSpPr>
              <p:nvPr/>
            </p:nvSpPr>
            <p:spPr bwMode="auto">
              <a:xfrm>
                <a:off x="1231466" y="4297946"/>
                <a:ext cx="733740" cy="670187"/>
              </a:xfrm>
              <a:custGeom>
                <a:avLst/>
                <a:gdLst>
                  <a:gd name="T0" fmla="*/ 950 w 1014"/>
                  <a:gd name="T1" fmla="*/ 526 h 925"/>
                  <a:gd name="T2" fmla="*/ 515 w 1014"/>
                  <a:gd name="T3" fmla="*/ 0 h 925"/>
                  <a:gd name="T4" fmla="*/ 81 w 1014"/>
                  <a:gd name="T5" fmla="*/ 512 h 925"/>
                  <a:gd name="T6" fmla="*/ 515 w 1014"/>
                  <a:gd name="T7" fmla="*/ 925 h 925"/>
                  <a:gd name="T8" fmla="*/ 950 w 1014"/>
                  <a:gd name="T9" fmla="*/ 526 h 925"/>
                  <a:gd name="T10" fmla="*/ 677 w 1014"/>
                  <a:gd name="T11" fmla="*/ 612 h 925"/>
                  <a:gd name="T12" fmla="*/ 629 w 1014"/>
                  <a:gd name="T13" fmla="*/ 659 h 925"/>
                  <a:gd name="T14" fmla="*/ 545 w 1014"/>
                  <a:gd name="T15" fmla="*/ 684 h 925"/>
                  <a:gd name="T16" fmla="*/ 545 w 1014"/>
                  <a:gd name="T17" fmla="*/ 738 h 925"/>
                  <a:gd name="T18" fmla="*/ 495 w 1014"/>
                  <a:gd name="T19" fmla="*/ 738 h 925"/>
                  <a:gd name="T20" fmla="*/ 495 w 1014"/>
                  <a:gd name="T21" fmla="*/ 684 h 925"/>
                  <a:gd name="T22" fmla="*/ 426 w 1014"/>
                  <a:gd name="T23" fmla="*/ 668 h 925"/>
                  <a:gd name="T24" fmla="*/ 358 w 1014"/>
                  <a:gd name="T25" fmla="*/ 637 h 925"/>
                  <a:gd name="T26" fmla="*/ 358 w 1014"/>
                  <a:gd name="T27" fmla="*/ 548 h 925"/>
                  <a:gd name="T28" fmla="*/ 400 w 1014"/>
                  <a:gd name="T29" fmla="*/ 576 h 925"/>
                  <a:gd name="T30" fmla="*/ 446 w 1014"/>
                  <a:gd name="T31" fmla="*/ 598 h 925"/>
                  <a:gd name="T32" fmla="*/ 495 w 1014"/>
                  <a:gd name="T33" fmla="*/ 609 h 925"/>
                  <a:gd name="T34" fmla="*/ 495 w 1014"/>
                  <a:gd name="T35" fmla="*/ 505 h 925"/>
                  <a:gd name="T36" fmla="*/ 404 w 1014"/>
                  <a:gd name="T37" fmla="*/ 469 h 925"/>
                  <a:gd name="T38" fmla="*/ 362 w 1014"/>
                  <a:gd name="T39" fmla="*/ 425 h 925"/>
                  <a:gd name="T40" fmla="*/ 352 w 1014"/>
                  <a:gd name="T41" fmla="*/ 377 h 925"/>
                  <a:gd name="T42" fmla="*/ 363 w 1014"/>
                  <a:gd name="T43" fmla="*/ 329 h 925"/>
                  <a:gd name="T44" fmla="*/ 407 w 1014"/>
                  <a:gd name="T45" fmla="*/ 281 h 925"/>
                  <a:gd name="T46" fmla="*/ 495 w 1014"/>
                  <a:gd name="T47" fmla="*/ 253 h 925"/>
                  <a:gd name="T48" fmla="*/ 495 w 1014"/>
                  <a:gd name="T49" fmla="*/ 226 h 925"/>
                  <a:gd name="T50" fmla="*/ 545 w 1014"/>
                  <a:gd name="T51" fmla="*/ 226 h 925"/>
                  <a:gd name="T52" fmla="*/ 545 w 1014"/>
                  <a:gd name="T53" fmla="*/ 253 h 925"/>
                  <a:gd name="T54" fmla="*/ 610 w 1014"/>
                  <a:gd name="T55" fmla="*/ 269 h 925"/>
                  <a:gd name="T56" fmla="*/ 674 w 1014"/>
                  <a:gd name="T57" fmla="*/ 301 h 925"/>
                  <a:gd name="T58" fmla="*/ 674 w 1014"/>
                  <a:gd name="T59" fmla="*/ 393 h 925"/>
                  <a:gd name="T60" fmla="*/ 618 w 1014"/>
                  <a:gd name="T61" fmla="*/ 357 h 925"/>
                  <a:gd name="T62" fmla="*/ 545 w 1014"/>
                  <a:gd name="T63" fmla="*/ 331 h 925"/>
                  <a:gd name="T64" fmla="*/ 545 w 1014"/>
                  <a:gd name="T65" fmla="*/ 416 h 925"/>
                  <a:gd name="T66" fmla="*/ 652 w 1014"/>
                  <a:gd name="T67" fmla="*/ 470 h 925"/>
                  <a:gd name="T68" fmla="*/ 692 w 1014"/>
                  <a:gd name="T69" fmla="*/ 557 h 925"/>
                  <a:gd name="T70" fmla="*/ 677 w 1014"/>
                  <a:gd name="T71" fmla="*/ 612 h 9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014" h="925">
                    <a:moveTo>
                      <a:pt x="950" y="526"/>
                    </a:moveTo>
                    <a:cubicBezTo>
                      <a:pt x="862" y="158"/>
                      <a:pt x="750" y="0"/>
                      <a:pt x="515" y="0"/>
                    </a:cubicBezTo>
                    <a:cubicBezTo>
                      <a:pt x="262" y="0"/>
                      <a:pt x="172" y="215"/>
                      <a:pt x="81" y="512"/>
                    </a:cubicBezTo>
                    <a:cubicBezTo>
                      <a:pt x="0" y="775"/>
                      <a:pt x="259" y="925"/>
                      <a:pt x="515" y="925"/>
                    </a:cubicBezTo>
                    <a:cubicBezTo>
                      <a:pt x="772" y="925"/>
                      <a:pt x="1014" y="794"/>
                      <a:pt x="950" y="526"/>
                    </a:cubicBezTo>
                    <a:close/>
                    <a:moveTo>
                      <a:pt x="677" y="612"/>
                    </a:moveTo>
                    <a:cubicBezTo>
                      <a:pt x="667" y="630"/>
                      <a:pt x="651" y="646"/>
                      <a:pt x="629" y="659"/>
                    </a:cubicBezTo>
                    <a:cubicBezTo>
                      <a:pt x="607" y="672"/>
                      <a:pt x="579" y="681"/>
                      <a:pt x="545" y="684"/>
                    </a:cubicBezTo>
                    <a:cubicBezTo>
                      <a:pt x="545" y="738"/>
                      <a:pt x="545" y="738"/>
                      <a:pt x="545" y="738"/>
                    </a:cubicBezTo>
                    <a:cubicBezTo>
                      <a:pt x="495" y="738"/>
                      <a:pt x="495" y="738"/>
                      <a:pt x="495" y="738"/>
                    </a:cubicBezTo>
                    <a:cubicBezTo>
                      <a:pt x="495" y="684"/>
                      <a:pt x="495" y="684"/>
                      <a:pt x="495" y="684"/>
                    </a:cubicBezTo>
                    <a:cubicBezTo>
                      <a:pt x="474" y="681"/>
                      <a:pt x="451" y="676"/>
                      <a:pt x="426" y="668"/>
                    </a:cubicBezTo>
                    <a:cubicBezTo>
                      <a:pt x="401" y="660"/>
                      <a:pt x="378" y="649"/>
                      <a:pt x="358" y="637"/>
                    </a:cubicBezTo>
                    <a:cubicBezTo>
                      <a:pt x="358" y="548"/>
                      <a:pt x="358" y="548"/>
                      <a:pt x="358" y="548"/>
                    </a:cubicBezTo>
                    <a:cubicBezTo>
                      <a:pt x="371" y="558"/>
                      <a:pt x="385" y="567"/>
                      <a:pt x="400" y="576"/>
                    </a:cubicBezTo>
                    <a:cubicBezTo>
                      <a:pt x="415" y="585"/>
                      <a:pt x="431" y="592"/>
                      <a:pt x="446" y="598"/>
                    </a:cubicBezTo>
                    <a:cubicBezTo>
                      <a:pt x="462" y="603"/>
                      <a:pt x="479" y="607"/>
                      <a:pt x="495" y="609"/>
                    </a:cubicBezTo>
                    <a:cubicBezTo>
                      <a:pt x="495" y="505"/>
                      <a:pt x="495" y="505"/>
                      <a:pt x="495" y="505"/>
                    </a:cubicBezTo>
                    <a:cubicBezTo>
                      <a:pt x="455" y="495"/>
                      <a:pt x="425" y="483"/>
                      <a:pt x="404" y="469"/>
                    </a:cubicBezTo>
                    <a:cubicBezTo>
                      <a:pt x="383" y="455"/>
                      <a:pt x="369" y="441"/>
                      <a:pt x="362" y="425"/>
                    </a:cubicBezTo>
                    <a:cubicBezTo>
                      <a:pt x="355" y="410"/>
                      <a:pt x="352" y="394"/>
                      <a:pt x="352" y="377"/>
                    </a:cubicBezTo>
                    <a:cubicBezTo>
                      <a:pt x="352" y="362"/>
                      <a:pt x="355" y="346"/>
                      <a:pt x="363" y="329"/>
                    </a:cubicBezTo>
                    <a:cubicBezTo>
                      <a:pt x="371" y="311"/>
                      <a:pt x="386" y="296"/>
                      <a:pt x="407" y="281"/>
                    </a:cubicBezTo>
                    <a:cubicBezTo>
                      <a:pt x="428" y="267"/>
                      <a:pt x="458" y="258"/>
                      <a:pt x="495" y="253"/>
                    </a:cubicBezTo>
                    <a:cubicBezTo>
                      <a:pt x="495" y="226"/>
                      <a:pt x="495" y="226"/>
                      <a:pt x="495" y="226"/>
                    </a:cubicBezTo>
                    <a:cubicBezTo>
                      <a:pt x="545" y="226"/>
                      <a:pt x="545" y="226"/>
                      <a:pt x="545" y="226"/>
                    </a:cubicBezTo>
                    <a:cubicBezTo>
                      <a:pt x="545" y="253"/>
                      <a:pt x="545" y="253"/>
                      <a:pt x="545" y="253"/>
                    </a:cubicBezTo>
                    <a:cubicBezTo>
                      <a:pt x="568" y="256"/>
                      <a:pt x="590" y="261"/>
                      <a:pt x="610" y="269"/>
                    </a:cubicBezTo>
                    <a:cubicBezTo>
                      <a:pt x="629" y="276"/>
                      <a:pt x="651" y="287"/>
                      <a:pt x="674" y="301"/>
                    </a:cubicBezTo>
                    <a:cubicBezTo>
                      <a:pt x="674" y="393"/>
                      <a:pt x="674" y="393"/>
                      <a:pt x="674" y="393"/>
                    </a:cubicBezTo>
                    <a:cubicBezTo>
                      <a:pt x="659" y="382"/>
                      <a:pt x="641" y="370"/>
                      <a:pt x="618" y="357"/>
                    </a:cubicBezTo>
                    <a:cubicBezTo>
                      <a:pt x="595" y="345"/>
                      <a:pt x="570" y="336"/>
                      <a:pt x="545" y="331"/>
                    </a:cubicBezTo>
                    <a:cubicBezTo>
                      <a:pt x="545" y="416"/>
                      <a:pt x="545" y="416"/>
                      <a:pt x="545" y="416"/>
                    </a:cubicBezTo>
                    <a:cubicBezTo>
                      <a:pt x="590" y="431"/>
                      <a:pt x="625" y="449"/>
                      <a:pt x="652" y="470"/>
                    </a:cubicBezTo>
                    <a:cubicBezTo>
                      <a:pt x="678" y="491"/>
                      <a:pt x="692" y="520"/>
                      <a:pt x="692" y="557"/>
                    </a:cubicBezTo>
                    <a:cubicBezTo>
                      <a:pt x="692" y="576"/>
                      <a:pt x="687" y="594"/>
                      <a:pt x="677" y="6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8" name="组合 137"/>
          <p:cNvGrpSpPr/>
          <p:nvPr/>
        </p:nvGrpSpPr>
        <p:grpSpPr>
          <a:xfrm>
            <a:off x="7307139" y="3218846"/>
            <a:ext cx="2146984" cy="1851518"/>
            <a:chOff x="7307574" y="3218846"/>
            <a:chExt cx="2147761" cy="1851518"/>
          </a:xfrm>
        </p:grpSpPr>
        <p:sp>
          <p:nvSpPr>
            <p:cNvPr id="139" name="六边形 138"/>
            <p:cNvSpPr/>
            <p:nvPr/>
          </p:nvSpPr>
          <p:spPr>
            <a:xfrm>
              <a:off x="7307574" y="3218846"/>
              <a:ext cx="2147761" cy="1851518"/>
            </a:xfrm>
            <a:prstGeom prst="hexagon">
              <a:avLst/>
            </a:prstGeom>
            <a:solidFill>
              <a:srgbClr val="FFBA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40" name="矩形 139"/>
            <p:cNvSpPr/>
            <p:nvPr/>
          </p:nvSpPr>
          <p:spPr>
            <a:xfrm>
              <a:off x="7776160" y="344844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/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添加文本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41" name="组合 140"/>
            <p:cNvGrpSpPr/>
            <p:nvPr/>
          </p:nvGrpSpPr>
          <p:grpSpPr>
            <a:xfrm>
              <a:off x="7832337" y="4069491"/>
              <a:ext cx="1116224" cy="901142"/>
              <a:chOff x="-3163872" y="-2589189"/>
              <a:chExt cx="1128703" cy="911215"/>
            </a:xfrm>
            <a:solidFill>
              <a:schemeClr val="bg1"/>
            </a:solidFill>
          </p:grpSpPr>
          <p:sp>
            <p:nvSpPr>
              <p:cNvPr id="142" name="Freeform 49"/>
              <p:cNvSpPr>
                <a:spLocks noEditPoints="1"/>
              </p:cNvSpPr>
              <p:nvPr/>
            </p:nvSpPr>
            <p:spPr bwMode="auto">
              <a:xfrm>
                <a:off x="-3163872" y="-2390755"/>
                <a:ext cx="989007" cy="712781"/>
              </a:xfrm>
              <a:custGeom>
                <a:avLst/>
                <a:gdLst>
                  <a:gd name="T0" fmla="*/ 1336 w 1340"/>
                  <a:gd name="T1" fmla="*/ 748 h 967"/>
                  <a:gd name="T2" fmla="*/ 1252 w 1340"/>
                  <a:gd name="T3" fmla="*/ 66 h 967"/>
                  <a:gd name="T4" fmla="*/ 1174 w 1340"/>
                  <a:gd name="T5" fmla="*/ 5 h 967"/>
                  <a:gd name="T6" fmla="*/ 66 w 1340"/>
                  <a:gd name="T7" fmla="*/ 141 h 967"/>
                  <a:gd name="T8" fmla="*/ 5 w 1340"/>
                  <a:gd name="T9" fmla="*/ 219 h 967"/>
                  <a:gd name="T10" fmla="*/ 88 w 1340"/>
                  <a:gd name="T11" fmla="*/ 901 h 967"/>
                  <a:gd name="T12" fmla="*/ 167 w 1340"/>
                  <a:gd name="T13" fmla="*/ 963 h 967"/>
                  <a:gd name="T14" fmla="*/ 1274 w 1340"/>
                  <a:gd name="T15" fmla="*/ 827 h 967"/>
                  <a:gd name="T16" fmla="*/ 1336 w 1340"/>
                  <a:gd name="T17" fmla="*/ 748 h 967"/>
                  <a:gd name="T18" fmla="*/ 1269 w 1340"/>
                  <a:gd name="T19" fmla="*/ 786 h 967"/>
                  <a:gd name="T20" fmla="*/ 162 w 1340"/>
                  <a:gd name="T21" fmla="*/ 922 h 967"/>
                  <a:gd name="T22" fmla="*/ 158 w 1340"/>
                  <a:gd name="T23" fmla="*/ 922 h 967"/>
                  <a:gd name="T24" fmla="*/ 129 w 1340"/>
                  <a:gd name="T25" fmla="*/ 896 h 967"/>
                  <a:gd name="T26" fmla="*/ 45 w 1340"/>
                  <a:gd name="T27" fmla="*/ 214 h 967"/>
                  <a:gd name="T28" fmla="*/ 51 w 1340"/>
                  <a:gd name="T29" fmla="*/ 192 h 967"/>
                  <a:gd name="T30" fmla="*/ 71 w 1340"/>
                  <a:gd name="T31" fmla="*/ 181 h 967"/>
                  <a:gd name="T32" fmla="*/ 1179 w 1340"/>
                  <a:gd name="T33" fmla="*/ 45 h 967"/>
                  <a:gd name="T34" fmla="*/ 1182 w 1340"/>
                  <a:gd name="T35" fmla="*/ 45 h 967"/>
                  <a:gd name="T36" fmla="*/ 1212 w 1340"/>
                  <a:gd name="T37" fmla="*/ 71 h 967"/>
                  <a:gd name="T38" fmla="*/ 1295 w 1340"/>
                  <a:gd name="T39" fmla="*/ 753 h 967"/>
                  <a:gd name="T40" fmla="*/ 1269 w 1340"/>
                  <a:gd name="T41" fmla="*/ 786 h 9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40" h="967">
                    <a:moveTo>
                      <a:pt x="1336" y="748"/>
                    </a:moveTo>
                    <a:cubicBezTo>
                      <a:pt x="1252" y="66"/>
                      <a:pt x="1252" y="66"/>
                      <a:pt x="1252" y="66"/>
                    </a:cubicBezTo>
                    <a:cubicBezTo>
                      <a:pt x="1247" y="28"/>
                      <a:pt x="1212" y="0"/>
                      <a:pt x="1174" y="5"/>
                    </a:cubicBezTo>
                    <a:cubicBezTo>
                      <a:pt x="66" y="141"/>
                      <a:pt x="66" y="141"/>
                      <a:pt x="66" y="141"/>
                    </a:cubicBezTo>
                    <a:cubicBezTo>
                      <a:pt x="28" y="145"/>
                      <a:pt x="0" y="180"/>
                      <a:pt x="5" y="219"/>
                    </a:cubicBezTo>
                    <a:cubicBezTo>
                      <a:pt x="88" y="901"/>
                      <a:pt x="88" y="901"/>
                      <a:pt x="88" y="901"/>
                    </a:cubicBezTo>
                    <a:cubicBezTo>
                      <a:pt x="93" y="940"/>
                      <a:pt x="128" y="967"/>
                      <a:pt x="167" y="963"/>
                    </a:cubicBezTo>
                    <a:cubicBezTo>
                      <a:pt x="1274" y="827"/>
                      <a:pt x="1274" y="827"/>
                      <a:pt x="1274" y="827"/>
                    </a:cubicBezTo>
                    <a:cubicBezTo>
                      <a:pt x="1313" y="822"/>
                      <a:pt x="1340" y="787"/>
                      <a:pt x="1336" y="748"/>
                    </a:cubicBezTo>
                    <a:close/>
                    <a:moveTo>
                      <a:pt x="1269" y="786"/>
                    </a:moveTo>
                    <a:cubicBezTo>
                      <a:pt x="162" y="922"/>
                      <a:pt x="162" y="922"/>
                      <a:pt x="162" y="922"/>
                    </a:cubicBezTo>
                    <a:cubicBezTo>
                      <a:pt x="161" y="922"/>
                      <a:pt x="159" y="922"/>
                      <a:pt x="158" y="922"/>
                    </a:cubicBezTo>
                    <a:cubicBezTo>
                      <a:pt x="143" y="922"/>
                      <a:pt x="131" y="911"/>
                      <a:pt x="129" y="896"/>
                    </a:cubicBezTo>
                    <a:cubicBezTo>
                      <a:pt x="45" y="214"/>
                      <a:pt x="45" y="214"/>
                      <a:pt x="45" y="214"/>
                    </a:cubicBezTo>
                    <a:cubicBezTo>
                      <a:pt x="44" y="206"/>
                      <a:pt x="46" y="199"/>
                      <a:pt x="51" y="192"/>
                    </a:cubicBezTo>
                    <a:cubicBezTo>
                      <a:pt x="56" y="186"/>
                      <a:pt x="63" y="182"/>
                      <a:pt x="71" y="181"/>
                    </a:cubicBezTo>
                    <a:cubicBezTo>
                      <a:pt x="1179" y="45"/>
                      <a:pt x="1179" y="45"/>
                      <a:pt x="1179" y="45"/>
                    </a:cubicBezTo>
                    <a:cubicBezTo>
                      <a:pt x="1180" y="45"/>
                      <a:pt x="1181" y="45"/>
                      <a:pt x="1182" y="45"/>
                    </a:cubicBezTo>
                    <a:cubicBezTo>
                      <a:pt x="1197" y="45"/>
                      <a:pt x="1210" y="56"/>
                      <a:pt x="1212" y="71"/>
                    </a:cubicBezTo>
                    <a:cubicBezTo>
                      <a:pt x="1295" y="753"/>
                      <a:pt x="1295" y="753"/>
                      <a:pt x="1295" y="753"/>
                    </a:cubicBezTo>
                    <a:cubicBezTo>
                      <a:pt x="1297" y="770"/>
                      <a:pt x="1286" y="784"/>
                      <a:pt x="1269" y="78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3" name="Freeform 50"/>
              <p:cNvSpPr>
                <a:spLocks noEditPoints="1"/>
              </p:cNvSpPr>
              <p:nvPr/>
            </p:nvSpPr>
            <p:spPr bwMode="auto">
              <a:xfrm>
                <a:off x="-3068624" y="-2190730"/>
                <a:ext cx="246062" cy="234947"/>
              </a:xfrm>
              <a:custGeom>
                <a:avLst/>
                <a:gdLst>
                  <a:gd name="T0" fmla="*/ 314 w 334"/>
                  <a:gd name="T1" fmla="*/ 63 h 318"/>
                  <a:gd name="T2" fmla="*/ 240 w 334"/>
                  <a:gd name="T3" fmla="*/ 0 h 318"/>
                  <a:gd name="T4" fmla="*/ 230 w 334"/>
                  <a:gd name="T5" fmla="*/ 0 h 318"/>
                  <a:gd name="T6" fmla="*/ 68 w 334"/>
                  <a:gd name="T7" fmla="*/ 20 h 318"/>
                  <a:gd name="T8" fmla="*/ 19 w 334"/>
                  <a:gd name="T9" fmla="*/ 46 h 318"/>
                  <a:gd name="T10" fmla="*/ 1 w 334"/>
                  <a:gd name="T11" fmla="*/ 99 h 318"/>
                  <a:gd name="T12" fmla="*/ 1 w 334"/>
                  <a:gd name="T13" fmla="*/ 99 h 318"/>
                  <a:gd name="T14" fmla="*/ 13 w 334"/>
                  <a:gd name="T15" fmla="*/ 198 h 318"/>
                  <a:gd name="T16" fmla="*/ 21 w 334"/>
                  <a:gd name="T17" fmla="*/ 261 h 318"/>
                  <a:gd name="T18" fmla="*/ 22 w 334"/>
                  <a:gd name="T19" fmla="*/ 261 h 318"/>
                  <a:gd name="T20" fmla="*/ 95 w 334"/>
                  <a:gd name="T21" fmla="*/ 318 h 318"/>
                  <a:gd name="T22" fmla="*/ 105 w 334"/>
                  <a:gd name="T23" fmla="*/ 317 h 318"/>
                  <a:gd name="T24" fmla="*/ 267 w 334"/>
                  <a:gd name="T25" fmla="*/ 298 h 318"/>
                  <a:gd name="T26" fmla="*/ 316 w 334"/>
                  <a:gd name="T27" fmla="*/ 271 h 318"/>
                  <a:gd name="T28" fmla="*/ 334 w 334"/>
                  <a:gd name="T29" fmla="*/ 223 h 318"/>
                  <a:gd name="T30" fmla="*/ 334 w 334"/>
                  <a:gd name="T31" fmla="*/ 223 h 318"/>
                  <a:gd name="T32" fmla="*/ 326 w 334"/>
                  <a:gd name="T33" fmla="*/ 159 h 318"/>
                  <a:gd name="T34" fmla="*/ 314 w 334"/>
                  <a:gd name="T35" fmla="*/ 63 h 318"/>
                  <a:gd name="T36" fmla="*/ 289 w 334"/>
                  <a:gd name="T37" fmla="*/ 187 h 318"/>
                  <a:gd name="T38" fmla="*/ 223 w 334"/>
                  <a:gd name="T39" fmla="*/ 195 h 318"/>
                  <a:gd name="T40" fmla="*/ 217 w 334"/>
                  <a:gd name="T41" fmla="*/ 149 h 318"/>
                  <a:gd name="T42" fmla="*/ 283 w 334"/>
                  <a:gd name="T43" fmla="*/ 141 h 318"/>
                  <a:gd name="T44" fmla="*/ 289 w 334"/>
                  <a:gd name="T45" fmla="*/ 187 h 318"/>
                  <a:gd name="T46" fmla="*/ 235 w 334"/>
                  <a:gd name="T47" fmla="*/ 41 h 318"/>
                  <a:gd name="T48" fmla="*/ 274 w 334"/>
                  <a:gd name="T49" fmla="*/ 68 h 318"/>
                  <a:gd name="T50" fmla="*/ 281 w 334"/>
                  <a:gd name="T51" fmla="*/ 124 h 318"/>
                  <a:gd name="T52" fmla="*/ 215 w 334"/>
                  <a:gd name="T53" fmla="*/ 132 h 318"/>
                  <a:gd name="T54" fmla="*/ 204 w 334"/>
                  <a:gd name="T55" fmla="*/ 44 h 318"/>
                  <a:gd name="T56" fmla="*/ 235 w 334"/>
                  <a:gd name="T57" fmla="*/ 41 h 318"/>
                  <a:gd name="T58" fmla="*/ 187 w 334"/>
                  <a:gd name="T59" fmla="*/ 47 h 318"/>
                  <a:gd name="T60" fmla="*/ 198 w 334"/>
                  <a:gd name="T61" fmla="*/ 134 h 318"/>
                  <a:gd name="T62" fmla="*/ 200 w 334"/>
                  <a:gd name="T63" fmla="*/ 152 h 318"/>
                  <a:gd name="T64" fmla="*/ 205 w 334"/>
                  <a:gd name="T65" fmla="*/ 197 h 318"/>
                  <a:gd name="T66" fmla="*/ 135 w 334"/>
                  <a:gd name="T67" fmla="*/ 206 h 318"/>
                  <a:gd name="T68" fmla="*/ 117 w 334"/>
                  <a:gd name="T69" fmla="*/ 55 h 318"/>
                  <a:gd name="T70" fmla="*/ 187 w 334"/>
                  <a:gd name="T71" fmla="*/ 47 h 318"/>
                  <a:gd name="T72" fmla="*/ 42 w 334"/>
                  <a:gd name="T73" fmla="*/ 97 h 318"/>
                  <a:gd name="T74" fmla="*/ 73 w 334"/>
                  <a:gd name="T75" fmla="*/ 60 h 318"/>
                  <a:gd name="T76" fmla="*/ 100 w 334"/>
                  <a:gd name="T77" fmla="*/ 57 h 318"/>
                  <a:gd name="T78" fmla="*/ 106 w 334"/>
                  <a:gd name="T79" fmla="*/ 110 h 318"/>
                  <a:gd name="T80" fmla="*/ 45 w 334"/>
                  <a:gd name="T81" fmla="*/ 117 h 318"/>
                  <a:gd name="T82" fmla="*/ 42 w 334"/>
                  <a:gd name="T83" fmla="*/ 97 h 318"/>
                  <a:gd name="T84" fmla="*/ 47 w 334"/>
                  <a:gd name="T85" fmla="*/ 135 h 318"/>
                  <a:gd name="T86" fmla="*/ 108 w 334"/>
                  <a:gd name="T87" fmla="*/ 127 h 318"/>
                  <a:gd name="T88" fmla="*/ 118 w 334"/>
                  <a:gd name="T89" fmla="*/ 208 h 318"/>
                  <a:gd name="T90" fmla="*/ 57 w 334"/>
                  <a:gd name="T91" fmla="*/ 216 h 318"/>
                  <a:gd name="T92" fmla="*/ 47 w 334"/>
                  <a:gd name="T93" fmla="*/ 135 h 318"/>
                  <a:gd name="T94" fmla="*/ 262 w 334"/>
                  <a:gd name="T95" fmla="*/ 257 h 318"/>
                  <a:gd name="T96" fmla="*/ 100 w 334"/>
                  <a:gd name="T97" fmla="*/ 277 h 318"/>
                  <a:gd name="T98" fmla="*/ 61 w 334"/>
                  <a:gd name="T99" fmla="*/ 249 h 318"/>
                  <a:gd name="T100" fmla="*/ 59 w 334"/>
                  <a:gd name="T101" fmla="*/ 233 h 318"/>
                  <a:gd name="T102" fmla="*/ 291 w 334"/>
                  <a:gd name="T103" fmla="*/ 205 h 318"/>
                  <a:gd name="T104" fmla="*/ 293 w 334"/>
                  <a:gd name="T105" fmla="*/ 221 h 318"/>
                  <a:gd name="T106" fmla="*/ 262 w 334"/>
                  <a:gd name="T107" fmla="*/ 257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4" h="318">
                    <a:moveTo>
                      <a:pt x="314" y="63"/>
                    </a:moveTo>
                    <a:cubicBezTo>
                      <a:pt x="310" y="27"/>
                      <a:pt x="278" y="0"/>
                      <a:pt x="240" y="0"/>
                    </a:cubicBezTo>
                    <a:cubicBezTo>
                      <a:pt x="237" y="0"/>
                      <a:pt x="233" y="0"/>
                      <a:pt x="230" y="0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49" y="22"/>
                      <a:pt x="31" y="32"/>
                      <a:pt x="19" y="46"/>
                    </a:cubicBezTo>
                    <a:cubicBezTo>
                      <a:pt x="6" y="61"/>
                      <a:pt x="0" y="80"/>
                      <a:pt x="1" y="99"/>
                    </a:cubicBezTo>
                    <a:cubicBezTo>
                      <a:pt x="1" y="99"/>
                      <a:pt x="1" y="99"/>
                      <a:pt x="1" y="99"/>
                    </a:cubicBezTo>
                    <a:cubicBezTo>
                      <a:pt x="13" y="198"/>
                      <a:pt x="13" y="198"/>
                      <a:pt x="13" y="198"/>
                    </a:cubicBezTo>
                    <a:cubicBezTo>
                      <a:pt x="21" y="261"/>
                      <a:pt x="21" y="261"/>
                      <a:pt x="21" y="261"/>
                    </a:cubicBezTo>
                    <a:cubicBezTo>
                      <a:pt x="22" y="261"/>
                      <a:pt x="22" y="261"/>
                      <a:pt x="22" y="261"/>
                    </a:cubicBezTo>
                    <a:cubicBezTo>
                      <a:pt x="29" y="294"/>
                      <a:pt x="59" y="318"/>
                      <a:pt x="95" y="318"/>
                    </a:cubicBezTo>
                    <a:cubicBezTo>
                      <a:pt x="98" y="318"/>
                      <a:pt x="102" y="318"/>
                      <a:pt x="105" y="317"/>
                    </a:cubicBezTo>
                    <a:cubicBezTo>
                      <a:pt x="267" y="298"/>
                      <a:pt x="267" y="298"/>
                      <a:pt x="267" y="298"/>
                    </a:cubicBezTo>
                    <a:cubicBezTo>
                      <a:pt x="286" y="295"/>
                      <a:pt x="304" y="286"/>
                      <a:pt x="316" y="271"/>
                    </a:cubicBezTo>
                    <a:cubicBezTo>
                      <a:pt x="328" y="258"/>
                      <a:pt x="334" y="240"/>
                      <a:pt x="334" y="223"/>
                    </a:cubicBezTo>
                    <a:cubicBezTo>
                      <a:pt x="334" y="223"/>
                      <a:pt x="334" y="223"/>
                      <a:pt x="334" y="223"/>
                    </a:cubicBezTo>
                    <a:cubicBezTo>
                      <a:pt x="326" y="159"/>
                      <a:pt x="326" y="159"/>
                      <a:pt x="326" y="159"/>
                    </a:cubicBezTo>
                    <a:lnTo>
                      <a:pt x="314" y="63"/>
                    </a:lnTo>
                    <a:close/>
                    <a:moveTo>
                      <a:pt x="289" y="187"/>
                    </a:moveTo>
                    <a:cubicBezTo>
                      <a:pt x="223" y="195"/>
                      <a:pt x="223" y="195"/>
                      <a:pt x="223" y="195"/>
                    </a:cubicBezTo>
                    <a:cubicBezTo>
                      <a:pt x="217" y="149"/>
                      <a:pt x="217" y="149"/>
                      <a:pt x="217" y="149"/>
                    </a:cubicBezTo>
                    <a:cubicBezTo>
                      <a:pt x="283" y="141"/>
                      <a:pt x="283" y="141"/>
                      <a:pt x="283" y="141"/>
                    </a:cubicBezTo>
                    <a:lnTo>
                      <a:pt x="289" y="187"/>
                    </a:lnTo>
                    <a:close/>
                    <a:moveTo>
                      <a:pt x="235" y="41"/>
                    </a:moveTo>
                    <a:cubicBezTo>
                      <a:pt x="254" y="38"/>
                      <a:pt x="272" y="51"/>
                      <a:pt x="274" y="68"/>
                    </a:cubicBezTo>
                    <a:cubicBezTo>
                      <a:pt x="281" y="124"/>
                      <a:pt x="281" y="124"/>
                      <a:pt x="281" y="124"/>
                    </a:cubicBezTo>
                    <a:cubicBezTo>
                      <a:pt x="215" y="132"/>
                      <a:pt x="215" y="132"/>
                      <a:pt x="215" y="132"/>
                    </a:cubicBezTo>
                    <a:cubicBezTo>
                      <a:pt x="204" y="44"/>
                      <a:pt x="204" y="44"/>
                      <a:pt x="204" y="44"/>
                    </a:cubicBezTo>
                    <a:lnTo>
                      <a:pt x="235" y="41"/>
                    </a:lnTo>
                    <a:close/>
                    <a:moveTo>
                      <a:pt x="187" y="47"/>
                    </a:moveTo>
                    <a:cubicBezTo>
                      <a:pt x="198" y="134"/>
                      <a:pt x="198" y="134"/>
                      <a:pt x="198" y="134"/>
                    </a:cubicBezTo>
                    <a:cubicBezTo>
                      <a:pt x="200" y="152"/>
                      <a:pt x="200" y="152"/>
                      <a:pt x="200" y="152"/>
                    </a:cubicBezTo>
                    <a:cubicBezTo>
                      <a:pt x="205" y="197"/>
                      <a:pt x="205" y="197"/>
                      <a:pt x="205" y="197"/>
                    </a:cubicBezTo>
                    <a:cubicBezTo>
                      <a:pt x="135" y="206"/>
                      <a:pt x="135" y="206"/>
                      <a:pt x="135" y="206"/>
                    </a:cubicBezTo>
                    <a:cubicBezTo>
                      <a:pt x="117" y="55"/>
                      <a:pt x="117" y="55"/>
                      <a:pt x="117" y="55"/>
                    </a:cubicBezTo>
                    <a:lnTo>
                      <a:pt x="187" y="47"/>
                    </a:lnTo>
                    <a:close/>
                    <a:moveTo>
                      <a:pt x="42" y="97"/>
                    </a:moveTo>
                    <a:cubicBezTo>
                      <a:pt x="40" y="79"/>
                      <a:pt x="54" y="63"/>
                      <a:pt x="73" y="60"/>
                    </a:cubicBezTo>
                    <a:cubicBezTo>
                      <a:pt x="100" y="57"/>
                      <a:pt x="100" y="57"/>
                      <a:pt x="100" y="57"/>
                    </a:cubicBezTo>
                    <a:cubicBezTo>
                      <a:pt x="106" y="110"/>
                      <a:pt x="106" y="110"/>
                      <a:pt x="106" y="110"/>
                    </a:cubicBezTo>
                    <a:cubicBezTo>
                      <a:pt x="45" y="117"/>
                      <a:pt x="45" y="117"/>
                      <a:pt x="45" y="117"/>
                    </a:cubicBezTo>
                    <a:lnTo>
                      <a:pt x="42" y="97"/>
                    </a:lnTo>
                    <a:close/>
                    <a:moveTo>
                      <a:pt x="47" y="135"/>
                    </a:moveTo>
                    <a:cubicBezTo>
                      <a:pt x="108" y="127"/>
                      <a:pt x="108" y="127"/>
                      <a:pt x="108" y="127"/>
                    </a:cubicBezTo>
                    <a:cubicBezTo>
                      <a:pt x="118" y="208"/>
                      <a:pt x="118" y="208"/>
                      <a:pt x="118" y="208"/>
                    </a:cubicBezTo>
                    <a:cubicBezTo>
                      <a:pt x="57" y="216"/>
                      <a:pt x="57" y="216"/>
                      <a:pt x="57" y="216"/>
                    </a:cubicBezTo>
                    <a:lnTo>
                      <a:pt x="47" y="135"/>
                    </a:lnTo>
                    <a:close/>
                    <a:moveTo>
                      <a:pt x="262" y="257"/>
                    </a:moveTo>
                    <a:cubicBezTo>
                      <a:pt x="100" y="277"/>
                      <a:pt x="100" y="277"/>
                      <a:pt x="100" y="277"/>
                    </a:cubicBezTo>
                    <a:cubicBezTo>
                      <a:pt x="80" y="279"/>
                      <a:pt x="63" y="267"/>
                      <a:pt x="61" y="249"/>
                    </a:cubicBezTo>
                    <a:cubicBezTo>
                      <a:pt x="59" y="233"/>
                      <a:pt x="59" y="233"/>
                      <a:pt x="59" y="233"/>
                    </a:cubicBezTo>
                    <a:cubicBezTo>
                      <a:pt x="291" y="205"/>
                      <a:pt x="291" y="205"/>
                      <a:pt x="291" y="205"/>
                    </a:cubicBezTo>
                    <a:cubicBezTo>
                      <a:pt x="293" y="221"/>
                      <a:pt x="293" y="221"/>
                      <a:pt x="293" y="221"/>
                    </a:cubicBezTo>
                    <a:cubicBezTo>
                      <a:pt x="295" y="238"/>
                      <a:pt x="281" y="255"/>
                      <a:pt x="262" y="25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4" name="Freeform 51"/>
              <p:cNvSpPr>
                <a:spLocks noEditPoints="1"/>
              </p:cNvSpPr>
              <p:nvPr/>
            </p:nvSpPr>
            <p:spPr bwMode="auto">
              <a:xfrm>
                <a:off x="-2986079" y="-2589189"/>
                <a:ext cx="950910" cy="719131"/>
              </a:xfrm>
              <a:custGeom>
                <a:avLst/>
                <a:gdLst>
                  <a:gd name="T0" fmla="*/ 1282 w 1288"/>
                  <a:gd name="T1" fmla="*/ 232 h 974"/>
                  <a:gd name="T2" fmla="*/ 1222 w 1288"/>
                  <a:gd name="T3" fmla="*/ 153 h 974"/>
                  <a:gd name="T4" fmla="*/ 116 w 1288"/>
                  <a:gd name="T5" fmla="*/ 5 h 974"/>
                  <a:gd name="T6" fmla="*/ 37 w 1288"/>
                  <a:gd name="T7" fmla="*/ 66 h 974"/>
                  <a:gd name="T8" fmla="*/ 0 w 1288"/>
                  <a:gd name="T9" fmla="*/ 342 h 974"/>
                  <a:gd name="T10" fmla="*/ 151 w 1288"/>
                  <a:gd name="T11" fmla="*/ 323 h 974"/>
                  <a:gd name="T12" fmla="*/ 155 w 1288"/>
                  <a:gd name="T13" fmla="*/ 290 h 974"/>
                  <a:gd name="T14" fmla="*/ 216 w 1288"/>
                  <a:gd name="T15" fmla="*/ 299 h 974"/>
                  <a:gd name="T16" fmla="*/ 214 w 1288"/>
                  <a:gd name="T17" fmla="*/ 316 h 974"/>
                  <a:gd name="T18" fmla="*/ 232 w 1288"/>
                  <a:gd name="T19" fmla="*/ 313 h 974"/>
                  <a:gd name="T20" fmla="*/ 243 w 1288"/>
                  <a:gd name="T21" fmla="*/ 231 h 974"/>
                  <a:gd name="T22" fmla="*/ 313 w 1288"/>
                  <a:gd name="T23" fmla="*/ 240 h 974"/>
                  <a:gd name="T24" fmla="*/ 304 w 1288"/>
                  <a:gd name="T25" fmla="*/ 305 h 974"/>
                  <a:gd name="T26" fmla="*/ 322 w 1288"/>
                  <a:gd name="T27" fmla="*/ 302 h 974"/>
                  <a:gd name="T28" fmla="*/ 330 w 1288"/>
                  <a:gd name="T29" fmla="*/ 243 h 974"/>
                  <a:gd name="T30" fmla="*/ 361 w 1288"/>
                  <a:gd name="T31" fmla="*/ 247 h 974"/>
                  <a:gd name="T32" fmla="*/ 392 w 1288"/>
                  <a:gd name="T33" fmla="*/ 284 h 974"/>
                  <a:gd name="T34" fmla="*/ 390 w 1288"/>
                  <a:gd name="T35" fmla="*/ 294 h 974"/>
                  <a:gd name="T36" fmla="*/ 967 w 1288"/>
                  <a:gd name="T37" fmla="*/ 223 h 974"/>
                  <a:gd name="T38" fmla="*/ 1046 w 1288"/>
                  <a:gd name="T39" fmla="*/ 285 h 974"/>
                  <a:gd name="T40" fmla="*/ 1129 w 1288"/>
                  <a:gd name="T41" fmla="*/ 967 h 974"/>
                  <a:gd name="T42" fmla="*/ 1129 w 1288"/>
                  <a:gd name="T43" fmla="*/ 974 h 974"/>
                  <a:gd name="T44" fmla="*/ 1192 w 1288"/>
                  <a:gd name="T45" fmla="*/ 913 h 974"/>
                  <a:gd name="T46" fmla="*/ 1282 w 1288"/>
                  <a:gd name="T47" fmla="*/ 232 h 974"/>
                  <a:gd name="T48" fmla="*/ 157 w 1288"/>
                  <a:gd name="T49" fmla="*/ 273 h 974"/>
                  <a:gd name="T50" fmla="*/ 160 w 1288"/>
                  <a:gd name="T51" fmla="*/ 253 h 974"/>
                  <a:gd name="T52" fmla="*/ 199 w 1288"/>
                  <a:gd name="T53" fmla="*/ 225 h 974"/>
                  <a:gd name="T54" fmla="*/ 226 w 1288"/>
                  <a:gd name="T55" fmla="*/ 229 h 974"/>
                  <a:gd name="T56" fmla="*/ 219 w 1288"/>
                  <a:gd name="T57" fmla="*/ 281 h 974"/>
                  <a:gd name="T58" fmla="*/ 157 w 1288"/>
                  <a:gd name="T59" fmla="*/ 273 h 9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88" h="974">
                    <a:moveTo>
                      <a:pt x="1282" y="232"/>
                    </a:moveTo>
                    <a:cubicBezTo>
                      <a:pt x="1288" y="193"/>
                      <a:pt x="1261" y="158"/>
                      <a:pt x="1222" y="153"/>
                    </a:cubicBezTo>
                    <a:cubicBezTo>
                      <a:pt x="116" y="5"/>
                      <a:pt x="116" y="5"/>
                      <a:pt x="116" y="5"/>
                    </a:cubicBezTo>
                    <a:cubicBezTo>
                      <a:pt x="77" y="0"/>
                      <a:pt x="42" y="27"/>
                      <a:pt x="37" y="66"/>
                    </a:cubicBezTo>
                    <a:cubicBezTo>
                      <a:pt x="0" y="342"/>
                      <a:pt x="0" y="342"/>
                      <a:pt x="0" y="342"/>
                    </a:cubicBezTo>
                    <a:cubicBezTo>
                      <a:pt x="151" y="323"/>
                      <a:pt x="151" y="323"/>
                      <a:pt x="151" y="323"/>
                    </a:cubicBezTo>
                    <a:cubicBezTo>
                      <a:pt x="155" y="290"/>
                      <a:pt x="155" y="290"/>
                      <a:pt x="155" y="290"/>
                    </a:cubicBezTo>
                    <a:cubicBezTo>
                      <a:pt x="216" y="299"/>
                      <a:pt x="216" y="299"/>
                      <a:pt x="216" y="299"/>
                    </a:cubicBezTo>
                    <a:cubicBezTo>
                      <a:pt x="214" y="316"/>
                      <a:pt x="214" y="316"/>
                      <a:pt x="214" y="316"/>
                    </a:cubicBezTo>
                    <a:cubicBezTo>
                      <a:pt x="232" y="313"/>
                      <a:pt x="232" y="313"/>
                      <a:pt x="232" y="313"/>
                    </a:cubicBezTo>
                    <a:cubicBezTo>
                      <a:pt x="243" y="231"/>
                      <a:pt x="243" y="231"/>
                      <a:pt x="243" y="231"/>
                    </a:cubicBezTo>
                    <a:cubicBezTo>
                      <a:pt x="313" y="240"/>
                      <a:pt x="313" y="240"/>
                      <a:pt x="313" y="240"/>
                    </a:cubicBezTo>
                    <a:cubicBezTo>
                      <a:pt x="304" y="305"/>
                      <a:pt x="304" y="305"/>
                      <a:pt x="304" y="305"/>
                    </a:cubicBezTo>
                    <a:cubicBezTo>
                      <a:pt x="322" y="302"/>
                      <a:pt x="322" y="302"/>
                      <a:pt x="322" y="302"/>
                    </a:cubicBezTo>
                    <a:cubicBezTo>
                      <a:pt x="330" y="243"/>
                      <a:pt x="330" y="243"/>
                      <a:pt x="330" y="243"/>
                    </a:cubicBezTo>
                    <a:cubicBezTo>
                      <a:pt x="361" y="247"/>
                      <a:pt x="361" y="247"/>
                      <a:pt x="361" y="247"/>
                    </a:cubicBezTo>
                    <a:cubicBezTo>
                      <a:pt x="380" y="249"/>
                      <a:pt x="394" y="266"/>
                      <a:pt x="392" y="284"/>
                    </a:cubicBezTo>
                    <a:cubicBezTo>
                      <a:pt x="390" y="294"/>
                      <a:pt x="390" y="294"/>
                      <a:pt x="390" y="294"/>
                    </a:cubicBezTo>
                    <a:cubicBezTo>
                      <a:pt x="967" y="223"/>
                      <a:pt x="967" y="223"/>
                      <a:pt x="967" y="223"/>
                    </a:cubicBezTo>
                    <a:cubicBezTo>
                      <a:pt x="1006" y="219"/>
                      <a:pt x="1041" y="246"/>
                      <a:pt x="1046" y="285"/>
                    </a:cubicBezTo>
                    <a:cubicBezTo>
                      <a:pt x="1129" y="967"/>
                      <a:pt x="1129" y="967"/>
                      <a:pt x="1129" y="967"/>
                    </a:cubicBezTo>
                    <a:cubicBezTo>
                      <a:pt x="1129" y="969"/>
                      <a:pt x="1129" y="972"/>
                      <a:pt x="1129" y="974"/>
                    </a:cubicBezTo>
                    <a:cubicBezTo>
                      <a:pt x="1161" y="970"/>
                      <a:pt x="1187" y="946"/>
                      <a:pt x="1192" y="913"/>
                    </a:cubicBezTo>
                    <a:lnTo>
                      <a:pt x="1282" y="232"/>
                    </a:lnTo>
                    <a:close/>
                    <a:moveTo>
                      <a:pt x="157" y="273"/>
                    </a:moveTo>
                    <a:cubicBezTo>
                      <a:pt x="160" y="253"/>
                      <a:pt x="160" y="253"/>
                      <a:pt x="160" y="253"/>
                    </a:cubicBezTo>
                    <a:cubicBezTo>
                      <a:pt x="163" y="235"/>
                      <a:pt x="180" y="223"/>
                      <a:pt x="199" y="225"/>
                    </a:cubicBezTo>
                    <a:cubicBezTo>
                      <a:pt x="226" y="229"/>
                      <a:pt x="226" y="229"/>
                      <a:pt x="226" y="229"/>
                    </a:cubicBezTo>
                    <a:cubicBezTo>
                      <a:pt x="219" y="281"/>
                      <a:pt x="219" y="281"/>
                      <a:pt x="219" y="281"/>
                    </a:cubicBezTo>
                    <a:lnTo>
                      <a:pt x="157" y="2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5" name="Freeform 52"/>
              <p:cNvSpPr/>
              <p:nvPr/>
            </p:nvSpPr>
            <p:spPr bwMode="auto">
              <a:xfrm>
                <a:off x="-2998778" y="-1912921"/>
                <a:ext cx="142873" cy="41274"/>
              </a:xfrm>
              <a:custGeom>
                <a:avLst/>
                <a:gdLst>
                  <a:gd name="T0" fmla="*/ 192 w 193"/>
                  <a:gd name="T1" fmla="*/ 22 h 56"/>
                  <a:gd name="T2" fmla="*/ 179 w 193"/>
                  <a:gd name="T3" fmla="*/ 36 h 56"/>
                  <a:gd name="T4" fmla="*/ 18 w 193"/>
                  <a:gd name="T5" fmla="*/ 55 h 56"/>
                  <a:gd name="T6" fmla="*/ 2 w 193"/>
                  <a:gd name="T7" fmla="*/ 45 h 56"/>
                  <a:gd name="T8" fmla="*/ 1 w 193"/>
                  <a:gd name="T9" fmla="*/ 35 h 56"/>
                  <a:gd name="T10" fmla="*/ 14 w 193"/>
                  <a:gd name="T11" fmla="*/ 21 h 56"/>
                  <a:gd name="T12" fmla="*/ 174 w 193"/>
                  <a:gd name="T13" fmla="*/ 1 h 56"/>
                  <a:gd name="T14" fmla="*/ 191 w 193"/>
                  <a:gd name="T15" fmla="*/ 12 h 56"/>
                  <a:gd name="T16" fmla="*/ 192 w 193"/>
                  <a:gd name="T17" fmla="*/ 2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56">
                    <a:moveTo>
                      <a:pt x="192" y="22"/>
                    </a:moveTo>
                    <a:cubicBezTo>
                      <a:pt x="193" y="28"/>
                      <a:pt x="187" y="35"/>
                      <a:pt x="179" y="36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0" y="56"/>
                      <a:pt x="3" y="52"/>
                      <a:pt x="2" y="4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8"/>
                      <a:pt x="6" y="22"/>
                      <a:pt x="14" y="21"/>
                    </a:cubicBezTo>
                    <a:cubicBezTo>
                      <a:pt x="174" y="1"/>
                      <a:pt x="174" y="1"/>
                      <a:pt x="174" y="1"/>
                    </a:cubicBezTo>
                    <a:cubicBezTo>
                      <a:pt x="182" y="0"/>
                      <a:pt x="190" y="5"/>
                      <a:pt x="191" y="12"/>
                    </a:cubicBezTo>
                    <a:lnTo>
                      <a:pt x="19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6" name="Freeform 53"/>
              <p:cNvSpPr/>
              <p:nvPr/>
            </p:nvSpPr>
            <p:spPr bwMode="auto">
              <a:xfrm>
                <a:off x="-2811454" y="-1935146"/>
                <a:ext cx="142873" cy="41274"/>
              </a:xfrm>
              <a:custGeom>
                <a:avLst/>
                <a:gdLst>
                  <a:gd name="T0" fmla="*/ 192 w 193"/>
                  <a:gd name="T1" fmla="*/ 22 h 56"/>
                  <a:gd name="T2" fmla="*/ 179 w 193"/>
                  <a:gd name="T3" fmla="*/ 36 h 56"/>
                  <a:gd name="T4" fmla="*/ 19 w 193"/>
                  <a:gd name="T5" fmla="*/ 55 h 56"/>
                  <a:gd name="T6" fmla="*/ 3 w 193"/>
                  <a:gd name="T7" fmla="*/ 45 h 56"/>
                  <a:gd name="T8" fmla="*/ 1 w 193"/>
                  <a:gd name="T9" fmla="*/ 35 h 56"/>
                  <a:gd name="T10" fmla="*/ 15 w 193"/>
                  <a:gd name="T11" fmla="*/ 21 h 56"/>
                  <a:gd name="T12" fmla="*/ 175 w 193"/>
                  <a:gd name="T13" fmla="*/ 1 h 56"/>
                  <a:gd name="T14" fmla="*/ 191 w 193"/>
                  <a:gd name="T15" fmla="*/ 12 h 56"/>
                  <a:gd name="T16" fmla="*/ 192 w 193"/>
                  <a:gd name="T17" fmla="*/ 2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56">
                    <a:moveTo>
                      <a:pt x="192" y="22"/>
                    </a:moveTo>
                    <a:cubicBezTo>
                      <a:pt x="193" y="28"/>
                      <a:pt x="187" y="35"/>
                      <a:pt x="179" y="36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1" y="56"/>
                      <a:pt x="3" y="52"/>
                      <a:pt x="3" y="4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8"/>
                      <a:pt x="6" y="22"/>
                      <a:pt x="15" y="21"/>
                    </a:cubicBezTo>
                    <a:cubicBezTo>
                      <a:pt x="175" y="1"/>
                      <a:pt x="175" y="1"/>
                      <a:pt x="175" y="1"/>
                    </a:cubicBezTo>
                    <a:cubicBezTo>
                      <a:pt x="183" y="0"/>
                      <a:pt x="190" y="5"/>
                      <a:pt x="191" y="12"/>
                    </a:cubicBezTo>
                    <a:lnTo>
                      <a:pt x="19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7" name="Freeform 54"/>
              <p:cNvSpPr/>
              <p:nvPr/>
            </p:nvSpPr>
            <p:spPr bwMode="auto">
              <a:xfrm>
                <a:off x="-2624130" y="-1958960"/>
                <a:ext cx="142873" cy="41274"/>
              </a:xfrm>
              <a:custGeom>
                <a:avLst/>
                <a:gdLst>
                  <a:gd name="T0" fmla="*/ 192 w 193"/>
                  <a:gd name="T1" fmla="*/ 22 h 56"/>
                  <a:gd name="T2" fmla="*/ 179 w 193"/>
                  <a:gd name="T3" fmla="*/ 35 h 56"/>
                  <a:gd name="T4" fmla="*/ 18 w 193"/>
                  <a:gd name="T5" fmla="*/ 55 h 56"/>
                  <a:gd name="T6" fmla="*/ 2 w 193"/>
                  <a:gd name="T7" fmla="*/ 45 h 56"/>
                  <a:gd name="T8" fmla="*/ 1 w 193"/>
                  <a:gd name="T9" fmla="*/ 35 h 56"/>
                  <a:gd name="T10" fmla="*/ 14 w 193"/>
                  <a:gd name="T11" fmla="*/ 21 h 56"/>
                  <a:gd name="T12" fmla="*/ 175 w 193"/>
                  <a:gd name="T13" fmla="*/ 1 h 56"/>
                  <a:gd name="T14" fmla="*/ 191 w 193"/>
                  <a:gd name="T15" fmla="*/ 11 h 56"/>
                  <a:gd name="T16" fmla="*/ 192 w 193"/>
                  <a:gd name="T17" fmla="*/ 2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3" h="56">
                    <a:moveTo>
                      <a:pt x="192" y="22"/>
                    </a:moveTo>
                    <a:cubicBezTo>
                      <a:pt x="193" y="28"/>
                      <a:pt x="187" y="34"/>
                      <a:pt x="179" y="3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0" y="56"/>
                      <a:pt x="3" y="52"/>
                      <a:pt x="2" y="4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8"/>
                      <a:pt x="6" y="22"/>
                      <a:pt x="14" y="21"/>
                    </a:cubicBezTo>
                    <a:cubicBezTo>
                      <a:pt x="175" y="1"/>
                      <a:pt x="175" y="1"/>
                      <a:pt x="175" y="1"/>
                    </a:cubicBezTo>
                    <a:cubicBezTo>
                      <a:pt x="183" y="0"/>
                      <a:pt x="190" y="5"/>
                      <a:pt x="191" y="11"/>
                    </a:cubicBezTo>
                    <a:lnTo>
                      <a:pt x="192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8" name="Freeform 55"/>
              <p:cNvSpPr/>
              <p:nvPr/>
            </p:nvSpPr>
            <p:spPr bwMode="auto">
              <a:xfrm>
                <a:off x="-2436803" y="-1981182"/>
                <a:ext cx="141288" cy="41274"/>
              </a:xfrm>
              <a:custGeom>
                <a:avLst/>
                <a:gdLst>
                  <a:gd name="T0" fmla="*/ 192 w 192"/>
                  <a:gd name="T1" fmla="*/ 21 h 56"/>
                  <a:gd name="T2" fmla="*/ 178 w 192"/>
                  <a:gd name="T3" fmla="*/ 35 h 56"/>
                  <a:gd name="T4" fmla="*/ 18 w 192"/>
                  <a:gd name="T5" fmla="*/ 55 h 56"/>
                  <a:gd name="T6" fmla="*/ 2 w 192"/>
                  <a:gd name="T7" fmla="*/ 45 h 56"/>
                  <a:gd name="T8" fmla="*/ 1 w 192"/>
                  <a:gd name="T9" fmla="*/ 35 h 56"/>
                  <a:gd name="T10" fmla="*/ 14 w 192"/>
                  <a:gd name="T11" fmla="*/ 21 h 56"/>
                  <a:gd name="T12" fmla="*/ 174 w 192"/>
                  <a:gd name="T13" fmla="*/ 1 h 56"/>
                  <a:gd name="T14" fmla="*/ 190 w 192"/>
                  <a:gd name="T15" fmla="*/ 11 h 56"/>
                  <a:gd name="T16" fmla="*/ 192 w 192"/>
                  <a:gd name="T17" fmla="*/ 21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2" h="56">
                    <a:moveTo>
                      <a:pt x="192" y="21"/>
                    </a:moveTo>
                    <a:cubicBezTo>
                      <a:pt x="192" y="28"/>
                      <a:pt x="187" y="34"/>
                      <a:pt x="178" y="3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0" y="56"/>
                      <a:pt x="3" y="51"/>
                      <a:pt x="2" y="4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28"/>
                      <a:pt x="6" y="22"/>
                      <a:pt x="14" y="21"/>
                    </a:cubicBezTo>
                    <a:cubicBezTo>
                      <a:pt x="174" y="1"/>
                      <a:pt x="174" y="1"/>
                      <a:pt x="174" y="1"/>
                    </a:cubicBezTo>
                    <a:cubicBezTo>
                      <a:pt x="182" y="0"/>
                      <a:pt x="190" y="5"/>
                      <a:pt x="190" y="11"/>
                    </a:cubicBezTo>
                    <a:lnTo>
                      <a:pt x="192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9" name="Freeform 56"/>
              <p:cNvSpPr/>
              <p:nvPr/>
            </p:nvSpPr>
            <p:spPr bwMode="auto">
              <a:xfrm>
                <a:off x="-2986075" y="-1854186"/>
                <a:ext cx="438148" cy="74611"/>
              </a:xfrm>
              <a:custGeom>
                <a:avLst/>
                <a:gdLst>
                  <a:gd name="T0" fmla="*/ 593 w 594"/>
                  <a:gd name="T1" fmla="*/ 17 h 101"/>
                  <a:gd name="T2" fmla="*/ 577 w 594"/>
                  <a:gd name="T3" fmla="*/ 32 h 101"/>
                  <a:gd name="T4" fmla="*/ 20 w 594"/>
                  <a:gd name="T5" fmla="*/ 100 h 101"/>
                  <a:gd name="T6" fmla="*/ 1 w 594"/>
                  <a:gd name="T7" fmla="*/ 90 h 101"/>
                  <a:gd name="T8" fmla="*/ 0 w 594"/>
                  <a:gd name="T9" fmla="*/ 84 h 101"/>
                  <a:gd name="T10" fmla="*/ 16 w 594"/>
                  <a:gd name="T11" fmla="*/ 69 h 101"/>
                  <a:gd name="T12" fmla="*/ 573 w 594"/>
                  <a:gd name="T13" fmla="*/ 1 h 101"/>
                  <a:gd name="T14" fmla="*/ 593 w 594"/>
                  <a:gd name="T15" fmla="*/ 11 h 101"/>
                  <a:gd name="T16" fmla="*/ 593 w 594"/>
                  <a:gd name="T17" fmla="*/ 1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4" h="101">
                    <a:moveTo>
                      <a:pt x="593" y="17"/>
                    </a:moveTo>
                    <a:cubicBezTo>
                      <a:pt x="594" y="24"/>
                      <a:pt x="587" y="30"/>
                      <a:pt x="577" y="32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10" y="101"/>
                      <a:pt x="2" y="96"/>
                      <a:pt x="1" y="90"/>
                    </a:cubicBezTo>
                    <a:cubicBezTo>
                      <a:pt x="0" y="84"/>
                      <a:pt x="0" y="84"/>
                      <a:pt x="0" y="84"/>
                    </a:cubicBezTo>
                    <a:cubicBezTo>
                      <a:pt x="0" y="77"/>
                      <a:pt x="7" y="70"/>
                      <a:pt x="16" y="69"/>
                    </a:cubicBezTo>
                    <a:cubicBezTo>
                      <a:pt x="573" y="1"/>
                      <a:pt x="573" y="1"/>
                      <a:pt x="573" y="1"/>
                    </a:cubicBezTo>
                    <a:cubicBezTo>
                      <a:pt x="583" y="0"/>
                      <a:pt x="592" y="4"/>
                      <a:pt x="593" y="11"/>
                    </a:cubicBezTo>
                    <a:lnTo>
                      <a:pt x="593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0" name="Freeform 57"/>
              <p:cNvSpPr/>
              <p:nvPr/>
            </p:nvSpPr>
            <p:spPr bwMode="auto">
              <a:xfrm>
                <a:off x="-2919398" y="-2162155"/>
                <a:ext cx="57150" cy="69850"/>
              </a:xfrm>
              <a:custGeom>
                <a:avLst/>
                <a:gdLst>
                  <a:gd name="T0" fmla="*/ 31 w 77"/>
                  <a:gd name="T1" fmla="*/ 3 h 94"/>
                  <a:gd name="T2" fmla="*/ 0 w 77"/>
                  <a:gd name="T3" fmla="*/ 6 h 94"/>
                  <a:gd name="T4" fmla="*/ 11 w 77"/>
                  <a:gd name="T5" fmla="*/ 94 h 94"/>
                  <a:gd name="T6" fmla="*/ 77 w 77"/>
                  <a:gd name="T7" fmla="*/ 86 h 94"/>
                  <a:gd name="T8" fmla="*/ 70 w 77"/>
                  <a:gd name="T9" fmla="*/ 30 h 94"/>
                  <a:gd name="T10" fmla="*/ 31 w 77"/>
                  <a:gd name="T11" fmla="*/ 3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94">
                    <a:moveTo>
                      <a:pt x="31" y="3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11" y="94"/>
                      <a:pt x="11" y="94"/>
                      <a:pt x="11" y="94"/>
                    </a:cubicBezTo>
                    <a:cubicBezTo>
                      <a:pt x="77" y="86"/>
                      <a:pt x="77" y="86"/>
                      <a:pt x="77" y="86"/>
                    </a:cubicBezTo>
                    <a:cubicBezTo>
                      <a:pt x="70" y="30"/>
                      <a:pt x="70" y="30"/>
                      <a:pt x="70" y="30"/>
                    </a:cubicBezTo>
                    <a:cubicBezTo>
                      <a:pt x="68" y="13"/>
                      <a:pt x="50" y="0"/>
                      <a:pt x="31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1" name="Freeform 58"/>
              <p:cNvSpPr/>
              <p:nvPr/>
            </p:nvSpPr>
            <p:spPr bwMode="auto">
              <a:xfrm>
                <a:off x="-3040056" y="-2147871"/>
                <a:ext cx="49213" cy="44451"/>
              </a:xfrm>
              <a:custGeom>
                <a:avLst/>
                <a:gdLst>
                  <a:gd name="T0" fmla="*/ 33 w 66"/>
                  <a:gd name="T1" fmla="*/ 3 h 60"/>
                  <a:gd name="T2" fmla="*/ 2 w 66"/>
                  <a:gd name="T3" fmla="*/ 40 h 60"/>
                  <a:gd name="T4" fmla="*/ 5 w 66"/>
                  <a:gd name="T5" fmla="*/ 60 h 60"/>
                  <a:gd name="T6" fmla="*/ 66 w 66"/>
                  <a:gd name="T7" fmla="*/ 53 h 60"/>
                  <a:gd name="T8" fmla="*/ 60 w 66"/>
                  <a:gd name="T9" fmla="*/ 0 h 60"/>
                  <a:gd name="T10" fmla="*/ 33 w 66"/>
                  <a:gd name="T11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60">
                    <a:moveTo>
                      <a:pt x="33" y="3"/>
                    </a:moveTo>
                    <a:cubicBezTo>
                      <a:pt x="14" y="6"/>
                      <a:pt x="0" y="22"/>
                      <a:pt x="2" y="40"/>
                    </a:cubicBezTo>
                    <a:cubicBezTo>
                      <a:pt x="5" y="60"/>
                      <a:pt x="5" y="60"/>
                      <a:pt x="5" y="60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0" y="0"/>
                      <a:pt x="60" y="0"/>
                      <a:pt x="60" y="0"/>
                    </a:cubicBezTo>
                    <a:lnTo>
                      <a:pt x="33" y="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2" name="Freeform 59"/>
              <p:cNvSpPr/>
              <p:nvPr/>
            </p:nvSpPr>
            <p:spPr bwMode="auto">
              <a:xfrm>
                <a:off x="-3035295" y="-2097070"/>
                <a:ext cx="52389" cy="66673"/>
              </a:xfrm>
              <a:custGeom>
                <a:avLst/>
                <a:gdLst>
                  <a:gd name="T0" fmla="*/ 33 w 33"/>
                  <a:gd name="T1" fmla="*/ 38 h 42"/>
                  <a:gd name="T2" fmla="*/ 29 w 33"/>
                  <a:gd name="T3" fmla="*/ 0 h 42"/>
                  <a:gd name="T4" fmla="*/ 0 w 33"/>
                  <a:gd name="T5" fmla="*/ 4 h 42"/>
                  <a:gd name="T6" fmla="*/ 5 w 33"/>
                  <a:gd name="T7" fmla="*/ 42 h 42"/>
                  <a:gd name="T8" fmla="*/ 33 w 33"/>
                  <a:gd name="T9" fmla="*/ 38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2">
                    <a:moveTo>
                      <a:pt x="33" y="38"/>
                    </a:moveTo>
                    <a:lnTo>
                      <a:pt x="29" y="0"/>
                    </a:lnTo>
                    <a:lnTo>
                      <a:pt x="0" y="4"/>
                    </a:lnTo>
                    <a:lnTo>
                      <a:pt x="5" y="42"/>
                    </a:lnTo>
                    <a:lnTo>
                      <a:pt x="33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3" name="Freeform 60"/>
              <p:cNvSpPr/>
              <p:nvPr/>
            </p:nvSpPr>
            <p:spPr bwMode="auto">
              <a:xfrm>
                <a:off x="-2909883" y="-2085956"/>
                <a:ext cx="53974" cy="39686"/>
              </a:xfrm>
              <a:custGeom>
                <a:avLst/>
                <a:gdLst>
                  <a:gd name="T0" fmla="*/ 34 w 34"/>
                  <a:gd name="T1" fmla="*/ 21 h 25"/>
                  <a:gd name="T2" fmla="*/ 31 w 34"/>
                  <a:gd name="T3" fmla="*/ 0 h 25"/>
                  <a:gd name="T4" fmla="*/ 0 w 34"/>
                  <a:gd name="T5" fmla="*/ 3 h 25"/>
                  <a:gd name="T6" fmla="*/ 3 w 34"/>
                  <a:gd name="T7" fmla="*/ 25 h 25"/>
                  <a:gd name="T8" fmla="*/ 34 w 34"/>
                  <a:gd name="T9" fmla="*/ 21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25">
                    <a:moveTo>
                      <a:pt x="34" y="21"/>
                    </a:moveTo>
                    <a:lnTo>
                      <a:pt x="31" y="0"/>
                    </a:lnTo>
                    <a:lnTo>
                      <a:pt x="0" y="3"/>
                    </a:lnTo>
                    <a:lnTo>
                      <a:pt x="3" y="25"/>
                    </a:lnTo>
                    <a:lnTo>
                      <a:pt x="34" y="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4" name="Freeform 61"/>
              <p:cNvSpPr/>
              <p:nvPr/>
            </p:nvSpPr>
            <p:spPr bwMode="auto">
              <a:xfrm>
                <a:off x="-2982909" y="-2155809"/>
                <a:ext cx="65089" cy="117474"/>
              </a:xfrm>
              <a:custGeom>
                <a:avLst/>
                <a:gdLst>
                  <a:gd name="T0" fmla="*/ 38 w 41"/>
                  <a:gd name="T1" fmla="*/ 40 h 74"/>
                  <a:gd name="T2" fmla="*/ 33 w 41"/>
                  <a:gd name="T3" fmla="*/ 0 h 74"/>
                  <a:gd name="T4" fmla="*/ 0 w 41"/>
                  <a:gd name="T5" fmla="*/ 4 h 74"/>
                  <a:gd name="T6" fmla="*/ 8 w 41"/>
                  <a:gd name="T7" fmla="*/ 74 h 74"/>
                  <a:gd name="T8" fmla="*/ 41 w 41"/>
                  <a:gd name="T9" fmla="*/ 70 h 74"/>
                  <a:gd name="T10" fmla="*/ 39 w 41"/>
                  <a:gd name="T11" fmla="*/ 49 h 74"/>
                  <a:gd name="T12" fmla="*/ 38 w 41"/>
                  <a:gd name="T13" fmla="*/ 4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74">
                    <a:moveTo>
                      <a:pt x="38" y="40"/>
                    </a:moveTo>
                    <a:lnTo>
                      <a:pt x="33" y="0"/>
                    </a:lnTo>
                    <a:lnTo>
                      <a:pt x="0" y="4"/>
                    </a:lnTo>
                    <a:lnTo>
                      <a:pt x="8" y="74"/>
                    </a:lnTo>
                    <a:lnTo>
                      <a:pt x="41" y="70"/>
                    </a:lnTo>
                    <a:lnTo>
                      <a:pt x="39" y="49"/>
                    </a:lnTo>
                    <a:lnTo>
                      <a:pt x="38" y="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5" name="Freeform 62"/>
              <p:cNvSpPr/>
              <p:nvPr/>
            </p:nvSpPr>
            <p:spPr bwMode="auto">
              <a:xfrm>
                <a:off x="-3025776" y="-2039938"/>
                <a:ext cx="174625" cy="55562"/>
              </a:xfrm>
              <a:custGeom>
                <a:avLst/>
                <a:gdLst>
                  <a:gd name="T0" fmla="*/ 41 w 236"/>
                  <a:gd name="T1" fmla="*/ 72 h 74"/>
                  <a:gd name="T2" fmla="*/ 203 w 236"/>
                  <a:gd name="T3" fmla="*/ 52 h 74"/>
                  <a:gd name="T4" fmla="*/ 234 w 236"/>
                  <a:gd name="T5" fmla="*/ 16 h 74"/>
                  <a:gd name="T6" fmla="*/ 232 w 236"/>
                  <a:gd name="T7" fmla="*/ 0 h 74"/>
                  <a:gd name="T8" fmla="*/ 0 w 236"/>
                  <a:gd name="T9" fmla="*/ 28 h 74"/>
                  <a:gd name="T10" fmla="*/ 2 w 236"/>
                  <a:gd name="T11" fmla="*/ 44 h 74"/>
                  <a:gd name="T12" fmla="*/ 41 w 236"/>
                  <a:gd name="T13" fmla="*/ 7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6" h="74">
                    <a:moveTo>
                      <a:pt x="41" y="72"/>
                    </a:moveTo>
                    <a:cubicBezTo>
                      <a:pt x="203" y="52"/>
                      <a:pt x="203" y="52"/>
                      <a:pt x="203" y="52"/>
                    </a:cubicBezTo>
                    <a:cubicBezTo>
                      <a:pt x="222" y="50"/>
                      <a:pt x="236" y="33"/>
                      <a:pt x="234" y="16"/>
                    </a:cubicBezTo>
                    <a:cubicBezTo>
                      <a:pt x="232" y="0"/>
                      <a:pt x="232" y="0"/>
                      <a:pt x="232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4" y="62"/>
                      <a:pt x="21" y="74"/>
                      <a:pt x="41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6" name="组合 155"/>
          <p:cNvGrpSpPr/>
          <p:nvPr/>
        </p:nvGrpSpPr>
        <p:grpSpPr>
          <a:xfrm>
            <a:off x="2786695" y="3218846"/>
            <a:ext cx="2146984" cy="1851518"/>
            <a:chOff x="2785495" y="3218846"/>
            <a:chExt cx="2147761" cy="1851518"/>
          </a:xfrm>
        </p:grpSpPr>
        <p:sp>
          <p:nvSpPr>
            <p:cNvPr id="157" name="六边形 156"/>
            <p:cNvSpPr/>
            <p:nvPr/>
          </p:nvSpPr>
          <p:spPr>
            <a:xfrm>
              <a:off x="2785495" y="3218846"/>
              <a:ext cx="2147761" cy="1851518"/>
            </a:xfrm>
            <a:prstGeom prst="hexagon">
              <a:avLst/>
            </a:prstGeom>
            <a:solidFill>
              <a:srgbClr val="FFBA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3258761" y="344844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/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添加文本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3389430" y="4032330"/>
              <a:ext cx="939890" cy="939890"/>
              <a:chOff x="3389430" y="4032330"/>
              <a:chExt cx="939890" cy="939890"/>
            </a:xfrm>
          </p:grpSpPr>
          <p:sp>
            <p:nvSpPr>
              <p:cNvPr id="160" name="Freeform 26"/>
              <p:cNvSpPr>
                <a:spLocks noEditPoints="1"/>
              </p:cNvSpPr>
              <p:nvPr/>
            </p:nvSpPr>
            <p:spPr bwMode="auto">
              <a:xfrm>
                <a:off x="3389430" y="4032330"/>
                <a:ext cx="939890" cy="939890"/>
              </a:xfrm>
              <a:custGeom>
                <a:avLst/>
                <a:gdLst>
                  <a:gd name="T0" fmla="*/ 579 w 1158"/>
                  <a:gd name="T1" fmla="*/ 0 h 1158"/>
                  <a:gd name="T2" fmla="*/ 0 w 1158"/>
                  <a:gd name="T3" fmla="*/ 579 h 1158"/>
                  <a:gd name="T4" fmla="*/ 579 w 1158"/>
                  <a:gd name="T5" fmla="*/ 1158 h 1158"/>
                  <a:gd name="T6" fmla="*/ 1158 w 1158"/>
                  <a:gd name="T7" fmla="*/ 579 h 1158"/>
                  <a:gd name="T8" fmla="*/ 579 w 1158"/>
                  <a:gd name="T9" fmla="*/ 0 h 1158"/>
                  <a:gd name="T10" fmla="*/ 579 w 1158"/>
                  <a:gd name="T11" fmla="*/ 1061 h 1158"/>
                  <a:gd name="T12" fmla="*/ 97 w 1158"/>
                  <a:gd name="T13" fmla="*/ 579 h 1158"/>
                  <a:gd name="T14" fmla="*/ 579 w 1158"/>
                  <a:gd name="T15" fmla="*/ 97 h 1158"/>
                  <a:gd name="T16" fmla="*/ 1061 w 1158"/>
                  <a:gd name="T17" fmla="*/ 579 h 1158"/>
                  <a:gd name="T18" fmla="*/ 579 w 1158"/>
                  <a:gd name="T19" fmla="*/ 1061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58" h="1158">
                    <a:moveTo>
                      <a:pt x="579" y="0"/>
                    </a:moveTo>
                    <a:cubicBezTo>
                      <a:pt x="259" y="0"/>
                      <a:pt x="0" y="259"/>
                      <a:pt x="0" y="579"/>
                    </a:cubicBezTo>
                    <a:cubicBezTo>
                      <a:pt x="0" y="899"/>
                      <a:pt x="259" y="1158"/>
                      <a:pt x="579" y="1158"/>
                    </a:cubicBezTo>
                    <a:cubicBezTo>
                      <a:pt x="899" y="1158"/>
                      <a:pt x="1158" y="899"/>
                      <a:pt x="1158" y="579"/>
                    </a:cubicBezTo>
                    <a:cubicBezTo>
                      <a:pt x="1158" y="259"/>
                      <a:pt x="899" y="0"/>
                      <a:pt x="579" y="0"/>
                    </a:cubicBezTo>
                    <a:close/>
                    <a:moveTo>
                      <a:pt x="579" y="1061"/>
                    </a:moveTo>
                    <a:cubicBezTo>
                      <a:pt x="312" y="1061"/>
                      <a:pt x="97" y="845"/>
                      <a:pt x="97" y="579"/>
                    </a:cubicBezTo>
                    <a:cubicBezTo>
                      <a:pt x="97" y="313"/>
                      <a:pt x="312" y="97"/>
                      <a:pt x="579" y="97"/>
                    </a:cubicBezTo>
                    <a:cubicBezTo>
                      <a:pt x="845" y="97"/>
                      <a:pt x="1061" y="313"/>
                      <a:pt x="1061" y="579"/>
                    </a:cubicBezTo>
                    <a:cubicBezTo>
                      <a:pt x="1061" y="845"/>
                      <a:pt x="845" y="1061"/>
                      <a:pt x="579" y="10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1" name="Freeform 27"/>
              <p:cNvSpPr/>
              <p:nvPr/>
            </p:nvSpPr>
            <p:spPr bwMode="auto">
              <a:xfrm>
                <a:off x="3664079" y="4270352"/>
                <a:ext cx="390605" cy="498427"/>
              </a:xfrm>
              <a:custGeom>
                <a:avLst/>
                <a:gdLst>
                  <a:gd name="T0" fmla="*/ 174 w 481"/>
                  <a:gd name="T1" fmla="*/ 615 h 615"/>
                  <a:gd name="T2" fmla="*/ 174 w 481"/>
                  <a:gd name="T3" fmla="*/ 464 h 615"/>
                  <a:gd name="T4" fmla="*/ 38 w 481"/>
                  <a:gd name="T5" fmla="*/ 464 h 615"/>
                  <a:gd name="T6" fmla="*/ 38 w 481"/>
                  <a:gd name="T7" fmla="*/ 397 h 615"/>
                  <a:gd name="T8" fmla="*/ 174 w 481"/>
                  <a:gd name="T9" fmla="*/ 397 h 615"/>
                  <a:gd name="T10" fmla="*/ 174 w 481"/>
                  <a:gd name="T11" fmla="*/ 336 h 615"/>
                  <a:gd name="T12" fmla="*/ 38 w 481"/>
                  <a:gd name="T13" fmla="*/ 336 h 615"/>
                  <a:gd name="T14" fmla="*/ 38 w 481"/>
                  <a:gd name="T15" fmla="*/ 269 h 615"/>
                  <a:gd name="T16" fmla="*/ 143 w 481"/>
                  <a:gd name="T17" fmla="*/ 269 h 615"/>
                  <a:gd name="T18" fmla="*/ 0 w 481"/>
                  <a:gd name="T19" fmla="*/ 0 h 615"/>
                  <a:gd name="T20" fmla="*/ 143 w 481"/>
                  <a:gd name="T21" fmla="*/ 0 h 615"/>
                  <a:gd name="T22" fmla="*/ 204 w 481"/>
                  <a:gd name="T23" fmla="*/ 152 h 615"/>
                  <a:gd name="T24" fmla="*/ 240 w 481"/>
                  <a:gd name="T25" fmla="*/ 255 h 615"/>
                  <a:gd name="T26" fmla="*/ 242 w 481"/>
                  <a:gd name="T27" fmla="*/ 255 h 615"/>
                  <a:gd name="T28" fmla="*/ 280 w 481"/>
                  <a:gd name="T29" fmla="*/ 151 h 615"/>
                  <a:gd name="T30" fmla="*/ 342 w 481"/>
                  <a:gd name="T31" fmla="*/ 0 h 615"/>
                  <a:gd name="T32" fmla="*/ 481 w 481"/>
                  <a:gd name="T33" fmla="*/ 0 h 615"/>
                  <a:gd name="T34" fmla="*/ 332 w 481"/>
                  <a:gd name="T35" fmla="*/ 269 h 615"/>
                  <a:gd name="T36" fmla="*/ 436 w 481"/>
                  <a:gd name="T37" fmla="*/ 269 h 615"/>
                  <a:gd name="T38" fmla="*/ 436 w 481"/>
                  <a:gd name="T39" fmla="*/ 336 h 615"/>
                  <a:gd name="T40" fmla="*/ 299 w 481"/>
                  <a:gd name="T41" fmla="*/ 336 h 615"/>
                  <a:gd name="T42" fmla="*/ 299 w 481"/>
                  <a:gd name="T43" fmla="*/ 397 h 615"/>
                  <a:gd name="T44" fmla="*/ 436 w 481"/>
                  <a:gd name="T45" fmla="*/ 397 h 615"/>
                  <a:gd name="T46" fmla="*/ 436 w 481"/>
                  <a:gd name="T47" fmla="*/ 464 h 615"/>
                  <a:gd name="T48" fmla="*/ 299 w 481"/>
                  <a:gd name="T49" fmla="*/ 464 h 615"/>
                  <a:gd name="T50" fmla="*/ 299 w 481"/>
                  <a:gd name="T51" fmla="*/ 615 h 615"/>
                  <a:gd name="T52" fmla="*/ 174 w 481"/>
                  <a:gd name="T53" fmla="*/ 615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81" h="615">
                    <a:moveTo>
                      <a:pt x="174" y="615"/>
                    </a:moveTo>
                    <a:cubicBezTo>
                      <a:pt x="174" y="464"/>
                      <a:pt x="174" y="464"/>
                      <a:pt x="174" y="464"/>
                    </a:cubicBezTo>
                    <a:cubicBezTo>
                      <a:pt x="38" y="464"/>
                      <a:pt x="38" y="464"/>
                      <a:pt x="38" y="464"/>
                    </a:cubicBezTo>
                    <a:cubicBezTo>
                      <a:pt x="38" y="397"/>
                      <a:pt x="38" y="397"/>
                      <a:pt x="38" y="397"/>
                    </a:cubicBezTo>
                    <a:cubicBezTo>
                      <a:pt x="174" y="397"/>
                      <a:pt x="174" y="397"/>
                      <a:pt x="174" y="397"/>
                    </a:cubicBezTo>
                    <a:cubicBezTo>
                      <a:pt x="174" y="336"/>
                      <a:pt x="174" y="336"/>
                      <a:pt x="174" y="336"/>
                    </a:cubicBezTo>
                    <a:cubicBezTo>
                      <a:pt x="38" y="336"/>
                      <a:pt x="38" y="336"/>
                      <a:pt x="38" y="336"/>
                    </a:cubicBezTo>
                    <a:cubicBezTo>
                      <a:pt x="38" y="269"/>
                      <a:pt x="38" y="269"/>
                      <a:pt x="38" y="269"/>
                    </a:cubicBezTo>
                    <a:cubicBezTo>
                      <a:pt x="143" y="269"/>
                      <a:pt x="143" y="269"/>
                      <a:pt x="143" y="26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3" y="0"/>
                      <a:pt x="143" y="0"/>
                      <a:pt x="143" y="0"/>
                    </a:cubicBezTo>
                    <a:cubicBezTo>
                      <a:pt x="204" y="152"/>
                      <a:pt x="204" y="152"/>
                      <a:pt x="204" y="152"/>
                    </a:cubicBezTo>
                    <a:cubicBezTo>
                      <a:pt x="219" y="190"/>
                      <a:pt x="229" y="222"/>
                      <a:pt x="240" y="255"/>
                    </a:cubicBezTo>
                    <a:cubicBezTo>
                      <a:pt x="242" y="255"/>
                      <a:pt x="242" y="255"/>
                      <a:pt x="242" y="255"/>
                    </a:cubicBezTo>
                    <a:cubicBezTo>
                      <a:pt x="253" y="224"/>
                      <a:pt x="265" y="188"/>
                      <a:pt x="280" y="151"/>
                    </a:cubicBezTo>
                    <a:cubicBezTo>
                      <a:pt x="342" y="0"/>
                      <a:pt x="342" y="0"/>
                      <a:pt x="342" y="0"/>
                    </a:cubicBezTo>
                    <a:cubicBezTo>
                      <a:pt x="481" y="0"/>
                      <a:pt x="481" y="0"/>
                      <a:pt x="481" y="0"/>
                    </a:cubicBezTo>
                    <a:cubicBezTo>
                      <a:pt x="332" y="269"/>
                      <a:pt x="332" y="269"/>
                      <a:pt x="332" y="269"/>
                    </a:cubicBezTo>
                    <a:cubicBezTo>
                      <a:pt x="436" y="269"/>
                      <a:pt x="436" y="269"/>
                      <a:pt x="436" y="269"/>
                    </a:cubicBezTo>
                    <a:cubicBezTo>
                      <a:pt x="436" y="336"/>
                      <a:pt x="436" y="336"/>
                      <a:pt x="436" y="336"/>
                    </a:cubicBezTo>
                    <a:cubicBezTo>
                      <a:pt x="299" y="336"/>
                      <a:pt x="299" y="336"/>
                      <a:pt x="299" y="336"/>
                    </a:cubicBezTo>
                    <a:cubicBezTo>
                      <a:pt x="299" y="397"/>
                      <a:pt x="299" y="397"/>
                      <a:pt x="299" y="397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36" y="464"/>
                      <a:pt x="436" y="464"/>
                      <a:pt x="436" y="464"/>
                    </a:cubicBezTo>
                    <a:cubicBezTo>
                      <a:pt x="299" y="464"/>
                      <a:pt x="299" y="464"/>
                      <a:pt x="299" y="464"/>
                    </a:cubicBezTo>
                    <a:cubicBezTo>
                      <a:pt x="299" y="615"/>
                      <a:pt x="299" y="615"/>
                      <a:pt x="299" y="615"/>
                    </a:cubicBezTo>
                    <a:lnTo>
                      <a:pt x="174" y="61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62" name="组合 161"/>
          <p:cNvGrpSpPr/>
          <p:nvPr/>
        </p:nvGrpSpPr>
        <p:grpSpPr>
          <a:xfrm>
            <a:off x="9567361" y="3218846"/>
            <a:ext cx="2146984" cy="1851518"/>
            <a:chOff x="9568614" y="3218846"/>
            <a:chExt cx="2147761" cy="1851518"/>
          </a:xfrm>
        </p:grpSpPr>
        <p:sp>
          <p:nvSpPr>
            <p:cNvPr id="163" name="六边形 162"/>
            <p:cNvSpPr/>
            <p:nvPr/>
          </p:nvSpPr>
          <p:spPr>
            <a:xfrm>
              <a:off x="9568614" y="3218846"/>
              <a:ext cx="2147761" cy="1851518"/>
            </a:xfrm>
            <a:prstGeom prst="hexagon">
              <a:avLst/>
            </a:prstGeom>
            <a:solidFill>
              <a:srgbClr val="223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64" name="矩形 163"/>
            <p:cNvSpPr/>
            <p:nvPr/>
          </p:nvSpPr>
          <p:spPr>
            <a:xfrm>
              <a:off x="10019433" y="3448440"/>
              <a:ext cx="121058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/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添加文本</a:t>
              </a:r>
              <a:endParaRPr lang="zh-CN" altLang="en-US" sz="20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65" name="组合 164"/>
            <p:cNvGrpSpPr/>
            <p:nvPr/>
          </p:nvGrpSpPr>
          <p:grpSpPr>
            <a:xfrm>
              <a:off x="10366476" y="4040017"/>
              <a:ext cx="689788" cy="928116"/>
              <a:chOff x="10366476" y="4040017"/>
              <a:chExt cx="689788" cy="928116"/>
            </a:xfrm>
          </p:grpSpPr>
          <p:sp>
            <p:nvSpPr>
              <p:cNvPr id="166" name="Freeform 32"/>
              <p:cNvSpPr/>
              <p:nvPr/>
            </p:nvSpPr>
            <p:spPr bwMode="auto">
              <a:xfrm>
                <a:off x="10366476" y="4924932"/>
                <a:ext cx="689788" cy="43201"/>
              </a:xfrm>
              <a:custGeom>
                <a:avLst/>
                <a:gdLst>
                  <a:gd name="T0" fmla="*/ 898 w 898"/>
                  <a:gd name="T1" fmla="*/ 44 h 56"/>
                  <a:gd name="T2" fmla="*/ 881 w 898"/>
                  <a:gd name="T3" fmla="*/ 56 h 56"/>
                  <a:gd name="T4" fmla="*/ 17 w 898"/>
                  <a:gd name="T5" fmla="*/ 56 h 56"/>
                  <a:gd name="T6" fmla="*/ 0 w 898"/>
                  <a:gd name="T7" fmla="*/ 44 h 56"/>
                  <a:gd name="T8" fmla="*/ 0 w 898"/>
                  <a:gd name="T9" fmla="*/ 12 h 56"/>
                  <a:gd name="T10" fmla="*/ 17 w 898"/>
                  <a:gd name="T11" fmla="*/ 0 h 56"/>
                  <a:gd name="T12" fmla="*/ 881 w 898"/>
                  <a:gd name="T13" fmla="*/ 0 h 56"/>
                  <a:gd name="T14" fmla="*/ 898 w 898"/>
                  <a:gd name="T15" fmla="*/ 12 h 56"/>
                  <a:gd name="T16" fmla="*/ 898 w 898"/>
                  <a:gd name="T17" fmla="*/ 44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8" h="56">
                    <a:moveTo>
                      <a:pt x="898" y="44"/>
                    </a:moveTo>
                    <a:cubicBezTo>
                      <a:pt x="898" y="51"/>
                      <a:pt x="890" y="56"/>
                      <a:pt x="881" y="56"/>
                    </a:cubicBezTo>
                    <a:cubicBezTo>
                      <a:pt x="17" y="56"/>
                      <a:pt x="17" y="56"/>
                      <a:pt x="17" y="56"/>
                    </a:cubicBezTo>
                    <a:cubicBezTo>
                      <a:pt x="7" y="56"/>
                      <a:pt x="0" y="51"/>
                      <a:pt x="0" y="44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7" y="0"/>
                      <a:pt x="17" y="0"/>
                    </a:cubicBezTo>
                    <a:cubicBezTo>
                      <a:pt x="881" y="0"/>
                      <a:pt x="881" y="0"/>
                      <a:pt x="881" y="0"/>
                    </a:cubicBezTo>
                    <a:cubicBezTo>
                      <a:pt x="890" y="0"/>
                      <a:pt x="898" y="5"/>
                      <a:pt x="898" y="12"/>
                    </a:cubicBezTo>
                    <a:lnTo>
                      <a:pt x="898" y="4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7" name="Freeform 33"/>
              <p:cNvSpPr/>
              <p:nvPr/>
            </p:nvSpPr>
            <p:spPr bwMode="auto">
              <a:xfrm>
                <a:off x="10366476" y="4698122"/>
                <a:ext cx="137526" cy="195847"/>
              </a:xfrm>
              <a:custGeom>
                <a:avLst/>
                <a:gdLst>
                  <a:gd name="T0" fmla="*/ 179 w 179"/>
                  <a:gd name="T1" fmla="*/ 241 h 254"/>
                  <a:gd name="T2" fmla="*/ 160 w 179"/>
                  <a:gd name="T3" fmla="*/ 254 h 254"/>
                  <a:gd name="T4" fmla="*/ 19 w 179"/>
                  <a:gd name="T5" fmla="*/ 254 h 254"/>
                  <a:gd name="T6" fmla="*/ 0 w 179"/>
                  <a:gd name="T7" fmla="*/ 241 h 254"/>
                  <a:gd name="T8" fmla="*/ 0 w 179"/>
                  <a:gd name="T9" fmla="*/ 13 h 254"/>
                  <a:gd name="T10" fmla="*/ 19 w 179"/>
                  <a:gd name="T11" fmla="*/ 0 h 254"/>
                  <a:gd name="T12" fmla="*/ 160 w 179"/>
                  <a:gd name="T13" fmla="*/ 0 h 254"/>
                  <a:gd name="T14" fmla="*/ 179 w 179"/>
                  <a:gd name="T15" fmla="*/ 13 h 254"/>
                  <a:gd name="T16" fmla="*/ 179 w 179"/>
                  <a:gd name="T17" fmla="*/ 241 h 2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254">
                    <a:moveTo>
                      <a:pt x="179" y="241"/>
                    </a:moveTo>
                    <a:cubicBezTo>
                      <a:pt x="179" y="248"/>
                      <a:pt x="170" y="254"/>
                      <a:pt x="160" y="254"/>
                    </a:cubicBezTo>
                    <a:cubicBezTo>
                      <a:pt x="19" y="254"/>
                      <a:pt x="19" y="254"/>
                      <a:pt x="19" y="254"/>
                    </a:cubicBezTo>
                    <a:cubicBezTo>
                      <a:pt x="8" y="254"/>
                      <a:pt x="0" y="248"/>
                      <a:pt x="0" y="241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8" y="0"/>
                      <a:pt x="19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70" y="0"/>
                      <a:pt x="179" y="6"/>
                      <a:pt x="179" y="13"/>
                    </a:cubicBezTo>
                    <a:lnTo>
                      <a:pt x="179" y="2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8" name="Freeform 34"/>
              <p:cNvSpPr/>
              <p:nvPr/>
            </p:nvSpPr>
            <p:spPr bwMode="auto">
              <a:xfrm>
                <a:off x="10541445" y="4593718"/>
                <a:ext cx="137526" cy="300973"/>
              </a:xfrm>
              <a:custGeom>
                <a:avLst/>
                <a:gdLst>
                  <a:gd name="T0" fmla="*/ 179 w 179"/>
                  <a:gd name="T1" fmla="*/ 371 h 391"/>
                  <a:gd name="T2" fmla="*/ 161 w 179"/>
                  <a:gd name="T3" fmla="*/ 391 h 391"/>
                  <a:gd name="T4" fmla="*/ 19 w 179"/>
                  <a:gd name="T5" fmla="*/ 391 h 391"/>
                  <a:gd name="T6" fmla="*/ 0 w 179"/>
                  <a:gd name="T7" fmla="*/ 371 h 391"/>
                  <a:gd name="T8" fmla="*/ 0 w 179"/>
                  <a:gd name="T9" fmla="*/ 20 h 391"/>
                  <a:gd name="T10" fmla="*/ 19 w 179"/>
                  <a:gd name="T11" fmla="*/ 0 h 391"/>
                  <a:gd name="T12" fmla="*/ 161 w 179"/>
                  <a:gd name="T13" fmla="*/ 0 h 391"/>
                  <a:gd name="T14" fmla="*/ 179 w 179"/>
                  <a:gd name="T15" fmla="*/ 20 h 391"/>
                  <a:gd name="T16" fmla="*/ 179 w 179"/>
                  <a:gd name="T17" fmla="*/ 37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391">
                    <a:moveTo>
                      <a:pt x="179" y="371"/>
                    </a:moveTo>
                    <a:cubicBezTo>
                      <a:pt x="179" y="382"/>
                      <a:pt x="171" y="391"/>
                      <a:pt x="161" y="391"/>
                    </a:cubicBezTo>
                    <a:cubicBezTo>
                      <a:pt x="19" y="391"/>
                      <a:pt x="19" y="391"/>
                      <a:pt x="19" y="391"/>
                    </a:cubicBezTo>
                    <a:cubicBezTo>
                      <a:pt x="9" y="391"/>
                      <a:pt x="0" y="382"/>
                      <a:pt x="0" y="371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9"/>
                      <a:pt x="9" y="0"/>
                      <a:pt x="19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71" y="0"/>
                      <a:pt x="179" y="9"/>
                      <a:pt x="179" y="20"/>
                    </a:cubicBezTo>
                    <a:lnTo>
                      <a:pt x="179" y="37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9" name="Freeform 35"/>
              <p:cNvSpPr/>
              <p:nvPr/>
            </p:nvSpPr>
            <p:spPr bwMode="auto">
              <a:xfrm>
                <a:off x="10727210" y="4502275"/>
                <a:ext cx="137526" cy="392416"/>
              </a:xfrm>
              <a:custGeom>
                <a:avLst/>
                <a:gdLst>
                  <a:gd name="T0" fmla="*/ 179 w 179"/>
                  <a:gd name="T1" fmla="*/ 492 h 510"/>
                  <a:gd name="T2" fmla="*/ 160 w 179"/>
                  <a:gd name="T3" fmla="*/ 510 h 510"/>
                  <a:gd name="T4" fmla="*/ 19 w 179"/>
                  <a:gd name="T5" fmla="*/ 510 h 510"/>
                  <a:gd name="T6" fmla="*/ 0 w 179"/>
                  <a:gd name="T7" fmla="*/ 492 h 510"/>
                  <a:gd name="T8" fmla="*/ 0 w 179"/>
                  <a:gd name="T9" fmla="*/ 18 h 510"/>
                  <a:gd name="T10" fmla="*/ 19 w 179"/>
                  <a:gd name="T11" fmla="*/ 0 h 510"/>
                  <a:gd name="T12" fmla="*/ 160 w 179"/>
                  <a:gd name="T13" fmla="*/ 0 h 510"/>
                  <a:gd name="T14" fmla="*/ 179 w 179"/>
                  <a:gd name="T15" fmla="*/ 18 h 510"/>
                  <a:gd name="T16" fmla="*/ 179 w 179"/>
                  <a:gd name="T17" fmla="*/ 492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9" h="510">
                    <a:moveTo>
                      <a:pt x="179" y="492"/>
                    </a:moveTo>
                    <a:cubicBezTo>
                      <a:pt x="179" y="506"/>
                      <a:pt x="171" y="510"/>
                      <a:pt x="160" y="510"/>
                    </a:cubicBezTo>
                    <a:cubicBezTo>
                      <a:pt x="19" y="510"/>
                      <a:pt x="19" y="510"/>
                      <a:pt x="19" y="510"/>
                    </a:cubicBezTo>
                    <a:cubicBezTo>
                      <a:pt x="9" y="510"/>
                      <a:pt x="0" y="506"/>
                      <a:pt x="0" y="492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4"/>
                      <a:pt x="9" y="0"/>
                      <a:pt x="19" y="0"/>
                    </a:cubicBezTo>
                    <a:cubicBezTo>
                      <a:pt x="160" y="0"/>
                      <a:pt x="160" y="0"/>
                      <a:pt x="160" y="0"/>
                    </a:cubicBezTo>
                    <a:cubicBezTo>
                      <a:pt x="171" y="0"/>
                      <a:pt x="179" y="4"/>
                      <a:pt x="179" y="18"/>
                    </a:cubicBezTo>
                    <a:lnTo>
                      <a:pt x="179" y="49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0" name="Freeform 36"/>
              <p:cNvSpPr/>
              <p:nvPr/>
            </p:nvSpPr>
            <p:spPr bwMode="auto">
              <a:xfrm>
                <a:off x="10918017" y="4268265"/>
                <a:ext cx="138247" cy="623543"/>
              </a:xfrm>
              <a:custGeom>
                <a:avLst/>
                <a:gdLst>
                  <a:gd name="T0" fmla="*/ 180 w 180"/>
                  <a:gd name="T1" fmla="*/ 789 h 812"/>
                  <a:gd name="T2" fmla="*/ 161 w 180"/>
                  <a:gd name="T3" fmla="*/ 812 h 812"/>
                  <a:gd name="T4" fmla="*/ 19 w 180"/>
                  <a:gd name="T5" fmla="*/ 812 h 812"/>
                  <a:gd name="T6" fmla="*/ 0 w 180"/>
                  <a:gd name="T7" fmla="*/ 789 h 812"/>
                  <a:gd name="T8" fmla="*/ 0 w 180"/>
                  <a:gd name="T9" fmla="*/ 23 h 812"/>
                  <a:gd name="T10" fmla="*/ 19 w 180"/>
                  <a:gd name="T11" fmla="*/ 0 h 812"/>
                  <a:gd name="T12" fmla="*/ 161 w 180"/>
                  <a:gd name="T13" fmla="*/ 0 h 812"/>
                  <a:gd name="T14" fmla="*/ 180 w 180"/>
                  <a:gd name="T15" fmla="*/ 23 h 812"/>
                  <a:gd name="T16" fmla="*/ 180 w 180"/>
                  <a:gd name="T17" fmla="*/ 789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" h="812">
                    <a:moveTo>
                      <a:pt x="180" y="789"/>
                    </a:moveTo>
                    <a:cubicBezTo>
                      <a:pt x="180" y="812"/>
                      <a:pt x="171" y="812"/>
                      <a:pt x="161" y="812"/>
                    </a:cubicBezTo>
                    <a:cubicBezTo>
                      <a:pt x="19" y="812"/>
                      <a:pt x="19" y="812"/>
                      <a:pt x="19" y="812"/>
                    </a:cubicBezTo>
                    <a:cubicBezTo>
                      <a:pt x="9" y="812"/>
                      <a:pt x="0" y="812"/>
                      <a:pt x="0" y="789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0"/>
                      <a:pt x="9" y="0"/>
                      <a:pt x="19" y="0"/>
                    </a:cubicBezTo>
                    <a:cubicBezTo>
                      <a:pt x="161" y="0"/>
                      <a:pt x="161" y="0"/>
                      <a:pt x="161" y="0"/>
                    </a:cubicBezTo>
                    <a:cubicBezTo>
                      <a:pt x="171" y="0"/>
                      <a:pt x="180" y="0"/>
                      <a:pt x="180" y="23"/>
                    </a:cubicBezTo>
                    <a:lnTo>
                      <a:pt x="180" y="7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1" name="Freeform 37"/>
              <p:cNvSpPr/>
              <p:nvPr/>
            </p:nvSpPr>
            <p:spPr bwMode="auto">
              <a:xfrm>
                <a:off x="10373676" y="4040017"/>
                <a:ext cx="613466" cy="561621"/>
              </a:xfrm>
              <a:custGeom>
                <a:avLst/>
                <a:gdLst>
                  <a:gd name="T0" fmla="*/ 799 w 799"/>
                  <a:gd name="T1" fmla="*/ 147 h 731"/>
                  <a:gd name="T2" fmla="*/ 681 w 799"/>
                  <a:gd name="T3" fmla="*/ 0 h 731"/>
                  <a:gd name="T4" fmla="*/ 546 w 799"/>
                  <a:gd name="T5" fmla="*/ 147 h 731"/>
                  <a:gd name="T6" fmla="*/ 649 w 799"/>
                  <a:gd name="T7" fmla="*/ 147 h 731"/>
                  <a:gd name="T8" fmla="*/ 0 w 799"/>
                  <a:gd name="T9" fmla="*/ 667 h 731"/>
                  <a:gd name="T10" fmla="*/ 697 w 799"/>
                  <a:gd name="T11" fmla="*/ 147 h 731"/>
                  <a:gd name="T12" fmla="*/ 799 w 799"/>
                  <a:gd name="T13" fmla="*/ 14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9" h="731">
                    <a:moveTo>
                      <a:pt x="799" y="147"/>
                    </a:moveTo>
                    <a:cubicBezTo>
                      <a:pt x="681" y="0"/>
                      <a:pt x="681" y="0"/>
                      <a:pt x="681" y="0"/>
                    </a:cubicBezTo>
                    <a:cubicBezTo>
                      <a:pt x="546" y="147"/>
                      <a:pt x="546" y="147"/>
                      <a:pt x="546" y="147"/>
                    </a:cubicBezTo>
                    <a:cubicBezTo>
                      <a:pt x="649" y="147"/>
                      <a:pt x="649" y="147"/>
                      <a:pt x="649" y="147"/>
                    </a:cubicBezTo>
                    <a:cubicBezTo>
                      <a:pt x="626" y="254"/>
                      <a:pt x="511" y="614"/>
                      <a:pt x="0" y="667"/>
                    </a:cubicBezTo>
                    <a:cubicBezTo>
                      <a:pt x="0" y="667"/>
                      <a:pt x="594" y="731"/>
                      <a:pt x="697" y="147"/>
                    </a:cubicBezTo>
                    <a:lnTo>
                      <a:pt x="799" y="14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/>
              <a:lstStyle/>
              <a:p>
                <a:pPr defTabSz="913765"/>
                <a:endParaRPr lang="zh-CN" altLang="en-US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57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3.2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未来发展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18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7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25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组合 116"/>
          <p:cNvGrpSpPr/>
          <p:nvPr/>
        </p:nvGrpSpPr>
        <p:grpSpPr>
          <a:xfrm>
            <a:off x="8449413" y="1557339"/>
            <a:ext cx="3261132" cy="2185987"/>
            <a:chOff x="8450263" y="1557337"/>
            <a:chExt cx="3262312" cy="2185987"/>
          </a:xfrm>
        </p:grpSpPr>
        <p:sp>
          <p:nvSpPr>
            <p:cNvPr id="118" name="矩形 117"/>
            <p:cNvSpPr/>
            <p:nvPr/>
          </p:nvSpPr>
          <p:spPr>
            <a:xfrm>
              <a:off x="8450263" y="1557337"/>
              <a:ext cx="3262312" cy="2185987"/>
            </a:xfrm>
            <a:prstGeom prst="rect">
              <a:avLst/>
            </a:prstGeom>
            <a:solidFill>
              <a:srgbClr val="2236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>
              <a:off x="8990707" y="2353426"/>
              <a:ext cx="2181423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3765">
                <a:lnSpc>
                  <a:spcPct val="150000"/>
                </a:lnSpc>
              </a:pPr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点击添加文本</a:t>
              </a:r>
              <a:endParaRPr lang="zh-CN" altLang="en-US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6261773" y="4193260"/>
            <a:ext cx="2250137" cy="1730002"/>
            <a:chOff x="6261832" y="4193260"/>
            <a:chExt cx="2250951" cy="1730001"/>
          </a:xfrm>
        </p:grpSpPr>
        <p:sp>
          <p:nvSpPr>
            <p:cNvPr id="121" name="矩形 120"/>
            <p:cNvSpPr/>
            <p:nvPr/>
          </p:nvSpPr>
          <p:spPr>
            <a:xfrm>
              <a:off x="6332597" y="4193260"/>
              <a:ext cx="2080656" cy="1730001"/>
            </a:xfrm>
            <a:prstGeom prst="rect">
              <a:avLst/>
            </a:prstGeom>
            <a:solidFill>
              <a:srgbClr val="FFBA1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22" name="矩形 121"/>
            <p:cNvSpPr/>
            <p:nvPr/>
          </p:nvSpPr>
          <p:spPr>
            <a:xfrm>
              <a:off x="6261832" y="4674459"/>
              <a:ext cx="2250951" cy="4996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13765">
                <a:lnSpc>
                  <a:spcPct val="150000"/>
                </a:lnSpc>
              </a:pPr>
              <a:r>
                <a:rPr lang="zh-CN" altLang="en-US" sz="2000" dirty="0">
                  <a:solidFill>
                    <a:prstClr val="white"/>
                  </a:solidFill>
                  <a:cs typeface="+mn-ea"/>
                  <a:sym typeface="+mn-lt"/>
                </a:rPr>
                <a:t>点击添加文本</a:t>
              </a:r>
              <a:endParaRPr lang="zh-CN" altLang="en-US" sz="11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0476" y="1555769"/>
            <a:ext cx="5462224" cy="1670647"/>
            <a:chOff x="498452" y="1555767"/>
            <a:chExt cx="5464199" cy="1670647"/>
          </a:xfrm>
        </p:grpSpPr>
        <p:sp>
          <p:nvSpPr>
            <p:cNvPr id="126" name="矩形 125"/>
            <p:cNvSpPr/>
            <p:nvPr/>
          </p:nvSpPr>
          <p:spPr>
            <a:xfrm>
              <a:off x="498452" y="1555767"/>
              <a:ext cx="38592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913765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请插入您的标题内容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8" name="文本框 113"/>
            <p:cNvSpPr txBox="1"/>
            <p:nvPr/>
          </p:nvSpPr>
          <p:spPr>
            <a:xfrm>
              <a:off x="770519" y="2026085"/>
              <a:ext cx="51921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3765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9" name="Freeform 177"/>
            <p:cNvSpPr>
              <a:spLocks noEditPoints="1"/>
            </p:cNvSpPr>
            <p:nvPr/>
          </p:nvSpPr>
          <p:spPr bwMode="auto">
            <a:xfrm>
              <a:off x="524456" y="2195684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22364B"/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defTabSz="913765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00479" y="4113213"/>
            <a:ext cx="5462223" cy="1668640"/>
            <a:chOff x="498453" y="4113213"/>
            <a:chExt cx="5464198" cy="1668640"/>
          </a:xfrm>
        </p:grpSpPr>
        <p:sp>
          <p:nvSpPr>
            <p:cNvPr id="127" name="矩形 126"/>
            <p:cNvSpPr/>
            <p:nvPr/>
          </p:nvSpPr>
          <p:spPr>
            <a:xfrm>
              <a:off x="498453" y="4113213"/>
              <a:ext cx="249389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3765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请插入您的标题内容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0" name="文本框 113"/>
            <p:cNvSpPr txBox="1"/>
            <p:nvPr/>
          </p:nvSpPr>
          <p:spPr>
            <a:xfrm>
              <a:off x="770519" y="4581524"/>
              <a:ext cx="519213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defTabSz="913765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1" name="Freeform 177"/>
            <p:cNvSpPr>
              <a:spLocks noEditPoints="1"/>
            </p:cNvSpPr>
            <p:nvPr/>
          </p:nvSpPr>
          <p:spPr bwMode="auto">
            <a:xfrm>
              <a:off x="524456" y="4751123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FFBA11"/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/>
            <a:lstStyle/>
            <a:p>
              <a:pPr defTabSz="913765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43" name="图片 14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6332426" y="1549272"/>
            <a:ext cx="2088480" cy="1289319"/>
          </a:xfrm>
          <a:prstGeom prst="rect">
            <a:avLst/>
          </a:prstGeom>
          <a:solidFill>
            <a:srgbClr val="FFBA11"/>
          </a:solidFill>
        </p:spPr>
      </p:pic>
      <p:pic>
        <p:nvPicPr>
          <p:cNvPr id="145" name="图片 14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449404" y="3781669"/>
            <a:ext cx="3261141" cy="2136470"/>
          </a:xfrm>
          <a:prstGeom prst="rect">
            <a:avLst/>
          </a:prstGeom>
        </p:spPr>
      </p:pic>
      <p:pic>
        <p:nvPicPr>
          <p:cNvPr id="147" name="图片 14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32426" y="2876933"/>
            <a:ext cx="2078778" cy="1277987"/>
          </a:xfrm>
          <a:prstGeom prst="rect">
            <a:avLst/>
          </a:prstGeom>
        </p:spPr>
      </p:pic>
      <p:sp>
        <p:nvSpPr>
          <p:cNvPr id="20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3.2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未来发展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3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3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3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3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2667000" y="-2667001"/>
            <a:ext cx="6858001" cy="12192002"/>
          </a:xfrm>
          <a:prstGeom prst="rect">
            <a:avLst/>
          </a:prstGeom>
        </p:spPr>
      </p:pic>
      <p:sp>
        <p:nvSpPr>
          <p:cNvPr id="5" name="Rectangle 5"/>
          <p:cNvSpPr/>
          <p:nvPr/>
        </p:nvSpPr>
        <p:spPr bwMode="auto">
          <a:xfrm rot="18840317">
            <a:off x="3315794" y="-386791"/>
            <a:ext cx="72008" cy="6858000"/>
          </a:xfrm>
          <a:prstGeom prst="rect">
            <a:avLst/>
          </a:prstGeom>
          <a:solidFill>
            <a:srgbClr val="FFD145"/>
          </a:solidFill>
          <a:ln w="19050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rot="2685275">
            <a:off x="-2295031" y="1610318"/>
            <a:ext cx="6310837" cy="937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6000"/>
              </a:lnSpc>
            </a:pPr>
            <a:r>
              <a:rPr lang="en-US" altLang="zh-CN" sz="8800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Part 04</a:t>
            </a:r>
            <a:endParaRPr lang="en-US" altLang="zh-CN" sz="8800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5840292" y="3053095"/>
            <a:ext cx="3262432" cy="751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财务分析</a:t>
            </a:r>
            <a:endParaRPr lang="zh-CN" altLang="en-US" sz="6000" spc="3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5998527" y="3804904"/>
            <a:ext cx="5063173" cy="932563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企业实际财务状况，预期资金来源和使用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Actual financial position, expected sources and uses of funds.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85"/>
          <p:cNvGrpSpPr/>
          <p:nvPr/>
        </p:nvGrpSpPr>
        <p:grpSpPr>
          <a:xfrm>
            <a:off x="1796049" y="1834160"/>
            <a:ext cx="3579941" cy="3824681"/>
            <a:chOff x="2851150" y="1536999"/>
            <a:chExt cx="3343910" cy="3276300"/>
          </a:xfrm>
        </p:grpSpPr>
        <p:sp>
          <p:nvSpPr>
            <p:cNvPr id="35" name="Isosceles Triangle 95"/>
            <p:cNvSpPr/>
            <p:nvPr/>
          </p:nvSpPr>
          <p:spPr>
            <a:xfrm>
              <a:off x="2954354" y="1537000"/>
              <a:ext cx="3240706" cy="3276299"/>
            </a:xfrm>
            <a:prstGeom prst="triangle">
              <a:avLst/>
            </a:prstGeom>
            <a:solidFill>
              <a:srgbClr val="FFD14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Parallelogram 96"/>
            <p:cNvSpPr/>
            <p:nvPr/>
          </p:nvSpPr>
          <p:spPr>
            <a:xfrm>
              <a:off x="2851150" y="1536999"/>
              <a:ext cx="1723865" cy="3276300"/>
            </a:xfrm>
            <a:prstGeom prst="parallelogram">
              <a:avLst>
                <a:gd name="adj" fmla="val 93965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7" name="Group 86"/>
          <p:cNvGrpSpPr/>
          <p:nvPr/>
        </p:nvGrpSpPr>
        <p:grpSpPr>
          <a:xfrm>
            <a:off x="2553095" y="2537104"/>
            <a:ext cx="2919223" cy="3121737"/>
            <a:chOff x="3559745" y="2139156"/>
            <a:chExt cx="2726755" cy="2674144"/>
          </a:xfrm>
        </p:grpSpPr>
        <p:sp>
          <p:nvSpPr>
            <p:cNvPr id="38" name="Isosceles Triangle 93"/>
            <p:cNvSpPr/>
            <p:nvPr/>
          </p:nvSpPr>
          <p:spPr>
            <a:xfrm>
              <a:off x="3661410" y="2139156"/>
              <a:ext cx="2625090" cy="2674144"/>
            </a:xfrm>
            <a:prstGeom prst="triangle">
              <a:avLst/>
            </a:prstGeom>
            <a:solidFill>
              <a:srgbClr val="FFBA1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Parallelogram 94"/>
            <p:cNvSpPr/>
            <p:nvPr/>
          </p:nvSpPr>
          <p:spPr>
            <a:xfrm>
              <a:off x="3559745" y="2139156"/>
              <a:ext cx="1415480" cy="2674143"/>
            </a:xfrm>
            <a:prstGeom prst="parallelogram">
              <a:avLst>
                <a:gd name="adj" fmla="val 92647"/>
              </a:avLst>
            </a:prstGeom>
            <a:solidFill>
              <a:schemeClr val="accent4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0" name="Group 87"/>
          <p:cNvGrpSpPr/>
          <p:nvPr/>
        </p:nvGrpSpPr>
        <p:grpSpPr>
          <a:xfrm>
            <a:off x="3280780" y="3220012"/>
            <a:ext cx="2305265" cy="2438829"/>
            <a:chOff x="4241174" y="2724149"/>
            <a:chExt cx="2153276" cy="2089151"/>
          </a:xfrm>
        </p:grpSpPr>
        <p:sp>
          <p:nvSpPr>
            <p:cNvPr id="41" name="Isosceles Triangle 91"/>
            <p:cNvSpPr/>
            <p:nvPr/>
          </p:nvSpPr>
          <p:spPr>
            <a:xfrm>
              <a:off x="4348480" y="2724150"/>
              <a:ext cx="2045970" cy="2089150"/>
            </a:xfrm>
            <a:prstGeom prst="triangle">
              <a:avLst/>
            </a:prstGeom>
            <a:solidFill>
              <a:srgbClr val="22364B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Parallelogram 92"/>
            <p:cNvSpPr/>
            <p:nvPr/>
          </p:nvSpPr>
          <p:spPr>
            <a:xfrm>
              <a:off x="4241174" y="2724149"/>
              <a:ext cx="1132839" cy="2089150"/>
            </a:xfrm>
            <a:prstGeom prst="parallelogram">
              <a:avLst>
                <a:gd name="adj" fmla="val 90398"/>
              </a:avLst>
            </a:prstGeom>
            <a:solidFill>
              <a:srgbClr val="314E6D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3" name="Group 88"/>
          <p:cNvGrpSpPr/>
          <p:nvPr/>
        </p:nvGrpSpPr>
        <p:grpSpPr>
          <a:xfrm>
            <a:off x="4070854" y="3990949"/>
            <a:ext cx="1622225" cy="1667892"/>
            <a:chOff x="4980780" y="3384549"/>
            <a:chExt cx="1515270" cy="1428751"/>
          </a:xfrm>
        </p:grpSpPr>
        <p:sp>
          <p:nvSpPr>
            <p:cNvPr id="44" name="Isosceles Triangle 89"/>
            <p:cNvSpPr/>
            <p:nvPr/>
          </p:nvSpPr>
          <p:spPr>
            <a:xfrm>
              <a:off x="5085080" y="3384550"/>
              <a:ext cx="1410970" cy="1428750"/>
            </a:xfrm>
            <a:prstGeom prst="triangle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Parallelogram 90"/>
            <p:cNvSpPr/>
            <p:nvPr/>
          </p:nvSpPr>
          <p:spPr>
            <a:xfrm>
              <a:off x="4980780" y="3384549"/>
              <a:ext cx="810420" cy="1428749"/>
            </a:xfrm>
            <a:prstGeom prst="parallelogram">
              <a:avLst>
                <a:gd name="adj" fmla="val 87189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cxnSp>
        <p:nvCxnSpPr>
          <p:cNvPr id="46" name="Straight Connector 102"/>
          <p:cNvCxnSpPr/>
          <p:nvPr/>
        </p:nvCxnSpPr>
        <p:spPr>
          <a:xfrm>
            <a:off x="5471388" y="4516665"/>
            <a:ext cx="564821" cy="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sp>
        <p:nvSpPr>
          <p:cNvPr id="47" name="Freeform: Shape 116"/>
          <p:cNvSpPr/>
          <p:nvPr/>
        </p:nvSpPr>
        <p:spPr bwMode="auto">
          <a:xfrm>
            <a:off x="3438752" y="2488240"/>
            <a:ext cx="360250" cy="360346"/>
          </a:xfrm>
          <a:custGeom>
            <a:avLst/>
            <a:gdLst>
              <a:gd name="T0" fmla="*/ 239 w 480"/>
              <a:gd name="T1" fmla="*/ 0 h 480"/>
              <a:gd name="T2" fmla="*/ 239 w 480"/>
              <a:gd name="T3" fmla="*/ 0 h 480"/>
              <a:gd name="T4" fmla="*/ 0 w 480"/>
              <a:gd name="T5" fmla="*/ 248 h 480"/>
              <a:gd name="T6" fmla="*/ 239 w 480"/>
              <a:gd name="T7" fmla="*/ 479 h 480"/>
              <a:gd name="T8" fmla="*/ 479 w 480"/>
              <a:gd name="T9" fmla="*/ 240 h 480"/>
              <a:gd name="T10" fmla="*/ 239 w 480"/>
              <a:gd name="T11" fmla="*/ 0 h 480"/>
              <a:gd name="T12" fmla="*/ 239 w 480"/>
              <a:gd name="T13" fmla="*/ 426 h 480"/>
              <a:gd name="T14" fmla="*/ 239 w 480"/>
              <a:gd name="T15" fmla="*/ 426 h 480"/>
              <a:gd name="T16" fmla="*/ 53 w 480"/>
              <a:gd name="T17" fmla="*/ 248 h 480"/>
              <a:gd name="T18" fmla="*/ 239 w 480"/>
              <a:gd name="T19" fmla="*/ 53 h 480"/>
              <a:gd name="T20" fmla="*/ 426 w 480"/>
              <a:gd name="T21" fmla="*/ 240 h 480"/>
              <a:gd name="T22" fmla="*/ 239 w 480"/>
              <a:gd name="T23" fmla="*/ 426 h 480"/>
              <a:gd name="T24" fmla="*/ 123 w 480"/>
              <a:gd name="T25" fmla="*/ 354 h 480"/>
              <a:gd name="T26" fmla="*/ 123 w 480"/>
              <a:gd name="T27" fmla="*/ 354 h 480"/>
              <a:gd name="T28" fmla="*/ 283 w 480"/>
              <a:gd name="T29" fmla="*/ 293 h 480"/>
              <a:gd name="T30" fmla="*/ 354 w 480"/>
              <a:gd name="T31" fmla="*/ 124 h 480"/>
              <a:gd name="T32" fmla="*/ 186 w 480"/>
              <a:gd name="T33" fmla="*/ 195 h 480"/>
              <a:gd name="T34" fmla="*/ 123 w 480"/>
              <a:gd name="T35" fmla="*/ 354 h 480"/>
              <a:gd name="T36" fmla="*/ 213 w 480"/>
              <a:gd name="T37" fmla="*/ 213 h 480"/>
              <a:gd name="T38" fmla="*/ 213 w 480"/>
              <a:gd name="T39" fmla="*/ 213 h 480"/>
              <a:gd name="T40" fmla="*/ 310 w 480"/>
              <a:gd name="T41" fmla="*/ 169 h 480"/>
              <a:gd name="T42" fmla="*/ 266 w 480"/>
              <a:gd name="T43" fmla="*/ 266 h 480"/>
              <a:gd name="T44" fmla="*/ 213 w 480"/>
              <a:gd name="T45" fmla="*/ 266 h 480"/>
              <a:gd name="T46" fmla="*/ 213 w 480"/>
              <a:gd name="T47" fmla="*/ 21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0" h="480">
                <a:moveTo>
                  <a:pt x="239" y="0"/>
                </a:moveTo>
                <a:lnTo>
                  <a:pt x="239" y="0"/>
                </a:lnTo>
                <a:cubicBezTo>
                  <a:pt x="107" y="9"/>
                  <a:pt x="0" y="115"/>
                  <a:pt x="0" y="248"/>
                </a:cubicBezTo>
                <a:cubicBezTo>
                  <a:pt x="0" y="372"/>
                  <a:pt x="107" y="479"/>
                  <a:pt x="239" y="479"/>
                </a:cubicBezTo>
                <a:cubicBezTo>
                  <a:pt x="372" y="479"/>
                  <a:pt x="479" y="372"/>
                  <a:pt x="479" y="240"/>
                </a:cubicBezTo>
                <a:cubicBezTo>
                  <a:pt x="479" y="107"/>
                  <a:pt x="363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42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6" y="53"/>
                  <a:pt x="426" y="133"/>
                  <a:pt x="426" y="240"/>
                </a:cubicBezTo>
                <a:cubicBezTo>
                  <a:pt x="426" y="346"/>
                  <a:pt x="345" y="426"/>
                  <a:pt x="239" y="426"/>
                </a:cubicBezTo>
                <a:close/>
                <a:moveTo>
                  <a:pt x="123" y="354"/>
                </a:moveTo>
                <a:lnTo>
                  <a:pt x="123" y="354"/>
                </a:lnTo>
                <a:cubicBezTo>
                  <a:pt x="123" y="354"/>
                  <a:pt x="239" y="337"/>
                  <a:pt x="283" y="293"/>
                </a:cubicBezTo>
                <a:cubicBezTo>
                  <a:pt x="336" y="240"/>
                  <a:pt x="354" y="124"/>
                  <a:pt x="354" y="124"/>
                </a:cubicBezTo>
                <a:cubicBezTo>
                  <a:pt x="354" y="124"/>
                  <a:pt x="239" y="142"/>
                  <a:pt x="186" y="195"/>
                </a:cubicBezTo>
                <a:cubicBezTo>
                  <a:pt x="142" y="240"/>
                  <a:pt x="123" y="354"/>
                  <a:pt x="123" y="354"/>
                </a:cubicBezTo>
                <a:close/>
                <a:moveTo>
                  <a:pt x="213" y="213"/>
                </a:moveTo>
                <a:lnTo>
                  <a:pt x="213" y="213"/>
                </a:lnTo>
                <a:cubicBezTo>
                  <a:pt x="239" y="195"/>
                  <a:pt x="274" y="178"/>
                  <a:pt x="310" y="169"/>
                </a:cubicBezTo>
                <a:cubicBezTo>
                  <a:pt x="301" y="204"/>
                  <a:pt x="283" y="248"/>
                  <a:pt x="266" y="266"/>
                </a:cubicBezTo>
                <a:cubicBezTo>
                  <a:pt x="248" y="275"/>
                  <a:pt x="230" y="275"/>
                  <a:pt x="213" y="266"/>
                </a:cubicBezTo>
                <a:cubicBezTo>
                  <a:pt x="204" y="248"/>
                  <a:pt x="204" y="231"/>
                  <a:pt x="213" y="2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8" name="Freeform: Shape 117"/>
          <p:cNvSpPr/>
          <p:nvPr/>
        </p:nvSpPr>
        <p:spPr bwMode="auto">
          <a:xfrm>
            <a:off x="3864822" y="3191630"/>
            <a:ext cx="315219" cy="312650"/>
          </a:xfrm>
          <a:custGeom>
            <a:avLst/>
            <a:gdLst>
              <a:gd name="T0" fmla="*/ 381 w 417"/>
              <a:gd name="T1" fmla="*/ 203 h 417"/>
              <a:gd name="T2" fmla="*/ 381 w 417"/>
              <a:gd name="T3" fmla="*/ 203 h 417"/>
              <a:gd name="T4" fmla="*/ 416 w 417"/>
              <a:gd name="T5" fmla="*/ 141 h 417"/>
              <a:gd name="T6" fmla="*/ 408 w 417"/>
              <a:gd name="T7" fmla="*/ 106 h 417"/>
              <a:gd name="T8" fmla="*/ 337 w 417"/>
              <a:gd name="T9" fmla="*/ 79 h 417"/>
              <a:gd name="T10" fmla="*/ 319 w 417"/>
              <a:gd name="T11" fmla="*/ 17 h 417"/>
              <a:gd name="T12" fmla="*/ 275 w 417"/>
              <a:gd name="T13" fmla="*/ 0 h 417"/>
              <a:gd name="T14" fmla="*/ 213 w 417"/>
              <a:gd name="T15" fmla="*/ 35 h 417"/>
              <a:gd name="T16" fmla="*/ 151 w 417"/>
              <a:gd name="T17" fmla="*/ 0 h 417"/>
              <a:gd name="T18" fmla="*/ 107 w 417"/>
              <a:gd name="T19" fmla="*/ 17 h 417"/>
              <a:gd name="T20" fmla="*/ 89 w 417"/>
              <a:gd name="T21" fmla="*/ 79 h 417"/>
              <a:gd name="T22" fmla="*/ 18 w 417"/>
              <a:gd name="T23" fmla="*/ 106 h 417"/>
              <a:gd name="T24" fmla="*/ 0 w 417"/>
              <a:gd name="T25" fmla="*/ 141 h 417"/>
              <a:gd name="T26" fmla="*/ 44 w 417"/>
              <a:gd name="T27" fmla="*/ 203 h 417"/>
              <a:gd name="T28" fmla="*/ 0 w 417"/>
              <a:gd name="T29" fmla="*/ 275 h 417"/>
              <a:gd name="T30" fmla="*/ 18 w 417"/>
              <a:gd name="T31" fmla="*/ 310 h 417"/>
              <a:gd name="T32" fmla="*/ 89 w 417"/>
              <a:gd name="T33" fmla="*/ 328 h 417"/>
              <a:gd name="T34" fmla="*/ 107 w 417"/>
              <a:gd name="T35" fmla="*/ 398 h 417"/>
              <a:gd name="T36" fmla="*/ 151 w 417"/>
              <a:gd name="T37" fmla="*/ 416 h 417"/>
              <a:gd name="T38" fmla="*/ 213 w 417"/>
              <a:gd name="T39" fmla="*/ 372 h 417"/>
              <a:gd name="T40" fmla="*/ 275 w 417"/>
              <a:gd name="T41" fmla="*/ 416 h 417"/>
              <a:gd name="T42" fmla="*/ 319 w 417"/>
              <a:gd name="T43" fmla="*/ 398 h 417"/>
              <a:gd name="T44" fmla="*/ 337 w 417"/>
              <a:gd name="T45" fmla="*/ 328 h 417"/>
              <a:gd name="T46" fmla="*/ 408 w 417"/>
              <a:gd name="T47" fmla="*/ 310 h 417"/>
              <a:gd name="T48" fmla="*/ 416 w 417"/>
              <a:gd name="T49" fmla="*/ 265 h 417"/>
              <a:gd name="T50" fmla="*/ 381 w 417"/>
              <a:gd name="T51" fmla="*/ 203 h 417"/>
              <a:gd name="T52" fmla="*/ 213 w 417"/>
              <a:gd name="T53" fmla="*/ 292 h 417"/>
              <a:gd name="T54" fmla="*/ 213 w 417"/>
              <a:gd name="T55" fmla="*/ 292 h 417"/>
              <a:gd name="T56" fmla="*/ 125 w 417"/>
              <a:gd name="T57" fmla="*/ 203 h 417"/>
              <a:gd name="T58" fmla="*/ 213 w 417"/>
              <a:gd name="T59" fmla="*/ 115 h 417"/>
              <a:gd name="T60" fmla="*/ 301 w 417"/>
              <a:gd name="T61" fmla="*/ 203 h 417"/>
              <a:gd name="T62" fmla="*/ 213 w 417"/>
              <a:gd name="T63" fmla="*/ 292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9" name="Freeform: Shape 118"/>
          <p:cNvSpPr/>
          <p:nvPr/>
        </p:nvSpPr>
        <p:spPr bwMode="auto">
          <a:xfrm>
            <a:off x="4270851" y="3851896"/>
            <a:ext cx="320519" cy="347097"/>
          </a:xfrm>
          <a:custGeom>
            <a:avLst/>
            <a:gdLst>
              <a:gd name="T0" fmla="*/ 327 w 426"/>
              <a:gd name="T1" fmla="*/ 186 h 462"/>
              <a:gd name="T2" fmla="*/ 327 w 426"/>
              <a:gd name="T3" fmla="*/ 186 h 462"/>
              <a:gd name="T4" fmla="*/ 150 w 426"/>
              <a:gd name="T5" fmla="*/ 18 h 462"/>
              <a:gd name="T6" fmla="*/ 97 w 426"/>
              <a:gd name="T7" fmla="*/ 10 h 462"/>
              <a:gd name="T8" fmla="*/ 70 w 426"/>
              <a:gd name="T9" fmla="*/ 54 h 462"/>
              <a:gd name="T10" fmla="*/ 35 w 426"/>
              <a:gd name="T11" fmla="*/ 293 h 462"/>
              <a:gd name="T12" fmla="*/ 26 w 426"/>
              <a:gd name="T13" fmla="*/ 408 h 462"/>
              <a:gd name="T14" fmla="*/ 248 w 426"/>
              <a:gd name="T15" fmla="*/ 417 h 462"/>
              <a:gd name="T16" fmla="*/ 407 w 426"/>
              <a:gd name="T17" fmla="*/ 266 h 462"/>
              <a:gd name="T18" fmla="*/ 327 w 426"/>
              <a:gd name="T19" fmla="*/ 186 h 462"/>
              <a:gd name="T20" fmla="*/ 238 w 426"/>
              <a:gd name="T21" fmla="*/ 391 h 462"/>
              <a:gd name="T22" fmla="*/ 238 w 426"/>
              <a:gd name="T23" fmla="*/ 391 h 462"/>
              <a:gd name="T24" fmla="*/ 53 w 426"/>
              <a:gd name="T25" fmla="*/ 391 h 462"/>
              <a:gd name="T26" fmla="*/ 194 w 426"/>
              <a:gd name="T27" fmla="*/ 284 h 462"/>
              <a:gd name="T28" fmla="*/ 372 w 426"/>
              <a:gd name="T29" fmla="*/ 275 h 462"/>
              <a:gd name="T30" fmla="*/ 238 w 426"/>
              <a:gd name="T31" fmla="*/ 391 h 462"/>
              <a:gd name="T32" fmla="*/ 203 w 426"/>
              <a:gd name="T33" fmla="*/ 301 h 462"/>
              <a:gd name="T34" fmla="*/ 203 w 426"/>
              <a:gd name="T35" fmla="*/ 301 h 462"/>
              <a:gd name="T36" fmla="*/ 97 w 426"/>
              <a:gd name="T37" fmla="*/ 363 h 462"/>
              <a:gd name="T38" fmla="*/ 167 w 426"/>
              <a:gd name="T39" fmla="*/ 363 h 462"/>
              <a:gd name="T40" fmla="*/ 221 w 426"/>
              <a:gd name="T41" fmla="*/ 293 h 462"/>
              <a:gd name="T42" fmla="*/ 221 w 426"/>
              <a:gd name="T43" fmla="*/ 293 h 462"/>
              <a:gd name="T44" fmla="*/ 203 w 426"/>
              <a:gd name="T45" fmla="*/ 30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lnTo>
                  <a:pt x="221" y="293"/>
                </a:ln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50" name="Freeform: Shape 119"/>
          <p:cNvSpPr/>
          <p:nvPr/>
        </p:nvSpPr>
        <p:spPr bwMode="auto">
          <a:xfrm>
            <a:off x="4704623" y="4444399"/>
            <a:ext cx="347007" cy="307356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51" name="Straight Connector 38"/>
          <p:cNvCxnSpPr/>
          <p:nvPr/>
        </p:nvCxnSpPr>
        <p:spPr>
          <a:xfrm>
            <a:off x="5012598" y="3630323"/>
            <a:ext cx="564821" cy="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52" name="Straight Connector 40"/>
          <p:cNvCxnSpPr/>
          <p:nvPr/>
        </p:nvCxnSpPr>
        <p:spPr>
          <a:xfrm>
            <a:off x="4459607" y="2896605"/>
            <a:ext cx="564821" cy="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cxnSp>
        <p:nvCxnSpPr>
          <p:cNvPr id="53" name="Straight Connector 41"/>
          <p:cNvCxnSpPr/>
          <p:nvPr/>
        </p:nvCxnSpPr>
        <p:spPr>
          <a:xfrm>
            <a:off x="3946635" y="2098416"/>
            <a:ext cx="564821" cy="0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dash"/>
            <a:miter lim="800000"/>
            <a:headEnd type="oval" w="med" len="med"/>
            <a:tailEnd type="oval" w="med" len="med"/>
          </a:ln>
          <a:effectLst/>
        </p:spPr>
      </p:cxnSp>
      <p:grpSp>
        <p:nvGrpSpPr>
          <p:cNvPr id="54" name="Group 4"/>
          <p:cNvGrpSpPr/>
          <p:nvPr/>
        </p:nvGrpSpPr>
        <p:grpSpPr>
          <a:xfrm>
            <a:off x="5672313" y="3427822"/>
            <a:ext cx="4647440" cy="733873"/>
            <a:chOff x="7230133" y="3402475"/>
            <a:chExt cx="4122450" cy="650972"/>
          </a:xfrm>
        </p:grpSpPr>
        <p:sp>
          <p:nvSpPr>
            <p:cNvPr id="55" name="TextBox 42"/>
            <p:cNvSpPr txBox="1"/>
            <p:nvPr/>
          </p:nvSpPr>
          <p:spPr bwMode="auto">
            <a:xfrm>
              <a:off x="7230133" y="3402475"/>
              <a:ext cx="1116758" cy="274944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标题文本预设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  <p:sp>
          <p:nvSpPr>
            <p:cNvPr id="56" name="TextBox 43"/>
            <p:cNvSpPr txBox="1"/>
            <p:nvPr/>
          </p:nvSpPr>
          <p:spPr bwMode="auto">
            <a:xfrm>
              <a:off x="7230133" y="3712433"/>
              <a:ext cx="4122450" cy="341014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>
                  <a:solidFill>
                    <a:srgbClr val="FFFFFF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此部分内容作为文字排版占位显示（建议使用主题字体）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57" name="Group 5"/>
          <p:cNvGrpSpPr/>
          <p:nvPr/>
        </p:nvGrpSpPr>
        <p:grpSpPr>
          <a:xfrm>
            <a:off x="6132537" y="4313719"/>
            <a:ext cx="4903761" cy="740879"/>
            <a:chOff x="7638370" y="4188301"/>
            <a:chExt cx="4349817" cy="657187"/>
          </a:xfrm>
        </p:grpSpPr>
        <p:sp>
          <p:nvSpPr>
            <p:cNvPr id="58" name="TextBox 44"/>
            <p:cNvSpPr txBox="1"/>
            <p:nvPr/>
          </p:nvSpPr>
          <p:spPr bwMode="auto">
            <a:xfrm>
              <a:off x="7638370" y="4188301"/>
              <a:ext cx="1116758" cy="274944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标题文本预设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  <p:sp>
          <p:nvSpPr>
            <p:cNvPr id="59" name="TextBox 45"/>
            <p:cNvSpPr txBox="1"/>
            <p:nvPr/>
          </p:nvSpPr>
          <p:spPr bwMode="auto">
            <a:xfrm>
              <a:off x="7638370" y="4498258"/>
              <a:ext cx="4349817" cy="347230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>
                  <a:solidFill>
                    <a:srgbClr val="FFFFFF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此部分内容作为文字排版占位显示 （建议使用主题字体）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60" name="Group 2"/>
          <p:cNvGrpSpPr/>
          <p:nvPr/>
        </p:nvGrpSpPr>
        <p:grpSpPr>
          <a:xfrm>
            <a:off x="4641513" y="1891601"/>
            <a:ext cx="4553284" cy="720267"/>
            <a:chOff x="6315777" y="2039791"/>
            <a:chExt cx="4038931" cy="638903"/>
          </a:xfrm>
        </p:grpSpPr>
        <p:sp>
          <p:nvSpPr>
            <p:cNvPr id="61" name="TextBox 46"/>
            <p:cNvSpPr txBox="1"/>
            <p:nvPr/>
          </p:nvSpPr>
          <p:spPr bwMode="auto">
            <a:xfrm>
              <a:off x="6315778" y="2039791"/>
              <a:ext cx="1116758" cy="274944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Autofit/>
            </a:bodyPr>
            <a:lstStyle/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2" name="TextBox 47"/>
            <p:cNvSpPr txBox="1"/>
            <p:nvPr/>
          </p:nvSpPr>
          <p:spPr bwMode="auto">
            <a:xfrm>
              <a:off x="6315777" y="2349748"/>
              <a:ext cx="4038931" cy="328946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此部分内容作为文字排版占位显示（建议使用主题字体）</a:t>
              </a:r>
              <a:endPara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3" name="Group 3"/>
          <p:cNvGrpSpPr/>
          <p:nvPr/>
        </p:nvGrpSpPr>
        <p:grpSpPr>
          <a:xfrm>
            <a:off x="5113846" y="2699321"/>
            <a:ext cx="4745679" cy="683485"/>
            <a:chOff x="6734753" y="2756268"/>
            <a:chExt cx="4209592" cy="606276"/>
          </a:xfrm>
        </p:grpSpPr>
        <p:sp>
          <p:nvSpPr>
            <p:cNvPr id="64" name="TextBox 48"/>
            <p:cNvSpPr txBox="1"/>
            <p:nvPr/>
          </p:nvSpPr>
          <p:spPr bwMode="auto">
            <a:xfrm>
              <a:off x="6734754" y="2756268"/>
              <a:ext cx="1116758" cy="274944"/>
            </a:xfrm>
            <a:prstGeom prst="rect">
              <a:avLst/>
            </a:prstGeom>
            <a:noFill/>
          </p:spPr>
          <p:txBody>
            <a:bodyPr wrap="none" lIns="90000" tIns="46800" rIns="90000" bIns="46800">
              <a:no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标题文本预设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  <p:sp>
          <p:nvSpPr>
            <p:cNvPr id="65" name="TextBox 49"/>
            <p:cNvSpPr txBox="1"/>
            <p:nvPr/>
          </p:nvSpPr>
          <p:spPr bwMode="auto">
            <a:xfrm>
              <a:off x="6734753" y="3066225"/>
              <a:ext cx="4209592" cy="296319"/>
            </a:xfrm>
            <a:prstGeom prst="rect">
              <a:avLst/>
            </a:prstGeom>
            <a:noFill/>
          </p:spPr>
          <p:txBody>
            <a:bodyPr wrap="square" lIns="90000" tIns="46800" rIns="90000" bIns="46800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>
                  <a:solidFill>
                    <a:srgbClr val="FFFFFF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此部分内容作为文字排版占位显示（建议使用主题字体）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</p:grpSp>
      <p:sp>
        <p:nvSpPr>
          <p:cNvPr id="67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4.1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投资需求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2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3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17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18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2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3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2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2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32" dur="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33" dur="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4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37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38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42" dur="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43" dur="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47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48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52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5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57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58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62" dur="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63" dur="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67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68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2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73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77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78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4" fill="hold" nodeType="afterEffect" p14:presetBounceEnd="2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4000">
                                          <p:cBhvr additive="base">
                                            <p:cTn id="82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4000">
                                          <p:cBhvr additive="base">
                                            <p:cTn id="83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8" grpId="0" animBg="1"/>
          <p:bldP spid="49" grpId="0" animBg="1"/>
          <p:bldP spid="50" grpId="0" animBg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A_文本框 15"/>
          <p:cNvSpPr txBox="1"/>
          <p:nvPr>
            <p:custDataLst>
              <p:tags r:id="rId1"/>
            </p:custDataLst>
          </p:nvPr>
        </p:nvSpPr>
        <p:spPr bwMode="auto">
          <a:xfrm>
            <a:off x="1353631" y="4206220"/>
            <a:ext cx="1381498" cy="2303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PA_文本框 16"/>
          <p:cNvSpPr txBox="1"/>
          <p:nvPr>
            <p:custDataLst>
              <p:tags r:id="rId2"/>
            </p:custDataLst>
          </p:nvPr>
        </p:nvSpPr>
        <p:spPr bwMode="auto">
          <a:xfrm>
            <a:off x="1017096" y="4443432"/>
            <a:ext cx="2054569" cy="785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此此部分内容作为文字排版占位显示（建议使用主题字体）。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7" name="PA_组合 164"/>
          <p:cNvGrpSpPr/>
          <p:nvPr>
            <p:custDataLst>
              <p:tags r:id="rId3"/>
            </p:custDataLst>
          </p:nvPr>
        </p:nvGrpSpPr>
        <p:grpSpPr>
          <a:xfrm>
            <a:off x="6545740" y="2132856"/>
            <a:ext cx="1804253" cy="1806328"/>
            <a:chOff x="6304069" y="2132856"/>
            <a:chExt cx="1804253" cy="1806328"/>
          </a:xfrm>
        </p:grpSpPr>
        <p:grpSp>
          <p:nvGrpSpPr>
            <p:cNvPr id="48" name="组合 47"/>
            <p:cNvGrpSpPr/>
            <p:nvPr/>
          </p:nvGrpSpPr>
          <p:grpSpPr>
            <a:xfrm>
              <a:off x="6304069" y="2132856"/>
              <a:ext cx="1804253" cy="1806328"/>
              <a:chOff x="4664661" y="1995740"/>
              <a:chExt cx="2863227" cy="2866520"/>
            </a:xfrm>
          </p:grpSpPr>
          <p:sp>
            <p:nvSpPr>
              <p:cNvPr id="50" name="任意多边形: 形状 49"/>
              <p:cNvSpPr/>
              <p:nvPr/>
            </p:nvSpPr>
            <p:spPr bwMode="auto">
              <a:xfrm>
                <a:off x="6096823" y="1995740"/>
                <a:ext cx="1431065" cy="1433260"/>
              </a:xfrm>
              <a:custGeom>
                <a:avLst/>
                <a:gdLst>
                  <a:gd name="connsiteX0" fmla="*/ 0 w 2070100"/>
                  <a:gd name="connsiteY0" fmla="*/ 0 h 2073275"/>
                  <a:gd name="connsiteX1" fmla="*/ 2070100 w 2070100"/>
                  <a:gd name="connsiteY1" fmla="*/ 2073275 h 2073275"/>
                  <a:gd name="connsiteX2" fmla="*/ 1511374 w 2070100"/>
                  <a:gd name="connsiteY2" fmla="*/ 2073275 h 2073275"/>
                  <a:gd name="connsiteX3" fmla="*/ 153817 w 2070100"/>
                  <a:gd name="connsiteY3" fmla="*/ 568914 h 2073275"/>
                  <a:gd name="connsiteX4" fmla="*/ 0 w 2070100"/>
                  <a:gd name="connsiteY4" fmla="*/ 561147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2073275">
                    <a:moveTo>
                      <a:pt x="0" y="0"/>
                    </a:moveTo>
                    <a:cubicBezTo>
                      <a:pt x="1143108" y="0"/>
                      <a:pt x="2070100" y="928414"/>
                      <a:pt x="2070100" y="2073275"/>
                    </a:cubicBezTo>
                    <a:lnTo>
                      <a:pt x="1511374" y="2073275"/>
                    </a:lnTo>
                    <a:cubicBezTo>
                      <a:pt x="1511374" y="1290325"/>
                      <a:pt x="916336" y="646352"/>
                      <a:pt x="153817" y="568914"/>
                    </a:cubicBezTo>
                    <a:lnTo>
                      <a:pt x="0" y="561147"/>
                    </a:lnTo>
                    <a:close/>
                  </a:path>
                </a:pathLst>
              </a:custGeom>
              <a:solidFill>
                <a:srgbClr val="22364B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1" name="任意多边形: 形状 50"/>
              <p:cNvSpPr/>
              <p:nvPr/>
            </p:nvSpPr>
            <p:spPr bwMode="auto">
              <a:xfrm>
                <a:off x="6096823" y="3429000"/>
                <a:ext cx="1431065" cy="1433260"/>
              </a:xfrm>
              <a:custGeom>
                <a:avLst/>
                <a:gdLst>
                  <a:gd name="connsiteX0" fmla="*/ 1511374 w 2070100"/>
                  <a:gd name="connsiteY0" fmla="*/ 0 h 2073275"/>
                  <a:gd name="connsiteX1" fmla="*/ 2070100 w 2070100"/>
                  <a:gd name="connsiteY1" fmla="*/ 0 h 2073275"/>
                  <a:gd name="connsiteX2" fmla="*/ 0 w 2070100"/>
                  <a:gd name="connsiteY2" fmla="*/ 2073275 h 2073275"/>
                  <a:gd name="connsiteX3" fmla="*/ 0 w 2070100"/>
                  <a:gd name="connsiteY3" fmla="*/ 1512128 h 2073275"/>
                  <a:gd name="connsiteX4" fmla="*/ 153817 w 2070100"/>
                  <a:gd name="connsiteY4" fmla="*/ 1504361 h 2073275"/>
                  <a:gd name="connsiteX5" fmla="*/ 1511374 w 2070100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0100" h="2073275">
                    <a:moveTo>
                      <a:pt x="1511374" y="0"/>
                    </a:moveTo>
                    <a:lnTo>
                      <a:pt x="2070100" y="0"/>
                    </a:lnTo>
                    <a:cubicBezTo>
                      <a:pt x="2070100" y="1145015"/>
                      <a:pt x="1143108" y="2073275"/>
                      <a:pt x="0" y="2073275"/>
                    </a:cubicBezTo>
                    <a:lnTo>
                      <a:pt x="0" y="1512128"/>
                    </a:lnTo>
                    <a:lnTo>
                      <a:pt x="153817" y="1504361"/>
                    </a:lnTo>
                    <a:cubicBezTo>
                      <a:pt x="916336" y="1426923"/>
                      <a:pt x="1511374" y="782951"/>
                      <a:pt x="1511374" y="0"/>
                    </a:cubicBezTo>
                    <a:close/>
                  </a:path>
                </a:pathLst>
              </a:custGeom>
              <a:solidFill>
                <a:srgbClr val="22364B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2" name="任意多边形: 形状 51"/>
              <p:cNvSpPr/>
              <p:nvPr/>
            </p:nvSpPr>
            <p:spPr bwMode="auto">
              <a:xfrm>
                <a:off x="4664661" y="3429000"/>
                <a:ext cx="1432163" cy="1433260"/>
              </a:xfrm>
              <a:custGeom>
                <a:avLst/>
                <a:gdLst>
                  <a:gd name="connsiteX0" fmla="*/ 0 w 2071688"/>
                  <a:gd name="connsiteY0" fmla="*/ 0 h 2073275"/>
                  <a:gd name="connsiteX1" fmla="*/ 558726 w 2071688"/>
                  <a:gd name="connsiteY1" fmla="*/ 0 h 2073275"/>
                  <a:gd name="connsiteX2" fmla="*/ 2070894 w 2071688"/>
                  <a:gd name="connsiteY2" fmla="*/ 1512168 h 2073275"/>
                  <a:gd name="connsiteX3" fmla="*/ 2071688 w 2071688"/>
                  <a:gd name="connsiteY3" fmla="*/ 1512128 h 2073275"/>
                  <a:gd name="connsiteX4" fmla="*/ 2071688 w 2071688"/>
                  <a:gd name="connsiteY4" fmla="*/ 2073275 h 2073275"/>
                  <a:gd name="connsiteX5" fmla="*/ 0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0" y="0"/>
                    </a:moveTo>
                    <a:lnTo>
                      <a:pt x="558726" y="0"/>
                    </a:lnTo>
                    <a:cubicBezTo>
                      <a:pt x="558726" y="835147"/>
                      <a:pt x="1235747" y="1512168"/>
                      <a:pt x="2070894" y="1512168"/>
                    </a:cubicBezTo>
                    <a:lnTo>
                      <a:pt x="2071688" y="1512128"/>
                    </a:lnTo>
                    <a:lnTo>
                      <a:pt x="2071688" y="2073275"/>
                    </a:lnTo>
                    <a:cubicBezTo>
                      <a:pt x="927360" y="2073275"/>
                      <a:pt x="0" y="1145015"/>
                      <a:pt x="0" y="0"/>
                    </a:cubicBezTo>
                    <a:close/>
                  </a:path>
                </a:pathLst>
              </a:custGeom>
              <a:solidFill>
                <a:srgbClr val="FFBA11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3" name="任意多边形: 形状 52"/>
              <p:cNvSpPr/>
              <p:nvPr/>
            </p:nvSpPr>
            <p:spPr bwMode="auto">
              <a:xfrm>
                <a:off x="4664661" y="1995740"/>
                <a:ext cx="1432163" cy="1433260"/>
              </a:xfrm>
              <a:custGeom>
                <a:avLst/>
                <a:gdLst>
                  <a:gd name="connsiteX0" fmla="*/ 2071688 w 2071688"/>
                  <a:gd name="connsiteY0" fmla="*/ 0 h 2073275"/>
                  <a:gd name="connsiteX1" fmla="*/ 2071688 w 2071688"/>
                  <a:gd name="connsiteY1" fmla="*/ 561147 h 2073275"/>
                  <a:gd name="connsiteX2" fmla="*/ 2070894 w 2071688"/>
                  <a:gd name="connsiteY2" fmla="*/ 561107 h 2073275"/>
                  <a:gd name="connsiteX3" fmla="*/ 558726 w 2071688"/>
                  <a:gd name="connsiteY3" fmla="*/ 2073275 h 2073275"/>
                  <a:gd name="connsiteX4" fmla="*/ 0 w 2071688"/>
                  <a:gd name="connsiteY4" fmla="*/ 2073275 h 2073275"/>
                  <a:gd name="connsiteX5" fmla="*/ 2071688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2071688" y="0"/>
                    </a:moveTo>
                    <a:lnTo>
                      <a:pt x="2071688" y="561147"/>
                    </a:lnTo>
                    <a:lnTo>
                      <a:pt x="2070894" y="561107"/>
                    </a:lnTo>
                    <a:cubicBezTo>
                      <a:pt x="1235747" y="561107"/>
                      <a:pt x="558726" y="1238128"/>
                      <a:pt x="558726" y="2073275"/>
                    </a:cubicBezTo>
                    <a:lnTo>
                      <a:pt x="0" y="2073275"/>
                    </a:lnTo>
                    <a:cubicBezTo>
                      <a:pt x="0" y="928414"/>
                      <a:pt x="927360" y="0"/>
                      <a:pt x="2071688" y="0"/>
                    </a:cubicBezTo>
                    <a:close/>
                  </a:path>
                </a:pathLst>
              </a:custGeom>
              <a:solidFill>
                <a:srgbClr val="22364B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9" name="椭圆 48"/>
            <p:cNvSpPr/>
            <p:nvPr/>
          </p:nvSpPr>
          <p:spPr>
            <a:xfrm>
              <a:off x="6528189" y="2360052"/>
              <a:ext cx="1349053" cy="1349053"/>
            </a:xfrm>
            <a:prstGeom prst="ellipse">
              <a:avLst/>
            </a:prstGeom>
            <a:solidFill>
              <a:srgbClr val="FFFF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03-</a:t>
              </a: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关键词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4" name="PA_组合 165"/>
          <p:cNvGrpSpPr/>
          <p:nvPr>
            <p:custDataLst>
              <p:tags r:id="rId4"/>
            </p:custDataLst>
          </p:nvPr>
        </p:nvGrpSpPr>
        <p:grpSpPr>
          <a:xfrm>
            <a:off x="3842005" y="2132856"/>
            <a:ext cx="1804253" cy="1806328"/>
            <a:chOff x="3607747" y="2132856"/>
            <a:chExt cx="1804253" cy="1806328"/>
          </a:xfrm>
        </p:grpSpPr>
        <p:grpSp>
          <p:nvGrpSpPr>
            <p:cNvPr id="55" name="组合 54"/>
            <p:cNvGrpSpPr/>
            <p:nvPr/>
          </p:nvGrpSpPr>
          <p:grpSpPr>
            <a:xfrm>
              <a:off x="3607747" y="2132856"/>
              <a:ext cx="1804253" cy="1806328"/>
              <a:chOff x="4664661" y="1995740"/>
              <a:chExt cx="2863227" cy="2866520"/>
            </a:xfrm>
          </p:grpSpPr>
          <p:sp>
            <p:nvSpPr>
              <p:cNvPr id="57" name="任意多边形: 形状 56"/>
              <p:cNvSpPr/>
              <p:nvPr/>
            </p:nvSpPr>
            <p:spPr bwMode="auto">
              <a:xfrm>
                <a:off x="6096823" y="1995740"/>
                <a:ext cx="1431065" cy="1433260"/>
              </a:xfrm>
              <a:custGeom>
                <a:avLst/>
                <a:gdLst>
                  <a:gd name="connsiteX0" fmla="*/ 0 w 2070100"/>
                  <a:gd name="connsiteY0" fmla="*/ 0 h 2073275"/>
                  <a:gd name="connsiteX1" fmla="*/ 2070100 w 2070100"/>
                  <a:gd name="connsiteY1" fmla="*/ 2073275 h 2073275"/>
                  <a:gd name="connsiteX2" fmla="*/ 1511374 w 2070100"/>
                  <a:gd name="connsiteY2" fmla="*/ 2073275 h 2073275"/>
                  <a:gd name="connsiteX3" fmla="*/ 153817 w 2070100"/>
                  <a:gd name="connsiteY3" fmla="*/ 568914 h 2073275"/>
                  <a:gd name="connsiteX4" fmla="*/ 0 w 2070100"/>
                  <a:gd name="connsiteY4" fmla="*/ 561147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2073275">
                    <a:moveTo>
                      <a:pt x="0" y="0"/>
                    </a:moveTo>
                    <a:cubicBezTo>
                      <a:pt x="1143108" y="0"/>
                      <a:pt x="2070100" y="928414"/>
                      <a:pt x="2070100" y="2073275"/>
                    </a:cubicBezTo>
                    <a:lnTo>
                      <a:pt x="1511374" y="2073275"/>
                    </a:lnTo>
                    <a:cubicBezTo>
                      <a:pt x="1511374" y="1290325"/>
                      <a:pt x="916336" y="646352"/>
                      <a:pt x="153817" y="568914"/>
                    </a:cubicBezTo>
                    <a:lnTo>
                      <a:pt x="0" y="561147"/>
                    </a:lnTo>
                    <a:close/>
                  </a:path>
                </a:pathLst>
              </a:custGeom>
              <a:solidFill>
                <a:srgbClr val="22364B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8" name="任意多边形: 形状 57"/>
              <p:cNvSpPr/>
              <p:nvPr/>
            </p:nvSpPr>
            <p:spPr bwMode="auto">
              <a:xfrm>
                <a:off x="6096823" y="3429000"/>
                <a:ext cx="1431065" cy="1433260"/>
              </a:xfrm>
              <a:custGeom>
                <a:avLst/>
                <a:gdLst>
                  <a:gd name="connsiteX0" fmla="*/ 1511374 w 2070100"/>
                  <a:gd name="connsiteY0" fmla="*/ 0 h 2073275"/>
                  <a:gd name="connsiteX1" fmla="*/ 2070100 w 2070100"/>
                  <a:gd name="connsiteY1" fmla="*/ 0 h 2073275"/>
                  <a:gd name="connsiteX2" fmla="*/ 0 w 2070100"/>
                  <a:gd name="connsiteY2" fmla="*/ 2073275 h 2073275"/>
                  <a:gd name="connsiteX3" fmla="*/ 0 w 2070100"/>
                  <a:gd name="connsiteY3" fmla="*/ 1512128 h 2073275"/>
                  <a:gd name="connsiteX4" fmla="*/ 153817 w 2070100"/>
                  <a:gd name="connsiteY4" fmla="*/ 1504361 h 2073275"/>
                  <a:gd name="connsiteX5" fmla="*/ 1511374 w 2070100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0100" h="2073275">
                    <a:moveTo>
                      <a:pt x="1511374" y="0"/>
                    </a:moveTo>
                    <a:lnTo>
                      <a:pt x="2070100" y="0"/>
                    </a:lnTo>
                    <a:cubicBezTo>
                      <a:pt x="2070100" y="1145015"/>
                      <a:pt x="1143108" y="2073275"/>
                      <a:pt x="0" y="2073275"/>
                    </a:cubicBezTo>
                    <a:lnTo>
                      <a:pt x="0" y="1512128"/>
                    </a:lnTo>
                    <a:lnTo>
                      <a:pt x="153817" y="1504361"/>
                    </a:lnTo>
                    <a:cubicBezTo>
                      <a:pt x="916336" y="1426923"/>
                      <a:pt x="1511374" y="782951"/>
                      <a:pt x="1511374" y="0"/>
                    </a:cubicBezTo>
                    <a:close/>
                  </a:path>
                </a:pathLst>
              </a:custGeom>
              <a:solidFill>
                <a:srgbClr val="FFBA11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9" name="任意多边形: 形状 58"/>
              <p:cNvSpPr/>
              <p:nvPr/>
            </p:nvSpPr>
            <p:spPr bwMode="auto">
              <a:xfrm>
                <a:off x="4664661" y="3429000"/>
                <a:ext cx="1432163" cy="1433260"/>
              </a:xfrm>
              <a:custGeom>
                <a:avLst/>
                <a:gdLst>
                  <a:gd name="connsiteX0" fmla="*/ 0 w 2071688"/>
                  <a:gd name="connsiteY0" fmla="*/ 0 h 2073275"/>
                  <a:gd name="connsiteX1" fmla="*/ 558726 w 2071688"/>
                  <a:gd name="connsiteY1" fmla="*/ 0 h 2073275"/>
                  <a:gd name="connsiteX2" fmla="*/ 2070894 w 2071688"/>
                  <a:gd name="connsiteY2" fmla="*/ 1512168 h 2073275"/>
                  <a:gd name="connsiteX3" fmla="*/ 2071688 w 2071688"/>
                  <a:gd name="connsiteY3" fmla="*/ 1512128 h 2073275"/>
                  <a:gd name="connsiteX4" fmla="*/ 2071688 w 2071688"/>
                  <a:gd name="connsiteY4" fmla="*/ 2073275 h 2073275"/>
                  <a:gd name="connsiteX5" fmla="*/ 0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0" y="0"/>
                    </a:moveTo>
                    <a:lnTo>
                      <a:pt x="558726" y="0"/>
                    </a:lnTo>
                    <a:cubicBezTo>
                      <a:pt x="558726" y="835147"/>
                      <a:pt x="1235747" y="1512168"/>
                      <a:pt x="2070894" y="1512168"/>
                    </a:cubicBezTo>
                    <a:lnTo>
                      <a:pt x="2071688" y="1512128"/>
                    </a:lnTo>
                    <a:lnTo>
                      <a:pt x="2071688" y="2073275"/>
                    </a:lnTo>
                    <a:cubicBezTo>
                      <a:pt x="927360" y="2073275"/>
                      <a:pt x="0" y="1145015"/>
                      <a:pt x="0" y="0"/>
                    </a:cubicBezTo>
                    <a:close/>
                  </a:path>
                </a:pathLst>
              </a:custGeom>
              <a:solidFill>
                <a:srgbClr val="FFBA11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0" name="任意多边形: 形状 59"/>
              <p:cNvSpPr/>
              <p:nvPr/>
            </p:nvSpPr>
            <p:spPr bwMode="auto">
              <a:xfrm>
                <a:off x="4664661" y="1995740"/>
                <a:ext cx="1432163" cy="1433260"/>
              </a:xfrm>
              <a:custGeom>
                <a:avLst/>
                <a:gdLst>
                  <a:gd name="connsiteX0" fmla="*/ 2071688 w 2071688"/>
                  <a:gd name="connsiteY0" fmla="*/ 0 h 2073275"/>
                  <a:gd name="connsiteX1" fmla="*/ 2071688 w 2071688"/>
                  <a:gd name="connsiteY1" fmla="*/ 561147 h 2073275"/>
                  <a:gd name="connsiteX2" fmla="*/ 2070894 w 2071688"/>
                  <a:gd name="connsiteY2" fmla="*/ 561107 h 2073275"/>
                  <a:gd name="connsiteX3" fmla="*/ 558726 w 2071688"/>
                  <a:gd name="connsiteY3" fmla="*/ 2073275 h 2073275"/>
                  <a:gd name="connsiteX4" fmla="*/ 0 w 2071688"/>
                  <a:gd name="connsiteY4" fmla="*/ 2073275 h 2073275"/>
                  <a:gd name="connsiteX5" fmla="*/ 2071688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2071688" y="0"/>
                    </a:moveTo>
                    <a:lnTo>
                      <a:pt x="2071688" y="561147"/>
                    </a:lnTo>
                    <a:lnTo>
                      <a:pt x="2070894" y="561107"/>
                    </a:lnTo>
                    <a:cubicBezTo>
                      <a:pt x="1235747" y="561107"/>
                      <a:pt x="558726" y="1238128"/>
                      <a:pt x="558726" y="2073275"/>
                    </a:cubicBezTo>
                    <a:lnTo>
                      <a:pt x="0" y="2073275"/>
                    </a:lnTo>
                    <a:cubicBezTo>
                      <a:pt x="0" y="928414"/>
                      <a:pt x="927360" y="0"/>
                      <a:pt x="2071688" y="0"/>
                    </a:cubicBezTo>
                    <a:close/>
                  </a:path>
                </a:pathLst>
              </a:custGeom>
              <a:solidFill>
                <a:srgbClr val="22364B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6" name="椭圆 55"/>
            <p:cNvSpPr/>
            <p:nvPr/>
          </p:nvSpPr>
          <p:spPr>
            <a:xfrm>
              <a:off x="3831866" y="2360052"/>
              <a:ext cx="1349053" cy="1349053"/>
            </a:xfrm>
            <a:prstGeom prst="ellipse">
              <a:avLst/>
            </a:prstGeom>
            <a:solidFill>
              <a:srgbClr val="FFFF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03-</a:t>
              </a: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关键词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1" name="PA_组合 166"/>
          <p:cNvGrpSpPr/>
          <p:nvPr>
            <p:custDataLst>
              <p:tags r:id="rId5"/>
            </p:custDataLst>
          </p:nvPr>
        </p:nvGrpSpPr>
        <p:grpSpPr>
          <a:xfrm>
            <a:off x="1138269" y="2132856"/>
            <a:ext cx="1804253" cy="1806328"/>
            <a:chOff x="911424" y="2132856"/>
            <a:chExt cx="1804253" cy="1806328"/>
          </a:xfrm>
        </p:grpSpPr>
        <p:grpSp>
          <p:nvGrpSpPr>
            <p:cNvPr id="62" name="组合 61"/>
            <p:cNvGrpSpPr/>
            <p:nvPr/>
          </p:nvGrpSpPr>
          <p:grpSpPr>
            <a:xfrm>
              <a:off x="911424" y="2132856"/>
              <a:ext cx="1804253" cy="1806328"/>
              <a:chOff x="4664661" y="1995740"/>
              <a:chExt cx="2863227" cy="2866520"/>
            </a:xfrm>
          </p:grpSpPr>
          <p:sp>
            <p:nvSpPr>
              <p:cNvPr id="64" name="任意多边形: 形状 63"/>
              <p:cNvSpPr/>
              <p:nvPr/>
            </p:nvSpPr>
            <p:spPr bwMode="auto">
              <a:xfrm>
                <a:off x="6096823" y="1995740"/>
                <a:ext cx="1431065" cy="1433260"/>
              </a:xfrm>
              <a:custGeom>
                <a:avLst/>
                <a:gdLst>
                  <a:gd name="connsiteX0" fmla="*/ 0 w 2070100"/>
                  <a:gd name="connsiteY0" fmla="*/ 0 h 2073275"/>
                  <a:gd name="connsiteX1" fmla="*/ 2070100 w 2070100"/>
                  <a:gd name="connsiteY1" fmla="*/ 2073275 h 2073275"/>
                  <a:gd name="connsiteX2" fmla="*/ 1511374 w 2070100"/>
                  <a:gd name="connsiteY2" fmla="*/ 2073275 h 2073275"/>
                  <a:gd name="connsiteX3" fmla="*/ 153817 w 2070100"/>
                  <a:gd name="connsiteY3" fmla="*/ 568914 h 2073275"/>
                  <a:gd name="connsiteX4" fmla="*/ 0 w 2070100"/>
                  <a:gd name="connsiteY4" fmla="*/ 561147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2073275">
                    <a:moveTo>
                      <a:pt x="0" y="0"/>
                    </a:moveTo>
                    <a:cubicBezTo>
                      <a:pt x="1143108" y="0"/>
                      <a:pt x="2070100" y="928414"/>
                      <a:pt x="2070100" y="2073275"/>
                    </a:cubicBezTo>
                    <a:lnTo>
                      <a:pt x="1511374" y="2073275"/>
                    </a:lnTo>
                    <a:cubicBezTo>
                      <a:pt x="1511374" y="1290325"/>
                      <a:pt x="916336" y="646352"/>
                      <a:pt x="153817" y="568914"/>
                    </a:cubicBezTo>
                    <a:lnTo>
                      <a:pt x="0" y="561147"/>
                    </a:lnTo>
                    <a:close/>
                  </a:path>
                </a:pathLst>
              </a:custGeom>
              <a:solidFill>
                <a:srgbClr val="FFBA11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5" name="任意多边形: 形状 64"/>
              <p:cNvSpPr/>
              <p:nvPr/>
            </p:nvSpPr>
            <p:spPr bwMode="auto">
              <a:xfrm>
                <a:off x="6096823" y="3429000"/>
                <a:ext cx="1431065" cy="1433260"/>
              </a:xfrm>
              <a:custGeom>
                <a:avLst/>
                <a:gdLst>
                  <a:gd name="connsiteX0" fmla="*/ 1511374 w 2070100"/>
                  <a:gd name="connsiteY0" fmla="*/ 0 h 2073275"/>
                  <a:gd name="connsiteX1" fmla="*/ 2070100 w 2070100"/>
                  <a:gd name="connsiteY1" fmla="*/ 0 h 2073275"/>
                  <a:gd name="connsiteX2" fmla="*/ 0 w 2070100"/>
                  <a:gd name="connsiteY2" fmla="*/ 2073275 h 2073275"/>
                  <a:gd name="connsiteX3" fmla="*/ 0 w 2070100"/>
                  <a:gd name="connsiteY3" fmla="*/ 1512128 h 2073275"/>
                  <a:gd name="connsiteX4" fmla="*/ 153817 w 2070100"/>
                  <a:gd name="connsiteY4" fmla="*/ 1504361 h 2073275"/>
                  <a:gd name="connsiteX5" fmla="*/ 1511374 w 2070100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0100" h="2073275">
                    <a:moveTo>
                      <a:pt x="1511374" y="0"/>
                    </a:moveTo>
                    <a:lnTo>
                      <a:pt x="2070100" y="0"/>
                    </a:lnTo>
                    <a:cubicBezTo>
                      <a:pt x="2070100" y="1145015"/>
                      <a:pt x="1143108" y="2073275"/>
                      <a:pt x="0" y="2073275"/>
                    </a:cubicBezTo>
                    <a:lnTo>
                      <a:pt x="0" y="1512128"/>
                    </a:lnTo>
                    <a:lnTo>
                      <a:pt x="153817" y="1504361"/>
                    </a:lnTo>
                    <a:cubicBezTo>
                      <a:pt x="916336" y="1426923"/>
                      <a:pt x="1511374" y="782951"/>
                      <a:pt x="1511374" y="0"/>
                    </a:cubicBezTo>
                    <a:close/>
                  </a:path>
                </a:pathLst>
              </a:custGeom>
              <a:solidFill>
                <a:srgbClr val="FFBA11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6" name="任意多边形: 形状 65"/>
              <p:cNvSpPr/>
              <p:nvPr/>
            </p:nvSpPr>
            <p:spPr bwMode="auto">
              <a:xfrm>
                <a:off x="4664661" y="3429000"/>
                <a:ext cx="1432163" cy="1433260"/>
              </a:xfrm>
              <a:custGeom>
                <a:avLst/>
                <a:gdLst>
                  <a:gd name="connsiteX0" fmla="*/ 0 w 2071688"/>
                  <a:gd name="connsiteY0" fmla="*/ 0 h 2073275"/>
                  <a:gd name="connsiteX1" fmla="*/ 558726 w 2071688"/>
                  <a:gd name="connsiteY1" fmla="*/ 0 h 2073275"/>
                  <a:gd name="connsiteX2" fmla="*/ 2070894 w 2071688"/>
                  <a:gd name="connsiteY2" fmla="*/ 1512168 h 2073275"/>
                  <a:gd name="connsiteX3" fmla="*/ 2071688 w 2071688"/>
                  <a:gd name="connsiteY3" fmla="*/ 1512128 h 2073275"/>
                  <a:gd name="connsiteX4" fmla="*/ 2071688 w 2071688"/>
                  <a:gd name="connsiteY4" fmla="*/ 2073275 h 2073275"/>
                  <a:gd name="connsiteX5" fmla="*/ 0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0" y="0"/>
                    </a:moveTo>
                    <a:lnTo>
                      <a:pt x="558726" y="0"/>
                    </a:lnTo>
                    <a:cubicBezTo>
                      <a:pt x="558726" y="835147"/>
                      <a:pt x="1235747" y="1512168"/>
                      <a:pt x="2070894" y="1512168"/>
                    </a:cubicBezTo>
                    <a:lnTo>
                      <a:pt x="2071688" y="1512128"/>
                    </a:lnTo>
                    <a:lnTo>
                      <a:pt x="2071688" y="2073275"/>
                    </a:lnTo>
                    <a:cubicBezTo>
                      <a:pt x="927360" y="2073275"/>
                      <a:pt x="0" y="1145015"/>
                      <a:pt x="0" y="0"/>
                    </a:cubicBezTo>
                    <a:close/>
                  </a:path>
                </a:pathLst>
              </a:custGeom>
              <a:solidFill>
                <a:srgbClr val="FFBA11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7" name="任意多边形: 形状 66"/>
              <p:cNvSpPr/>
              <p:nvPr/>
            </p:nvSpPr>
            <p:spPr bwMode="auto">
              <a:xfrm>
                <a:off x="4664661" y="1995740"/>
                <a:ext cx="1432163" cy="1433260"/>
              </a:xfrm>
              <a:custGeom>
                <a:avLst/>
                <a:gdLst>
                  <a:gd name="connsiteX0" fmla="*/ 2071688 w 2071688"/>
                  <a:gd name="connsiteY0" fmla="*/ 0 h 2073275"/>
                  <a:gd name="connsiteX1" fmla="*/ 2071688 w 2071688"/>
                  <a:gd name="connsiteY1" fmla="*/ 561147 h 2073275"/>
                  <a:gd name="connsiteX2" fmla="*/ 2070894 w 2071688"/>
                  <a:gd name="connsiteY2" fmla="*/ 561107 h 2073275"/>
                  <a:gd name="connsiteX3" fmla="*/ 558726 w 2071688"/>
                  <a:gd name="connsiteY3" fmla="*/ 2073275 h 2073275"/>
                  <a:gd name="connsiteX4" fmla="*/ 0 w 2071688"/>
                  <a:gd name="connsiteY4" fmla="*/ 2073275 h 2073275"/>
                  <a:gd name="connsiteX5" fmla="*/ 2071688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2071688" y="0"/>
                    </a:moveTo>
                    <a:lnTo>
                      <a:pt x="2071688" y="561147"/>
                    </a:lnTo>
                    <a:lnTo>
                      <a:pt x="2070894" y="561107"/>
                    </a:lnTo>
                    <a:cubicBezTo>
                      <a:pt x="1235747" y="561107"/>
                      <a:pt x="558726" y="1238128"/>
                      <a:pt x="558726" y="2073275"/>
                    </a:cubicBezTo>
                    <a:lnTo>
                      <a:pt x="0" y="2073275"/>
                    </a:lnTo>
                    <a:cubicBezTo>
                      <a:pt x="0" y="928414"/>
                      <a:pt x="927360" y="0"/>
                      <a:pt x="2071688" y="0"/>
                    </a:cubicBezTo>
                    <a:close/>
                  </a:path>
                </a:pathLst>
              </a:custGeom>
              <a:solidFill>
                <a:srgbClr val="22364B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1135544" y="2360052"/>
              <a:ext cx="1349053" cy="1349053"/>
            </a:xfrm>
            <a:prstGeom prst="ellipse">
              <a:avLst/>
            </a:prstGeom>
            <a:solidFill>
              <a:srgbClr val="FFFF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03-</a:t>
              </a:r>
              <a:r>
                <a:rPr kumimoji="0" lang="zh-CN" alt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关键词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8" name="PA_组合 167"/>
          <p:cNvGrpSpPr/>
          <p:nvPr>
            <p:custDataLst>
              <p:tags r:id="rId6"/>
            </p:custDataLst>
          </p:nvPr>
        </p:nvGrpSpPr>
        <p:grpSpPr>
          <a:xfrm>
            <a:off x="9249475" y="2132856"/>
            <a:ext cx="1804253" cy="1806328"/>
            <a:chOff x="9022631" y="2132856"/>
            <a:chExt cx="1804253" cy="1806328"/>
          </a:xfrm>
        </p:grpSpPr>
        <p:grpSp>
          <p:nvGrpSpPr>
            <p:cNvPr id="69" name="组合 68"/>
            <p:cNvGrpSpPr/>
            <p:nvPr/>
          </p:nvGrpSpPr>
          <p:grpSpPr>
            <a:xfrm>
              <a:off x="9022631" y="2132856"/>
              <a:ext cx="1804253" cy="1806328"/>
              <a:chOff x="4664661" y="1995740"/>
              <a:chExt cx="2863227" cy="2866520"/>
            </a:xfrm>
          </p:grpSpPr>
          <p:sp>
            <p:nvSpPr>
              <p:cNvPr id="71" name="任意多边形: 形状 70"/>
              <p:cNvSpPr/>
              <p:nvPr/>
            </p:nvSpPr>
            <p:spPr bwMode="auto">
              <a:xfrm>
                <a:off x="6096823" y="1995740"/>
                <a:ext cx="1431065" cy="1433260"/>
              </a:xfrm>
              <a:custGeom>
                <a:avLst/>
                <a:gdLst>
                  <a:gd name="connsiteX0" fmla="*/ 0 w 2070100"/>
                  <a:gd name="connsiteY0" fmla="*/ 0 h 2073275"/>
                  <a:gd name="connsiteX1" fmla="*/ 2070100 w 2070100"/>
                  <a:gd name="connsiteY1" fmla="*/ 2073275 h 2073275"/>
                  <a:gd name="connsiteX2" fmla="*/ 1511374 w 2070100"/>
                  <a:gd name="connsiteY2" fmla="*/ 2073275 h 2073275"/>
                  <a:gd name="connsiteX3" fmla="*/ 153817 w 2070100"/>
                  <a:gd name="connsiteY3" fmla="*/ 568914 h 2073275"/>
                  <a:gd name="connsiteX4" fmla="*/ 0 w 2070100"/>
                  <a:gd name="connsiteY4" fmla="*/ 561147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0100" h="2073275">
                    <a:moveTo>
                      <a:pt x="0" y="0"/>
                    </a:moveTo>
                    <a:cubicBezTo>
                      <a:pt x="1143108" y="0"/>
                      <a:pt x="2070100" y="928414"/>
                      <a:pt x="2070100" y="2073275"/>
                    </a:cubicBezTo>
                    <a:lnTo>
                      <a:pt x="1511374" y="2073275"/>
                    </a:lnTo>
                    <a:cubicBezTo>
                      <a:pt x="1511374" y="1290325"/>
                      <a:pt x="916336" y="646352"/>
                      <a:pt x="153817" y="568914"/>
                    </a:cubicBezTo>
                    <a:lnTo>
                      <a:pt x="0" y="561147"/>
                    </a:lnTo>
                    <a:close/>
                  </a:path>
                </a:pathLst>
              </a:custGeom>
              <a:solidFill>
                <a:srgbClr val="22364B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2" name="任意多边形: 形状 71"/>
              <p:cNvSpPr/>
              <p:nvPr/>
            </p:nvSpPr>
            <p:spPr bwMode="auto">
              <a:xfrm>
                <a:off x="6096823" y="3429000"/>
                <a:ext cx="1431065" cy="1433260"/>
              </a:xfrm>
              <a:custGeom>
                <a:avLst/>
                <a:gdLst>
                  <a:gd name="connsiteX0" fmla="*/ 1511374 w 2070100"/>
                  <a:gd name="connsiteY0" fmla="*/ 0 h 2073275"/>
                  <a:gd name="connsiteX1" fmla="*/ 2070100 w 2070100"/>
                  <a:gd name="connsiteY1" fmla="*/ 0 h 2073275"/>
                  <a:gd name="connsiteX2" fmla="*/ 0 w 2070100"/>
                  <a:gd name="connsiteY2" fmla="*/ 2073275 h 2073275"/>
                  <a:gd name="connsiteX3" fmla="*/ 0 w 2070100"/>
                  <a:gd name="connsiteY3" fmla="*/ 1512128 h 2073275"/>
                  <a:gd name="connsiteX4" fmla="*/ 153817 w 2070100"/>
                  <a:gd name="connsiteY4" fmla="*/ 1504361 h 2073275"/>
                  <a:gd name="connsiteX5" fmla="*/ 1511374 w 2070100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0100" h="2073275">
                    <a:moveTo>
                      <a:pt x="1511374" y="0"/>
                    </a:moveTo>
                    <a:lnTo>
                      <a:pt x="2070100" y="0"/>
                    </a:lnTo>
                    <a:cubicBezTo>
                      <a:pt x="2070100" y="1145015"/>
                      <a:pt x="1143108" y="2073275"/>
                      <a:pt x="0" y="2073275"/>
                    </a:cubicBezTo>
                    <a:lnTo>
                      <a:pt x="0" y="1512128"/>
                    </a:lnTo>
                    <a:lnTo>
                      <a:pt x="153817" y="1504361"/>
                    </a:lnTo>
                    <a:cubicBezTo>
                      <a:pt x="916336" y="1426923"/>
                      <a:pt x="1511374" y="782951"/>
                      <a:pt x="1511374" y="0"/>
                    </a:cubicBezTo>
                    <a:close/>
                  </a:path>
                </a:pathLst>
              </a:custGeom>
              <a:solidFill>
                <a:srgbClr val="22364B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3" name="任意多边形: 形状 72"/>
              <p:cNvSpPr/>
              <p:nvPr/>
            </p:nvSpPr>
            <p:spPr bwMode="auto">
              <a:xfrm>
                <a:off x="4664661" y="3429000"/>
                <a:ext cx="1432163" cy="1433260"/>
              </a:xfrm>
              <a:custGeom>
                <a:avLst/>
                <a:gdLst>
                  <a:gd name="connsiteX0" fmla="*/ 0 w 2071688"/>
                  <a:gd name="connsiteY0" fmla="*/ 0 h 2073275"/>
                  <a:gd name="connsiteX1" fmla="*/ 558726 w 2071688"/>
                  <a:gd name="connsiteY1" fmla="*/ 0 h 2073275"/>
                  <a:gd name="connsiteX2" fmla="*/ 2070894 w 2071688"/>
                  <a:gd name="connsiteY2" fmla="*/ 1512168 h 2073275"/>
                  <a:gd name="connsiteX3" fmla="*/ 2071688 w 2071688"/>
                  <a:gd name="connsiteY3" fmla="*/ 1512128 h 2073275"/>
                  <a:gd name="connsiteX4" fmla="*/ 2071688 w 2071688"/>
                  <a:gd name="connsiteY4" fmla="*/ 2073275 h 2073275"/>
                  <a:gd name="connsiteX5" fmla="*/ 0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0" y="0"/>
                    </a:moveTo>
                    <a:lnTo>
                      <a:pt x="558726" y="0"/>
                    </a:lnTo>
                    <a:cubicBezTo>
                      <a:pt x="558726" y="835147"/>
                      <a:pt x="1235747" y="1512168"/>
                      <a:pt x="2070894" y="1512168"/>
                    </a:cubicBezTo>
                    <a:lnTo>
                      <a:pt x="2071688" y="1512128"/>
                    </a:lnTo>
                    <a:lnTo>
                      <a:pt x="2071688" y="2073275"/>
                    </a:lnTo>
                    <a:cubicBezTo>
                      <a:pt x="927360" y="2073275"/>
                      <a:pt x="0" y="1145015"/>
                      <a:pt x="0" y="0"/>
                    </a:cubicBezTo>
                    <a:close/>
                  </a:path>
                </a:pathLst>
              </a:custGeom>
              <a:solidFill>
                <a:srgbClr val="FFBA11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74" name="任意多边形: 形状 73"/>
              <p:cNvSpPr/>
              <p:nvPr/>
            </p:nvSpPr>
            <p:spPr bwMode="auto">
              <a:xfrm>
                <a:off x="4664661" y="1995740"/>
                <a:ext cx="1432163" cy="1433260"/>
              </a:xfrm>
              <a:custGeom>
                <a:avLst/>
                <a:gdLst>
                  <a:gd name="connsiteX0" fmla="*/ 2071688 w 2071688"/>
                  <a:gd name="connsiteY0" fmla="*/ 0 h 2073275"/>
                  <a:gd name="connsiteX1" fmla="*/ 2071688 w 2071688"/>
                  <a:gd name="connsiteY1" fmla="*/ 561147 h 2073275"/>
                  <a:gd name="connsiteX2" fmla="*/ 2070894 w 2071688"/>
                  <a:gd name="connsiteY2" fmla="*/ 561107 h 2073275"/>
                  <a:gd name="connsiteX3" fmla="*/ 558726 w 2071688"/>
                  <a:gd name="connsiteY3" fmla="*/ 2073275 h 2073275"/>
                  <a:gd name="connsiteX4" fmla="*/ 0 w 2071688"/>
                  <a:gd name="connsiteY4" fmla="*/ 2073275 h 2073275"/>
                  <a:gd name="connsiteX5" fmla="*/ 2071688 w 2071688"/>
                  <a:gd name="connsiteY5" fmla="*/ 0 h 20732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71688" h="2073275">
                    <a:moveTo>
                      <a:pt x="2071688" y="0"/>
                    </a:moveTo>
                    <a:lnTo>
                      <a:pt x="2071688" y="561147"/>
                    </a:lnTo>
                    <a:lnTo>
                      <a:pt x="2070894" y="561107"/>
                    </a:lnTo>
                    <a:cubicBezTo>
                      <a:pt x="1235747" y="561107"/>
                      <a:pt x="558726" y="1238128"/>
                      <a:pt x="558726" y="2073275"/>
                    </a:cubicBezTo>
                    <a:lnTo>
                      <a:pt x="0" y="2073275"/>
                    </a:lnTo>
                    <a:cubicBezTo>
                      <a:pt x="0" y="928414"/>
                      <a:pt x="927360" y="0"/>
                      <a:pt x="2071688" y="0"/>
                    </a:cubicBezTo>
                    <a:close/>
                  </a:path>
                </a:pathLst>
              </a:custGeom>
              <a:solidFill>
                <a:srgbClr val="22364B"/>
              </a:solidFill>
              <a:ln w="38100">
                <a:solidFill>
                  <a:srgbClr val="FFFFFF"/>
                </a:solidFill>
                <a:prstDash val="solid"/>
                <a:rou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sz="20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0" name="椭圆 69"/>
            <p:cNvSpPr/>
            <p:nvPr/>
          </p:nvSpPr>
          <p:spPr>
            <a:xfrm>
              <a:off x="9250231" y="2361494"/>
              <a:ext cx="1349053" cy="1349053"/>
            </a:xfrm>
            <a:prstGeom prst="ellipse">
              <a:avLst/>
            </a:prstGeom>
            <a:solidFill>
              <a:srgbClr val="FFFF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none" lIns="91440" tIns="45720" rIns="91440" bIns="45720" anchor="ctr" anchorCtr="0" forceAA="0" compatLnSpc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2000" b="1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03-</a:t>
              </a:r>
              <a:r>
                <a:rPr kumimoji="0" lang="zh-CN" altLang="en-US" sz="2000" b="1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关键词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75" name="PA_文本框 50"/>
          <p:cNvSpPr txBox="1"/>
          <p:nvPr>
            <p:custDataLst>
              <p:tags r:id="rId7"/>
            </p:custDataLst>
          </p:nvPr>
        </p:nvSpPr>
        <p:spPr bwMode="auto">
          <a:xfrm>
            <a:off x="4049902" y="4206220"/>
            <a:ext cx="1381498" cy="2303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6" name="PA_文本框 51"/>
          <p:cNvSpPr txBox="1"/>
          <p:nvPr>
            <p:custDataLst>
              <p:tags r:id="rId8"/>
            </p:custDataLst>
          </p:nvPr>
        </p:nvSpPr>
        <p:spPr bwMode="auto">
          <a:xfrm>
            <a:off x="3713367" y="4443432"/>
            <a:ext cx="2054569" cy="785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此此部分内容作为文字排版占位显示（建议使用主题字体）。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7" name="PA_文本框 53"/>
          <p:cNvSpPr txBox="1"/>
          <p:nvPr>
            <p:custDataLst>
              <p:tags r:id="rId9"/>
            </p:custDataLst>
          </p:nvPr>
        </p:nvSpPr>
        <p:spPr bwMode="auto">
          <a:xfrm>
            <a:off x="6746172" y="4206220"/>
            <a:ext cx="1381498" cy="2303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8" name="PA_文本框 54"/>
          <p:cNvSpPr txBox="1"/>
          <p:nvPr>
            <p:custDataLst>
              <p:tags r:id="rId10"/>
            </p:custDataLst>
          </p:nvPr>
        </p:nvSpPr>
        <p:spPr bwMode="auto">
          <a:xfrm>
            <a:off x="6409637" y="4443432"/>
            <a:ext cx="2054569" cy="785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此此部分内容作为文字排版占位显示（建议使用主题字体）。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PA_文本框 56"/>
          <p:cNvSpPr txBox="1"/>
          <p:nvPr>
            <p:custDataLst>
              <p:tags r:id="rId11"/>
            </p:custDataLst>
          </p:nvPr>
        </p:nvSpPr>
        <p:spPr bwMode="auto">
          <a:xfrm>
            <a:off x="9442443" y="4206220"/>
            <a:ext cx="1381498" cy="23037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0" tIns="0" rIns="0" bIns="0" anchor="ctr" anchorCtr="1">
            <a:no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marL="0" lvl="1" algn="ctr">
              <a:lnSpc>
                <a:spcPct val="120000"/>
              </a:lnSpc>
            </a:pP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标题文本预设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PA_文本框 57"/>
          <p:cNvSpPr txBox="1"/>
          <p:nvPr>
            <p:custDataLst>
              <p:tags r:id="rId12"/>
            </p:custDataLst>
          </p:nvPr>
        </p:nvSpPr>
        <p:spPr bwMode="auto">
          <a:xfrm>
            <a:off x="9105908" y="4443432"/>
            <a:ext cx="2054569" cy="785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0" tIns="0" rIns="0" bIns="0" anchor="ctr" anchorCtr="1">
            <a:normAutofit/>
            <a:scene3d>
              <a:camera prst="orthographicFront"/>
              <a:lightRig rig="threePt" dir="t"/>
            </a:scene3d>
            <a:sp3d>
              <a:bevelT w="0" h="0"/>
            </a:sp3d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此此部分内容作为文字排版占位显示（建议使用主题字体）。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81" name="PA_直接连接符 155"/>
          <p:cNvCxnSpPr/>
          <p:nvPr>
            <p:custDataLst>
              <p:tags r:id="rId13"/>
            </p:custDataLst>
          </p:nvPr>
        </p:nvCxnSpPr>
        <p:spPr>
          <a:xfrm>
            <a:off x="3410495" y="3429000"/>
            <a:ext cx="0" cy="2160240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82" name="PA_直接连接符 156"/>
          <p:cNvCxnSpPr/>
          <p:nvPr>
            <p:custDataLst>
              <p:tags r:id="rId14"/>
            </p:custDataLst>
          </p:nvPr>
        </p:nvCxnSpPr>
        <p:spPr>
          <a:xfrm>
            <a:off x="6095999" y="3429000"/>
            <a:ext cx="0" cy="2160240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cxnSp>
        <p:nvCxnSpPr>
          <p:cNvPr id="83" name="PA_直接连接符 157"/>
          <p:cNvCxnSpPr/>
          <p:nvPr>
            <p:custDataLst>
              <p:tags r:id="rId15"/>
            </p:custDataLst>
          </p:nvPr>
        </p:nvCxnSpPr>
        <p:spPr>
          <a:xfrm>
            <a:off x="8781502" y="3429000"/>
            <a:ext cx="0" cy="2160240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84" name="PA_任意多边形 152"/>
          <p:cNvSpPr/>
          <p:nvPr>
            <p:custDataLst>
              <p:tags r:id="rId16"/>
            </p:custDataLst>
          </p:nvPr>
        </p:nvSpPr>
        <p:spPr>
          <a:xfrm rot="10800000">
            <a:off x="3263852" y="2888157"/>
            <a:ext cx="293283" cy="292841"/>
          </a:xfrm>
          <a:custGeom>
            <a:avLst/>
            <a:gdLst>
              <a:gd name="T0" fmla="*/ 2000 w 4000"/>
              <a:gd name="T1" fmla="*/ 0 h 4000"/>
              <a:gd name="T2" fmla="*/ 0 w 4000"/>
              <a:gd name="T3" fmla="*/ 2000 h 4000"/>
              <a:gd name="T4" fmla="*/ 2000 w 4000"/>
              <a:gd name="T5" fmla="*/ 4000 h 4000"/>
              <a:gd name="T6" fmla="*/ 4000 w 4000"/>
              <a:gd name="T7" fmla="*/ 2000 h 4000"/>
              <a:gd name="T8" fmla="*/ 2000 w 4000"/>
              <a:gd name="T9" fmla="*/ 0 h 4000"/>
              <a:gd name="T10" fmla="*/ 2523 w 4000"/>
              <a:gd name="T11" fmla="*/ 2909 h 4000"/>
              <a:gd name="T12" fmla="*/ 2391 w 4000"/>
              <a:gd name="T13" fmla="*/ 2964 h 4000"/>
              <a:gd name="T14" fmla="*/ 2259 w 4000"/>
              <a:gd name="T15" fmla="*/ 2909 h 4000"/>
              <a:gd name="T16" fmla="*/ 1508 w 4000"/>
              <a:gd name="T17" fmla="*/ 2159 h 4000"/>
              <a:gd name="T18" fmla="*/ 1477 w 4000"/>
              <a:gd name="T19" fmla="*/ 2134 h 4000"/>
              <a:gd name="T20" fmla="*/ 1422 w 4000"/>
              <a:gd name="T21" fmla="*/ 1998 h 4000"/>
              <a:gd name="T22" fmla="*/ 1477 w 4000"/>
              <a:gd name="T23" fmla="*/ 1863 h 4000"/>
              <a:gd name="T24" fmla="*/ 1508 w 4000"/>
              <a:gd name="T25" fmla="*/ 1838 h 4000"/>
              <a:gd name="T26" fmla="*/ 2256 w 4000"/>
              <a:gd name="T27" fmla="*/ 1091 h 4000"/>
              <a:gd name="T28" fmla="*/ 2520 w 4000"/>
              <a:gd name="T29" fmla="*/ 1091 h 4000"/>
              <a:gd name="T30" fmla="*/ 2520 w 4000"/>
              <a:gd name="T31" fmla="*/ 1355 h 4000"/>
              <a:gd name="T32" fmla="*/ 1876 w 4000"/>
              <a:gd name="T33" fmla="*/ 1998 h 4000"/>
              <a:gd name="T34" fmla="*/ 2523 w 4000"/>
              <a:gd name="T35" fmla="*/ 2645 h 4000"/>
              <a:gd name="T36" fmla="*/ 2523 w 4000"/>
              <a:gd name="T37" fmla="*/ 2909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00" h="4000">
                <a:moveTo>
                  <a:pt x="2000" y="0"/>
                </a:moveTo>
                <a:cubicBezTo>
                  <a:pt x="895" y="0"/>
                  <a:pt x="0" y="895"/>
                  <a:pt x="0" y="2000"/>
                </a:cubicBezTo>
                <a:cubicBezTo>
                  <a:pt x="0" y="3105"/>
                  <a:pt x="895" y="4000"/>
                  <a:pt x="2000" y="4000"/>
                </a:cubicBezTo>
                <a:cubicBezTo>
                  <a:pt x="3105" y="4000"/>
                  <a:pt x="4000" y="3105"/>
                  <a:pt x="4000" y="2000"/>
                </a:cubicBezTo>
                <a:cubicBezTo>
                  <a:pt x="4000" y="895"/>
                  <a:pt x="3105" y="0"/>
                  <a:pt x="2000" y="0"/>
                </a:cubicBezTo>
                <a:close/>
                <a:moveTo>
                  <a:pt x="2523" y="2909"/>
                </a:moveTo>
                <a:cubicBezTo>
                  <a:pt x="2487" y="2946"/>
                  <a:pt x="2439" y="2964"/>
                  <a:pt x="2391" y="2964"/>
                </a:cubicBezTo>
                <a:cubicBezTo>
                  <a:pt x="2343" y="2964"/>
                  <a:pt x="2295" y="2946"/>
                  <a:pt x="2259" y="2909"/>
                </a:cubicBezTo>
                <a:lnTo>
                  <a:pt x="1508" y="2159"/>
                </a:lnTo>
                <a:cubicBezTo>
                  <a:pt x="1497" y="2152"/>
                  <a:pt x="1487" y="2143"/>
                  <a:pt x="1477" y="2134"/>
                </a:cubicBezTo>
                <a:cubicBezTo>
                  <a:pt x="1440" y="2096"/>
                  <a:pt x="1422" y="2047"/>
                  <a:pt x="1422" y="1998"/>
                </a:cubicBezTo>
                <a:cubicBezTo>
                  <a:pt x="1422" y="1949"/>
                  <a:pt x="1440" y="1900"/>
                  <a:pt x="1477" y="1863"/>
                </a:cubicBezTo>
                <a:cubicBezTo>
                  <a:pt x="1487" y="1853"/>
                  <a:pt x="1497" y="1845"/>
                  <a:pt x="1508" y="1838"/>
                </a:cubicBezTo>
                <a:lnTo>
                  <a:pt x="2256" y="1091"/>
                </a:lnTo>
                <a:cubicBezTo>
                  <a:pt x="2329" y="1018"/>
                  <a:pt x="2447" y="1018"/>
                  <a:pt x="2520" y="1091"/>
                </a:cubicBezTo>
                <a:cubicBezTo>
                  <a:pt x="2593" y="1164"/>
                  <a:pt x="2593" y="1282"/>
                  <a:pt x="2520" y="1355"/>
                </a:cubicBezTo>
                <a:lnTo>
                  <a:pt x="1876" y="1998"/>
                </a:lnTo>
                <a:lnTo>
                  <a:pt x="2523" y="2645"/>
                </a:lnTo>
                <a:cubicBezTo>
                  <a:pt x="2596" y="2718"/>
                  <a:pt x="2596" y="2836"/>
                  <a:pt x="2523" y="2909"/>
                </a:cubicBezTo>
                <a:close/>
              </a:path>
            </a:pathLst>
          </a:custGeom>
          <a:solidFill>
            <a:srgbClr val="FFFFFF">
              <a:lumMod val="6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5" name="PA_任意多边形 153"/>
          <p:cNvSpPr/>
          <p:nvPr>
            <p:custDataLst>
              <p:tags r:id="rId17"/>
            </p:custDataLst>
          </p:nvPr>
        </p:nvSpPr>
        <p:spPr>
          <a:xfrm rot="10800000">
            <a:off x="5949039" y="2888157"/>
            <a:ext cx="293283" cy="292841"/>
          </a:xfrm>
          <a:custGeom>
            <a:avLst/>
            <a:gdLst>
              <a:gd name="T0" fmla="*/ 2000 w 4000"/>
              <a:gd name="T1" fmla="*/ 0 h 4000"/>
              <a:gd name="T2" fmla="*/ 0 w 4000"/>
              <a:gd name="T3" fmla="*/ 2000 h 4000"/>
              <a:gd name="T4" fmla="*/ 2000 w 4000"/>
              <a:gd name="T5" fmla="*/ 4000 h 4000"/>
              <a:gd name="T6" fmla="*/ 4000 w 4000"/>
              <a:gd name="T7" fmla="*/ 2000 h 4000"/>
              <a:gd name="T8" fmla="*/ 2000 w 4000"/>
              <a:gd name="T9" fmla="*/ 0 h 4000"/>
              <a:gd name="T10" fmla="*/ 2523 w 4000"/>
              <a:gd name="T11" fmla="*/ 2909 h 4000"/>
              <a:gd name="T12" fmla="*/ 2391 w 4000"/>
              <a:gd name="T13" fmla="*/ 2964 h 4000"/>
              <a:gd name="T14" fmla="*/ 2259 w 4000"/>
              <a:gd name="T15" fmla="*/ 2909 h 4000"/>
              <a:gd name="T16" fmla="*/ 1508 w 4000"/>
              <a:gd name="T17" fmla="*/ 2159 h 4000"/>
              <a:gd name="T18" fmla="*/ 1477 w 4000"/>
              <a:gd name="T19" fmla="*/ 2134 h 4000"/>
              <a:gd name="T20" fmla="*/ 1422 w 4000"/>
              <a:gd name="T21" fmla="*/ 1998 h 4000"/>
              <a:gd name="T22" fmla="*/ 1477 w 4000"/>
              <a:gd name="T23" fmla="*/ 1863 h 4000"/>
              <a:gd name="T24" fmla="*/ 1508 w 4000"/>
              <a:gd name="T25" fmla="*/ 1838 h 4000"/>
              <a:gd name="T26" fmla="*/ 2256 w 4000"/>
              <a:gd name="T27" fmla="*/ 1091 h 4000"/>
              <a:gd name="T28" fmla="*/ 2520 w 4000"/>
              <a:gd name="T29" fmla="*/ 1091 h 4000"/>
              <a:gd name="T30" fmla="*/ 2520 w 4000"/>
              <a:gd name="T31" fmla="*/ 1355 h 4000"/>
              <a:gd name="T32" fmla="*/ 1876 w 4000"/>
              <a:gd name="T33" fmla="*/ 1998 h 4000"/>
              <a:gd name="T34" fmla="*/ 2523 w 4000"/>
              <a:gd name="T35" fmla="*/ 2645 h 4000"/>
              <a:gd name="T36" fmla="*/ 2523 w 4000"/>
              <a:gd name="T37" fmla="*/ 2909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00" h="4000">
                <a:moveTo>
                  <a:pt x="2000" y="0"/>
                </a:moveTo>
                <a:cubicBezTo>
                  <a:pt x="895" y="0"/>
                  <a:pt x="0" y="895"/>
                  <a:pt x="0" y="2000"/>
                </a:cubicBezTo>
                <a:cubicBezTo>
                  <a:pt x="0" y="3105"/>
                  <a:pt x="895" y="4000"/>
                  <a:pt x="2000" y="4000"/>
                </a:cubicBezTo>
                <a:cubicBezTo>
                  <a:pt x="3105" y="4000"/>
                  <a:pt x="4000" y="3105"/>
                  <a:pt x="4000" y="2000"/>
                </a:cubicBezTo>
                <a:cubicBezTo>
                  <a:pt x="4000" y="895"/>
                  <a:pt x="3105" y="0"/>
                  <a:pt x="2000" y="0"/>
                </a:cubicBezTo>
                <a:close/>
                <a:moveTo>
                  <a:pt x="2523" y="2909"/>
                </a:moveTo>
                <a:cubicBezTo>
                  <a:pt x="2487" y="2946"/>
                  <a:pt x="2439" y="2964"/>
                  <a:pt x="2391" y="2964"/>
                </a:cubicBezTo>
                <a:cubicBezTo>
                  <a:pt x="2343" y="2964"/>
                  <a:pt x="2295" y="2946"/>
                  <a:pt x="2259" y="2909"/>
                </a:cubicBezTo>
                <a:lnTo>
                  <a:pt x="1508" y="2159"/>
                </a:lnTo>
                <a:cubicBezTo>
                  <a:pt x="1497" y="2152"/>
                  <a:pt x="1487" y="2143"/>
                  <a:pt x="1477" y="2134"/>
                </a:cubicBezTo>
                <a:cubicBezTo>
                  <a:pt x="1440" y="2096"/>
                  <a:pt x="1422" y="2047"/>
                  <a:pt x="1422" y="1998"/>
                </a:cubicBezTo>
                <a:cubicBezTo>
                  <a:pt x="1422" y="1949"/>
                  <a:pt x="1440" y="1900"/>
                  <a:pt x="1477" y="1863"/>
                </a:cubicBezTo>
                <a:cubicBezTo>
                  <a:pt x="1487" y="1853"/>
                  <a:pt x="1497" y="1845"/>
                  <a:pt x="1508" y="1838"/>
                </a:cubicBezTo>
                <a:lnTo>
                  <a:pt x="2256" y="1091"/>
                </a:lnTo>
                <a:cubicBezTo>
                  <a:pt x="2329" y="1018"/>
                  <a:pt x="2447" y="1018"/>
                  <a:pt x="2520" y="1091"/>
                </a:cubicBezTo>
                <a:cubicBezTo>
                  <a:pt x="2593" y="1164"/>
                  <a:pt x="2593" y="1282"/>
                  <a:pt x="2520" y="1355"/>
                </a:cubicBezTo>
                <a:lnTo>
                  <a:pt x="1876" y="1998"/>
                </a:lnTo>
                <a:lnTo>
                  <a:pt x="2523" y="2645"/>
                </a:lnTo>
                <a:cubicBezTo>
                  <a:pt x="2596" y="2718"/>
                  <a:pt x="2596" y="2836"/>
                  <a:pt x="2523" y="2909"/>
                </a:cubicBezTo>
                <a:close/>
              </a:path>
            </a:pathLst>
          </a:custGeom>
          <a:solidFill>
            <a:srgbClr val="FFFFFF">
              <a:lumMod val="6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6" name="PA_任意多边形 154"/>
          <p:cNvSpPr/>
          <p:nvPr>
            <p:custDataLst>
              <p:tags r:id="rId18"/>
            </p:custDataLst>
          </p:nvPr>
        </p:nvSpPr>
        <p:spPr>
          <a:xfrm rot="10800000">
            <a:off x="8634225" y="2888157"/>
            <a:ext cx="293283" cy="292841"/>
          </a:xfrm>
          <a:custGeom>
            <a:avLst/>
            <a:gdLst>
              <a:gd name="T0" fmla="*/ 2000 w 4000"/>
              <a:gd name="T1" fmla="*/ 0 h 4000"/>
              <a:gd name="T2" fmla="*/ 0 w 4000"/>
              <a:gd name="T3" fmla="*/ 2000 h 4000"/>
              <a:gd name="T4" fmla="*/ 2000 w 4000"/>
              <a:gd name="T5" fmla="*/ 4000 h 4000"/>
              <a:gd name="T6" fmla="*/ 4000 w 4000"/>
              <a:gd name="T7" fmla="*/ 2000 h 4000"/>
              <a:gd name="T8" fmla="*/ 2000 w 4000"/>
              <a:gd name="T9" fmla="*/ 0 h 4000"/>
              <a:gd name="T10" fmla="*/ 2523 w 4000"/>
              <a:gd name="T11" fmla="*/ 2909 h 4000"/>
              <a:gd name="T12" fmla="*/ 2391 w 4000"/>
              <a:gd name="T13" fmla="*/ 2964 h 4000"/>
              <a:gd name="T14" fmla="*/ 2259 w 4000"/>
              <a:gd name="T15" fmla="*/ 2909 h 4000"/>
              <a:gd name="T16" fmla="*/ 1508 w 4000"/>
              <a:gd name="T17" fmla="*/ 2159 h 4000"/>
              <a:gd name="T18" fmla="*/ 1477 w 4000"/>
              <a:gd name="T19" fmla="*/ 2134 h 4000"/>
              <a:gd name="T20" fmla="*/ 1422 w 4000"/>
              <a:gd name="T21" fmla="*/ 1998 h 4000"/>
              <a:gd name="T22" fmla="*/ 1477 w 4000"/>
              <a:gd name="T23" fmla="*/ 1863 h 4000"/>
              <a:gd name="T24" fmla="*/ 1508 w 4000"/>
              <a:gd name="T25" fmla="*/ 1838 h 4000"/>
              <a:gd name="T26" fmla="*/ 2256 w 4000"/>
              <a:gd name="T27" fmla="*/ 1091 h 4000"/>
              <a:gd name="T28" fmla="*/ 2520 w 4000"/>
              <a:gd name="T29" fmla="*/ 1091 h 4000"/>
              <a:gd name="T30" fmla="*/ 2520 w 4000"/>
              <a:gd name="T31" fmla="*/ 1355 h 4000"/>
              <a:gd name="T32" fmla="*/ 1876 w 4000"/>
              <a:gd name="T33" fmla="*/ 1998 h 4000"/>
              <a:gd name="T34" fmla="*/ 2523 w 4000"/>
              <a:gd name="T35" fmla="*/ 2645 h 4000"/>
              <a:gd name="T36" fmla="*/ 2523 w 4000"/>
              <a:gd name="T37" fmla="*/ 2909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00" h="4000">
                <a:moveTo>
                  <a:pt x="2000" y="0"/>
                </a:moveTo>
                <a:cubicBezTo>
                  <a:pt x="895" y="0"/>
                  <a:pt x="0" y="895"/>
                  <a:pt x="0" y="2000"/>
                </a:cubicBezTo>
                <a:cubicBezTo>
                  <a:pt x="0" y="3105"/>
                  <a:pt x="895" y="4000"/>
                  <a:pt x="2000" y="4000"/>
                </a:cubicBezTo>
                <a:cubicBezTo>
                  <a:pt x="3105" y="4000"/>
                  <a:pt x="4000" y="3105"/>
                  <a:pt x="4000" y="2000"/>
                </a:cubicBezTo>
                <a:cubicBezTo>
                  <a:pt x="4000" y="895"/>
                  <a:pt x="3105" y="0"/>
                  <a:pt x="2000" y="0"/>
                </a:cubicBezTo>
                <a:close/>
                <a:moveTo>
                  <a:pt x="2523" y="2909"/>
                </a:moveTo>
                <a:cubicBezTo>
                  <a:pt x="2487" y="2946"/>
                  <a:pt x="2439" y="2964"/>
                  <a:pt x="2391" y="2964"/>
                </a:cubicBezTo>
                <a:cubicBezTo>
                  <a:pt x="2343" y="2964"/>
                  <a:pt x="2295" y="2946"/>
                  <a:pt x="2259" y="2909"/>
                </a:cubicBezTo>
                <a:lnTo>
                  <a:pt x="1508" y="2159"/>
                </a:lnTo>
                <a:cubicBezTo>
                  <a:pt x="1497" y="2152"/>
                  <a:pt x="1487" y="2143"/>
                  <a:pt x="1477" y="2134"/>
                </a:cubicBezTo>
                <a:cubicBezTo>
                  <a:pt x="1440" y="2096"/>
                  <a:pt x="1422" y="2047"/>
                  <a:pt x="1422" y="1998"/>
                </a:cubicBezTo>
                <a:cubicBezTo>
                  <a:pt x="1422" y="1949"/>
                  <a:pt x="1440" y="1900"/>
                  <a:pt x="1477" y="1863"/>
                </a:cubicBezTo>
                <a:cubicBezTo>
                  <a:pt x="1487" y="1853"/>
                  <a:pt x="1497" y="1845"/>
                  <a:pt x="1508" y="1838"/>
                </a:cubicBezTo>
                <a:lnTo>
                  <a:pt x="2256" y="1091"/>
                </a:lnTo>
                <a:cubicBezTo>
                  <a:pt x="2329" y="1018"/>
                  <a:pt x="2447" y="1018"/>
                  <a:pt x="2520" y="1091"/>
                </a:cubicBezTo>
                <a:cubicBezTo>
                  <a:pt x="2593" y="1164"/>
                  <a:pt x="2593" y="1282"/>
                  <a:pt x="2520" y="1355"/>
                </a:cubicBezTo>
                <a:lnTo>
                  <a:pt x="1876" y="1998"/>
                </a:lnTo>
                <a:lnTo>
                  <a:pt x="2523" y="2645"/>
                </a:lnTo>
                <a:cubicBezTo>
                  <a:pt x="2596" y="2718"/>
                  <a:pt x="2596" y="2836"/>
                  <a:pt x="2523" y="2909"/>
                </a:cubicBezTo>
                <a:close/>
              </a:path>
            </a:pathLst>
          </a:custGeom>
          <a:solidFill>
            <a:srgbClr val="FFFFFF">
              <a:lumMod val="65000"/>
            </a:srgb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7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4.2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投资回报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7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7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7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78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7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 p14:presetBounceEnd="78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78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78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78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39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7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78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4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78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78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5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78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5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 p14:presetBounceEnd="78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3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4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78000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6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6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78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 p14:presetBounceEnd="78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7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75" grpId="0"/>
          <p:bldP spid="76" grpId="0"/>
          <p:bldP spid="77" grpId="0"/>
          <p:bldP spid="78" grpId="0"/>
          <p:bldP spid="79" grpId="0"/>
          <p:bldP spid="80" grpId="0"/>
          <p:bldP spid="84" grpId="0" animBg="1"/>
          <p:bldP spid="85" grpId="0" animBg="1"/>
          <p:bldP spid="8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/>
          <p:bldP spid="46" grpId="0"/>
          <p:bldP spid="75" grpId="0"/>
          <p:bldP spid="76" grpId="0"/>
          <p:bldP spid="77" grpId="0"/>
          <p:bldP spid="78" grpId="0"/>
          <p:bldP spid="79" grpId="0"/>
          <p:bldP spid="80" grpId="0"/>
          <p:bldP spid="84" grpId="0" animBg="1"/>
          <p:bldP spid="85" grpId="0" animBg="1"/>
          <p:bldP spid="86" grpId="0" animBg="1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文本框 7"/>
          <p:cNvSpPr txBox="1"/>
          <p:nvPr/>
        </p:nvSpPr>
        <p:spPr>
          <a:xfrm>
            <a:off x="3117384" y="1235347"/>
            <a:ext cx="9527746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2030 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BUSINESS 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REPORT</a:t>
            </a:r>
            <a:endParaRPr lang="zh-CN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17384" y="3131518"/>
            <a:ext cx="8865066" cy="803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6600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细谭黑简体" panose="02000000000000000000" pitchFamily="2" charset="-122"/>
                <a:ea typeface="方正细谭黑简体" panose="02000000000000000000" pitchFamily="2" charset="-122"/>
                <a:cs typeface="+mn-ea"/>
                <a:sym typeface="+mn-lt"/>
              </a:rPr>
              <a:t>演示完毕，谢谢观看！</a:t>
            </a:r>
            <a:endParaRPr lang="zh-CN" altLang="en-US" sz="66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细谭黑简体" panose="02000000000000000000" pitchFamily="2" charset="-122"/>
              <a:ea typeface="方正细谭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3231684" y="3865052"/>
            <a:ext cx="3262432" cy="733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5000"/>
              </a:lnSpc>
            </a:pPr>
            <a:r>
              <a:rPr lang="zh-CN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请在这里添加文字描述信息</a:t>
            </a:r>
            <a:endParaRPr lang="zh-CN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181486" y="4013972"/>
            <a:ext cx="1143678" cy="338555"/>
            <a:chOff x="10222822" y="4147193"/>
            <a:chExt cx="1143678" cy="338555"/>
          </a:xfrm>
        </p:grpSpPr>
        <p:sp>
          <p:nvSpPr>
            <p:cNvPr id="18" name="矩形: 圆角 11"/>
            <p:cNvSpPr/>
            <p:nvPr/>
          </p:nvSpPr>
          <p:spPr>
            <a:xfrm>
              <a:off x="10222822" y="4149658"/>
              <a:ext cx="1143678" cy="336090"/>
            </a:xfrm>
            <a:prstGeom prst="roundRect">
              <a:avLst/>
            </a:prstGeom>
            <a:solidFill>
              <a:srgbClr val="FFD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文本框 12"/>
            <p:cNvSpPr txBox="1"/>
            <p:nvPr/>
          </p:nvSpPr>
          <p:spPr>
            <a:xfrm>
              <a:off x="10327597" y="4147193"/>
              <a:ext cx="886460" cy="3371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rgbClr val="22364B"/>
                  </a:solidFill>
                  <a:latin typeface="+mn-ea"/>
                  <a:cs typeface="+mn-ea"/>
                  <a:sym typeface="+mn-lt"/>
                </a:rPr>
                <a:t>XXX</a:t>
              </a:r>
              <a:endParaRPr lang="en-US" altLang="zh-CN" sz="1600" dirty="0">
                <a:solidFill>
                  <a:srgbClr val="22364B"/>
                </a:solidFill>
                <a:latin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7" dur="500" fill="hold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8" dur="500" fill="hold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1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 p14:presetBounceEnd="7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8000">
                                          <p:cBhvr additive="base"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8000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/>
          <p:bldP spid="16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形 3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2667000" y="-2667001"/>
            <a:ext cx="6858001" cy="12192002"/>
          </a:xfrm>
          <a:prstGeom prst="rect">
            <a:avLst/>
          </a:prstGeom>
        </p:spPr>
      </p:pic>
      <p:sp>
        <p:nvSpPr>
          <p:cNvPr id="5" name="Rectangle 5"/>
          <p:cNvSpPr/>
          <p:nvPr/>
        </p:nvSpPr>
        <p:spPr bwMode="auto">
          <a:xfrm rot="18840317">
            <a:off x="3315794" y="-386791"/>
            <a:ext cx="72008" cy="6858000"/>
          </a:xfrm>
          <a:prstGeom prst="rect">
            <a:avLst/>
          </a:prstGeom>
          <a:solidFill>
            <a:srgbClr val="FFD145"/>
          </a:solidFill>
          <a:ln w="19050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rot="2685275">
            <a:off x="-2295030" y="1468802"/>
            <a:ext cx="6310837" cy="937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6000"/>
              </a:lnSpc>
            </a:pPr>
            <a:r>
              <a:rPr lang="en-US" altLang="zh-CN" sz="8800" spc="3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Part 01</a:t>
            </a:r>
            <a:endParaRPr lang="en-US" altLang="zh-CN" sz="8800" spc="3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5840291" y="3053095"/>
            <a:ext cx="3262433" cy="751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6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项目概况</a:t>
            </a:r>
            <a:endParaRPr lang="zh-CN" altLang="en-US" sz="6000" spc="3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5998527" y="3804904"/>
            <a:ext cx="5063173" cy="932563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一句话描述商业计划项目的目标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Sentence description of the project business plan objectives.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 p14:presetBounceEnd="8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0000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0000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9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"/>
          <p:cNvSpPr/>
          <p:nvPr/>
        </p:nvSpPr>
        <p:spPr>
          <a:xfrm>
            <a:off x="1538420" y="1616970"/>
            <a:ext cx="465825" cy="4552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19" extrusionOk="0">
                <a:moveTo>
                  <a:pt x="7530" y="4197"/>
                </a:moveTo>
                <a:lnTo>
                  <a:pt x="6680" y="3701"/>
                </a:lnTo>
                <a:lnTo>
                  <a:pt x="6189" y="4560"/>
                </a:lnTo>
                <a:lnTo>
                  <a:pt x="7040" y="5056"/>
                </a:lnTo>
                <a:cubicBezTo>
                  <a:pt x="7040" y="5056"/>
                  <a:pt x="7530" y="4197"/>
                  <a:pt x="7530" y="4197"/>
                </a:cubicBezTo>
                <a:close/>
                <a:moveTo>
                  <a:pt x="8512" y="2479"/>
                </a:moveTo>
                <a:lnTo>
                  <a:pt x="7662" y="1984"/>
                </a:lnTo>
                <a:lnTo>
                  <a:pt x="7171" y="2843"/>
                </a:lnTo>
                <a:lnTo>
                  <a:pt x="8021" y="3339"/>
                </a:lnTo>
                <a:cubicBezTo>
                  <a:pt x="8021" y="3339"/>
                  <a:pt x="8512" y="2479"/>
                  <a:pt x="8512" y="2479"/>
                </a:cubicBezTo>
                <a:close/>
                <a:moveTo>
                  <a:pt x="20618" y="8428"/>
                </a:moveTo>
                <a:lnTo>
                  <a:pt x="982" y="8428"/>
                </a:lnTo>
                <a:lnTo>
                  <a:pt x="982" y="6445"/>
                </a:lnTo>
                <a:lnTo>
                  <a:pt x="20618" y="6445"/>
                </a:lnTo>
                <a:cubicBezTo>
                  <a:pt x="20618" y="6445"/>
                  <a:pt x="20618" y="8428"/>
                  <a:pt x="20618" y="8428"/>
                </a:cubicBezTo>
                <a:close/>
                <a:moveTo>
                  <a:pt x="18655" y="20327"/>
                </a:moveTo>
                <a:lnTo>
                  <a:pt x="2945" y="20327"/>
                </a:lnTo>
                <a:lnTo>
                  <a:pt x="2945" y="9420"/>
                </a:lnTo>
                <a:lnTo>
                  <a:pt x="18655" y="9420"/>
                </a:lnTo>
                <a:cubicBezTo>
                  <a:pt x="18655" y="9420"/>
                  <a:pt x="18655" y="20327"/>
                  <a:pt x="18655" y="20327"/>
                </a:cubicBezTo>
                <a:close/>
                <a:moveTo>
                  <a:pt x="6811" y="1488"/>
                </a:moveTo>
                <a:cubicBezTo>
                  <a:pt x="7083" y="1014"/>
                  <a:pt x="7683" y="851"/>
                  <a:pt x="8153" y="1125"/>
                </a:cubicBezTo>
                <a:lnTo>
                  <a:pt x="9854" y="2117"/>
                </a:lnTo>
                <a:lnTo>
                  <a:pt x="7946" y="5454"/>
                </a:lnTo>
                <a:lnTo>
                  <a:pt x="5759" y="5454"/>
                </a:lnTo>
                <a:lnTo>
                  <a:pt x="5698" y="5419"/>
                </a:lnTo>
                <a:lnTo>
                  <a:pt x="5678" y="5454"/>
                </a:lnTo>
                <a:lnTo>
                  <a:pt x="4545" y="5454"/>
                </a:lnTo>
                <a:cubicBezTo>
                  <a:pt x="4545" y="5454"/>
                  <a:pt x="6811" y="1488"/>
                  <a:pt x="6811" y="1488"/>
                </a:cubicBezTo>
                <a:close/>
                <a:moveTo>
                  <a:pt x="15577" y="5454"/>
                </a:moveTo>
                <a:lnTo>
                  <a:pt x="9079" y="5454"/>
                </a:lnTo>
                <a:lnTo>
                  <a:pt x="10704" y="2612"/>
                </a:lnTo>
                <a:cubicBezTo>
                  <a:pt x="10704" y="2612"/>
                  <a:pt x="15577" y="5454"/>
                  <a:pt x="15577" y="5454"/>
                </a:cubicBezTo>
                <a:close/>
                <a:moveTo>
                  <a:pt x="15930" y="2759"/>
                </a:moveTo>
                <a:cubicBezTo>
                  <a:pt x="16454" y="2617"/>
                  <a:pt x="16991" y="2931"/>
                  <a:pt x="17132" y="3460"/>
                </a:cubicBezTo>
                <a:lnTo>
                  <a:pt x="17661" y="5454"/>
                </a:lnTo>
                <a:lnTo>
                  <a:pt x="17540" y="5454"/>
                </a:lnTo>
                <a:lnTo>
                  <a:pt x="16279" y="4718"/>
                </a:lnTo>
                <a:lnTo>
                  <a:pt x="16438" y="4674"/>
                </a:lnTo>
                <a:lnTo>
                  <a:pt x="16184" y="3716"/>
                </a:lnTo>
                <a:lnTo>
                  <a:pt x="15236" y="3973"/>
                </a:lnTo>
                <a:lnTo>
                  <a:pt x="15279" y="4135"/>
                </a:lnTo>
                <a:lnTo>
                  <a:pt x="14076" y="3434"/>
                </a:lnTo>
                <a:lnTo>
                  <a:pt x="14033" y="3272"/>
                </a:lnTo>
                <a:cubicBezTo>
                  <a:pt x="14033" y="3272"/>
                  <a:pt x="15930" y="2759"/>
                  <a:pt x="15930" y="2759"/>
                </a:cubicBezTo>
                <a:close/>
                <a:moveTo>
                  <a:pt x="20618" y="5454"/>
                </a:moveTo>
                <a:lnTo>
                  <a:pt x="18678" y="5454"/>
                </a:lnTo>
                <a:lnTo>
                  <a:pt x="18081" y="3203"/>
                </a:lnTo>
                <a:cubicBezTo>
                  <a:pt x="17800" y="2145"/>
                  <a:pt x="16724" y="1518"/>
                  <a:pt x="15676" y="1801"/>
                </a:cubicBezTo>
                <a:lnTo>
                  <a:pt x="12671" y="2615"/>
                </a:lnTo>
                <a:lnTo>
                  <a:pt x="8644" y="266"/>
                </a:lnTo>
                <a:cubicBezTo>
                  <a:pt x="7704" y="-281"/>
                  <a:pt x="6504" y="44"/>
                  <a:pt x="5961" y="992"/>
                </a:cubicBezTo>
                <a:lnTo>
                  <a:pt x="3410" y="5454"/>
                </a:lnTo>
                <a:lnTo>
                  <a:pt x="982" y="5454"/>
                </a:lnTo>
                <a:cubicBezTo>
                  <a:pt x="440" y="5454"/>
                  <a:pt x="0" y="5898"/>
                  <a:pt x="0" y="6445"/>
                </a:cubicBezTo>
                <a:lnTo>
                  <a:pt x="0" y="8428"/>
                </a:lnTo>
                <a:cubicBezTo>
                  <a:pt x="0" y="8977"/>
                  <a:pt x="440" y="9420"/>
                  <a:pt x="982" y="9420"/>
                </a:cubicBezTo>
                <a:lnTo>
                  <a:pt x="1964" y="9420"/>
                </a:lnTo>
                <a:lnTo>
                  <a:pt x="1964" y="20327"/>
                </a:lnTo>
                <a:cubicBezTo>
                  <a:pt x="1964" y="20875"/>
                  <a:pt x="2403" y="21319"/>
                  <a:pt x="2945" y="21319"/>
                </a:cubicBezTo>
                <a:lnTo>
                  <a:pt x="18655" y="21319"/>
                </a:lnTo>
                <a:cubicBezTo>
                  <a:pt x="19197" y="21319"/>
                  <a:pt x="19636" y="20875"/>
                  <a:pt x="19636" y="20327"/>
                </a:cubicBezTo>
                <a:lnTo>
                  <a:pt x="19636" y="9420"/>
                </a:lnTo>
                <a:lnTo>
                  <a:pt x="20618" y="9420"/>
                </a:lnTo>
                <a:cubicBezTo>
                  <a:pt x="21160" y="9420"/>
                  <a:pt x="21600" y="8977"/>
                  <a:pt x="21600" y="8428"/>
                </a:cubicBezTo>
                <a:lnTo>
                  <a:pt x="21600" y="6445"/>
                </a:lnTo>
                <a:cubicBezTo>
                  <a:pt x="21600" y="5898"/>
                  <a:pt x="21160" y="5454"/>
                  <a:pt x="20618" y="5454"/>
                </a:cubicBezTo>
                <a:moveTo>
                  <a:pt x="7855" y="12395"/>
                </a:moveTo>
                <a:lnTo>
                  <a:pt x="13745" y="12395"/>
                </a:lnTo>
                <a:lnTo>
                  <a:pt x="13745" y="13386"/>
                </a:lnTo>
                <a:lnTo>
                  <a:pt x="7855" y="13386"/>
                </a:lnTo>
                <a:cubicBezTo>
                  <a:pt x="7855" y="13386"/>
                  <a:pt x="7855" y="12395"/>
                  <a:pt x="7855" y="12395"/>
                </a:cubicBezTo>
                <a:close/>
                <a:moveTo>
                  <a:pt x="7855" y="14378"/>
                </a:moveTo>
                <a:lnTo>
                  <a:pt x="13745" y="14378"/>
                </a:lnTo>
                <a:cubicBezTo>
                  <a:pt x="14288" y="14378"/>
                  <a:pt x="14727" y="13934"/>
                  <a:pt x="14727" y="13386"/>
                </a:cubicBezTo>
                <a:lnTo>
                  <a:pt x="14727" y="12395"/>
                </a:lnTo>
                <a:cubicBezTo>
                  <a:pt x="14727" y="11847"/>
                  <a:pt x="14288" y="11403"/>
                  <a:pt x="13745" y="11403"/>
                </a:cubicBezTo>
                <a:lnTo>
                  <a:pt x="7855" y="11403"/>
                </a:lnTo>
                <a:cubicBezTo>
                  <a:pt x="7312" y="11403"/>
                  <a:pt x="6873" y="11847"/>
                  <a:pt x="6873" y="12395"/>
                </a:cubicBezTo>
                <a:lnTo>
                  <a:pt x="6873" y="13386"/>
                </a:lnTo>
                <a:cubicBezTo>
                  <a:pt x="6873" y="13934"/>
                  <a:pt x="7312" y="14378"/>
                  <a:pt x="7855" y="14378"/>
                </a:cubicBezTo>
              </a:path>
            </a:pathLst>
          </a:custGeom>
          <a:solidFill>
            <a:srgbClr val="22364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Freeform: Shape 3"/>
          <p:cNvSpPr/>
          <p:nvPr/>
        </p:nvSpPr>
        <p:spPr>
          <a:xfrm>
            <a:off x="5060363" y="1606388"/>
            <a:ext cx="465825" cy="465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rgbClr val="22364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Freeform: Shape 4"/>
          <p:cNvSpPr/>
          <p:nvPr/>
        </p:nvSpPr>
        <p:spPr>
          <a:xfrm>
            <a:off x="1538420" y="3993649"/>
            <a:ext cx="465825" cy="4234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82" y="12420"/>
                </a:moveTo>
                <a:cubicBezTo>
                  <a:pt x="16368" y="12420"/>
                  <a:pt x="15709" y="11694"/>
                  <a:pt x="15709" y="10800"/>
                </a:cubicBezTo>
                <a:cubicBezTo>
                  <a:pt x="15709" y="9906"/>
                  <a:pt x="16368" y="9180"/>
                  <a:pt x="17182" y="9180"/>
                </a:cubicBezTo>
                <a:cubicBezTo>
                  <a:pt x="17995" y="9180"/>
                  <a:pt x="18655" y="9906"/>
                  <a:pt x="18655" y="10800"/>
                </a:cubicBezTo>
                <a:cubicBezTo>
                  <a:pt x="18655" y="11694"/>
                  <a:pt x="17995" y="12420"/>
                  <a:pt x="17182" y="12420"/>
                </a:cubicBezTo>
                <a:moveTo>
                  <a:pt x="21109" y="10260"/>
                </a:moveTo>
                <a:lnTo>
                  <a:pt x="19587" y="10260"/>
                </a:lnTo>
                <a:cubicBezTo>
                  <a:pt x="19360" y="9028"/>
                  <a:pt x="18369" y="8100"/>
                  <a:pt x="17182" y="8100"/>
                </a:cubicBezTo>
                <a:cubicBezTo>
                  <a:pt x="15994" y="8100"/>
                  <a:pt x="15004" y="9028"/>
                  <a:pt x="14777" y="10260"/>
                </a:cubicBezTo>
                <a:lnTo>
                  <a:pt x="491" y="10260"/>
                </a:lnTo>
                <a:cubicBezTo>
                  <a:pt x="220" y="10260"/>
                  <a:pt x="0" y="10502"/>
                  <a:pt x="0" y="10800"/>
                </a:cubicBezTo>
                <a:cubicBezTo>
                  <a:pt x="0" y="11098"/>
                  <a:pt x="220" y="11340"/>
                  <a:pt x="491" y="11340"/>
                </a:cubicBezTo>
                <a:lnTo>
                  <a:pt x="14777" y="11340"/>
                </a:lnTo>
                <a:cubicBezTo>
                  <a:pt x="15004" y="12572"/>
                  <a:pt x="15994" y="13500"/>
                  <a:pt x="17182" y="13500"/>
                </a:cubicBezTo>
                <a:cubicBezTo>
                  <a:pt x="18369" y="13500"/>
                  <a:pt x="19360" y="12572"/>
                  <a:pt x="19587" y="11340"/>
                </a:cubicBezTo>
                <a:lnTo>
                  <a:pt x="21109" y="11340"/>
                </a:lnTo>
                <a:cubicBezTo>
                  <a:pt x="21380" y="11340"/>
                  <a:pt x="21600" y="11098"/>
                  <a:pt x="21600" y="10800"/>
                </a:cubicBezTo>
                <a:cubicBezTo>
                  <a:pt x="21600" y="10502"/>
                  <a:pt x="21380" y="10260"/>
                  <a:pt x="21109" y="10260"/>
                </a:cubicBezTo>
                <a:moveTo>
                  <a:pt x="5400" y="1080"/>
                </a:moveTo>
                <a:cubicBezTo>
                  <a:pt x="6214" y="1080"/>
                  <a:pt x="6873" y="1806"/>
                  <a:pt x="6873" y="2700"/>
                </a:cubicBezTo>
                <a:cubicBezTo>
                  <a:pt x="6873" y="3595"/>
                  <a:pt x="6214" y="4320"/>
                  <a:pt x="5400" y="4320"/>
                </a:cubicBezTo>
                <a:cubicBezTo>
                  <a:pt x="4586" y="4320"/>
                  <a:pt x="3927" y="3595"/>
                  <a:pt x="3927" y="2700"/>
                </a:cubicBezTo>
                <a:cubicBezTo>
                  <a:pt x="3927" y="1806"/>
                  <a:pt x="4586" y="1080"/>
                  <a:pt x="5400" y="1080"/>
                </a:cubicBezTo>
                <a:moveTo>
                  <a:pt x="491" y="3240"/>
                </a:moveTo>
                <a:lnTo>
                  <a:pt x="2995" y="3240"/>
                </a:lnTo>
                <a:cubicBezTo>
                  <a:pt x="3222" y="4472"/>
                  <a:pt x="4213" y="5400"/>
                  <a:pt x="5400" y="5400"/>
                </a:cubicBezTo>
                <a:cubicBezTo>
                  <a:pt x="6587" y="5400"/>
                  <a:pt x="7578" y="4472"/>
                  <a:pt x="7805" y="3240"/>
                </a:cubicBezTo>
                <a:lnTo>
                  <a:pt x="21109" y="3240"/>
                </a:lnTo>
                <a:cubicBezTo>
                  <a:pt x="21380" y="3240"/>
                  <a:pt x="21600" y="2999"/>
                  <a:pt x="21600" y="2700"/>
                </a:cubicBezTo>
                <a:cubicBezTo>
                  <a:pt x="21600" y="2402"/>
                  <a:pt x="21380" y="2160"/>
                  <a:pt x="21109" y="2160"/>
                </a:cubicBezTo>
                <a:lnTo>
                  <a:pt x="7805" y="2160"/>
                </a:lnTo>
                <a:cubicBezTo>
                  <a:pt x="7578" y="928"/>
                  <a:pt x="6587" y="0"/>
                  <a:pt x="5400" y="0"/>
                </a:cubicBezTo>
                <a:cubicBezTo>
                  <a:pt x="4213" y="0"/>
                  <a:pt x="3222" y="928"/>
                  <a:pt x="2995" y="2160"/>
                </a:cubicBezTo>
                <a:lnTo>
                  <a:pt x="491" y="2160"/>
                </a:lnTo>
                <a:cubicBezTo>
                  <a:pt x="220" y="2160"/>
                  <a:pt x="0" y="2402"/>
                  <a:pt x="0" y="2700"/>
                </a:cubicBezTo>
                <a:cubicBezTo>
                  <a:pt x="0" y="2999"/>
                  <a:pt x="220" y="3240"/>
                  <a:pt x="491" y="3240"/>
                </a:cubicBezTo>
                <a:moveTo>
                  <a:pt x="9327" y="20519"/>
                </a:moveTo>
                <a:cubicBezTo>
                  <a:pt x="8514" y="20519"/>
                  <a:pt x="7855" y="19794"/>
                  <a:pt x="7855" y="18899"/>
                </a:cubicBezTo>
                <a:cubicBezTo>
                  <a:pt x="7855" y="18005"/>
                  <a:pt x="8514" y="17279"/>
                  <a:pt x="9327" y="17279"/>
                </a:cubicBezTo>
                <a:cubicBezTo>
                  <a:pt x="10141" y="17279"/>
                  <a:pt x="10800" y="18005"/>
                  <a:pt x="10800" y="18899"/>
                </a:cubicBezTo>
                <a:cubicBezTo>
                  <a:pt x="10800" y="19794"/>
                  <a:pt x="10141" y="20519"/>
                  <a:pt x="9327" y="20519"/>
                </a:cubicBezTo>
                <a:moveTo>
                  <a:pt x="21109" y="18359"/>
                </a:moveTo>
                <a:lnTo>
                  <a:pt x="11732" y="18359"/>
                </a:lnTo>
                <a:cubicBezTo>
                  <a:pt x="11505" y="17127"/>
                  <a:pt x="10515" y="16199"/>
                  <a:pt x="9327" y="16199"/>
                </a:cubicBezTo>
                <a:cubicBezTo>
                  <a:pt x="8140" y="16199"/>
                  <a:pt x="7150" y="17127"/>
                  <a:pt x="6922" y="18359"/>
                </a:cubicBezTo>
                <a:lnTo>
                  <a:pt x="491" y="18359"/>
                </a:lnTo>
                <a:cubicBezTo>
                  <a:pt x="220" y="18359"/>
                  <a:pt x="0" y="18601"/>
                  <a:pt x="0" y="18899"/>
                </a:cubicBezTo>
                <a:cubicBezTo>
                  <a:pt x="0" y="19198"/>
                  <a:pt x="220" y="19439"/>
                  <a:pt x="491" y="19439"/>
                </a:cubicBezTo>
                <a:lnTo>
                  <a:pt x="6922" y="19439"/>
                </a:lnTo>
                <a:cubicBezTo>
                  <a:pt x="7150" y="20672"/>
                  <a:pt x="8140" y="21600"/>
                  <a:pt x="9327" y="21600"/>
                </a:cubicBezTo>
                <a:cubicBezTo>
                  <a:pt x="10515" y="21600"/>
                  <a:pt x="11505" y="20672"/>
                  <a:pt x="11732" y="19439"/>
                </a:cubicBezTo>
                <a:lnTo>
                  <a:pt x="21109" y="19439"/>
                </a:lnTo>
                <a:cubicBezTo>
                  <a:pt x="21380" y="19439"/>
                  <a:pt x="21600" y="19198"/>
                  <a:pt x="21600" y="18899"/>
                </a:cubicBezTo>
                <a:cubicBezTo>
                  <a:pt x="21600" y="18601"/>
                  <a:pt x="21380" y="18359"/>
                  <a:pt x="21109" y="18359"/>
                </a:cubicBezTo>
              </a:path>
            </a:pathLst>
          </a:custGeom>
          <a:solidFill>
            <a:srgbClr val="22364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Freeform: Shape 5"/>
          <p:cNvSpPr/>
          <p:nvPr/>
        </p:nvSpPr>
        <p:spPr>
          <a:xfrm>
            <a:off x="8582304" y="3993507"/>
            <a:ext cx="465825" cy="4234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91" y="20520"/>
                </a:moveTo>
                <a:lnTo>
                  <a:pt x="14727" y="20520"/>
                </a:lnTo>
                <a:lnTo>
                  <a:pt x="14727" y="18360"/>
                </a:lnTo>
                <a:cubicBezTo>
                  <a:pt x="14999" y="18360"/>
                  <a:pt x="15218" y="18119"/>
                  <a:pt x="15218" y="17820"/>
                </a:cubicBezTo>
                <a:cubicBezTo>
                  <a:pt x="15218" y="17522"/>
                  <a:pt x="14999" y="17280"/>
                  <a:pt x="14727" y="17280"/>
                </a:cubicBezTo>
                <a:lnTo>
                  <a:pt x="14727" y="7560"/>
                </a:lnTo>
                <a:lnTo>
                  <a:pt x="16691" y="7560"/>
                </a:lnTo>
                <a:cubicBezTo>
                  <a:pt x="16691" y="7560"/>
                  <a:pt x="16691" y="20520"/>
                  <a:pt x="16691" y="20520"/>
                </a:cubicBezTo>
                <a:close/>
                <a:moveTo>
                  <a:pt x="13745" y="17280"/>
                </a:moveTo>
                <a:cubicBezTo>
                  <a:pt x="13474" y="17280"/>
                  <a:pt x="13255" y="17522"/>
                  <a:pt x="13255" y="17820"/>
                </a:cubicBezTo>
                <a:cubicBezTo>
                  <a:pt x="13255" y="18119"/>
                  <a:pt x="13474" y="18360"/>
                  <a:pt x="13745" y="18360"/>
                </a:cubicBezTo>
                <a:lnTo>
                  <a:pt x="13745" y="20520"/>
                </a:lnTo>
                <a:lnTo>
                  <a:pt x="3927" y="20520"/>
                </a:lnTo>
                <a:lnTo>
                  <a:pt x="3927" y="18360"/>
                </a:lnTo>
                <a:cubicBezTo>
                  <a:pt x="4199" y="18360"/>
                  <a:pt x="4418" y="18119"/>
                  <a:pt x="4418" y="17820"/>
                </a:cubicBezTo>
                <a:cubicBezTo>
                  <a:pt x="4418" y="17522"/>
                  <a:pt x="4199" y="17280"/>
                  <a:pt x="3927" y="17280"/>
                </a:cubicBezTo>
                <a:lnTo>
                  <a:pt x="3927" y="7560"/>
                </a:lnTo>
                <a:lnTo>
                  <a:pt x="13745" y="7560"/>
                </a:lnTo>
                <a:cubicBezTo>
                  <a:pt x="13745" y="7560"/>
                  <a:pt x="13745" y="17280"/>
                  <a:pt x="13745" y="17280"/>
                </a:cubicBezTo>
                <a:close/>
                <a:moveTo>
                  <a:pt x="2945" y="17280"/>
                </a:moveTo>
                <a:cubicBezTo>
                  <a:pt x="2674" y="17280"/>
                  <a:pt x="2455" y="17522"/>
                  <a:pt x="2455" y="17820"/>
                </a:cubicBezTo>
                <a:cubicBezTo>
                  <a:pt x="2455" y="18119"/>
                  <a:pt x="2674" y="18360"/>
                  <a:pt x="2945" y="18360"/>
                </a:cubicBezTo>
                <a:lnTo>
                  <a:pt x="2945" y="20520"/>
                </a:lnTo>
                <a:lnTo>
                  <a:pt x="982" y="20520"/>
                </a:lnTo>
                <a:lnTo>
                  <a:pt x="982" y="7560"/>
                </a:lnTo>
                <a:lnTo>
                  <a:pt x="2945" y="7560"/>
                </a:lnTo>
                <a:cubicBezTo>
                  <a:pt x="2945" y="7560"/>
                  <a:pt x="2945" y="17280"/>
                  <a:pt x="2945" y="17280"/>
                </a:cubicBezTo>
                <a:close/>
                <a:moveTo>
                  <a:pt x="7855" y="5400"/>
                </a:moveTo>
                <a:lnTo>
                  <a:pt x="9818" y="5400"/>
                </a:lnTo>
                <a:cubicBezTo>
                  <a:pt x="10360" y="5400"/>
                  <a:pt x="10800" y="5884"/>
                  <a:pt x="10800" y="6481"/>
                </a:cubicBezTo>
                <a:lnTo>
                  <a:pt x="6873" y="6481"/>
                </a:lnTo>
                <a:cubicBezTo>
                  <a:pt x="6873" y="5884"/>
                  <a:pt x="7313" y="5400"/>
                  <a:pt x="7855" y="5400"/>
                </a:cubicBezTo>
                <a:moveTo>
                  <a:pt x="16691" y="6481"/>
                </a:moveTo>
                <a:lnTo>
                  <a:pt x="11782" y="6481"/>
                </a:lnTo>
                <a:cubicBezTo>
                  <a:pt x="11782" y="5287"/>
                  <a:pt x="10903" y="4321"/>
                  <a:pt x="9818" y="4321"/>
                </a:cubicBezTo>
                <a:lnTo>
                  <a:pt x="7855" y="4321"/>
                </a:lnTo>
                <a:cubicBezTo>
                  <a:pt x="6770" y="4321"/>
                  <a:pt x="5891" y="5287"/>
                  <a:pt x="5891" y="6481"/>
                </a:cubicBezTo>
                <a:lnTo>
                  <a:pt x="982" y="6481"/>
                </a:lnTo>
                <a:cubicBezTo>
                  <a:pt x="440" y="6481"/>
                  <a:pt x="0" y="6964"/>
                  <a:pt x="0" y="7560"/>
                </a:cubicBezTo>
                <a:lnTo>
                  <a:pt x="0" y="20520"/>
                </a:lnTo>
                <a:cubicBezTo>
                  <a:pt x="0" y="21116"/>
                  <a:pt x="440" y="21600"/>
                  <a:pt x="982" y="21600"/>
                </a:cubicBezTo>
                <a:lnTo>
                  <a:pt x="16691" y="21600"/>
                </a:lnTo>
                <a:cubicBezTo>
                  <a:pt x="17233" y="21600"/>
                  <a:pt x="17673" y="21116"/>
                  <a:pt x="17673" y="20520"/>
                </a:cubicBezTo>
                <a:lnTo>
                  <a:pt x="17673" y="7560"/>
                </a:lnTo>
                <a:cubicBezTo>
                  <a:pt x="17673" y="6964"/>
                  <a:pt x="17233" y="6481"/>
                  <a:pt x="16691" y="6481"/>
                </a:cubicBezTo>
                <a:moveTo>
                  <a:pt x="10800" y="2161"/>
                </a:moveTo>
                <a:cubicBezTo>
                  <a:pt x="10800" y="1564"/>
                  <a:pt x="11240" y="1080"/>
                  <a:pt x="11782" y="1080"/>
                </a:cubicBezTo>
                <a:lnTo>
                  <a:pt x="13745" y="1080"/>
                </a:lnTo>
                <a:cubicBezTo>
                  <a:pt x="14287" y="1080"/>
                  <a:pt x="14727" y="1564"/>
                  <a:pt x="14727" y="2161"/>
                </a:cubicBezTo>
                <a:cubicBezTo>
                  <a:pt x="14727" y="2161"/>
                  <a:pt x="10800" y="2161"/>
                  <a:pt x="10800" y="2161"/>
                </a:cubicBezTo>
                <a:close/>
                <a:moveTo>
                  <a:pt x="20618" y="2161"/>
                </a:moveTo>
                <a:lnTo>
                  <a:pt x="15709" y="2161"/>
                </a:lnTo>
                <a:cubicBezTo>
                  <a:pt x="15709" y="967"/>
                  <a:pt x="14830" y="0"/>
                  <a:pt x="13745" y="0"/>
                </a:cubicBezTo>
                <a:lnTo>
                  <a:pt x="11782" y="0"/>
                </a:lnTo>
                <a:cubicBezTo>
                  <a:pt x="10697" y="0"/>
                  <a:pt x="9818" y="967"/>
                  <a:pt x="9818" y="2161"/>
                </a:cubicBezTo>
                <a:lnTo>
                  <a:pt x="4909" y="2161"/>
                </a:lnTo>
                <a:cubicBezTo>
                  <a:pt x="4367" y="2161"/>
                  <a:pt x="3927" y="2644"/>
                  <a:pt x="3927" y="3240"/>
                </a:cubicBezTo>
                <a:lnTo>
                  <a:pt x="3927" y="4860"/>
                </a:lnTo>
                <a:cubicBezTo>
                  <a:pt x="3927" y="5159"/>
                  <a:pt x="4147" y="5400"/>
                  <a:pt x="4418" y="5400"/>
                </a:cubicBezTo>
                <a:cubicBezTo>
                  <a:pt x="4690" y="5400"/>
                  <a:pt x="4909" y="5159"/>
                  <a:pt x="4909" y="4860"/>
                </a:cubicBezTo>
                <a:lnTo>
                  <a:pt x="4909" y="3240"/>
                </a:lnTo>
                <a:lnTo>
                  <a:pt x="20618" y="3240"/>
                </a:lnTo>
                <a:lnTo>
                  <a:pt x="20618" y="16201"/>
                </a:lnTo>
                <a:lnTo>
                  <a:pt x="19145" y="16201"/>
                </a:lnTo>
                <a:cubicBezTo>
                  <a:pt x="18874" y="16201"/>
                  <a:pt x="18655" y="16442"/>
                  <a:pt x="18655" y="16740"/>
                </a:cubicBezTo>
                <a:cubicBezTo>
                  <a:pt x="18655" y="17039"/>
                  <a:pt x="18874" y="17280"/>
                  <a:pt x="19145" y="17280"/>
                </a:cubicBezTo>
                <a:lnTo>
                  <a:pt x="20618" y="17280"/>
                </a:lnTo>
                <a:cubicBezTo>
                  <a:pt x="21160" y="17280"/>
                  <a:pt x="21600" y="16796"/>
                  <a:pt x="21600" y="16201"/>
                </a:cubicBezTo>
                <a:lnTo>
                  <a:pt x="21600" y="3240"/>
                </a:lnTo>
                <a:cubicBezTo>
                  <a:pt x="21600" y="2644"/>
                  <a:pt x="21160" y="2161"/>
                  <a:pt x="20618" y="2161"/>
                </a:cubicBezTo>
                <a:moveTo>
                  <a:pt x="5400" y="11881"/>
                </a:moveTo>
                <a:lnTo>
                  <a:pt x="6382" y="11881"/>
                </a:lnTo>
                <a:cubicBezTo>
                  <a:pt x="6653" y="11881"/>
                  <a:pt x="6873" y="11639"/>
                  <a:pt x="6873" y="11341"/>
                </a:cubicBezTo>
                <a:cubicBezTo>
                  <a:pt x="6873" y="11042"/>
                  <a:pt x="6653" y="10800"/>
                  <a:pt x="6382" y="10800"/>
                </a:cubicBezTo>
                <a:lnTo>
                  <a:pt x="5400" y="10800"/>
                </a:lnTo>
                <a:cubicBezTo>
                  <a:pt x="5129" y="10800"/>
                  <a:pt x="4909" y="11042"/>
                  <a:pt x="4909" y="11341"/>
                </a:cubicBezTo>
                <a:cubicBezTo>
                  <a:pt x="4909" y="11639"/>
                  <a:pt x="5129" y="11881"/>
                  <a:pt x="5400" y="11881"/>
                </a:cubicBezTo>
                <a:moveTo>
                  <a:pt x="5400" y="9720"/>
                </a:moveTo>
                <a:lnTo>
                  <a:pt x="8345" y="9720"/>
                </a:lnTo>
                <a:cubicBezTo>
                  <a:pt x="8617" y="9720"/>
                  <a:pt x="8836" y="9479"/>
                  <a:pt x="8836" y="9181"/>
                </a:cubicBezTo>
                <a:cubicBezTo>
                  <a:pt x="8836" y="8882"/>
                  <a:pt x="8617" y="8640"/>
                  <a:pt x="8345" y="8640"/>
                </a:cubicBezTo>
                <a:lnTo>
                  <a:pt x="5400" y="8640"/>
                </a:lnTo>
                <a:cubicBezTo>
                  <a:pt x="5129" y="8640"/>
                  <a:pt x="4909" y="8882"/>
                  <a:pt x="4909" y="9181"/>
                </a:cubicBezTo>
                <a:cubicBezTo>
                  <a:pt x="4909" y="9479"/>
                  <a:pt x="5129" y="9720"/>
                  <a:pt x="5400" y="9720"/>
                </a:cubicBezTo>
              </a:path>
            </a:pathLst>
          </a:custGeom>
          <a:solidFill>
            <a:srgbClr val="22364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Freeform: Shape 6"/>
          <p:cNvSpPr/>
          <p:nvPr/>
        </p:nvSpPr>
        <p:spPr>
          <a:xfrm>
            <a:off x="8582306" y="1648711"/>
            <a:ext cx="465825" cy="3811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57" y="20400"/>
                </a:moveTo>
                <a:cubicBezTo>
                  <a:pt x="4686" y="18711"/>
                  <a:pt x="5897" y="18036"/>
                  <a:pt x="7134" y="17493"/>
                </a:cubicBezTo>
                <a:lnTo>
                  <a:pt x="7173" y="17477"/>
                </a:lnTo>
                <a:cubicBezTo>
                  <a:pt x="8055" y="17190"/>
                  <a:pt x="9626" y="16039"/>
                  <a:pt x="9626" y="13569"/>
                </a:cubicBezTo>
                <a:cubicBezTo>
                  <a:pt x="9626" y="11474"/>
                  <a:pt x="8932" y="10452"/>
                  <a:pt x="8558" y="9902"/>
                </a:cubicBezTo>
                <a:cubicBezTo>
                  <a:pt x="8484" y="9791"/>
                  <a:pt x="8394" y="9649"/>
                  <a:pt x="8414" y="9680"/>
                </a:cubicBezTo>
                <a:cubicBezTo>
                  <a:pt x="8384" y="9599"/>
                  <a:pt x="8237" y="9129"/>
                  <a:pt x="8449" y="8035"/>
                </a:cubicBezTo>
                <a:cubicBezTo>
                  <a:pt x="8549" y="7522"/>
                  <a:pt x="8380" y="7241"/>
                  <a:pt x="8380" y="7241"/>
                </a:cubicBezTo>
                <a:cubicBezTo>
                  <a:pt x="8112" y="6505"/>
                  <a:pt x="7614" y="5133"/>
                  <a:pt x="7988" y="4025"/>
                </a:cubicBezTo>
                <a:cubicBezTo>
                  <a:pt x="8490" y="2492"/>
                  <a:pt x="8935" y="2190"/>
                  <a:pt x="9741" y="1747"/>
                </a:cubicBezTo>
                <a:cubicBezTo>
                  <a:pt x="9788" y="1721"/>
                  <a:pt x="9834" y="1691"/>
                  <a:pt x="9877" y="1657"/>
                </a:cubicBezTo>
                <a:cubicBezTo>
                  <a:pt x="10029" y="1535"/>
                  <a:pt x="10674" y="1200"/>
                  <a:pt x="11403" y="1200"/>
                </a:cubicBezTo>
                <a:cubicBezTo>
                  <a:pt x="11768" y="1200"/>
                  <a:pt x="12075" y="1285"/>
                  <a:pt x="12318" y="1454"/>
                </a:cubicBezTo>
                <a:cubicBezTo>
                  <a:pt x="12610" y="1655"/>
                  <a:pt x="12890" y="2039"/>
                  <a:pt x="13313" y="3271"/>
                </a:cubicBezTo>
                <a:cubicBezTo>
                  <a:pt x="14101" y="5469"/>
                  <a:pt x="13602" y="6698"/>
                  <a:pt x="13350" y="7124"/>
                </a:cubicBezTo>
                <a:cubicBezTo>
                  <a:pt x="13183" y="7407"/>
                  <a:pt x="13126" y="7764"/>
                  <a:pt x="13191" y="8102"/>
                </a:cubicBezTo>
                <a:cubicBezTo>
                  <a:pt x="13386" y="9109"/>
                  <a:pt x="13260" y="9534"/>
                  <a:pt x="13227" y="9619"/>
                </a:cubicBezTo>
                <a:cubicBezTo>
                  <a:pt x="13219" y="9631"/>
                  <a:pt x="13101" y="9814"/>
                  <a:pt x="13041" y="9902"/>
                </a:cubicBezTo>
                <a:cubicBezTo>
                  <a:pt x="12668" y="10452"/>
                  <a:pt x="11973" y="11474"/>
                  <a:pt x="11973" y="13569"/>
                </a:cubicBezTo>
                <a:cubicBezTo>
                  <a:pt x="11973" y="16039"/>
                  <a:pt x="13545" y="17190"/>
                  <a:pt x="14427" y="17477"/>
                </a:cubicBezTo>
                <a:lnTo>
                  <a:pt x="14466" y="17493"/>
                </a:lnTo>
                <a:cubicBezTo>
                  <a:pt x="15703" y="18036"/>
                  <a:pt x="16914" y="18711"/>
                  <a:pt x="17143" y="20400"/>
                </a:cubicBezTo>
                <a:cubicBezTo>
                  <a:pt x="17143" y="20400"/>
                  <a:pt x="4457" y="20400"/>
                  <a:pt x="4457" y="20400"/>
                </a:cubicBezTo>
                <a:close/>
                <a:moveTo>
                  <a:pt x="14715" y="16328"/>
                </a:moveTo>
                <a:cubicBezTo>
                  <a:pt x="14715" y="16328"/>
                  <a:pt x="12955" y="15815"/>
                  <a:pt x="12955" y="13569"/>
                </a:cubicBezTo>
                <a:cubicBezTo>
                  <a:pt x="12955" y="11596"/>
                  <a:pt x="13678" y="10901"/>
                  <a:pt x="13957" y="10421"/>
                </a:cubicBezTo>
                <a:cubicBezTo>
                  <a:pt x="13957" y="10421"/>
                  <a:pt x="14531" y="9807"/>
                  <a:pt x="14146" y="7826"/>
                </a:cubicBezTo>
                <a:cubicBezTo>
                  <a:pt x="14787" y="6740"/>
                  <a:pt x="14995" y="4972"/>
                  <a:pt x="14211" y="2789"/>
                </a:cubicBezTo>
                <a:cubicBezTo>
                  <a:pt x="13774" y="1514"/>
                  <a:pt x="13389" y="815"/>
                  <a:pt x="12801" y="409"/>
                </a:cubicBezTo>
                <a:cubicBezTo>
                  <a:pt x="12370" y="110"/>
                  <a:pt x="11880" y="0"/>
                  <a:pt x="11403" y="0"/>
                </a:cubicBezTo>
                <a:cubicBezTo>
                  <a:pt x="10516" y="0"/>
                  <a:pt x="9675" y="384"/>
                  <a:pt x="9339" y="653"/>
                </a:cubicBezTo>
                <a:cubicBezTo>
                  <a:pt x="8357" y="1192"/>
                  <a:pt x="7697" y="1688"/>
                  <a:pt x="7077" y="3579"/>
                </a:cubicBezTo>
                <a:cubicBezTo>
                  <a:pt x="6540" y="5168"/>
                  <a:pt x="7179" y="6892"/>
                  <a:pt x="7494" y="7758"/>
                </a:cubicBezTo>
                <a:cubicBezTo>
                  <a:pt x="7110" y="9740"/>
                  <a:pt x="7642" y="10421"/>
                  <a:pt x="7642" y="10421"/>
                </a:cubicBezTo>
                <a:cubicBezTo>
                  <a:pt x="7922" y="10901"/>
                  <a:pt x="8644" y="11596"/>
                  <a:pt x="8644" y="13569"/>
                </a:cubicBezTo>
                <a:cubicBezTo>
                  <a:pt x="8644" y="15815"/>
                  <a:pt x="6885" y="16328"/>
                  <a:pt x="6885" y="16328"/>
                </a:cubicBezTo>
                <a:cubicBezTo>
                  <a:pt x="5768" y="16819"/>
                  <a:pt x="3436" y="17760"/>
                  <a:pt x="3436" y="21000"/>
                </a:cubicBezTo>
                <a:cubicBezTo>
                  <a:pt x="3436" y="21000"/>
                  <a:pt x="3436" y="21600"/>
                  <a:pt x="3927" y="21600"/>
                </a:cubicBezTo>
                <a:lnTo>
                  <a:pt x="17673" y="21600"/>
                </a:lnTo>
                <a:cubicBezTo>
                  <a:pt x="18164" y="21600"/>
                  <a:pt x="18164" y="21000"/>
                  <a:pt x="18164" y="21000"/>
                </a:cubicBezTo>
                <a:cubicBezTo>
                  <a:pt x="18164" y="17760"/>
                  <a:pt x="15832" y="16819"/>
                  <a:pt x="14715" y="16328"/>
                </a:cubicBezTo>
                <a:moveTo>
                  <a:pt x="19516" y="15006"/>
                </a:moveTo>
                <a:cubicBezTo>
                  <a:pt x="19516" y="15006"/>
                  <a:pt x="18416" y="14701"/>
                  <a:pt x="18416" y="12954"/>
                </a:cubicBezTo>
                <a:cubicBezTo>
                  <a:pt x="18416" y="11419"/>
                  <a:pt x="18794" y="10879"/>
                  <a:pt x="19017" y="10506"/>
                </a:cubicBezTo>
                <a:cubicBezTo>
                  <a:pt x="19017" y="10506"/>
                  <a:pt x="19443" y="9975"/>
                  <a:pt x="19136" y="8435"/>
                </a:cubicBezTo>
                <a:cubicBezTo>
                  <a:pt x="19388" y="7760"/>
                  <a:pt x="19900" y="6419"/>
                  <a:pt x="19470" y="5184"/>
                </a:cubicBezTo>
                <a:cubicBezTo>
                  <a:pt x="18974" y="3714"/>
                  <a:pt x="18645" y="3327"/>
                  <a:pt x="17860" y="2908"/>
                </a:cubicBezTo>
                <a:cubicBezTo>
                  <a:pt x="17591" y="2699"/>
                  <a:pt x="16918" y="2400"/>
                  <a:pt x="16208" y="2400"/>
                </a:cubicBezTo>
                <a:cubicBezTo>
                  <a:pt x="15873" y="2400"/>
                  <a:pt x="15531" y="2473"/>
                  <a:pt x="15218" y="2647"/>
                </a:cubicBezTo>
                <a:cubicBezTo>
                  <a:pt x="15343" y="3035"/>
                  <a:pt x="15449" y="3420"/>
                  <a:pt x="15525" y="3799"/>
                </a:cubicBezTo>
                <a:cubicBezTo>
                  <a:pt x="15537" y="3790"/>
                  <a:pt x="15550" y="3779"/>
                  <a:pt x="15563" y="3770"/>
                </a:cubicBezTo>
                <a:cubicBezTo>
                  <a:pt x="15730" y="3657"/>
                  <a:pt x="15948" y="3600"/>
                  <a:pt x="16208" y="3600"/>
                </a:cubicBezTo>
                <a:cubicBezTo>
                  <a:pt x="16716" y="3600"/>
                  <a:pt x="17211" y="3825"/>
                  <a:pt x="17332" y="3919"/>
                </a:cubicBezTo>
                <a:cubicBezTo>
                  <a:pt x="17375" y="3953"/>
                  <a:pt x="17421" y="3983"/>
                  <a:pt x="17467" y="4008"/>
                </a:cubicBezTo>
                <a:cubicBezTo>
                  <a:pt x="17950" y="4265"/>
                  <a:pt x="18131" y="4362"/>
                  <a:pt x="18562" y="5641"/>
                </a:cubicBezTo>
                <a:cubicBezTo>
                  <a:pt x="18822" y="6387"/>
                  <a:pt x="18452" y="7378"/>
                  <a:pt x="18253" y="7911"/>
                </a:cubicBezTo>
                <a:cubicBezTo>
                  <a:pt x="18161" y="8156"/>
                  <a:pt x="18130" y="8457"/>
                  <a:pt x="18182" y="8718"/>
                </a:cubicBezTo>
                <a:cubicBezTo>
                  <a:pt x="18316" y="9392"/>
                  <a:pt x="18254" y="9706"/>
                  <a:pt x="18232" y="9784"/>
                </a:cubicBezTo>
                <a:cubicBezTo>
                  <a:pt x="18230" y="9788"/>
                  <a:pt x="18227" y="9793"/>
                  <a:pt x="18224" y="9798"/>
                </a:cubicBezTo>
                <a:lnTo>
                  <a:pt x="18191" y="9853"/>
                </a:lnTo>
                <a:cubicBezTo>
                  <a:pt x="17926" y="10290"/>
                  <a:pt x="17434" y="11106"/>
                  <a:pt x="17434" y="12954"/>
                </a:cubicBezTo>
                <a:cubicBezTo>
                  <a:pt x="17434" y="15019"/>
                  <a:pt x="18570" y="15933"/>
                  <a:pt x="19229" y="16155"/>
                </a:cubicBezTo>
                <a:cubicBezTo>
                  <a:pt x="19856" y="16429"/>
                  <a:pt x="20435" y="16859"/>
                  <a:pt x="20582" y="17999"/>
                </a:cubicBezTo>
                <a:lnTo>
                  <a:pt x="18459" y="18000"/>
                </a:lnTo>
                <a:cubicBezTo>
                  <a:pt x="18647" y="18353"/>
                  <a:pt x="18802" y="18755"/>
                  <a:pt x="18920" y="19200"/>
                </a:cubicBezTo>
                <a:lnTo>
                  <a:pt x="21109" y="19199"/>
                </a:lnTo>
                <a:cubicBezTo>
                  <a:pt x="21600" y="19199"/>
                  <a:pt x="21600" y="18599"/>
                  <a:pt x="21600" y="18599"/>
                </a:cubicBezTo>
                <a:cubicBezTo>
                  <a:pt x="21600" y="16199"/>
                  <a:pt x="20410" y="15388"/>
                  <a:pt x="19516" y="15006"/>
                </a:cubicBezTo>
                <a:moveTo>
                  <a:pt x="2371" y="16155"/>
                </a:moveTo>
                <a:cubicBezTo>
                  <a:pt x="3030" y="15933"/>
                  <a:pt x="4166" y="15019"/>
                  <a:pt x="4166" y="12954"/>
                </a:cubicBezTo>
                <a:cubicBezTo>
                  <a:pt x="4166" y="11106"/>
                  <a:pt x="3673" y="10290"/>
                  <a:pt x="3409" y="9853"/>
                </a:cubicBezTo>
                <a:lnTo>
                  <a:pt x="3376" y="9798"/>
                </a:lnTo>
                <a:cubicBezTo>
                  <a:pt x="3373" y="9793"/>
                  <a:pt x="3370" y="9788"/>
                  <a:pt x="3367" y="9784"/>
                </a:cubicBezTo>
                <a:cubicBezTo>
                  <a:pt x="3346" y="9706"/>
                  <a:pt x="3283" y="9392"/>
                  <a:pt x="3418" y="8718"/>
                </a:cubicBezTo>
                <a:cubicBezTo>
                  <a:pt x="3470" y="8457"/>
                  <a:pt x="3439" y="8156"/>
                  <a:pt x="3347" y="7911"/>
                </a:cubicBezTo>
                <a:cubicBezTo>
                  <a:pt x="3148" y="7378"/>
                  <a:pt x="2778" y="6387"/>
                  <a:pt x="3038" y="5641"/>
                </a:cubicBezTo>
                <a:cubicBezTo>
                  <a:pt x="3469" y="4362"/>
                  <a:pt x="3649" y="4265"/>
                  <a:pt x="4133" y="4008"/>
                </a:cubicBezTo>
                <a:cubicBezTo>
                  <a:pt x="4180" y="3983"/>
                  <a:pt x="4225" y="3953"/>
                  <a:pt x="4268" y="3919"/>
                </a:cubicBezTo>
                <a:cubicBezTo>
                  <a:pt x="4389" y="3825"/>
                  <a:pt x="4884" y="3600"/>
                  <a:pt x="5392" y="3600"/>
                </a:cubicBezTo>
                <a:cubicBezTo>
                  <a:pt x="5636" y="3600"/>
                  <a:pt x="5839" y="3655"/>
                  <a:pt x="6002" y="3755"/>
                </a:cubicBezTo>
                <a:cubicBezTo>
                  <a:pt x="6045" y="3548"/>
                  <a:pt x="6096" y="3341"/>
                  <a:pt x="6165" y="3134"/>
                </a:cubicBezTo>
                <a:cubicBezTo>
                  <a:pt x="6225" y="2950"/>
                  <a:pt x="6289" y="2793"/>
                  <a:pt x="6351" y="2630"/>
                </a:cubicBezTo>
                <a:cubicBezTo>
                  <a:pt x="6046" y="2468"/>
                  <a:pt x="5716" y="2400"/>
                  <a:pt x="5392" y="2400"/>
                </a:cubicBezTo>
                <a:cubicBezTo>
                  <a:pt x="4682" y="2400"/>
                  <a:pt x="4009" y="2699"/>
                  <a:pt x="3740" y="2908"/>
                </a:cubicBezTo>
                <a:cubicBezTo>
                  <a:pt x="2955" y="3327"/>
                  <a:pt x="2625" y="3714"/>
                  <a:pt x="2130" y="5184"/>
                </a:cubicBezTo>
                <a:cubicBezTo>
                  <a:pt x="1700" y="6419"/>
                  <a:pt x="2212" y="7760"/>
                  <a:pt x="2464" y="8435"/>
                </a:cubicBezTo>
                <a:cubicBezTo>
                  <a:pt x="2156" y="9975"/>
                  <a:pt x="2583" y="10506"/>
                  <a:pt x="2583" y="10506"/>
                </a:cubicBezTo>
                <a:cubicBezTo>
                  <a:pt x="2806" y="10879"/>
                  <a:pt x="3185" y="11419"/>
                  <a:pt x="3185" y="12954"/>
                </a:cubicBezTo>
                <a:cubicBezTo>
                  <a:pt x="3185" y="14701"/>
                  <a:pt x="2084" y="15006"/>
                  <a:pt x="2084" y="15006"/>
                </a:cubicBezTo>
                <a:cubicBezTo>
                  <a:pt x="1191" y="15388"/>
                  <a:pt x="0" y="16199"/>
                  <a:pt x="0" y="18599"/>
                </a:cubicBezTo>
                <a:cubicBezTo>
                  <a:pt x="0" y="18599"/>
                  <a:pt x="0" y="19199"/>
                  <a:pt x="491" y="19199"/>
                </a:cubicBezTo>
                <a:lnTo>
                  <a:pt x="2680" y="19200"/>
                </a:lnTo>
                <a:cubicBezTo>
                  <a:pt x="2798" y="18755"/>
                  <a:pt x="2952" y="18353"/>
                  <a:pt x="3141" y="18000"/>
                </a:cubicBezTo>
                <a:lnTo>
                  <a:pt x="1018" y="17999"/>
                </a:lnTo>
                <a:cubicBezTo>
                  <a:pt x="1165" y="16859"/>
                  <a:pt x="1744" y="16429"/>
                  <a:pt x="2371" y="16155"/>
                </a:cubicBezTo>
              </a:path>
            </a:pathLst>
          </a:custGeom>
          <a:solidFill>
            <a:srgbClr val="22364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1" name="Freeform: Shape 7"/>
          <p:cNvSpPr/>
          <p:nvPr/>
        </p:nvSpPr>
        <p:spPr>
          <a:xfrm>
            <a:off x="5060362" y="3993507"/>
            <a:ext cx="465825" cy="423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44" extrusionOk="0">
                <a:moveTo>
                  <a:pt x="20618" y="7406"/>
                </a:moveTo>
                <a:lnTo>
                  <a:pt x="13580" y="7406"/>
                </a:lnTo>
                <a:cubicBezTo>
                  <a:pt x="13156" y="6803"/>
                  <a:pt x="12718" y="6095"/>
                  <a:pt x="12319" y="5293"/>
                </a:cubicBezTo>
                <a:lnTo>
                  <a:pt x="20618" y="5293"/>
                </a:lnTo>
                <a:cubicBezTo>
                  <a:pt x="20618" y="5293"/>
                  <a:pt x="20618" y="7406"/>
                  <a:pt x="20618" y="7406"/>
                </a:cubicBezTo>
                <a:close/>
                <a:moveTo>
                  <a:pt x="19636" y="13747"/>
                </a:moveTo>
                <a:lnTo>
                  <a:pt x="11291" y="13747"/>
                </a:lnTo>
                <a:lnTo>
                  <a:pt x="11291" y="8463"/>
                </a:lnTo>
                <a:lnTo>
                  <a:pt x="13090" y="8463"/>
                </a:lnTo>
                <a:cubicBezTo>
                  <a:pt x="14022" y="9712"/>
                  <a:pt x="14815" y="10437"/>
                  <a:pt x="14882" y="10497"/>
                </a:cubicBezTo>
                <a:cubicBezTo>
                  <a:pt x="15009" y="10610"/>
                  <a:pt x="15174" y="10644"/>
                  <a:pt x="15323" y="10601"/>
                </a:cubicBezTo>
                <a:cubicBezTo>
                  <a:pt x="15418" y="10574"/>
                  <a:pt x="15505" y="10516"/>
                  <a:pt x="15573" y="10429"/>
                </a:cubicBezTo>
                <a:cubicBezTo>
                  <a:pt x="15746" y="10205"/>
                  <a:pt x="15718" y="9871"/>
                  <a:pt x="15510" y="9684"/>
                </a:cubicBezTo>
                <a:cubicBezTo>
                  <a:pt x="15498" y="9674"/>
                  <a:pt x="15023" y="9238"/>
                  <a:pt x="14383" y="8463"/>
                </a:cubicBezTo>
                <a:lnTo>
                  <a:pt x="19636" y="8463"/>
                </a:lnTo>
                <a:cubicBezTo>
                  <a:pt x="19636" y="8463"/>
                  <a:pt x="19636" y="13747"/>
                  <a:pt x="19636" y="13747"/>
                </a:cubicBezTo>
                <a:close/>
                <a:moveTo>
                  <a:pt x="19636" y="20087"/>
                </a:moveTo>
                <a:lnTo>
                  <a:pt x="11291" y="20087"/>
                </a:lnTo>
                <a:lnTo>
                  <a:pt x="11291" y="14803"/>
                </a:lnTo>
                <a:lnTo>
                  <a:pt x="19636" y="14803"/>
                </a:lnTo>
                <a:cubicBezTo>
                  <a:pt x="19636" y="14803"/>
                  <a:pt x="19636" y="20087"/>
                  <a:pt x="19636" y="20087"/>
                </a:cubicBezTo>
                <a:close/>
                <a:moveTo>
                  <a:pt x="11291" y="5461"/>
                </a:moveTo>
                <a:cubicBezTo>
                  <a:pt x="11626" y="6178"/>
                  <a:pt x="11991" y="6828"/>
                  <a:pt x="12360" y="7406"/>
                </a:cubicBezTo>
                <a:lnTo>
                  <a:pt x="11291" y="7406"/>
                </a:lnTo>
                <a:cubicBezTo>
                  <a:pt x="11291" y="7406"/>
                  <a:pt x="11291" y="5461"/>
                  <a:pt x="11291" y="5461"/>
                </a:cubicBezTo>
                <a:close/>
                <a:moveTo>
                  <a:pt x="12871" y="1481"/>
                </a:moveTo>
                <a:cubicBezTo>
                  <a:pt x="14045" y="751"/>
                  <a:pt x="15436" y="979"/>
                  <a:pt x="15979" y="1990"/>
                </a:cubicBezTo>
                <a:cubicBezTo>
                  <a:pt x="16343" y="2668"/>
                  <a:pt x="16223" y="3523"/>
                  <a:pt x="15755" y="4236"/>
                </a:cubicBezTo>
                <a:lnTo>
                  <a:pt x="11845" y="4236"/>
                </a:lnTo>
                <a:cubicBezTo>
                  <a:pt x="11740" y="3975"/>
                  <a:pt x="11641" y="3708"/>
                  <a:pt x="11550" y="3432"/>
                </a:cubicBezTo>
                <a:cubicBezTo>
                  <a:pt x="11653" y="2691"/>
                  <a:pt x="12120" y="1947"/>
                  <a:pt x="12871" y="1481"/>
                </a:cubicBezTo>
                <a:moveTo>
                  <a:pt x="10309" y="7406"/>
                </a:moveTo>
                <a:lnTo>
                  <a:pt x="9224" y="7406"/>
                </a:lnTo>
                <a:cubicBezTo>
                  <a:pt x="9600" y="6819"/>
                  <a:pt x="9970" y="6158"/>
                  <a:pt x="10309" y="5429"/>
                </a:cubicBezTo>
                <a:cubicBezTo>
                  <a:pt x="10309" y="5429"/>
                  <a:pt x="10309" y="7406"/>
                  <a:pt x="10309" y="7406"/>
                </a:cubicBezTo>
                <a:close/>
                <a:moveTo>
                  <a:pt x="10309" y="13747"/>
                </a:moveTo>
                <a:lnTo>
                  <a:pt x="1964" y="13747"/>
                </a:lnTo>
                <a:lnTo>
                  <a:pt x="1964" y="8463"/>
                </a:lnTo>
                <a:lnTo>
                  <a:pt x="7202" y="8463"/>
                </a:lnTo>
                <a:cubicBezTo>
                  <a:pt x="6563" y="9238"/>
                  <a:pt x="6087" y="9674"/>
                  <a:pt x="6075" y="9684"/>
                </a:cubicBezTo>
                <a:cubicBezTo>
                  <a:pt x="5867" y="9871"/>
                  <a:pt x="5839" y="10205"/>
                  <a:pt x="6012" y="10429"/>
                </a:cubicBezTo>
                <a:cubicBezTo>
                  <a:pt x="6080" y="10516"/>
                  <a:pt x="6167" y="10574"/>
                  <a:pt x="6261" y="10601"/>
                </a:cubicBezTo>
                <a:cubicBezTo>
                  <a:pt x="6411" y="10644"/>
                  <a:pt x="6575" y="10610"/>
                  <a:pt x="6703" y="10497"/>
                </a:cubicBezTo>
                <a:cubicBezTo>
                  <a:pt x="6770" y="10437"/>
                  <a:pt x="7563" y="9712"/>
                  <a:pt x="8495" y="8463"/>
                </a:cubicBezTo>
                <a:lnTo>
                  <a:pt x="10309" y="8463"/>
                </a:lnTo>
                <a:cubicBezTo>
                  <a:pt x="10309" y="8463"/>
                  <a:pt x="10309" y="13747"/>
                  <a:pt x="10309" y="13747"/>
                </a:cubicBezTo>
                <a:close/>
                <a:moveTo>
                  <a:pt x="10309" y="20087"/>
                </a:moveTo>
                <a:lnTo>
                  <a:pt x="1964" y="20087"/>
                </a:lnTo>
                <a:lnTo>
                  <a:pt x="1964" y="14803"/>
                </a:lnTo>
                <a:lnTo>
                  <a:pt x="10309" y="14803"/>
                </a:lnTo>
                <a:cubicBezTo>
                  <a:pt x="10309" y="14803"/>
                  <a:pt x="10309" y="20087"/>
                  <a:pt x="10309" y="20087"/>
                </a:cubicBezTo>
                <a:close/>
                <a:moveTo>
                  <a:pt x="982" y="7406"/>
                </a:moveTo>
                <a:lnTo>
                  <a:pt x="982" y="5293"/>
                </a:lnTo>
                <a:lnTo>
                  <a:pt x="9266" y="5293"/>
                </a:lnTo>
                <a:cubicBezTo>
                  <a:pt x="8867" y="6095"/>
                  <a:pt x="8429" y="6803"/>
                  <a:pt x="8005" y="7406"/>
                </a:cubicBezTo>
                <a:cubicBezTo>
                  <a:pt x="8005" y="7406"/>
                  <a:pt x="982" y="7406"/>
                  <a:pt x="982" y="7406"/>
                </a:cubicBezTo>
                <a:close/>
                <a:moveTo>
                  <a:pt x="5606" y="1990"/>
                </a:moveTo>
                <a:cubicBezTo>
                  <a:pt x="6148" y="980"/>
                  <a:pt x="7540" y="751"/>
                  <a:pt x="8714" y="1481"/>
                </a:cubicBezTo>
                <a:cubicBezTo>
                  <a:pt x="9465" y="1948"/>
                  <a:pt x="9931" y="2692"/>
                  <a:pt x="10035" y="3433"/>
                </a:cubicBezTo>
                <a:cubicBezTo>
                  <a:pt x="9944" y="3708"/>
                  <a:pt x="9845" y="3975"/>
                  <a:pt x="9740" y="4236"/>
                </a:cubicBezTo>
                <a:lnTo>
                  <a:pt x="5830" y="4236"/>
                </a:lnTo>
                <a:cubicBezTo>
                  <a:pt x="5362" y="3523"/>
                  <a:pt x="5242" y="2668"/>
                  <a:pt x="5606" y="1990"/>
                </a:cubicBezTo>
                <a:moveTo>
                  <a:pt x="20618" y="4236"/>
                </a:moveTo>
                <a:lnTo>
                  <a:pt x="16874" y="4236"/>
                </a:lnTo>
                <a:cubicBezTo>
                  <a:pt x="17259" y="3325"/>
                  <a:pt x="17284" y="2310"/>
                  <a:pt x="16829" y="1461"/>
                </a:cubicBezTo>
                <a:cubicBezTo>
                  <a:pt x="16015" y="-54"/>
                  <a:pt x="14024" y="-456"/>
                  <a:pt x="12380" y="565"/>
                </a:cubicBezTo>
                <a:cubicBezTo>
                  <a:pt x="11747" y="959"/>
                  <a:pt x="11277" y="1511"/>
                  <a:pt x="10965" y="2122"/>
                </a:cubicBezTo>
                <a:cubicBezTo>
                  <a:pt x="10949" y="2115"/>
                  <a:pt x="10937" y="2103"/>
                  <a:pt x="10920" y="2098"/>
                </a:cubicBezTo>
                <a:cubicBezTo>
                  <a:pt x="10909" y="2095"/>
                  <a:pt x="10899" y="2097"/>
                  <a:pt x="10888" y="2095"/>
                </a:cubicBezTo>
                <a:cubicBezTo>
                  <a:pt x="10861" y="2089"/>
                  <a:pt x="10834" y="2089"/>
                  <a:pt x="10806" y="2088"/>
                </a:cubicBezTo>
                <a:cubicBezTo>
                  <a:pt x="10782" y="2089"/>
                  <a:pt x="10759" y="2089"/>
                  <a:pt x="10735" y="2093"/>
                </a:cubicBezTo>
                <a:cubicBezTo>
                  <a:pt x="10712" y="2096"/>
                  <a:pt x="10689" y="2090"/>
                  <a:pt x="10665" y="2098"/>
                </a:cubicBezTo>
                <a:cubicBezTo>
                  <a:pt x="10648" y="2103"/>
                  <a:pt x="10636" y="2115"/>
                  <a:pt x="10620" y="2122"/>
                </a:cubicBezTo>
                <a:cubicBezTo>
                  <a:pt x="10307" y="1511"/>
                  <a:pt x="9837" y="959"/>
                  <a:pt x="9205" y="566"/>
                </a:cubicBezTo>
                <a:cubicBezTo>
                  <a:pt x="7561" y="-456"/>
                  <a:pt x="5569" y="-54"/>
                  <a:pt x="4755" y="1461"/>
                </a:cubicBezTo>
                <a:cubicBezTo>
                  <a:pt x="4301" y="2310"/>
                  <a:pt x="4325" y="3325"/>
                  <a:pt x="4711" y="4236"/>
                </a:cubicBezTo>
                <a:lnTo>
                  <a:pt x="982" y="4236"/>
                </a:lnTo>
                <a:cubicBezTo>
                  <a:pt x="440" y="4236"/>
                  <a:pt x="0" y="4709"/>
                  <a:pt x="0" y="5293"/>
                </a:cubicBezTo>
                <a:lnTo>
                  <a:pt x="0" y="7406"/>
                </a:lnTo>
                <a:cubicBezTo>
                  <a:pt x="0" y="7990"/>
                  <a:pt x="440" y="8463"/>
                  <a:pt x="982" y="8463"/>
                </a:cubicBezTo>
                <a:lnTo>
                  <a:pt x="982" y="20087"/>
                </a:lnTo>
                <a:cubicBezTo>
                  <a:pt x="982" y="20671"/>
                  <a:pt x="1422" y="21144"/>
                  <a:pt x="1964" y="21144"/>
                </a:cubicBezTo>
                <a:lnTo>
                  <a:pt x="19636" y="21144"/>
                </a:lnTo>
                <a:cubicBezTo>
                  <a:pt x="20178" y="21144"/>
                  <a:pt x="20618" y="20671"/>
                  <a:pt x="20618" y="20087"/>
                </a:cubicBezTo>
                <a:lnTo>
                  <a:pt x="20618" y="8463"/>
                </a:lnTo>
                <a:cubicBezTo>
                  <a:pt x="21160" y="8463"/>
                  <a:pt x="21600" y="7990"/>
                  <a:pt x="21600" y="7406"/>
                </a:cubicBezTo>
                <a:lnTo>
                  <a:pt x="21600" y="5293"/>
                </a:lnTo>
                <a:cubicBezTo>
                  <a:pt x="21600" y="4709"/>
                  <a:pt x="21160" y="4236"/>
                  <a:pt x="20618" y="4236"/>
                </a:cubicBezTo>
              </a:path>
            </a:pathLst>
          </a:custGeom>
          <a:solidFill>
            <a:srgbClr val="22364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Rectangle 8"/>
          <p:cNvSpPr/>
          <p:nvPr/>
        </p:nvSpPr>
        <p:spPr>
          <a:xfrm>
            <a:off x="1479624" y="2699491"/>
            <a:ext cx="2851260" cy="5324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Rectangle 9"/>
          <p:cNvSpPr/>
          <p:nvPr/>
        </p:nvSpPr>
        <p:spPr>
          <a:xfrm>
            <a:off x="4996435" y="2699491"/>
            <a:ext cx="2851260" cy="5324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10"/>
          <p:cNvSpPr/>
          <p:nvPr/>
        </p:nvSpPr>
        <p:spPr>
          <a:xfrm>
            <a:off x="8513246" y="2699490"/>
            <a:ext cx="2851260" cy="5324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Rectangle 11"/>
          <p:cNvSpPr/>
          <p:nvPr/>
        </p:nvSpPr>
        <p:spPr>
          <a:xfrm>
            <a:off x="1479624" y="4929350"/>
            <a:ext cx="2851260" cy="5324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Rectangle 12"/>
          <p:cNvSpPr/>
          <p:nvPr/>
        </p:nvSpPr>
        <p:spPr>
          <a:xfrm>
            <a:off x="4996434" y="4929351"/>
            <a:ext cx="2851260" cy="5324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Rectangle 13"/>
          <p:cNvSpPr/>
          <p:nvPr/>
        </p:nvSpPr>
        <p:spPr>
          <a:xfrm>
            <a:off x="8515166" y="4929349"/>
            <a:ext cx="2851260" cy="5324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</a:b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（建议使用主题字体）。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Rectangle 14"/>
          <p:cNvSpPr/>
          <p:nvPr/>
        </p:nvSpPr>
        <p:spPr>
          <a:xfrm>
            <a:off x="1479624" y="2360481"/>
            <a:ext cx="1261884" cy="372410"/>
          </a:xfrm>
          <a:prstGeom prst="rect">
            <a:avLst/>
          </a:prstGeom>
        </p:spPr>
        <p:txBody>
          <a:bodyPr wrap="none" anchor="ctr" anchorCtr="0">
            <a:norm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项目内容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Rectangle 15"/>
          <p:cNvSpPr/>
          <p:nvPr/>
        </p:nvSpPr>
        <p:spPr>
          <a:xfrm>
            <a:off x="5136135" y="2360481"/>
            <a:ext cx="1261884" cy="372410"/>
          </a:xfrm>
          <a:prstGeom prst="rect">
            <a:avLst/>
          </a:prstGeom>
        </p:spPr>
        <p:txBody>
          <a:bodyPr wrap="none" anchor="ctr" anchorCtr="0">
            <a:norm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项目内容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Rectangle 16"/>
          <p:cNvSpPr/>
          <p:nvPr/>
        </p:nvSpPr>
        <p:spPr>
          <a:xfrm>
            <a:off x="8513246" y="2360481"/>
            <a:ext cx="1261884" cy="372410"/>
          </a:xfrm>
          <a:prstGeom prst="rect">
            <a:avLst/>
          </a:prstGeom>
        </p:spPr>
        <p:txBody>
          <a:bodyPr wrap="none" anchor="ctr" anchorCtr="0">
            <a:norm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项目内容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Rectangle 17"/>
          <p:cNvSpPr/>
          <p:nvPr/>
        </p:nvSpPr>
        <p:spPr>
          <a:xfrm>
            <a:off x="1479624" y="4567395"/>
            <a:ext cx="1261884" cy="372410"/>
          </a:xfrm>
          <a:prstGeom prst="rect">
            <a:avLst/>
          </a:prstGeom>
        </p:spPr>
        <p:txBody>
          <a:bodyPr wrap="none" anchor="ctr" anchorCtr="0">
            <a:norm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项目内容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Rectangle 18"/>
          <p:cNvSpPr/>
          <p:nvPr/>
        </p:nvSpPr>
        <p:spPr>
          <a:xfrm>
            <a:off x="4996435" y="4567395"/>
            <a:ext cx="1261884" cy="372410"/>
          </a:xfrm>
          <a:prstGeom prst="rect">
            <a:avLst/>
          </a:prstGeom>
        </p:spPr>
        <p:txBody>
          <a:bodyPr wrap="none" anchor="ctr" anchorCtr="0">
            <a:norm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项目内容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Rectangle 19"/>
          <p:cNvSpPr/>
          <p:nvPr/>
        </p:nvSpPr>
        <p:spPr>
          <a:xfrm>
            <a:off x="8513246" y="4567395"/>
            <a:ext cx="1261884" cy="372410"/>
          </a:xfrm>
          <a:prstGeom prst="rect">
            <a:avLst/>
          </a:prstGeom>
        </p:spPr>
        <p:txBody>
          <a:bodyPr wrap="none" anchor="ctr" anchorCtr="0">
            <a:normAutofit/>
          </a:bodyPr>
          <a:lstStyle/>
          <a:p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项目内容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4" name="Group 25"/>
          <p:cNvGrpSpPr/>
          <p:nvPr/>
        </p:nvGrpSpPr>
        <p:grpSpPr>
          <a:xfrm>
            <a:off x="4308680" y="2384157"/>
            <a:ext cx="3544193" cy="817430"/>
            <a:chOff x="3705672" y="1420005"/>
            <a:chExt cx="3758480" cy="1836204"/>
          </a:xfrm>
        </p:grpSpPr>
        <p:cxnSp>
          <p:nvCxnSpPr>
            <p:cNvPr id="45" name="Straight Connector 21"/>
            <p:cNvCxnSpPr/>
            <p:nvPr/>
          </p:nvCxnSpPr>
          <p:spPr>
            <a:xfrm>
              <a:off x="3705672" y="1420005"/>
              <a:ext cx="0" cy="1836204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6" name="Straight Connector 22"/>
            <p:cNvCxnSpPr/>
            <p:nvPr/>
          </p:nvCxnSpPr>
          <p:spPr>
            <a:xfrm>
              <a:off x="7464152" y="1420005"/>
              <a:ext cx="0" cy="1836204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grpSp>
        <p:nvGrpSpPr>
          <p:cNvPr id="47" name="Group 26"/>
          <p:cNvGrpSpPr/>
          <p:nvPr/>
        </p:nvGrpSpPr>
        <p:grpSpPr>
          <a:xfrm>
            <a:off x="4308680" y="4591071"/>
            <a:ext cx="3544193" cy="817430"/>
            <a:chOff x="3705672" y="1420005"/>
            <a:chExt cx="3758480" cy="1836204"/>
          </a:xfrm>
        </p:grpSpPr>
        <p:cxnSp>
          <p:nvCxnSpPr>
            <p:cNvPr id="48" name="Straight Connector 27"/>
            <p:cNvCxnSpPr/>
            <p:nvPr/>
          </p:nvCxnSpPr>
          <p:spPr>
            <a:xfrm>
              <a:off x="3705672" y="1420005"/>
              <a:ext cx="0" cy="1836204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</p:cxnSp>
        <p:cxnSp>
          <p:nvCxnSpPr>
            <p:cNvPr id="49" name="Straight Connector 28"/>
            <p:cNvCxnSpPr/>
            <p:nvPr/>
          </p:nvCxnSpPr>
          <p:spPr>
            <a:xfrm>
              <a:off x="7464152" y="1420005"/>
              <a:ext cx="0" cy="1836204"/>
            </a:xfrm>
            <a:prstGeom prst="line">
              <a:avLst/>
            </a:prstGeom>
            <a:noFill/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  <a:miter lim="800000"/>
            </a:ln>
            <a:effectLst/>
          </p:spPr>
        </p:cxnSp>
      </p:grpSp>
      <p:sp>
        <p:nvSpPr>
          <p:cNvPr id="50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1.1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en-US" altLang="zh-CN" sz="2400" b="1" dirty="0" err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项目介绍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7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8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2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3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7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8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22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23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27" dur="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28" dur="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3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3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37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38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42" dur="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43" dur="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47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48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52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53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57" dur="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58" dur="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62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63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67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68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72" dur="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73" dur="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7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7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82" dur="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83" dur="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87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88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92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93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5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9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9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0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02" dur="2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03" dur="2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2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2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2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2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2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2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2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2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2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2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2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5" grpId="0"/>
          <p:bldP spid="3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3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9"/>
          <p:cNvSpPr>
            <a:spLocks noChangeAspect="1"/>
          </p:cNvSpPr>
          <p:nvPr/>
        </p:nvSpPr>
        <p:spPr bwMode="auto">
          <a:xfrm>
            <a:off x="4092055" y="1216150"/>
            <a:ext cx="3997173" cy="40204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Freeform: Shape 10"/>
          <p:cNvSpPr/>
          <p:nvPr/>
        </p:nvSpPr>
        <p:spPr bwMode="auto">
          <a:xfrm>
            <a:off x="6125617" y="2908287"/>
            <a:ext cx="907691" cy="1172504"/>
          </a:xfrm>
          <a:custGeom>
            <a:avLst/>
            <a:gdLst/>
            <a:ahLst/>
            <a:cxnLst>
              <a:cxn ang="0">
                <a:pos x="222" y="0"/>
              </a:cxn>
              <a:cxn ang="0">
                <a:pos x="0" y="223"/>
              </a:cxn>
              <a:cxn ang="0">
                <a:pos x="222" y="446"/>
              </a:cxn>
              <a:cxn ang="0">
                <a:pos x="222" y="0"/>
              </a:cxn>
            </a:cxnLst>
            <a:rect l="0" t="0" r="r" b="b"/>
            <a:pathLst>
              <a:path w="345" h="446">
                <a:moveTo>
                  <a:pt x="222" y="0"/>
                </a:moveTo>
                <a:cubicBezTo>
                  <a:pt x="0" y="223"/>
                  <a:pt x="0" y="223"/>
                  <a:pt x="0" y="223"/>
                </a:cubicBezTo>
                <a:cubicBezTo>
                  <a:pt x="222" y="446"/>
                  <a:pt x="222" y="446"/>
                  <a:pt x="222" y="446"/>
                </a:cubicBezTo>
                <a:cubicBezTo>
                  <a:pt x="345" y="323"/>
                  <a:pt x="345" y="123"/>
                  <a:pt x="222" y="0"/>
                </a:cubicBezTo>
              </a:path>
            </a:pathLst>
          </a:custGeom>
          <a:solidFill>
            <a:srgbClr val="FFD145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0" name="Freeform: Shape 11"/>
          <p:cNvSpPr/>
          <p:nvPr/>
        </p:nvSpPr>
        <p:spPr bwMode="auto">
          <a:xfrm>
            <a:off x="5501058" y="3546169"/>
            <a:ext cx="1169173" cy="909357"/>
          </a:xfrm>
          <a:custGeom>
            <a:avLst/>
            <a:gdLst/>
            <a:ahLst/>
            <a:cxnLst>
              <a:cxn ang="0">
                <a:pos x="445" y="223"/>
              </a:cxn>
              <a:cxn ang="0">
                <a:pos x="222" y="0"/>
              </a:cxn>
              <a:cxn ang="0">
                <a:pos x="0" y="223"/>
              </a:cxn>
              <a:cxn ang="0">
                <a:pos x="445" y="223"/>
              </a:cxn>
            </a:cxnLst>
            <a:rect l="0" t="0" r="r" b="b"/>
            <a:pathLst>
              <a:path w="445" h="346">
                <a:moveTo>
                  <a:pt x="445" y="223"/>
                </a:moveTo>
                <a:cubicBezTo>
                  <a:pt x="222" y="0"/>
                  <a:pt x="222" y="0"/>
                  <a:pt x="222" y="0"/>
                </a:cubicBezTo>
                <a:cubicBezTo>
                  <a:pt x="0" y="223"/>
                  <a:pt x="0" y="223"/>
                  <a:pt x="0" y="223"/>
                </a:cubicBezTo>
                <a:cubicBezTo>
                  <a:pt x="123" y="346"/>
                  <a:pt x="322" y="346"/>
                  <a:pt x="445" y="223"/>
                </a:cubicBezTo>
              </a:path>
            </a:pathLst>
          </a:custGeom>
          <a:solidFill>
            <a:srgbClr val="22364B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1" name="Freeform: Shape 12"/>
          <p:cNvSpPr/>
          <p:nvPr/>
        </p:nvSpPr>
        <p:spPr bwMode="auto">
          <a:xfrm>
            <a:off x="5141313" y="2908287"/>
            <a:ext cx="909357" cy="1172504"/>
          </a:xfrm>
          <a:custGeom>
            <a:avLst/>
            <a:gdLst/>
            <a:ahLst/>
            <a:cxnLst>
              <a:cxn ang="0">
                <a:pos x="123" y="446"/>
              </a:cxn>
              <a:cxn ang="0">
                <a:pos x="346" y="223"/>
              </a:cxn>
              <a:cxn ang="0">
                <a:pos x="123" y="0"/>
              </a:cxn>
              <a:cxn ang="0">
                <a:pos x="123" y="446"/>
              </a:cxn>
            </a:cxnLst>
            <a:rect l="0" t="0" r="r" b="b"/>
            <a:pathLst>
              <a:path w="346" h="446">
                <a:moveTo>
                  <a:pt x="123" y="446"/>
                </a:moveTo>
                <a:cubicBezTo>
                  <a:pt x="346" y="223"/>
                  <a:pt x="346" y="223"/>
                  <a:pt x="346" y="223"/>
                </a:cubicBezTo>
                <a:cubicBezTo>
                  <a:pt x="123" y="0"/>
                  <a:pt x="123" y="0"/>
                  <a:pt x="123" y="0"/>
                </a:cubicBezTo>
                <a:cubicBezTo>
                  <a:pt x="0" y="123"/>
                  <a:pt x="0" y="323"/>
                  <a:pt x="123" y="446"/>
                </a:cubicBezTo>
              </a:path>
            </a:pathLst>
          </a:custGeom>
          <a:solidFill>
            <a:srgbClr val="FFD145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2" name="Freeform: Shape 13"/>
          <p:cNvSpPr/>
          <p:nvPr/>
        </p:nvSpPr>
        <p:spPr bwMode="auto">
          <a:xfrm>
            <a:off x="5501058" y="2531886"/>
            <a:ext cx="1169173" cy="909357"/>
          </a:xfrm>
          <a:custGeom>
            <a:avLst/>
            <a:gdLst/>
            <a:ahLst/>
            <a:cxnLst>
              <a:cxn ang="0">
                <a:pos x="0" y="123"/>
              </a:cxn>
              <a:cxn ang="0">
                <a:pos x="222" y="346"/>
              </a:cxn>
              <a:cxn ang="0">
                <a:pos x="445" y="123"/>
              </a:cxn>
              <a:cxn ang="0">
                <a:pos x="0" y="123"/>
              </a:cxn>
            </a:cxnLst>
            <a:rect l="0" t="0" r="r" b="b"/>
            <a:pathLst>
              <a:path w="445" h="346">
                <a:moveTo>
                  <a:pt x="0" y="123"/>
                </a:moveTo>
                <a:cubicBezTo>
                  <a:pt x="222" y="346"/>
                  <a:pt x="222" y="346"/>
                  <a:pt x="222" y="346"/>
                </a:cubicBezTo>
                <a:cubicBezTo>
                  <a:pt x="445" y="123"/>
                  <a:pt x="445" y="123"/>
                  <a:pt x="445" y="123"/>
                </a:cubicBezTo>
                <a:cubicBezTo>
                  <a:pt x="322" y="0"/>
                  <a:pt x="123" y="0"/>
                  <a:pt x="0" y="123"/>
                </a:cubicBezTo>
              </a:path>
            </a:pathLst>
          </a:custGeom>
          <a:solidFill>
            <a:srgbClr val="22364B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3" name="Freeform: Shape 14"/>
          <p:cNvSpPr/>
          <p:nvPr/>
        </p:nvSpPr>
        <p:spPr bwMode="auto">
          <a:xfrm>
            <a:off x="7562934" y="3068174"/>
            <a:ext cx="299788" cy="299788"/>
          </a:xfrm>
          <a:custGeom>
            <a:avLst/>
            <a:gdLst/>
            <a:ahLst/>
            <a:cxnLst>
              <a:cxn ang="0">
                <a:pos x="107" y="67"/>
              </a:cxn>
              <a:cxn ang="0">
                <a:pos x="114" y="59"/>
              </a:cxn>
              <a:cxn ang="0">
                <a:pos x="114" y="54"/>
              </a:cxn>
              <a:cxn ang="0">
                <a:pos x="107" y="47"/>
              </a:cxn>
              <a:cxn ang="0">
                <a:pos x="106" y="47"/>
              </a:cxn>
              <a:cxn ang="0">
                <a:pos x="97" y="42"/>
              </a:cxn>
              <a:cxn ang="0">
                <a:pos x="99" y="29"/>
              </a:cxn>
              <a:cxn ang="0">
                <a:pos x="99" y="29"/>
              </a:cxn>
              <a:cxn ang="0">
                <a:pos x="99" y="18"/>
              </a:cxn>
              <a:cxn ang="0">
                <a:pos x="96" y="15"/>
              </a:cxn>
              <a:cxn ang="0">
                <a:pos x="85" y="15"/>
              </a:cxn>
              <a:cxn ang="0">
                <a:pos x="85" y="15"/>
              </a:cxn>
              <a:cxn ang="0">
                <a:pos x="75" y="18"/>
              </a:cxn>
              <a:cxn ang="0">
                <a:pos x="67" y="8"/>
              </a:cxn>
              <a:cxn ang="0">
                <a:pos x="67" y="7"/>
              </a:cxn>
              <a:cxn ang="0">
                <a:pos x="60" y="0"/>
              </a:cxn>
              <a:cxn ang="0">
                <a:pos x="55" y="0"/>
              </a:cxn>
              <a:cxn ang="0">
                <a:pos x="47" y="7"/>
              </a:cxn>
              <a:cxn ang="0">
                <a:pos x="47" y="8"/>
              </a:cxn>
              <a:cxn ang="0">
                <a:pos x="43" y="17"/>
              </a:cxn>
              <a:cxn ang="0">
                <a:pos x="29" y="15"/>
              </a:cxn>
              <a:cxn ang="0">
                <a:pos x="29" y="15"/>
              </a:cxn>
              <a:cxn ang="0">
                <a:pos x="18" y="15"/>
              </a:cxn>
              <a:cxn ang="0">
                <a:pos x="15" y="18"/>
              </a:cxn>
              <a:cxn ang="0">
                <a:pos x="15" y="29"/>
              </a:cxn>
              <a:cxn ang="0">
                <a:pos x="15" y="29"/>
              </a:cxn>
              <a:cxn ang="0">
                <a:pos x="19" y="38"/>
              </a:cxn>
              <a:cxn ang="0">
                <a:pos x="8" y="47"/>
              </a:cxn>
              <a:cxn ang="0">
                <a:pos x="8" y="47"/>
              </a:cxn>
              <a:cxn ang="0">
                <a:pos x="0" y="54"/>
              </a:cxn>
              <a:cxn ang="0">
                <a:pos x="0" y="59"/>
              </a:cxn>
              <a:cxn ang="0">
                <a:pos x="8" y="67"/>
              </a:cxn>
              <a:cxn ang="0">
                <a:pos x="8" y="67"/>
              </a:cxn>
              <a:cxn ang="0">
                <a:pos x="17" y="71"/>
              </a:cxn>
              <a:cxn ang="0">
                <a:pos x="15" y="85"/>
              </a:cxn>
              <a:cxn ang="0">
                <a:pos x="15" y="85"/>
              </a:cxn>
              <a:cxn ang="0">
                <a:pos x="15" y="95"/>
              </a:cxn>
              <a:cxn ang="0">
                <a:pos x="18" y="99"/>
              </a:cxn>
              <a:cxn ang="0">
                <a:pos x="29" y="99"/>
              </a:cxn>
              <a:cxn ang="0">
                <a:pos x="29" y="99"/>
              </a:cxn>
              <a:cxn ang="0">
                <a:pos x="39" y="95"/>
              </a:cxn>
              <a:cxn ang="0">
                <a:pos x="47" y="106"/>
              </a:cxn>
              <a:cxn ang="0">
                <a:pos x="47" y="106"/>
              </a:cxn>
              <a:cxn ang="0">
                <a:pos x="55" y="114"/>
              </a:cxn>
              <a:cxn ang="0">
                <a:pos x="60" y="114"/>
              </a:cxn>
              <a:cxn ang="0">
                <a:pos x="67" y="106"/>
              </a:cxn>
              <a:cxn ang="0">
                <a:pos x="67" y="106"/>
              </a:cxn>
              <a:cxn ang="0">
                <a:pos x="71" y="97"/>
              </a:cxn>
              <a:cxn ang="0">
                <a:pos x="85" y="99"/>
              </a:cxn>
              <a:cxn ang="0">
                <a:pos x="85" y="99"/>
              </a:cxn>
              <a:cxn ang="0">
                <a:pos x="96" y="99"/>
              </a:cxn>
              <a:cxn ang="0">
                <a:pos x="99" y="95"/>
              </a:cxn>
              <a:cxn ang="0">
                <a:pos x="99" y="85"/>
              </a:cxn>
              <a:cxn ang="0">
                <a:pos x="99" y="85"/>
              </a:cxn>
              <a:cxn ang="0">
                <a:pos x="96" y="75"/>
              </a:cxn>
              <a:cxn ang="0">
                <a:pos x="106" y="67"/>
              </a:cxn>
              <a:cxn ang="0">
                <a:pos x="107" y="67"/>
              </a:cxn>
              <a:cxn ang="0">
                <a:pos x="57" y="85"/>
              </a:cxn>
              <a:cxn ang="0">
                <a:pos x="29" y="57"/>
              </a:cxn>
              <a:cxn ang="0">
                <a:pos x="57" y="28"/>
              </a:cxn>
              <a:cxn ang="0">
                <a:pos x="86" y="57"/>
              </a:cxn>
              <a:cxn ang="0">
                <a:pos x="57" y="85"/>
              </a:cxn>
            </a:cxnLst>
            <a:rect l="0" t="0" r="r" b="b"/>
            <a:pathLst>
              <a:path w="114" h="114">
                <a:moveTo>
                  <a:pt x="107" y="67"/>
                </a:moveTo>
                <a:cubicBezTo>
                  <a:pt x="111" y="67"/>
                  <a:pt x="114" y="63"/>
                  <a:pt x="114" y="59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0"/>
                  <a:pt x="111" y="47"/>
                  <a:pt x="107" y="47"/>
                </a:cubicBezTo>
                <a:cubicBezTo>
                  <a:pt x="106" y="47"/>
                  <a:pt x="106" y="47"/>
                  <a:pt x="106" y="47"/>
                </a:cubicBezTo>
                <a:cubicBezTo>
                  <a:pt x="102" y="47"/>
                  <a:pt x="98" y="45"/>
                  <a:pt x="97" y="42"/>
                </a:cubicBezTo>
                <a:cubicBezTo>
                  <a:pt x="97" y="40"/>
                  <a:pt x="96" y="32"/>
                  <a:pt x="99" y="29"/>
                </a:cubicBezTo>
                <a:cubicBezTo>
                  <a:pt x="99" y="29"/>
                  <a:pt x="99" y="29"/>
                  <a:pt x="99" y="29"/>
                </a:cubicBezTo>
                <a:cubicBezTo>
                  <a:pt x="102" y="26"/>
                  <a:pt x="102" y="21"/>
                  <a:pt x="99" y="18"/>
                </a:cubicBezTo>
                <a:cubicBezTo>
                  <a:pt x="96" y="15"/>
                  <a:pt x="96" y="15"/>
                  <a:pt x="96" y="15"/>
                </a:cubicBezTo>
                <a:cubicBezTo>
                  <a:pt x="93" y="12"/>
                  <a:pt x="88" y="12"/>
                  <a:pt x="85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18"/>
                  <a:pt x="78" y="19"/>
                  <a:pt x="75" y="18"/>
                </a:cubicBezTo>
                <a:cubicBezTo>
                  <a:pt x="73" y="17"/>
                  <a:pt x="67" y="12"/>
                  <a:pt x="67" y="8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3"/>
                  <a:pt x="64" y="0"/>
                  <a:pt x="6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1" y="0"/>
                  <a:pt x="47" y="3"/>
                  <a:pt x="47" y="7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12"/>
                  <a:pt x="45" y="16"/>
                  <a:pt x="43" y="17"/>
                </a:cubicBezTo>
                <a:cubicBezTo>
                  <a:pt x="40" y="17"/>
                  <a:pt x="32" y="18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6" y="12"/>
                  <a:pt x="21" y="12"/>
                  <a:pt x="18" y="15"/>
                </a:cubicBezTo>
                <a:cubicBezTo>
                  <a:pt x="15" y="18"/>
                  <a:pt x="15" y="18"/>
                  <a:pt x="15" y="18"/>
                </a:cubicBezTo>
                <a:cubicBezTo>
                  <a:pt x="12" y="21"/>
                  <a:pt x="12" y="26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8" y="32"/>
                  <a:pt x="20" y="36"/>
                  <a:pt x="19" y="38"/>
                </a:cubicBezTo>
                <a:cubicBezTo>
                  <a:pt x="17" y="41"/>
                  <a:pt x="12" y="47"/>
                  <a:pt x="8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3" y="47"/>
                  <a:pt x="0" y="50"/>
                  <a:pt x="0" y="54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3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12" y="67"/>
                  <a:pt x="16" y="69"/>
                  <a:pt x="17" y="71"/>
                </a:cubicBezTo>
                <a:cubicBezTo>
                  <a:pt x="18" y="73"/>
                  <a:pt x="18" y="82"/>
                  <a:pt x="15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2" y="88"/>
                  <a:pt x="12" y="93"/>
                  <a:pt x="15" y="95"/>
                </a:cubicBezTo>
                <a:cubicBezTo>
                  <a:pt x="18" y="99"/>
                  <a:pt x="18" y="99"/>
                  <a:pt x="18" y="99"/>
                </a:cubicBezTo>
                <a:cubicBezTo>
                  <a:pt x="21" y="102"/>
                  <a:pt x="26" y="102"/>
                  <a:pt x="29" y="99"/>
                </a:cubicBezTo>
                <a:cubicBezTo>
                  <a:pt x="29" y="99"/>
                  <a:pt x="29" y="99"/>
                  <a:pt x="29" y="99"/>
                </a:cubicBezTo>
                <a:cubicBezTo>
                  <a:pt x="32" y="96"/>
                  <a:pt x="37" y="94"/>
                  <a:pt x="39" y="95"/>
                </a:cubicBezTo>
                <a:cubicBezTo>
                  <a:pt x="41" y="96"/>
                  <a:pt x="47" y="102"/>
                  <a:pt x="47" y="106"/>
                </a:cubicBezTo>
                <a:cubicBezTo>
                  <a:pt x="47" y="106"/>
                  <a:pt x="47" y="106"/>
                  <a:pt x="47" y="106"/>
                </a:cubicBezTo>
                <a:cubicBezTo>
                  <a:pt x="47" y="110"/>
                  <a:pt x="51" y="114"/>
                  <a:pt x="55" y="114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64" y="114"/>
                  <a:pt x="67" y="110"/>
                  <a:pt x="67" y="106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7" y="102"/>
                  <a:pt x="69" y="98"/>
                  <a:pt x="71" y="97"/>
                </a:cubicBezTo>
                <a:cubicBezTo>
                  <a:pt x="74" y="96"/>
                  <a:pt x="82" y="96"/>
                  <a:pt x="85" y="99"/>
                </a:cubicBezTo>
                <a:cubicBezTo>
                  <a:pt x="85" y="99"/>
                  <a:pt x="85" y="99"/>
                  <a:pt x="85" y="99"/>
                </a:cubicBezTo>
                <a:cubicBezTo>
                  <a:pt x="88" y="102"/>
                  <a:pt x="93" y="102"/>
                  <a:pt x="96" y="99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93"/>
                  <a:pt x="102" y="88"/>
                  <a:pt x="99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6" y="82"/>
                  <a:pt x="95" y="77"/>
                  <a:pt x="96" y="75"/>
                </a:cubicBezTo>
                <a:cubicBezTo>
                  <a:pt x="97" y="73"/>
                  <a:pt x="102" y="67"/>
                  <a:pt x="106" y="67"/>
                </a:cubicBezTo>
                <a:lnTo>
                  <a:pt x="107" y="67"/>
                </a:lnTo>
                <a:close/>
                <a:moveTo>
                  <a:pt x="57" y="85"/>
                </a:moveTo>
                <a:cubicBezTo>
                  <a:pt x="41" y="85"/>
                  <a:pt x="29" y="73"/>
                  <a:pt x="29" y="57"/>
                </a:cubicBezTo>
                <a:cubicBezTo>
                  <a:pt x="29" y="41"/>
                  <a:pt x="41" y="28"/>
                  <a:pt x="57" y="28"/>
                </a:cubicBezTo>
                <a:cubicBezTo>
                  <a:pt x="73" y="28"/>
                  <a:pt x="86" y="41"/>
                  <a:pt x="86" y="57"/>
                </a:cubicBezTo>
                <a:cubicBezTo>
                  <a:pt x="86" y="73"/>
                  <a:pt x="73" y="85"/>
                  <a:pt x="57" y="85"/>
                </a:cubicBezTo>
                <a:close/>
              </a:path>
            </a:pathLst>
          </a:custGeom>
          <a:solidFill>
            <a:srgbClr val="52C3CB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4" name="Freeform: Shape 15"/>
          <p:cNvSpPr/>
          <p:nvPr/>
        </p:nvSpPr>
        <p:spPr bwMode="auto">
          <a:xfrm>
            <a:off x="7837739" y="2944927"/>
            <a:ext cx="243161" cy="244827"/>
          </a:xfrm>
          <a:custGeom>
            <a:avLst/>
            <a:gdLst/>
            <a:ahLst/>
            <a:cxnLst>
              <a:cxn ang="0">
                <a:pos x="87" y="55"/>
              </a:cxn>
              <a:cxn ang="0">
                <a:pos x="93" y="47"/>
              </a:cxn>
              <a:cxn ang="0">
                <a:pos x="93" y="46"/>
              </a:cxn>
              <a:cxn ang="0">
                <a:pos x="87" y="39"/>
              </a:cxn>
              <a:cxn ang="0">
                <a:pos x="79" y="35"/>
              </a:cxn>
              <a:cxn ang="0">
                <a:pos x="81" y="24"/>
              </a:cxn>
              <a:cxn ang="0">
                <a:pos x="80" y="14"/>
              </a:cxn>
              <a:cxn ang="0">
                <a:pos x="79" y="13"/>
              </a:cxn>
              <a:cxn ang="0">
                <a:pos x="69" y="12"/>
              </a:cxn>
              <a:cxn ang="0">
                <a:pos x="62" y="15"/>
              </a:cxn>
              <a:cxn ang="0">
                <a:pos x="55" y="6"/>
              </a:cxn>
              <a:cxn ang="0">
                <a:pos x="47" y="0"/>
              </a:cxn>
              <a:cxn ang="0">
                <a:pos x="46" y="0"/>
              </a:cxn>
              <a:cxn ang="0">
                <a:pos x="38" y="6"/>
              </a:cxn>
              <a:cxn ang="0">
                <a:pos x="35" y="14"/>
              </a:cxn>
              <a:cxn ang="0">
                <a:pos x="24" y="12"/>
              </a:cxn>
              <a:cxn ang="0">
                <a:pos x="14" y="13"/>
              </a:cxn>
              <a:cxn ang="0">
                <a:pos x="13" y="14"/>
              </a:cxn>
              <a:cxn ang="0">
                <a:pos x="12" y="24"/>
              </a:cxn>
              <a:cxn ang="0">
                <a:pos x="15" y="32"/>
              </a:cxn>
              <a:cxn ang="0">
                <a:pos x="6" y="39"/>
              </a:cxn>
              <a:cxn ang="0">
                <a:pos x="0" y="46"/>
              </a:cxn>
              <a:cxn ang="0">
                <a:pos x="0" y="47"/>
              </a:cxn>
              <a:cxn ang="0">
                <a:pos x="6" y="55"/>
              </a:cxn>
              <a:cxn ang="0">
                <a:pos x="14" y="58"/>
              </a:cxn>
              <a:cxn ang="0">
                <a:pos x="12" y="69"/>
              </a:cxn>
              <a:cxn ang="0">
                <a:pos x="13" y="79"/>
              </a:cxn>
              <a:cxn ang="0">
                <a:pos x="14" y="80"/>
              </a:cxn>
              <a:cxn ang="0">
                <a:pos x="24" y="81"/>
              </a:cxn>
              <a:cxn ang="0">
                <a:pos x="31" y="78"/>
              </a:cxn>
              <a:cxn ang="0">
                <a:pos x="38" y="87"/>
              </a:cxn>
              <a:cxn ang="0">
                <a:pos x="46" y="93"/>
              </a:cxn>
              <a:cxn ang="0">
                <a:pos x="47" y="93"/>
              </a:cxn>
              <a:cxn ang="0">
                <a:pos x="55" y="87"/>
              </a:cxn>
              <a:cxn ang="0">
                <a:pos x="58" y="80"/>
              </a:cxn>
              <a:cxn ang="0">
                <a:pos x="69" y="81"/>
              </a:cxn>
              <a:cxn ang="0">
                <a:pos x="79" y="80"/>
              </a:cxn>
              <a:cxn ang="0">
                <a:pos x="80" y="79"/>
              </a:cxn>
              <a:cxn ang="0">
                <a:pos x="81" y="69"/>
              </a:cxn>
              <a:cxn ang="0">
                <a:pos x="78" y="62"/>
              </a:cxn>
              <a:cxn ang="0">
                <a:pos x="87" y="55"/>
              </a:cxn>
              <a:cxn ang="0">
                <a:pos x="47" y="70"/>
              </a:cxn>
              <a:cxn ang="0">
                <a:pos x="23" y="47"/>
              </a:cxn>
              <a:cxn ang="0">
                <a:pos x="47" y="23"/>
              </a:cxn>
              <a:cxn ang="0">
                <a:pos x="70" y="47"/>
              </a:cxn>
              <a:cxn ang="0">
                <a:pos x="47" y="70"/>
              </a:cxn>
            </a:cxnLst>
            <a:rect l="0" t="0" r="r" b="b"/>
            <a:pathLst>
              <a:path w="93" h="93">
                <a:moveTo>
                  <a:pt x="87" y="55"/>
                </a:moveTo>
                <a:cubicBezTo>
                  <a:pt x="90" y="55"/>
                  <a:pt x="93" y="51"/>
                  <a:pt x="93" y="47"/>
                </a:cubicBezTo>
                <a:cubicBezTo>
                  <a:pt x="93" y="46"/>
                  <a:pt x="93" y="46"/>
                  <a:pt x="93" y="46"/>
                </a:cubicBezTo>
                <a:cubicBezTo>
                  <a:pt x="93" y="42"/>
                  <a:pt x="90" y="39"/>
                  <a:pt x="87" y="39"/>
                </a:cubicBezTo>
                <a:cubicBezTo>
                  <a:pt x="83" y="39"/>
                  <a:pt x="80" y="37"/>
                  <a:pt x="79" y="35"/>
                </a:cubicBezTo>
                <a:cubicBezTo>
                  <a:pt x="79" y="33"/>
                  <a:pt x="78" y="26"/>
                  <a:pt x="81" y="24"/>
                </a:cubicBezTo>
                <a:cubicBezTo>
                  <a:pt x="83" y="21"/>
                  <a:pt x="83" y="17"/>
                  <a:pt x="80" y="14"/>
                </a:cubicBezTo>
                <a:cubicBezTo>
                  <a:pt x="79" y="13"/>
                  <a:pt x="79" y="13"/>
                  <a:pt x="79" y="13"/>
                </a:cubicBezTo>
                <a:cubicBezTo>
                  <a:pt x="76" y="10"/>
                  <a:pt x="72" y="10"/>
                  <a:pt x="69" y="12"/>
                </a:cubicBezTo>
                <a:cubicBezTo>
                  <a:pt x="67" y="15"/>
                  <a:pt x="63" y="16"/>
                  <a:pt x="62" y="15"/>
                </a:cubicBezTo>
                <a:cubicBezTo>
                  <a:pt x="60" y="14"/>
                  <a:pt x="55" y="10"/>
                  <a:pt x="55" y="6"/>
                </a:cubicBezTo>
                <a:cubicBezTo>
                  <a:pt x="55" y="3"/>
                  <a:pt x="51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2" y="0"/>
                  <a:pt x="38" y="3"/>
                  <a:pt x="38" y="6"/>
                </a:cubicBezTo>
                <a:cubicBezTo>
                  <a:pt x="38" y="10"/>
                  <a:pt x="37" y="13"/>
                  <a:pt x="35" y="14"/>
                </a:cubicBezTo>
                <a:cubicBezTo>
                  <a:pt x="33" y="14"/>
                  <a:pt x="26" y="15"/>
                  <a:pt x="24" y="12"/>
                </a:cubicBezTo>
                <a:cubicBezTo>
                  <a:pt x="21" y="10"/>
                  <a:pt x="17" y="10"/>
                  <a:pt x="14" y="13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7"/>
                  <a:pt x="10" y="21"/>
                  <a:pt x="12" y="24"/>
                </a:cubicBezTo>
                <a:cubicBezTo>
                  <a:pt x="15" y="26"/>
                  <a:pt x="16" y="30"/>
                  <a:pt x="15" y="32"/>
                </a:cubicBezTo>
                <a:cubicBezTo>
                  <a:pt x="14" y="33"/>
                  <a:pt x="10" y="39"/>
                  <a:pt x="6" y="39"/>
                </a:cubicBezTo>
                <a:cubicBezTo>
                  <a:pt x="3" y="39"/>
                  <a:pt x="0" y="42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3" y="55"/>
                  <a:pt x="6" y="55"/>
                </a:cubicBezTo>
                <a:cubicBezTo>
                  <a:pt x="10" y="55"/>
                  <a:pt x="13" y="56"/>
                  <a:pt x="14" y="58"/>
                </a:cubicBezTo>
                <a:cubicBezTo>
                  <a:pt x="14" y="60"/>
                  <a:pt x="15" y="67"/>
                  <a:pt x="12" y="69"/>
                </a:cubicBezTo>
                <a:cubicBezTo>
                  <a:pt x="10" y="72"/>
                  <a:pt x="10" y="76"/>
                  <a:pt x="13" y="79"/>
                </a:cubicBezTo>
                <a:cubicBezTo>
                  <a:pt x="14" y="80"/>
                  <a:pt x="14" y="80"/>
                  <a:pt x="14" y="80"/>
                </a:cubicBezTo>
                <a:cubicBezTo>
                  <a:pt x="17" y="83"/>
                  <a:pt x="21" y="83"/>
                  <a:pt x="24" y="81"/>
                </a:cubicBezTo>
                <a:cubicBezTo>
                  <a:pt x="26" y="79"/>
                  <a:pt x="30" y="77"/>
                  <a:pt x="31" y="78"/>
                </a:cubicBezTo>
                <a:cubicBezTo>
                  <a:pt x="33" y="79"/>
                  <a:pt x="38" y="84"/>
                  <a:pt x="38" y="87"/>
                </a:cubicBezTo>
                <a:cubicBezTo>
                  <a:pt x="38" y="91"/>
                  <a:pt x="42" y="93"/>
                  <a:pt x="46" y="93"/>
                </a:cubicBezTo>
                <a:cubicBezTo>
                  <a:pt x="47" y="93"/>
                  <a:pt x="47" y="93"/>
                  <a:pt x="47" y="93"/>
                </a:cubicBezTo>
                <a:cubicBezTo>
                  <a:pt x="51" y="93"/>
                  <a:pt x="55" y="91"/>
                  <a:pt x="55" y="87"/>
                </a:cubicBezTo>
                <a:cubicBezTo>
                  <a:pt x="55" y="84"/>
                  <a:pt x="56" y="80"/>
                  <a:pt x="58" y="80"/>
                </a:cubicBezTo>
                <a:cubicBezTo>
                  <a:pt x="60" y="79"/>
                  <a:pt x="67" y="79"/>
                  <a:pt x="69" y="81"/>
                </a:cubicBezTo>
                <a:cubicBezTo>
                  <a:pt x="72" y="83"/>
                  <a:pt x="76" y="83"/>
                  <a:pt x="79" y="80"/>
                </a:cubicBezTo>
                <a:cubicBezTo>
                  <a:pt x="80" y="79"/>
                  <a:pt x="80" y="79"/>
                  <a:pt x="80" y="79"/>
                </a:cubicBezTo>
                <a:cubicBezTo>
                  <a:pt x="83" y="76"/>
                  <a:pt x="83" y="72"/>
                  <a:pt x="81" y="69"/>
                </a:cubicBezTo>
                <a:cubicBezTo>
                  <a:pt x="78" y="67"/>
                  <a:pt x="77" y="64"/>
                  <a:pt x="78" y="62"/>
                </a:cubicBezTo>
                <a:cubicBezTo>
                  <a:pt x="79" y="60"/>
                  <a:pt x="83" y="55"/>
                  <a:pt x="87" y="55"/>
                </a:cubicBezTo>
                <a:close/>
                <a:moveTo>
                  <a:pt x="47" y="70"/>
                </a:moveTo>
                <a:cubicBezTo>
                  <a:pt x="34" y="70"/>
                  <a:pt x="23" y="60"/>
                  <a:pt x="23" y="47"/>
                </a:cubicBezTo>
                <a:cubicBezTo>
                  <a:pt x="23" y="34"/>
                  <a:pt x="34" y="23"/>
                  <a:pt x="47" y="23"/>
                </a:cubicBezTo>
                <a:cubicBezTo>
                  <a:pt x="59" y="23"/>
                  <a:pt x="70" y="34"/>
                  <a:pt x="70" y="47"/>
                </a:cubicBezTo>
                <a:cubicBezTo>
                  <a:pt x="70" y="60"/>
                  <a:pt x="59" y="70"/>
                  <a:pt x="47" y="70"/>
                </a:cubicBezTo>
                <a:close/>
              </a:path>
            </a:pathLst>
          </a:custGeom>
          <a:solidFill>
            <a:srgbClr val="52C3CB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5" name="Freeform: Shape 16"/>
          <p:cNvSpPr/>
          <p:nvPr/>
        </p:nvSpPr>
        <p:spPr bwMode="auto">
          <a:xfrm>
            <a:off x="7862722" y="3218068"/>
            <a:ext cx="191531" cy="189866"/>
          </a:xfrm>
          <a:custGeom>
            <a:avLst/>
            <a:gdLst/>
            <a:ahLst/>
            <a:cxnLst>
              <a:cxn ang="0">
                <a:pos x="68" y="42"/>
              </a:cxn>
              <a:cxn ang="0">
                <a:pos x="73" y="36"/>
              </a:cxn>
              <a:cxn ang="0">
                <a:pos x="68" y="30"/>
              </a:cxn>
              <a:cxn ang="0">
                <a:pos x="62" y="27"/>
              </a:cxn>
              <a:cxn ang="0">
                <a:pos x="63" y="18"/>
              </a:cxn>
              <a:cxn ang="0">
                <a:pos x="62" y="10"/>
              </a:cxn>
              <a:cxn ang="0">
                <a:pos x="54" y="9"/>
              </a:cxn>
              <a:cxn ang="0">
                <a:pos x="48" y="12"/>
              </a:cxn>
              <a:cxn ang="0">
                <a:pos x="43" y="5"/>
              </a:cxn>
              <a:cxn ang="0">
                <a:pos x="37" y="0"/>
              </a:cxn>
              <a:cxn ang="0">
                <a:pos x="30" y="5"/>
              </a:cxn>
              <a:cxn ang="0">
                <a:pos x="27" y="11"/>
              </a:cxn>
              <a:cxn ang="0">
                <a:pos x="19" y="9"/>
              </a:cxn>
              <a:cxn ang="0">
                <a:pos x="11" y="10"/>
              </a:cxn>
              <a:cxn ang="0">
                <a:pos x="10" y="18"/>
              </a:cxn>
              <a:cxn ang="0">
                <a:pos x="12" y="24"/>
              </a:cxn>
              <a:cxn ang="0">
                <a:pos x="5" y="30"/>
              </a:cxn>
              <a:cxn ang="0">
                <a:pos x="0" y="36"/>
              </a:cxn>
              <a:cxn ang="0">
                <a:pos x="5" y="42"/>
              </a:cxn>
              <a:cxn ang="0">
                <a:pos x="11" y="45"/>
              </a:cxn>
              <a:cxn ang="0">
                <a:pos x="10" y="54"/>
              </a:cxn>
              <a:cxn ang="0">
                <a:pos x="11" y="62"/>
              </a:cxn>
              <a:cxn ang="0">
                <a:pos x="19" y="63"/>
              </a:cxn>
              <a:cxn ang="0">
                <a:pos x="25" y="61"/>
              </a:cxn>
              <a:cxn ang="0">
                <a:pos x="30" y="68"/>
              </a:cxn>
              <a:cxn ang="0">
                <a:pos x="37" y="72"/>
              </a:cxn>
              <a:cxn ang="0">
                <a:pos x="43" y="68"/>
              </a:cxn>
              <a:cxn ang="0">
                <a:pos x="46" y="62"/>
              </a:cxn>
              <a:cxn ang="0">
                <a:pos x="54" y="63"/>
              </a:cxn>
              <a:cxn ang="0">
                <a:pos x="62" y="62"/>
              </a:cxn>
              <a:cxn ang="0">
                <a:pos x="63" y="54"/>
              </a:cxn>
              <a:cxn ang="0">
                <a:pos x="61" y="48"/>
              </a:cxn>
              <a:cxn ang="0">
                <a:pos x="68" y="42"/>
              </a:cxn>
              <a:cxn ang="0">
                <a:pos x="37" y="54"/>
              </a:cxn>
              <a:cxn ang="0">
                <a:pos x="18" y="36"/>
              </a:cxn>
              <a:cxn ang="0">
                <a:pos x="37" y="18"/>
              </a:cxn>
              <a:cxn ang="0">
                <a:pos x="55" y="36"/>
              </a:cxn>
              <a:cxn ang="0">
                <a:pos x="37" y="54"/>
              </a:cxn>
            </a:cxnLst>
            <a:rect l="0" t="0" r="r" b="b"/>
            <a:pathLst>
              <a:path w="73" h="72">
                <a:moveTo>
                  <a:pt x="68" y="42"/>
                </a:moveTo>
                <a:cubicBezTo>
                  <a:pt x="71" y="42"/>
                  <a:pt x="73" y="40"/>
                  <a:pt x="73" y="36"/>
                </a:cubicBezTo>
                <a:cubicBezTo>
                  <a:pt x="73" y="33"/>
                  <a:pt x="71" y="30"/>
                  <a:pt x="68" y="30"/>
                </a:cubicBezTo>
                <a:cubicBezTo>
                  <a:pt x="65" y="30"/>
                  <a:pt x="63" y="29"/>
                  <a:pt x="62" y="27"/>
                </a:cubicBezTo>
                <a:cubicBezTo>
                  <a:pt x="62" y="26"/>
                  <a:pt x="61" y="20"/>
                  <a:pt x="63" y="18"/>
                </a:cubicBezTo>
                <a:cubicBezTo>
                  <a:pt x="65" y="16"/>
                  <a:pt x="65" y="13"/>
                  <a:pt x="62" y="10"/>
                </a:cubicBezTo>
                <a:cubicBezTo>
                  <a:pt x="60" y="8"/>
                  <a:pt x="56" y="7"/>
                  <a:pt x="54" y="9"/>
                </a:cubicBezTo>
                <a:cubicBezTo>
                  <a:pt x="52" y="11"/>
                  <a:pt x="50" y="12"/>
                  <a:pt x="48" y="12"/>
                </a:cubicBezTo>
                <a:cubicBezTo>
                  <a:pt x="47" y="11"/>
                  <a:pt x="43" y="7"/>
                  <a:pt x="43" y="5"/>
                </a:cubicBezTo>
                <a:cubicBezTo>
                  <a:pt x="43" y="2"/>
                  <a:pt x="40" y="0"/>
                  <a:pt x="37" y="0"/>
                </a:cubicBezTo>
                <a:cubicBezTo>
                  <a:pt x="33" y="0"/>
                  <a:pt x="30" y="2"/>
                  <a:pt x="30" y="5"/>
                </a:cubicBezTo>
                <a:cubicBezTo>
                  <a:pt x="30" y="7"/>
                  <a:pt x="29" y="10"/>
                  <a:pt x="27" y="11"/>
                </a:cubicBezTo>
                <a:cubicBezTo>
                  <a:pt x="26" y="11"/>
                  <a:pt x="21" y="11"/>
                  <a:pt x="19" y="9"/>
                </a:cubicBezTo>
                <a:cubicBezTo>
                  <a:pt x="17" y="7"/>
                  <a:pt x="13" y="8"/>
                  <a:pt x="11" y="10"/>
                </a:cubicBezTo>
                <a:cubicBezTo>
                  <a:pt x="8" y="13"/>
                  <a:pt x="8" y="16"/>
                  <a:pt x="10" y="18"/>
                </a:cubicBezTo>
                <a:cubicBezTo>
                  <a:pt x="12" y="20"/>
                  <a:pt x="13" y="23"/>
                  <a:pt x="12" y="24"/>
                </a:cubicBezTo>
                <a:cubicBezTo>
                  <a:pt x="11" y="26"/>
                  <a:pt x="8" y="30"/>
                  <a:pt x="5" y="30"/>
                </a:cubicBezTo>
                <a:cubicBezTo>
                  <a:pt x="2" y="30"/>
                  <a:pt x="0" y="33"/>
                  <a:pt x="0" y="36"/>
                </a:cubicBezTo>
                <a:cubicBezTo>
                  <a:pt x="0" y="40"/>
                  <a:pt x="2" y="42"/>
                  <a:pt x="5" y="42"/>
                </a:cubicBezTo>
                <a:cubicBezTo>
                  <a:pt x="8" y="42"/>
                  <a:pt x="10" y="44"/>
                  <a:pt x="11" y="45"/>
                </a:cubicBezTo>
                <a:cubicBezTo>
                  <a:pt x="11" y="47"/>
                  <a:pt x="12" y="52"/>
                  <a:pt x="10" y="54"/>
                </a:cubicBezTo>
                <a:cubicBezTo>
                  <a:pt x="8" y="56"/>
                  <a:pt x="8" y="59"/>
                  <a:pt x="11" y="62"/>
                </a:cubicBezTo>
                <a:cubicBezTo>
                  <a:pt x="13" y="64"/>
                  <a:pt x="17" y="65"/>
                  <a:pt x="19" y="63"/>
                </a:cubicBezTo>
                <a:cubicBezTo>
                  <a:pt x="21" y="61"/>
                  <a:pt x="23" y="60"/>
                  <a:pt x="25" y="61"/>
                </a:cubicBezTo>
                <a:cubicBezTo>
                  <a:pt x="26" y="61"/>
                  <a:pt x="30" y="65"/>
                  <a:pt x="30" y="68"/>
                </a:cubicBezTo>
                <a:cubicBezTo>
                  <a:pt x="30" y="70"/>
                  <a:pt x="33" y="72"/>
                  <a:pt x="37" y="72"/>
                </a:cubicBezTo>
                <a:cubicBezTo>
                  <a:pt x="40" y="72"/>
                  <a:pt x="43" y="70"/>
                  <a:pt x="43" y="68"/>
                </a:cubicBezTo>
                <a:cubicBezTo>
                  <a:pt x="43" y="65"/>
                  <a:pt x="44" y="62"/>
                  <a:pt x="46" y="62"/>
                </a:cubicBezTo>
                <a:cubicBezTo>
                  <a:pt x="47" y="61"/>
                  <a:pt x="52" y="61"/>
                  <a:pt x="54" y="63"/>
                </a:cubicBezTo>
                <a:cubicBezTo>
                  <a:pt x="56" y="65"/>
                  <a:pt x="60" y="64"/>
                  <a:pt x="62" y="62"/>
                </a:cubicBezTo>
                <a:cubicBezTo>
                  <a:pt x="65" y="59"/>
                  <a:pt x="65" y="56"/>
                  <a:pt x="63" y="54"/>
                </a:cubicBezTo>
                <a:cubicBezTo>
                  <a:pt x="61" y="52"/>
                  <a:pt x="60" y="49"/>
                  <a:pt x="61" y="48"/>
                </a:cubicBezTo>
                <a:cubicBezTo>
                  <a:pt x="62" y="46"/>
                  <a:pt x="65" y="42"/>
                  <a:pt x="68" y="42"/>
                </a:cubicBezTo>
                <a:close/>
                <a:moveTo>
                  <a:pt x="37" y="54"/>
                </a:moveTo>
                <a:cubicBezTo>
                  <a:pt x="26" y="54"/>
                  <a:pt x="18" y="46"/>
                  <a:pt x="18" y="36"/>
                </a:cubicBezTo>
                <a:cubicBezTo>
                  <a:pt x="18" y="26"/>
                  <a:pt x="26" y="18"/>
                  <a:pt x="37" y="18"/>
                </a:cubicBezTo>
                <a:cubicBezTo>
                  <a:pt x="47" y="18"/>
                  <a:pt x="55" y="26"/>
                  <a:pt x="55" y="36"/>
                </a:cubicBezTo>
                <a:cubicBezTo>
                  <a:pt x="55" y="46"/>
                  <a:pt x="47" y="54"/>
                  <a:pt x="37" y="54"/>
                </a:cubicBezTo>
                <a:close/>
              </a:path>
            </a:pathLst>
          </a:custGeom>
          <a:solidFill>
            <a:srgbClr val="52C3CB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6" name="Freeform: Shape 18"/>
          <p:cNvSpPr/>
          <p:nvPr/>
        </p:nvSpPr>
        <p:spPr bwMode="auto">
          <a:xfrm>
            <a:off x="7844401" y="2953255"/>
            <a:ext cx="244827" cy="244827"/>
          </a:xfrm>
          <a:custGeom>
            <a:avLst/>
            <a:gdLst/>
            <a:ahLst/>
            <a:cxnLst>
              <a:cxn ang="0">
                <a:pos x="87" y="54"/>
              </a:cxn>
              <a:cxn ang="0">
                <a:pos x="93" y="47"/>
              </a:cxn>
              <a:cxn ang="0">
                <a:pos x="93" y="46"/>
              </a:cxn>
              <a:cxn ang="0">
                <a:pos x="87" y="38"/>
              </a:cxn>
              <a:cxn ang="0">
                <a:pos x="79" y="35"/>
              </a:cxn>
              <a:cxn ang="0">
                <a:pos x="81" y="24"/>
              </a:cxn>
              <a:cxn ang="0">
                <a:pos x="80" y="14"/>
              </a:cxn>
              <a:cxn ang="0">
                <a:pos x="79" y="13"/>
              </a:cxn>
              <a:cxn ang="0">
                <a:pos x="69" y="12"/>
              </a:cxn>
              <a:cxn ang="0">
                <a:pos x="61" y="15"/>
              </a:cxn>
              <a:cxn ang="0">
                <a:pos x="54" y="6"/>
              </a:cxn>
              <a:cxn ang="0">
                <a:pos x="47" y="0"/>
              </a:cxn>
              <a:cxn ang="0">
                <a:pos x="46" y="0"/>
              </a:cxn>
              <a:cxn ang="0">
                <a:pos x="38" y="6"/>
              </a:cxn>
              <a:cxn ang="0">
                <a:pos x="35" y="13"/>
              </a:cxn>
              <a:cxn ang="0">
                <a:pos x="24" y="12"/>
              </a:cxn>
              <a:cxn ang="0">
                <a:pos x="14" y="13"/>
              </a:cxn>
              <a:cxn ang="0">
                <a:pos x="13" y="14"/>
              </a:cxn>
              <a:cxn ang="0">
                <a:pos x="12" y="24"/>
              </a:cxn>
              <a:cxn ang="0">
                <a:pos x="15" y="31"/>
              </a:cxn>
              <a:cxn ang="0">
                <a:pos x="6" y="38"/>
              </a:cxn>
              <a:cxn ang="0">
                <a:pos x="0" y="46"/>
              </a:cxn>
              <a:cxn ang="0">
                <a:pos x="0" y="47"/>
              </a:cxn>
              <a:cxn ang="0">
                <a:pos x="6" y="54"/>
              </a:cxn>
              <a:cxn ang="0">
                <a:pos x="13" y="58"/>
              </a:cxn>
              <a:cxn ang="0">
                <a:pos x="12" y="69"/>
              </a:cxn>
              <a:cxn ang="0">
                <a:pos x="13" y="79"/>
              </a:cxn>
              <a:cxn ang="0">
                <a:pos x="14" y="80"/>
              </a:cxn>
              <a:cxn ang="0">
                <a:pos x="24" y="81"/>
              </a:cxn>
              <a:cxn ang="0">
                <a:pos x="31" y="78"/>
              </a:cxn>
              <a:cxn ang="0">
                <a:pos x="38" y="87"/>
              </a:cxn>
              <a:cxn ang="0">
                <a:pos x="46" y="93"/>
              </a:cxn>
              <a:cxn ang="0">
                <a:pos x="47" y="93"/>
              </a:cxn>
              <a:cxn ang="0">
                <a:pos x="54" y="87"/>
              </a:cxn>
              <a:cxn ang="0">
                <a:pos x="58" y="79"/>
              </a:cxn>
              <a:cxn ang="0">
                <a:pos x="69" y="81"/>
              </a:cxn>
              <a:cxn ang="0">
                <a:pos x="79" y="80"/>
              </a:cxn>
              <a:cxn ang="0">
                <a:pos x="80" y="79"/>
              </a:cxn>
              <a:cxn ang="0">
                <a:pos x="81" y="69"/>
              </a:cxn>
              <a:cxn ang="0">
                <a:pos x="78" y="61"/>
              </a:cxn>
              <a:cxn ang="0">
                <a:pos x="87" y="54"/>
              </a:cxn>
              <a:cxn ang="0">
                <a:pos x="46" y="70"/>
              </a:cxn>
              <a:cxn ang="0">
                <a:pos x="23" y="46"/>
              </a:cxn>
              <a:cxn ang="0">
                <a:pos x="46" y="23"/>
              </a:cxn>
              <a:cxn ang="0">
                <a:pos x="70" y="46"/>
              </a:cxn>
              <a:cxn ang="0">
                <a:pos x="46" y="70"/>
              </a:cxn>
            </a:cxnLst>
            <a:rect l="0" t="0" r="r" b="b"/>
            <a:pathLst>
              <a:path w="93" h="93">
                <a:moveTo>
                  <a:pt x="87" y="54"/>
                </a:moveTo>
                <a:cubicBezTo>
                  <a:pt x="90" y="54"/>
                  <a:pt x="93" y="51"/>
                  <a:pt x="93" y="47"/>
                </a:cubicBezTo>
                <a:cubicBezTo>
                  <a:pt x="93" y="46"/>
                  <a:pt x="93" y="46"/>
                  <a:pt x="93" y="46"/>
                </a:cubicBezTo>
                <a:cubicBezTo>
                  <a:pt x="93" y="42"/>
                  <a:pt x="90" y="38"/>
                  <a:pt x="87" y="38"/>
                </a:cubicBezTo>
                <a:cubicBezTo>
                  <a:pt x="83" y="38"/>
                  <a:pt x="80" y="37"/>
                  <a:pt x="79" y="35"/>
                </a:cubicBezTo>
                <a:cubicBezTo>
                  <a:pt x="79" y="33"/>
                  <a:pt x="78" y="26"/>
                  <a:pt x="81" y="24"/>
                </a:cubicBezTo>
                <a:cubicBezTo>
                  <a:pt x="83" y="21"/>
                  <a:pt x="83" y="17"/>
                  <a:pt x="80" y="14"/>
                </a:cubicBezTo>
                <a:cubicBezTo>
                  <a:pt x="79" y="13"/>
                  <a:pt x="79" y="13"/>
                  <a:pt x="79" y="13"/>
                </a:cubicBezTo>
                <a:cubicBezTo>
                  <a:pt x="76" y="10"/>
                  <a:pt x="72" y="10"/>
                  <a:pt x="69" y="12"/>
                </a:cubicBezTo>
                <a:cubicBezTo>
                  <a:pt x="67" y="14"/>
                  <a:pt x="63" y="16"/>
                  <a:pt x="61" y="15"/>
                </a:cubicBezTo>
                <a:cubicBezTo>
                  <a:pt x="60" y="14"/>
                  <a:pt x="54" y="9"/>
                  <a:pt x="54" y="6"/>
                </a:cubicBezTo>
                <a:cubicBezTo>
                  <a:pt x="54" y="2"/>
                  <a:pt x="51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2" y="0"/>
                  <a:pt x="38" y="2"/>
                  <a:pt x="38" y="6"/>
                </a:cubicBezTo>
                <a:cubicBezTo>
                  <a:pt x="38" y="9"/>
                  <a:pt x="37" y="13"/>
                  <a:pt x="35" y="13"/>
                </a:cubicBezTo>
                <a:cubicBezTo>
                  <a:pt x="33" y="14"/>
                  <a:pt x="26" y="14"/>
                  <a:pt x="24" y="12"/>
                </a:cubicBezTo>
                <a:cubicBezTo>
                  <a:pt x="21" y="10"/>
                  <a:pt x="17" y="10"/>
                  <a:pt x="14" y="13"/>
                </a:cubicBezTo>
                <a:cubicBezTo>
                  <a:pt x="13" y="14"/>
                  <a:pt x="13" y="14"/>
                  <a:pt x="13" y="14"/>
                </a:cubicBezTo>
                <a:cubicBezTo>
                  <a:pt x="10" y="17"/>
                  <a:pt x="9" y="21"/>
                  <a:pt x="12" y="24"/>
                </a:cubicBezTo>
                <a:cubicBezTo>
                  <a:pt x="14" y="26"/>
                  <a:pt x="16" y="29"/>
                  <a:pt x="15" y="31"/>
                </a:cubicBezTo>
                <a:cubicBezTo>
                  <a:pt x="14" y="33"/>
                  <a:pt x="9" y="38"/>
                  <a:pt x="6" y="38"/>
                </a:cubicBezTo>
                <a:cubicBezTo>
                  <a:pt x="2" y="38"/>
                  <a:pt x="0" y="42"/>
                  <a:pt x="0" y="46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51"/>
                  <a:pt x="2" y="54"/>
                  <a:pt x="6" y="54"/>
                </a:cubicBezTo>
                <a:cubicBezTo>
                  <a:pt x="9" y="54"/>
                  <a:pt x="13" y="56"/>
                  <a:pt x="13" y="58"/>
                </a:cubicBezTo>
                <a:cubicBezTo>
                  <a:pt x="14" y="60"/>
                  <a:pt x="14" y="67"/>
                  <a:pt x="12" y="69"/>
                </a:cubicBezTo>
                <a:cubicBezTo>
                  <a:pt x="9" y="72"/>
                  <a:pt x="10" y="76"/>
                  <a:pt x="13" y="79"/>
                </a:cubicBezTo>
                <a:cubicBezTo>
                  <a:pt x="14" y="80"/>
                  <a:pt x="14" y="80"/>
                  <a:pt x="14" y="80"/>
                </a:cubicBezTo>
                <a:cubicBezTo>
                  <a:pt x="17" y="83"/>
                  <a:pt x="21" y="83"/>
                  <a:pt x="24" y="81"/>
                </a:cubicBezTo>
                <a:cubicBezTo>
                  <a:pt x="26" y="78"/>
                  <a:pt x="29" y="77"/>
                  <a:pt x="31" y="78"/>
                </a:cubicBezTo>
                <a:cubicBezTo>
                  <a:pt x="33" y="79"/>
                  <a:pt x="38" y="83"/>
                  <a:pt x="38" y="87"/>
                </a:cubicBezTo>
                <a:cubicBezTo>
                  <a:pt x="38" y="90"/>
                  <a:pt x="42" y="93"/>
                  <a:pt x="46" y="93"/>
                </a:cubicBezTo>
                <a:cubicBezTo>
                  <a:pt x="47" y="93"/>
                  <a:pt x="47" y="93"/>
                  <a:pt x="47" y="93"/>
                </a:cubicBezTo>
                <a:cubicBezTo>
                  <a:pt x="51" y="93"/>
                  <a:pt x="54" y="90"/>
                  <a:pt x="54" y="87"/>
                </a:cubicBezTo>
                <a:cubicBezTo>
                  <a:pt x="54" y="83"/>
                  <a:pt x="56" y="80"/>
                  <a:pt x="58" y="79"/>
                </a:cubicBezTo>
                <a:cubicBezTo>
                  <a:pt x="60" y="79"/>
                  <a:pt x="67" y="78"/>
                  <a:pt x="69" y="81"/>
                </a:cubicBezTo>
                <a:cubicBezTo>
                  <a:pt x="72" y="83"/>
                  <a:pt x="76" y="83"/>
                  <a:pt x="79" y="80"/>
                </a:cubicBezTo>
                <a:cubicBezTo>
                  <a:pt x="80" y="79"/>
                  <a:pt x="80" y="79"/>
                  <a:pt x="80" y="79"/>
                </a:cubicBezTo>
                <a:cubicBezTo>
                  <a:pt x="83" y="76"/>
                  <a:pt x="83" y="72"/>
                  <a:pt x="81" y="69"/>
                </a:cubicBezTo>
                <a:cubicBezTo>
                  <a:pt x="78" y="67"/>
                  <a:pt x="77" y="63"/>
                  <a:pt x="78" y="61"/>
                </a:cubicBezTo>
                <a:cubicBezTo>
                  <a:pt x="79" y="60"/>
                  <a:pt x="83" y="54"/>
                  <a:pt x="87" y="54"/>
                </a:cubicBezTo>
                <a:close/>
                <a:moveTo>
                  <a:pt x="46" y="70"/>
                </a:moveTo>
                <a:cubicBezTo>
                  <a:pt x="33" y="70"/>
                  <a:pt x="23" y="59"/>
                  <a:pt x="23" y="46"/>
                </a:cubicBezTo>
                <a:cubicBezTo>
                  <a:pt x="23" y="33"/>
                  <a:pt x="33" y="23"/>
                  <a:pt x="46" y="23"/>
                </a:cubicBezTo>
                <a:cubicBezTo>
                  <a:pt x="59" y="23"/>
                  <a:pt x="70" y="33"/>
                  <a:pt x="70" y="46"/>
                </a:cubicBezTo>
                <a:cubicBezTo>
                  <a:pt x="70" y="59"/>
                  <a:pt x="59" y="70"/>
                  <a:pt x="46" y="70"/>
                </a:cubicBezTo>
                <a:close/>
              </a:path>
            </a:pathLst>
          </a:custGeom>
          <a:solidFill>
            <a:srgbClr val="52C3CB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7" name="Freeform: Shape 19"/>
          <p:cNvSpPr/>
          <p:nvPr/>
        </p:nvSpPr>
        <p:spPr bwMode="auto">
          <a:xfrm>
            <a:off x="7871049" y="3223064"/>
            <a:ext cx="191531" cy="193197"/>
          </a:xfrm>
          <a:custGeom>
            <a:avLst/>
            <a:gdLst/>
            <a:ahLst/>
            <a:cxnLst>
              <a:cxn ang="0">
                <a:pos x="68" y="43"/>
              </a:cxn>
              <a:cxn ang="0">
                <a:pos x="73" y="37"/>
              </a:cxn>
              <a:cxn ang="0">
                <a:pos x="68" y="30"/>
              </a:cxn>
              <a:cxn ang="0">
                <a:pos x="62" y="28"/>
              </a:cxn>
              <a:cxn ang="0">
                <a:pos x="63" y="19"/>
              </a:cxn>
              <a:cxn ang="0">
                <a:pos x="62" y="11"/>
              </a:cxn>
              <a:cxn ang="0">
                <a:pos x="54" y="10"/>
              </a:cxn>
              <a:cxn ang="0">
                <a:pos x="48" y="12"/>
              </a:cxn>
              <a:cxn ang="0">
                <a:pos x="43" y="5"/>
              </a:cxn>
              <a:cxn ang="0">
                <a:pos x="36" y="0"/>
              </a:cxn>
              <a:cxn ang="0">
                <a:pos x="30" y="5"/>
              </a:cxn>
              <a:cxn ang="0">
                <a:pos x="27" y="11"/>
              </a:cxn>
              <a:cxn ang="0">
                <a:pos x="19" y="10"/>
              </a:cxn>
              <a:cxn ang="0">
                <a:pos x="11" y="11"/>
              </a:cxn>
              <a:cxn ang="0">
                <a:pos x="10" y="19"/>
              </a:cxn>
              <a:cxn ang="0">
                <a:pos x="12" y="25"/>
              </a:cxn>
              <a:cxn ang="0">
                <a:pos x="5" y="30"/>
              </a:cxn>
              <a:cxn ang="0">
                <a:pos x="0" y="37"/>
              </a:cxn>
              <a:cxn ang="0">
                <a:pos x="5" y="43"/>
              </a:cxn>
              <a:cxn ang="0">
                <a:pos x="11" y="46"/>
              </a:cxn>
              <a:cxn ang="0">
                <a:pos x="10" y="54"/>
              </a:cxn>
              <a:cxn ang="0">
                <a:pos x="11" y="62"/>
              </a:cxn>
              <a:cxn ang="0">
                <a:pos x="19" y="63"/>
              </a:cxn>
              <a:cxn ang="0">
                <a:pos x="25" y="61"/>
              </a:cxn>
              <a:cxn ang="0">
                <a:pos x="30" y="68"/>
              </a:cxn>
              <a:cxn ang="0">
                <a:pos x="36" y="73"/>
              </a:cxn>
              <a:cxn ang="0">
                <a:pos x="43" y="68"/>
              </a:cxn>
              <a:cxn ang="0">
                <a:pos x="45" y="62"/>
              </a:cxn>
              <a:cxn ang="0">
                <a:pos x="54" y="63"/>
              </a:cxn>
              <a:cxn ang="0">
                <a:pos x="62" y="62"/>
              </a:cxn>
              <a:cxn ang="0">
                <a:pos x="63" y="54"/>
              </a:cxn>
              <a:cxn ang="0">
                <a:pos x="61" y="48"/>
              </a:cxn>
              <a:cxn ang="0">
                <a:pos x="68" y="43"/>
              </a:cxn>
              <a:cxn ang="0">
                <a:pos x="36" y="55"/>
              </a:cxn>
              <a:cxn ang="0">
                <a:pos x="18" y="37"/>
              </a:cxn>
              <a:cxn ang="0">
                <a:pos x="36" y="19"/>
              </a:cxn>
              <a:cxn ang="0">
                <a:pos x="54" y="37"/>
              </a:cxn>
              <a:cxn ang="0">
                <a:pos x="36" y="55"/>
              </a:cxn>
            </a:cxnLst>
            <a:rect l="0" t="0" r="r" b="b"/>
            <a:pathLst>
              <a:path w="73" h="73">
                <a:moveTo>
                  <a:pt x="68" y="43"/>
                </a:moveTo>
                <a:cubicBezTo>
                  <a:pt x="70" y="43"/>
                  <a:pt x="73" y="40"/>
                  <a:pt x="73" y="37"/>
                </a:cubicBezTo>
                <a:cubicBezTo>
                  <a:pt x="73" y="33"/>
                  <a:pt x="70" y="30"/>
                  <a:pt x="68" y="30"/>
                </a:cubicBezTo>
                <a:cubicBezTo>
                  <a:pt x="65" y="30"/>
                  <a:pt x="62" y="29"/>
                  <a:pt x="62" y="28"/>
                </a:cubicBezTo>
                <a:cubicBezTo>
                  <a:pt x="61" y="26"/>
                  <a:pt x="61" y="21"/>
                  <a:pt x="63" y="19"/>
                </a:cubicBezTo>
                <a:cubicBezTo>
                  <a:pt x="65" y="17"/>
                  <a:pt x="64" y="14"/>
                  <a:pt x="62" y="11"/>
                </a:cubicBezTo>
                <a:cubicBezTo>
                  <a:pt x="60" y="9"/>
                  <a:pt x="56" y="8"/>
                  <a:pt x="54" y="10"/>
                </a:cubicBezTo>
                <a:cubicBezTo>
                  <a:pt x="52" y="12"/>
                  <a:pt x="49" y="13"/>
                  <a:pt x="48" y="12"/>
                </a:cubicBezTo>
                <a:cubicBezTo>
                  <a:pt x="47" y="12"/>
                  <a:pt x="43" y="8"/>
                  <a:pt x="43" y="5"/>
                </a:cubicBezTo>
                <a:cubicBezTo>
                  <a:pt x="43" y="3"/>
                  <a:pt x="40" y="0"/>
                  <a:pt x="36" y="0"/>
                </a:cubicBezTo>
                <a:cubicBezTo>
                  <a:pt x="33" y="0"/>
                  <a:pt x="30" y="3"/>
                  <a:pt x="30" y="5"/>
                </a:cubicBezTo>
                <a:cubicBezTo>
                  <a:pt x="30" y="8"/>
                  <a:pt x="29" y="11"/>
                  <a:pt x="27" y="11"/>
                </a:cubicBezTo>
                <a:cubicBezTo>
                  <a:pt x="26" y="12"/>
                  <a:pt x="20" y="12"/>
                  <a:pt x="19" y="10"/>
                </a:cubicBezTo>
                <a:cubicBezTo>
                  <a:pt x="17" y="8"/>
                  <a:pt x="13" y="9"/>
                  <a:pt x="11" y="11"/>
                </a:cubicBezTo>
                <a:cubicBezTo>
                  <a:pt x="8" y="14"/>
                  <a:pt x="8" y="17"/>
                  <a:pt x="10" y="19"/>
                </a:cubicBezTo>
                <a:cubicBezTo>
                  <a:pt x="11" y="21"/>
                  <a:pt x="12" y="24"/>
                  <a:pt x="12" y="25"/>
                </a:cubicBezTo>
                <a:cubicBezTo>
                  <a:pt x="11" y="26"/>
                  <a:pt x="8" y="30"/>
                  <a:pt x="5" y="30"/>
                </a:cubicBezTo>
                <a:cubicBezTo>
                  <a:pt x="2" y="30"/>
                  <a:pt x="0" y="33"/>
                  <a:pt x="0" y="37"/>
                </a:cubicBezTo>
                <a:cubicBezTo>
                  <a:pt x="0" y="40"/>
                  <a:pt x="2" y="43"/>
                  <a:pt x="5" y="43"/>
                </a:cubicBezTo>
                <a:cubicBezTo>
                  <a:pt x="8" y="43"/>
                  <a:pt x="10" y="44"/>
                  <a:pt x="11" y="46"/>
                </a:cubicBezTo>
                <a:cubicBezTo>
                  <a:pt x="11" y="47"/>
                  <a:pt x="11" y="53"/>
                  <a:pt x="10" y="54"/>
                </a:cubicBezTo>
                <a:cubicBezTo>
                  <a:pt x="8" y="56"/>
                  <a:pt x="8" y="60"/>
                  <a:pt x="11" y="62"/>
                </a:cubicBezTo>
                <a:cubicBezTo>
                  <a:pt x="13" y="65"/>
                  <a:pt x="17" y="65"/>
                  <a:pt x="19" y="63"/>
                </a:cubicBezTo>
                <a:cubicBezTo>
                  <a:pt x="20" y="62"/>
                  <a:pt x="23" y="61"/>
                  <a:pt x="25" y="61"/>
                </a:cubicBezTo>
                <a:cubicBezTo>
                  <a:pt x="26" y="62"/>
                  <a:pt x="30" y="65"/>
                  <a:pt x="30" y="68"/>
                </a:cubicBezTo>
                <a:cubicBezTo>
                  <a:pt x="30" y="71"/>
                  <a:pt x="33" y="73"/>
                  <a:pt x="36" y="73"/>
                </a:cubicBezTo>
                <a:cubicBezTo>
                  <a:pt x="40" y="73"/>
                  <a:pt x="43" y="71"/>
                  <a:pt x="43" y="68"/>
                </a:cubicBezTo>
                <a:cubicBezTo>
                  <a:pt x="43" y="65"/>
                  <a:pt x="44" y="63"/>
                  <a:pt x="45" y="62"/>
                </a:cubicBezTo>
                <a:cubicBezTo>
                  <a:pt x="47" y="62"/>
                  <a:pt x="52" y="62"/>
                  <a:pt x="54" y="63"/>
                </a:cubicBezTo>
                <a:cubicBezTo>
                  <a:pt x="56" y="65"/>
                  <a:pt x="60" y="65"/>
                  <a:pt x="62" y="62"/>
                </a:cubicBezTo>
                <a:cubicBezTo>
                  <a:pt x="64" y="60"/>
                  <a:pt x="65" y="56"/>
                  <a:pt x="63" y="54"/>
                </a:cubicBezTo>
                <a:cubicBezTo>
                  <a:pt x="61" y="53"/>
                  <a:pt x="60" y="50"/>
                  <a:pt x="61" y="48"/>
                </a:cubicBezTo>
                <a:cubicBezTo>
                  <a:pt x="62" y="47"/>
                  <a:pt x="65" y="43"/>
                  <a:pt x="68" y="43"/>
                </a:cubicBezTo>
                <a:close/>
                <a:moveTo>
                  <a:pt x="36" y="55"/>
                </a:moveTo>
                <a:cubicBezTo>
                  <a:pt x="26" y="55"/>
                  <a:pt x="18" y="47"/>
                  <a:pt x="18" y="37"/>
                </a:cubicBezTo>
                <a:cubicBezTo>
                  <a:pt x="18" y="27"/>
                  <a:pt x="26" y="19"/>
                  <a:pt x="36" y="19"/>
                </a:cubicBezTo>
                <a:cubicBezTo>
                  <a:pt x="46" y="19"/>
                  <a:pt x="54" y="27"/>
                  <a:pt x="54" y="37"/>
                </a:cubicBezTo>
                <a:cubicBezTo>
                  <a:pt x="54" y="47"/>
                  <a:pt x="46" y="55"/>
                  <a:pt x="36" y="55"/>
                </a:cubicBezTo>
                <a:close/>
              </a:path>
            </a:pathLst>
          </a:custGeom>
          <a:solidFill>
            <a:srgbClr val="52C3CB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8" name="Freeform: Shape 20"/>
          <p:cNvSpPr/>
          <p:nvPr/>
        </p:nvSpPr>
        <p:spPr bwMode="auto">
          <a:xfrm>
            <a:off x="7562934" y="3068174"/>
            <a:ext cx="299788" cy="299788"/>
          </a:xfrm>
          <a:custGeom>
            <a:avLst/>
            <a:gdLst/>
            <a:ahLst/>
            <a:cxnLst>
              <a:cxn ang="0">
                <a:pos x="107" y="67"/>
              </a:cxn>
              <a:cxn ang="0">
                <a:pos x="114" y="59"/>
              </a:cxn>
              <a:cxn ang="0">
                <a:pos x="114" y="54"/>
              </a:cxn>
              <a:cxn ang="0">
                <a:pos x="107" y="47"/>
              </a:cxn>
              <a:cxn ang="0">
                <a:pos x="106" y="47"/>
              </a:cxn>
              <a:cxn ang="0">
                <a:pos x="97" y="42"/>
              </a:cxn>
              <a:cxn ang="0">
                <a:pos x="99" y="29"/>
              </a:cxn>
              <a:cxn ang="0">
                <a:pos x="99" y="29"/>
              </a:cxn>
              <a:cxn ang="0">
                <a:pos x="99" y="18"/>
              </a:cxn>
              <a:cxn ang="0">
                <a:pos x="96" y="15"/>
              </a:cxn>
              <a:cxn ang="0">
                <a:pos x="85" y="15"/>
              </a:cxn>
              <a:cxn ang="0">
                <a:pos x="85" y="15"/>
              </a:cxn>
              <a:cxn ang="0">
                <a:pos x="75" y="18"/>
              </a:cxn>
              <a:cxn ang="0">
                <a:pos x="67" y="8"/>
              </a:cxn>
              <a:cxn ang="0">
                <a:pos x="67" y="7"/>
              </a:cxn>
              <a:cxn ang="0">
                <a:pos x="60" y="0"/>
              </a:cxn>
              <a:cxn ang="0">
                <a:pos x="55" y="0"/>
              </a:cxn>
              <a:cxn ang="0">
                <a:pos x="47" y="7"/>
              </a:cxn>
              <a:cxn ang="0">
                <a:pos x="47" y="8"/>
              </a:cxn>
              <a:cxn ang="0">
                <a:pos x="43" y="17"/>
              </a:cxn>
              <a:cxn ang="0">
                <a:pos x="29" y="15"/>
              </a:cxn>
              <a:cxn ang="0">
                <a:pos x="29" y="15"/>
              </a:cxn>
              <a:cxn ang="0">
                <a:pos x="18" y="15"/>
              </a:cxn>
              <a:cxn ang="0">
                <a:pos x="15" y="18"/>
              </a:cxn>
              <a:cxn ang="0">
                <a:pos x="15" y="29"/>
              </a:cxn>
              <a:cxn ang="0">
                <a:pos x="15" y="29"/>
              </a:cxn>
              <a:cxn ang="0">
                <a:pos x="19" y="38"/>
              </a:cxn>
              <a:cxn ang="0">
                <a:pos x="8" y="47"/>
              </a:cxn>
              <a:cxn ang="0">
                <a:pos x="8" y="47"/>
              </a:cxn>
              <a:cxn ang="0">
                <a:pos x="0" y="54"/>
              </a:cxn>
              <a:cxn ang="0">
                <a:pos x="0" y="59"/>
              </a:cxn>
              <a:cxn ang="0">
                <a:pos x="8" y="67"/>
              </a:cxn>
              <a:cxn ang="0">
                <a:pos x="8" y="67"/>
              </a:cxn>
              <a:cxn ang="0">
                <a:pos x="17" y="71"/>
              </a:cxn>
              <a:cxn ang="0">
                <a:pos x="15" y="85"/>
              </a:cxn>
              <a:cxn ang="0">
                <a:pos x="15" y="85"/>
              </a:cxn>
              <a:cxn ang="0">
                <a:pos x="15" y="95"/>
              </a:cxn>
              <a:cxn ang="0">
                <a:pos x="18" y="99"/>
              </a:cxn>
              <a:cxn ang="0">
                <a:pos x="29" y="99"/>
              </a:cxn>
              <a:cxn ang="0">
                <a:pos x="29" y="99"/>
              </a:cxn>
              <a:cxn ang="0">
                <a:pos x="39" y="95"/>
              </a:cxn>
              <a:cxn ang="0">
                <a:pos x="47" y="106"/>
              </a:cxn>
              <a:cxn ang="0">
                <a:pos x="47" y="106"/>
              </a:cxn>
              <a:cxn ang="0">
                <a:pos x="55" y="114"/>
              </a:cxn>
              <a:cxn ang="0">
                <a:pos x="60" y="114"/>
              </a:cxn>
              <a:cxn ang="0">
                <a:pos x="67" y="106"/>
              </a:cxn>
              <a:cxn ang="0">
                <a:pos x="67" y="106"/>
              </a:cxn>
              <a:cxn ang="0">
                <a:pos x="71" y="97"/>
              </a:cxn>
              <a:cxn ang="0">
                <a:pos x="85" y="99"/>
              </a:cxn>
              <a:cxn ang="0">
                <a:pos x="85" y="99"/>
              </a:cxn>
              <a:cxn ang="0">
                <a:pos x="96" y="99"/>
              </a:cxn>
              <a:cxn ang="0">
                <a:pos x="99" y="95"/>
              </a:cxn>
              <a:cxn ang="0">
                <a:pos x="99" y="85"/>
              </a:cxn>
              <a:cxn ang="0">
                <a:pos x="99" y="85"/>
              </a:cxn>
              <a:cxn ang="0">
                <a:pos x="96" y="75"/>
              </a:cxn>
              <a:cxn ang="0">
                <a:pos x="106" y="67"/>
              </a:cxn>
              <a:cxn ang="0">
                <a:pos x="107" y="67"/>
              </a:cxn>
              <a:cxn ang="0">
                <a:pos x="57" y="85"/>
              </a:cxn>
              <a:cxn ang="0">
                <a:pos x="29" y="57"/>
              </a:cxn>
              <a:cxn ang="0">
                <a:pos x="57" y="28"/>
              </a:cxn>
              <a:cxn ang="0">
                <a:pos x="86" y="57"/>
              </a:cxn>
              <a:cxn ang="0">
                <a:pos x="57" y="85"/>
              </a:cxn>
            </a:cxnLst>
            <a:rect l="0" t="0" r="r" b="b"/>
            <a:pathLst>
              <a:path w="114" h="114">
                <a:moveTo>
                  <a:pt x="107" y="67"/>
                </a:moveTo>
                <a:cubicBezTo>
                  <a:pt x="111" y="67"/>
                  <a:pt x="114" y="63"/>
                  <a:pt x="114" y="59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0"/>
                  <a:pt x="111" y="47"/>
                  <a:pt x="107" y="47"/>
                </a:cubicBezTo>
                <a:cubicBezTo>
                  <a:pt x="106" y="47"/>
                  <a:pt x="106" y="47"/>
                  <a:pt x="106" y="47"/>
                </a:cubicBezTo>
                <a:cubicBezTo>
                  <a:pt x="102" y="47"/>
                  <a:pt x="98" y="45"/>
                  <a:pt x="97" y="42"/>
                </a:cubicBezTo>
                <a:cubicBezTo>
                  <a:pt x="97" y="40"/>
                  <a:pt x="96" y="32"/>
                  <a:pt x="99" y="29"/>
                </a:cubicBezTo>
                <a:cubicBezTo>
                  <a:pt x="99" y="29"/>
                  <a:pt x="99" y="29"/>
                  <a:pt x="99" y="29"/>
                </a:cubicBezTo>
                <a:cubicBezTo>
                  <a:pt x="102" y="26"/>
                  <a:pt x="102" y="21"/>
                  <a:pt x="99" y="18"/>
                </a:cubicBezTo>
                <a:cubicBezTo>
                  <a:pt x="96" y="15"/>
                  <a:pt x="96" y="15"/>
                  <a:pt x="96" y="15"/>
                </a:cubicBezTo>
                <a:cubicBezTo>
                  <a:pt x="93" y="12"/>
                  <a:pt x="88" y="12"/>
                  <a:pt x="85" y="15"/>
                </a:cubicBezTo>
                <a:cubicBezTo>
                  <a:pt x="85" y="15"/>
                  <a:pt x="85" y="15"/>
                  <a:pt x="85" y="15"/>
                </a:cubicBezTo>
                <a:cubicBezTo>
                  <a:pt x="82" y="18"/>
                  <a:pt x="78" y="19"/>
                  <a:pt x="75" y="18"/>
                </a:cubicBezTo>
                <a:cubicBezTo>
                  <a:pt x="73" y="17"/>
                  <a:pt x="67" y="12"/>
                  <a:pt x="67" y="8"/>
                </a:cubicBezTo>
                <a:cubicBezTo>
                  <a:pt x="67" y="7"/>
                  <a:pt x="67" y="7"/>
                  <a:pt x="67" y="7"/>
                </a:cubicBezTo>
                <a:cubicBezTo>
                  <a:pt x="67" y="3"/>
                  <a:pt x="64" y="0"/>
                  <a:pt x="60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1" y="0"/>
                  <a:pt x="47" y="3"/>
                  <a:pt x="47" y="7"/>
                </a:cubicBezTo>
                <a:cubicBezTo>
                  <a:pt x="47" y="8"/>
                  <a:pt x="47" y="8"/>
                  <a:pt x="47" y="8"/>
                </a:cubicBezTo>
                <a:cubicBezTo>
                  <a:pt x="47" y="12"/>
                  <a:pt x="45" y="16"/>
                  <a:pt x="43" y="17"/>
                </a:cubicBezTo>
                <a:cubicBezTo>
                  <a:pt x="40" y="17"/>
                  <a:pt x="32" y="18"/>
                  <a:pt x="29" y="15"/>
                </a:cubicBezTo>
                <a:cubicBezTo>
                  <a:pt x="29" y="15"/>
                  <a:pt x="29" y="15"/>
                  <a:pt x="29" y="15"/>
                </a:cubicBezTo>
                <a:cubicBezTo>
                  <a:pt x="26" y="12"/>
                  <a:pt x="21" y="12"/>
                  <a:pt x="18" y="15"/>
                </a:cubicBezTo>
                <a:cubicBezTo>
                  <a:pt x="15" y="18"/>
                  <a:pt x="15" y="18"/>
                  <a:pt x="15" y="18"/>
                </a:cubicBezTo>
                <a:cubicBezTo>
                  <a:pt x="12" y="21"/>
                  <a:pt x="12" y="26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8" y="32"/>
                  <a:pt x="20" y="36"/>
                  <a:pt x="19" y="38"/>
                </a:cubicBezTo>
                <a:cubicBezTo>
                  <a:pt x="17" y="41"/>
                  <a:pt x="12" y="47"/>
                  <a:pt x="8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3" y="47"/>
                  <a:pt x="0" y="50"/>
                  <a:pt x="0" y="54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63"/>
                  <a:pt x="3" y="67"/>
                  <a:pt x="8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12" y="67"/>
                  <a:pt x="16" y="69"/>
                  <a:pt x="17" y="71"/>
                </a:cubicBezTo>
                <a:cubicBezTo>
                  <a:pt x="18" y="73"/>
                  <a:pt x="18" y="82"/>
                  <a:pt x="15" y="85"/>
                </a:cubicBezTo>
                <a:cubicBezTo>
                  <a:pt x="15" y="85"/>
                  <a:pt x="15" y="85"/>
                  <a:pt x="15" y="85"/>
                </a:cubicBezTo>
                <a:cubicBezTo>
                  <a:pt x="12" y="88"/>
                  <a:pt x="12" y="93"/>
                  <a:pt x="15" y="95"/>
                </a:cubicBezTo>
                <a:cubicBezTo>
                  <a:pt x="18" y="99"/>
                  <a:pt x="18" y="99"/>
                  <a:pt x="18" y="99"/>
                </a:cubicBezTo>
                <a:cubicBezTo>
                  <a:pt x="21" y="102"/>
                  <a:pt x="26" y="102"/>
                  <a:pt x="29" y="99"/>
                </a:cubicBezTo>
                <a:cubicBezTo>
                  <a:pt x="29" y="99"/>
                  <a:pt x="29" y="99"/>
                  <a:pt x="29" y="99"/>
                </a:cubicBezTo>
                <a:cubicBezTo>
                  <a:pt x="32" y="96"/>
                  <a:pt x="37" y="94"/>
                  <a:pt x="39" y="95"/>
                </a:cubicBezTo>
                <a:cubicBezTo>
                  <a:pt x="41" y="96"/>
                  <a:pt x="47" y="102"/>
                  <a:pt x="47" y="106"/>
                </a:cubicBezTo>
                <a:cubicBezTo>
                  <a:pt x="47" y="106"/>
                  <a:pt x="47" y="106"/>
                  <a:pt x="47" y="106"/>
                </a:cubicBezTo>
                <a:cubicBezTo>
                  <a:pt x="47" y="110"/>
                  <a:pt x="51" y="114"/>
                  <a:pt x="55" y="114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64" y="114"/>
                  <a:pt x="67" y="110"/>
                  <a:pt x="67" y="106"/>
                </a:cubicBezTo>
                <a:cubicBezTo>
                  <a:pt x="67" y="106"/>
                  <a:pt x="67" y="106"/>
                  <a:pt x="67" y="106"/>
                </a:cubicBezTo>
                <a:cubicBezTo>
                  <a:pt x="67" y="102"/>
                  <a:pt x="69" y="98"/>
                  <a:pt x="71" y="97"/>
                </a:cubicBezTo>
                <a:cubicBezTo>
                  <a:pt x="74" y="96"/>
                  <a:pt x="82" y="96"/>
                  <a:pt x="85" y="99"/>
                </a:cubicBezTo>
                <a:cubicBezTo>
                  <a:pt x="85" y="99"/>
                  <a:pt x="85" y="99"/>
                  <a:pt x="85" y="99"/>
                </a:cubicBezTo>
                <a:cubicBezTo>
                  <a:pt x="88" y="102"/>
                  <a:pt x="93" y="102"/>
                  <a:pt x="96" y="99"/>
                </a:cubicBezTo>
                <a:cubicBezTo>
                  <a:pt x="99" y="95"/>
                  <a:pt x="99" y="95"/>
                  <a:pt x="99" y="95"/>
                </a:cubicBezTo>
                <a:cubicBezTo>
                  <a:pt x="102" y="93"/>
                  <a:pt x="102" y="88"/>
                  <a:pt x="99" y="85"/>
                </a:cubicBezTo>
                <a:cubicBezTo>
                  <a:pt x="99" y="85"/>
                  <a:pt x="99" y="85"/>
                  <a:pt x="99" y="85"/>
                </a:cubicBezTo>
                <a:cubicBezTo>
                  <a:pt x="96" y="82"/>
                  <a:pt x="95" y="77"/>
                  <a:pt x="96" y="75"/>
                </a:cubicBezTo>
                <a:cubicBezTo>
                  <a:pt x="97" y="73"/>
                  <a:pt x="102" y="67"/>
                  <a:pt x="106" y="67"/>
                </a:cubicBezTo>
                <a:lnTo>
                  <a:pt x="107" y="67"/>
                </a:lnTo>
                <a:close/>
                <a:moveTo>
                  <a:pt x="57" y="85"/>
                </a:moveTo>
                <a:cubicBezTo>
                  <a:pt x="41" y="85"/>
                  <a:pt x="29" y="73"/>
                  <a:pt x="29" y="57"/>
                </a:cubicBezTo>
                <a:cubicBezTo>
                  <a:pt x="29" y="41"/>
                  <a:pt x="41" y="28"/>
                  <a:pt x="57" y="28"/>
                </a:cubicBezTo>
                <a:cubicBezTo>
                  <a:pt x="73" y="28"/>
                  <a:pt x="86" y="41"/>
                  <a:pt x="86" y="57"/>
                </a:cubicBezTo>
                <a:cubicBezTo>
                  <a:pt x="86" y="73"/>
                  <a:pt x="73" y="85"/>
                  <a:pt x="57" y="85"/>
                </a:cubicBezTo>
                <a:close/>
              </a:path>
            </a:pathLst>
          </a:custGeom>
          <a:solidFill>
            <a:srgbClr val="52C3CB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89" name="Group 4"/>
          <p:cNvGrpSpPr/>
          <p:nvPr/>
        </p:nvGrpSpPr>
        <p:grpSpPr>
          <a:xfrm>
            <a:off x="7571261" y="2944927"/>
            <a:ext cx="509639" cy="463007"/>
            <a:chOff x="9765110" y="2944927"/>
            <a:chExt cx="509639" cy="463007"/>
          </a:xfrm>
          <a:solidFill>
            <a:srgbClr val="22364B"/>
          </a:solidFill>
        </p:grpSpPr>
        <p:sp>
          <p:nvSpPr>
            <p:cNvPr id="90" name="Freeform: Shape 17"/>
            <p:cNvSpPr/>
            <p:nvPr/>
          </p:nvSpPr>
          <p:spPr bwMode="auto">
            <a:xfrm>
              <a:off x="9765110" y="3073170"/>
              <a:ext cx="299788" cy="303119"/>
            </a:xfrm>
            <a:custGeom>
              <a:avLst/>
              <a:gdLst/>
              <a:ahLst/>
              <a:cxnLst>
                <a:cxn ang="0">
                  <a:pos x="106" y="67"/>
                </a:cxn>
                <a:cxn ang="0">
                  <a:pos x="114" y="60"/>
                </a:cxn>
                <a:cxn ang="0">
                  <a:pos x="114" y="55"/>
                </a:cxn>
                <a:cxn ang="0">
                  <a:pos x="106" y="47"/>
                </a:cxn>
                <a:cxn ang="0">
                  <a:pos x="106" y="47"/>
                </a:cxn>
                <a:cxn ang="0">
                  <a:pos x="97" y="43"/>
                </a:cxn>
                <a:cxn ang="0">
                  <a:pos x="99" y="30"/>
                </a:cxn>
                <a:cxn ang="0">
                  <a:pos x="99" y="29"/>
                </a:cxn>
                <a:cxn ang="0">
                  <a:pos x="99" y="19"/>
                </a:cxn>
                <a:cxn ang="0">
                  <a:pos x="96" y="15"/>
                </a:cxn>
                <a:cxn ang="0">
                  <a:pos x="85" y="15"/>
                </a:cxn>
                <a:cxn ang="0">
                  <a:pos x="85" y="16"/>
                </a:cxn>
                <a:cxn ang="0">
                  <a:pos x="75" y="19"/>
                </a:cxn>
                <a:cxn ang="0">
                  <a:pos x="67" y="8"/>
                </a:cxn>
                <a:cxn ang="0">
                  <a:pos x="67" y="8"/>
                </a:cxn>
                <a:cxn ang="0">
                  <a:pos x="59" y="0"/>
                </a:cxn>
                <a:cxn ang="0">
                  <a:pos x="54" y="0"/>
                </a:cxn>
                <a:cxn ang="0">
                  <a:pos x="47" y="8"/>
                </a:cxn>
                <a:cxn ang="0">
                  <a:pos x="47" y="8"/>
                </a:cxn>
                <a:cxn ang="0">
                  <a:pos x="43" y="17"/>
                </a:cxn>
                <a:cxn ang="0">
                  <a:pos x="29" y="16"/>
                </a:cxn>
                <a:cxn ang="0">
                  <a:pos x="29" y="15"/>
                </a:cxn>
                <a:cxn ang="0">
                  <a:pos x="18" y="15"/>
                </a:cxn>
                <a:cxn ang="0">
                  <a:pos x="15" y="19"/>
                </a:cxn>
                <a:cxn ang="0">
                  <a:pos x="15" y="29"/>
                </a:cxn>
                <a:cxn ang="0">
                  <a:pos x="15" y="30"/>
                </a:cxn>
                <a:cxn ang="0">
                  <a:pos x="18" y="39"/>
                </a:cxn>
                <a:cxn ang="0">
                  <a:pos x="8" y="47"/>
                </a:cxn>
                <a:cxn ang="0">
                  <a:pos x="7" y="47"/>
                </a:cxn>
                <a:cxn ang="0">
                  <a:pos x="0" y="55"/>
                </a:cxn>
                <a:cxn ang="0">
                  <a:pos x="0" y="60"/>
                </a:cxn>
                <a:cxn ang="0">
                  <a:pos x="7" y="67"/>
                </a:cxn>
                <a:cxn ang="0">
                  <a:pos x="8" y="67"/>
                </a:cxn>
                <a:cxn ang="0">
                  <a:pos x="17" y="72"/>
                </a:cxn>
                <a:cxn ang="0">
                  <a:pos x="15" y="85"/>
                </a:cxn>
                <a:cxn ang="0">
                  <a:pos x="15" y="85"/>
                </a:cxn>
                <a:cxn ang="0">
                  <a:pos x="15" y="96"/>
                </a:cxn>
                <a:cxn ang="0">
                  <a:pos x="18" y="99"/>
                </a:cxn>
                <a:cxn ang="0">
                  <a:pos x="29" y="100"/>
                </a:cxn>
                <a:cxn ang="0">
                  <a:pos x="29" y="99"/>
                </a:cxn>
                <a:cxn ang="0">
                  <a:pos x="38" y="96"/>
                </a:cxn>
                <a:cxn ang="0">
                  <a:pos x="47" y="107"/>
                </a:cxn>
                <a:cxn ang="0">
                  <a:pos x="47" y="107"/>
                </a:cxn>
                <a:cxn ang="0">
                  <a:pos x="54" y="115"/>
                </a:cxn>
                <a:cxn ang="0">
                  <a:pos x="59" y="115"/>
                </a:cxn>
                <a:cxn ang="0">
                  <a:pos x="67" y="107"/>
                </a:cxn>
                <a:cxn ang="0">
                  <a:pos x="67" y="107"/>
                </a:cxn>
                <a:cxn ang="0">
                  <a:pos x="71" y="98"/>
                </a:cxn>
                <a:cxn ang="0">
                  <a:pos x="85" y="99"/>
                </a:cxn>
                <a:cxn ang="0">
                  <a:pos x="85" y="99"/>
                </a:cxn>
                <a:cxn ang="0">
                  <a:pos x="96" y="100"/>
                </a:cxn>
                <a:cxn ang="0">
                  <a:pos x="99" y="96"/>
                </a:cxn>
                <a:cxn ang="0">
                  <a:pos x="99" y="85"/>
                </a:cxn>
                <a:cxn ang="0">
                  <a:pos x="99" y="85"/>
                </a:cxn>
                <a:cxn ang="0">
                  <a:pos x="95" y="76"/>
                </a:cxn>
                <a:cxn ang="0">
                  <a:pos x="106" y="67"/>
                </a:cxn>
                <a:cxn ang="0">
                  <a:pos x="57" y="86"/>
                </a:cxn>
                <a:cxn ang="0">
                  <a:pos x="28" y="57"/>
                </a:cxn>
                <a:cxn ang="0">
                  <a:pos x="57" y="29"/>
                </a:cxn>
                <a:cxn ang="0">
                  <a:pos x="85" y="57"/>
                </a:cxn>
                <a:cxn ang="0">
                  <a:pos x="57" y="86"/>
                </a:cxn>
              </a:cxnLst>
              <a:rect l="0" t="0" r="r" b="b"/>
              <a:pathLst>
                <a:path w="114" h="115">
                  <a:moveTo>
                    <a:pt x="106" y="67"/>
                  </a:moveTo>
                  <a:cubicBezTo>
                    <a:pt x="111" y="67"/>
                    <a:pt x="114" y="64"/>
                    <a:pt x="114" y="60"/>
                  </a:cubicBezTo>
                  <a:cubicBezTo>
                    <a:pt x="114" y="55"/>
                    <a:pt x="114" y="55"/>
                    <a:pt x="114" y="55"/>
                  </a:cubicBezTo>
                  <a:cubicBezTo>
                    <a:pt x="114" y="51"/>
                    <a:pt x="111" y="47"/>
                    <a:pt x="106" y="47"/>
                  </a:cubicBezTo>
                  <a:cubicBezTo>
                    <a:pt x="106" y="47"/>
                    <a:pt x="106" y="47"/>
                    <a:pt x="106" y="47"/>
                  </a:cubicBezTo>
                  <a:cubicBezTo>
                    <a:pt x="102" y="47"/>
                    <a:pt x="98" y="45"/>
                    <a:pt x="97" y="43"/>
                  </a:cubicBezTo>
                  <a:cubicBezTo>
                    <a:pt x="96" y="41"/>
                    <a:pt x="96" y="33"/>
                    <a:pt x="99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2" y="27"/>
                    <a:pt x="102" y="22"/>
                    <a:pt x="99" y="19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3" y="12"/>
                    <a:pt x="88" y="12"/>
                    <a:pt x="85" y="15"/>
                  </a:cubicBezTo>
                  <a:cubicBezTo>
                    <a:pt x="85" y="16"/>
                    <a:pt x="85" y="16"/>
                    <a:pt x="85" y="16"/>
                  </a:cubicBezTo>
                  <a:cubicBezTo>
                    <a:pt x="82" y="18"/>
                    <a:pt x="77" y="20"/>
                    <a:pt x="75" y="19"/>
                  </a:cubicBezTo>
                  <a:cubicBezTo>
                    <a:pt x="73" y="18"/>
                    <a:pt x="67" y="12"/>
                    <a:pt x="67" y="8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7" y="4"/>
                    <a:pt x="63" y="0"/>
                    <a:pt x="59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4"/>
                    <a:pt x="47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7" y="12"/>
                    <a:pt x="45" y="16"/>
                    <a:pt x="43" y="17"/>
                  </a:cubicBezTo>
                  <a:cubicBezTo>
                    <a:pt x="40" y="18"/>
                    <a:pt x="32" y="18"/>
                    <a:pt x="29" y="16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6" y="12"/>
                    <a:pt x="21" y="12"/>
                    <a:pt x="18" y="15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2" y="22"/>
                    <a:pt x="12" y="27"/>
                    <a:pt x="15" y="29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8" y="33"/>
                    <a:pt x="19" y="37"/>
                    <a:pt x="18" y="39"/>
                  </a:cubicBezTo>
                  <a:cubicBezTo>
                    <a:pt x="17" y="41"/>
                    <a:pt x="12" y="47"/>
                    <a:pt x="8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3" y="47"/>
                    <a:pt x="0" y="51"/>
                    <a:pt x="0" y="5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4"/>
                    <a:pt x="3" y="67"/>
                    <a:pt x="7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12" y="67"/>
                    <a:pt x="16" y="69"/>
                    <a:pt x="17" y="72"/>
                  </a:cubicBezTo>
                  <a:cubicBezTo>
                    <a:pt x="17" y="74"/>
                    <a:pt x="18" y="82"/>
                    <a:pt x="15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2" y="88"/>
                    <a:pt x="12" y="93"/>
                    <a:pt x="15" y="96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21" y="102"/>
                    <a:pt x="26" y="102"/>
                    <a:pt x="29" y="100"/>
                  </a:cubicBezTo>
                  <a:cubicBezTo>
                    <a:pt x="29" y="99"/>
                    <a:pt x="29" y="99"/>
                    <a:pt x="29" y="99"/>
                  </a:cubicBezTo>
                  <a:cubicBezTo>
                    <a:pt x="32" y="96"/>
                    <a:pt x="36" y="95"/>
                    <a:pt x="38" y="96"/>
                  </a:cubicBezTo>
                  <a:cubicBezTo>
                    <a:pt x="41" y="97"/>
                    <a:pt x="47" y="102"/>
                    <a:pt x="47" y="107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47" y="111"/>
                    <a:pt x="50" y="115"/>
                    <a:pt x="54" y="115"/>
                  </a:cubicBezTo>
                  <a:cubicBezTo>
                    <a:pt x="59" y="115"/>
                    <a:pt x="59" y="115"/>
                    <a:pt x="59" y="115"/>
                  </a:cubicBezTo>
                  <a:cubicBezTo>
                    <a:pt x="63" y="115"/>
                    <a:pt x="67" y="111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2"/>
                    <a:pt x="69" y="98"/>
                    <a:pt x="71" y="98"/>
                  </a:cubicBezTo>
                  <a:cubicBezTo>
                    <a:pt x="74" y="97"/>
                    <a:pt x="82" y="96"/>
                    <a:pt x="85" y="99"/>
                  </a:cubicBezTo>
                  <a:cubicBezTo>
                    <a:pt x="85" y="99"/>
                    <a:pt x="85" y="99"/>
                    <a:pt x="85" y="99"/>
                  </a:cubicBezTo>
                  <a:cubicBezTo>
                    <a:pt x="88" y="102"/>
                    <a:pt x="93" y="102"/>
                    <a:pt x="96" y="100"/>
                  </a:cubicBezTo>
                  <a:cubicBezTo>
                    <a:pt x="99" y="96"/>
                    <a:pt x="99" y="96"/>
                    <a:pt x="99" y="96"/>
                  </a:cubicBezTo>
                  <a:cubicBezTo>
                    <a:pt x="102" y="93"/>
                    <a:pt x="102" y="88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6" y="82"/>
                    <a:pt x="94" y="78"/>
                    <a:pt x="95" y="76"/>
                  </a:cubicBezTo>
                  <a:cubicBezTo>
                    <a:pt x="97" y="74"/>
                    <a:pt x="102" y="67"/>
                    <a:pt x="106" y="67"/>
                  </a:cubicBezTo>
                  <a:close/>
                  <a:moveTo>
                    <a:pt x="57" y="86"/>
                  </a:moveTo>
                  <a:cubicBezTo>
                    <a:pt x="41" y="86"/>
                    <a:pt x="28" y="73"/>
                    <a:pt x="28" y="57"/>
                  </a:cubicBezTo>
                  <a:cubicBezTo>
                    <a:pt x="28" y="42"/>
                    <a:pt x="41" y="29"/>
                    <a:pt x="57" y="29"/>
                  </a:cubicBezTo>
                  <a:cubicBezTo>
                    <a:pt x="73" y="29"/>
                    <a:pt x="85" y="42"/>
                    <a:pt x="85" y="57"/>
                  </a:cubicBezTo>
                  <a:cubicBezTo>
                    <a:pt x="85" y="73"/>
                    <a:pt x="73" y="86"/>
                    <a:pt x="57" y="8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Freeform: Shape 21"/>
            <p:cNvSpPr/>
            <p:nvPr/>
          </p:nvSpPr>
          <p:spPr bwMode="auto">
            <a:xfrm>
              <a:off x="10031588" y="2944927"/>
              <a:ext cx="243161" cy="244827"/>
            </a:xfrm>
            <a:custGeom>
              <a:avLst/>
              <a:gdLst/>
              <a:ahLst/>
              <a:cxnLst>
                <a:cxn ang="0">
                  <a:pos x="87" y="55"/>
                </a:cxn>
                <a:cxn ang="0">
                  <a:pos x="93" y="47"/>
                </a:cxn>
                <a:cxn ang="0">
                  <a:pos x="93" y="46"/>
                </a:cxn>
                <a:cxn ang="0">
                  <a:pos x="87" y="39"/>
                </a:cxn>
                <a:cxn ang="0">
                  <a:pos x="79" y="35"/>
                </a:cxn>
                <a:cxn ang="0">
                  <a:pos x="81" y="24"/>
                </a:cxn>
                <a:cxn ang="0">
                  <a:pos x="80" y="14"/>
                </a:cxn>
                <a:cxn ang="0">
                  <a:pos x="79" y="13"/>
                </a:cxn>
                <a:cxn ang="0">
                  <a:pos x="69" y="12"/>
                </a:cxn>
                <a:cxn ang="0">
                  <a:pos x="62" y="15"/>
                </a:cxn>
                <a:cxn ang="0">
                  <a:pos x="55" y="6"/>
                </a:cxn>
                <a:cxn ang="0">
                  <a:pos x="47" y="0"/>
                </a:cxn>
                <a:cxn ang="0">
                  <a:pos x="46" y="0"/>
                </a:cxn>
                <a:cxn ang="0">
                  <a:pos x="38" y="6"/>
                </a:cxn>
                <a:cxn ang="0">
                  <a:pos x="35" y="14"/>
                </a:cxn>
                <a:cxn ang="0">
                  <a:pos x="24" y="12"/>
                </a:cxn>
                <a:cxn ang="0">
                  <a:pos x="14" y="13"/>
                </a:cxn>
                <a:cxn ang="0">
                  <a:pos x="13" y="14"/>
                </a:cxn>
                <a:cxn ang="0">
                  <a:pos x="12" y="24"/>
                </a:cxn>
                <a:cxn ang="0">
                  <a:pos x="15" y="32"/>
                </a:cxn>
                <a:cxn ang="0">
                  <a:pos x="6" y="39"/>
                </a:cxn>
                <a:cxn ang="0">
                  <a:pos x="0" y="46"/>
                </a:cxn>
                <a:cxn ang="0">
                  <a:pos x="0" y="47"/>
                </a:cxn>
                <a:cxn ang="0">
                  <a:pos x="6" y="55"/>
                </a:cxn>
                <a:cxn ang="0">
                  <a:pos x="14" y="58"/>
                </a:cxn>
                <a:cxn ang="0">
                  <a:pos x="12" y="69"/>
                </a:cxn>
                <a:cxn ang="0">
                  <a:pos x="13" y="79"/>
                </a:cxn>
                <a:cxn ang="0">
                  <a:pos x="14" y="80"/>
                </a:cxn>
                <a:cxn ang="0">
                  <a:pos x="24" y="81"/>
                </a:cxn>
                <a:cxn ang="0">
                  <a:pos x="31" y="78"/>
                </a:cxn>
                <a:cxn ang="0">
                  <a:pos x="38" y="87"/>
                </a:cxn>
                <a:cxn ang="0">
                  <a:pos x="46" y="93"/>
                </a:cxn>
                <a:cxn ang="0">
                  <a:pos x="47" y="93"/>
                </a:cxn>
                <a:cxn ang="0">
                  <a:pos x="55" y="87"/>
                </a:cxn>
                <a:cxn ang="0">
                  <a:pos x="58" y="80"/>
                </a:cxn>
                <a:cxn ang="0">
                  <a:pos x="69" y="81"/>
                </a:cxn>
                <a:cxn ang="0">
                  <a:pos x="79" y="80"/>
                </a:cxn>
                <a:cxn ang="0">
                  <a:pos x="80" y="79"/>
                </a:cxn>
                <a:cxn ang="0">
                  <a:pos x="81" y="69"/>
                </a:cxn>
                <a:cxn ang="0">
                  <a:pos x="78" y="62"/>
                </a:cxn>
                <a:cxn ang="0">
                  <a:pos x="87" y="55"/>
                </a:cxn>
                <a:cxn ang="0">
                  <a:pos x="47" y="70"/>
                </a:cxn>
                <a:cxn ang="0">
                  <a:pos x="23" y="47"/>
                </a:cxn>
                <a:cxn ang="0">
                  <a:pos x="47" y="23"/>
                </a:cxn>
                <a:cxn ang="0">
                  <a:pos x="70" y="47"/>
                </a:cxn>
                <a:cxn ang="0">
                  <a:pos x="47" y="70"/>
                </a:cxn>
              </a:cxnLst>
              <a:rect l="0" t="0" r="r" b="b"/>
              <a:pathLst>
                <a:path w="93" h="93">
                  <a:moveTo>
                    <a:pt x="87" y="55"/>
                  </a:moveTo>
                  <a:cubicBezTo>
                    <a:pt x="90" y="55"/>
                    <a:pt x="93" y="51"/>
                    <a:pt x="93" y="47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2"/>
                    <a:pt x="90" y="39"/>
                    <a:pt x="87" y="39"/>
                  </a:cubicBezTo>
                  <a:cubicBezTo>
                    <a:pt x="83" y="39"/>
                    <a:pt x="80" y="37"/>
                    <a:pt x="79" y="35"/>
                  </a:cubicBezTo>
                  <a:cubicBezTo>
                    <a:pt x="79" y="33"/>
                    <a:pt x="78" y="26"/>
                    <a:pt x="81" y="24"/>
                  </a:cubicBezTo>
                  <a:cubicBezTo>
                    <a:pt x="83" y="21"/>
                    <a:pt x="83" y="17"/>
                    <a:pt x="80" y="14"/>
                  </a:cubicBezTo>
                  <a:cubicBezTo>
                    <a:pt x="79" y="13"/>
                    <a:pt x="79" y="13"/>
                    <a:pt x="79" y="13"/>
                  </a:cubicBezTo>
                  <a:cubicBezTo>
                    <a:pt x="76" y="10"/>
                    <a:pt x="72" y="10"/>
                    <a:pt x="69" y="12"/>
                  </a:cubicBezTo>
                  <a:cubicBezTo>
                    <a:pt x="67" y="15"/>
                    <a:pt x="63" y="16"/>
                    <a:pt x="62" y="15"/>
                  </a:cubicBezTo>
                  <a:cubicBezTo>
                    <a:pt x="60" y="14"/>
                    <a:pt x="55" y="10"/>
                    <a:pt x="55" y="6"/>
                  </a:cubicBezTo>
                  <a:cubicBezTo>
                    <a:pt x="55" y="3"/>
                    <a:pt x="51" y="0"/>
                    <a:pt x="47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2" y="0"/>
                    <a:pt x="38" y="3"/>
                    <a:pt x="38" y="6"/>
                  </a:cubicBezTo>
                  <a:cubicBezTo>
                    <a:pt x="38" y="10"/>
                    <a:pt x="37" y="13"/>
                    <a:pt x="35" y="14"/>
                  </a:cubicBezTo>
                  <a:cubicBezTo>
                    <a:pt x="33" y="14"/>
                    <a:pt x="26" y="15"/>
                    <a:pt x="24" y="12"/>
                  </a:cubicBezTo>
                  <a:cubicBezTo>
                    <a:pt x="21" y="10"/>
                    <a:pt x="17" y="10"/>
                    <a:pt x="14" y="13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0" y="17"/>
                    <a:pt x="10" y="21"/>
                    <a:pt x="12" y="24"/>
                  </a:cubicBezTo>
                  <a:cubicBezTo>
                    <a:pt x="15" y="26"/>
                    <a:pt x="16" y="30"/>
                    <a:pt x="15" y="32"/>
                  </a:cubicBezTo>
                  <a:cubicBezTo>
                    <a:pt x="14" y="33"/>
                    <a:pt x="10" y="39"/>
                    <a:pt x="6" y="39"/>
                  </a:cubicBezTo>
                  <a:cubicBezTo>
                    <a:pt x="3" y="39"/>
                    <a:pt x="0" y="42"/>
                    <a:pt x="0" y="46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3" y="55"/>
                    <a:pt x="6" y="55"/>
                  </a:cubicBezTo>
                  <a:cubicBezTo>
                    <a:pt x="10" y="55"/>
                    <a:pt x="13" y="56"/>
                    <a:pt x="14" y="58"/>
                  </a:cubicBezTo>
                  <a:cubicBezTo>
                    <a:pt x="14" y="60"/>
                    <a:pt x="15" y="67"/>
                    <a:pt x="12" y="69"/>
                  </a:cubicBezTo>
                  <a:cubicBezTo>
                    <a:pt x="10" y="72"/>
                    <a:pt x="10" y="76"/>
                    <a:pt x="13" y="79"/>
                  </a:cubicBezTo>
                  <a:cubicBezTo>
                    <a:pt x="14" y="80"/>
                    <a:pt x="14" y="80"/>
                    <a:pt x="14" y="80"/>
                  </a:cubicBezTo>
                  <a:cubicBezTo>
                    <a:pt x="17" y="83"/>
                    <a:pt x="21" y="83"/>
                    <a:pt x="24" y="81"/>
                  </a:cubicBezTo>
                  <a:cubicBezTo>
                    <a:pt x="26" y="79"/>
                    <a:pt x="30" y="77"/>
                    <a:pt x="31" y="78"/>
                  </a:cubicBezTo>
                  <a:cubicBezTo>
                    <a:pt x="33" y="79"/>
                    <a:pt x="38" y="84"/>
                    <a:pt x="38" y="87"/>
                  </a:cubicBezTo>
                  <a:cubicBezTo>
                    <a:pt x="38" y="91"/>
                    <a:pt x="42" y="93"/>
                    <a:pt x="46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51" y="93"/>
                    <a:pt x="55" y="91"/>
                    <a:pt x="55" y="87"/>
                  </a:cubicBezTo>
                  <a:cubicBezTo>
                    <a:pt x="55" y="84"/>
                    <a:pt x="56" y="80"/>
                    <a:pt x="58" y="80"/>
                  </a:cubicBezTo>
                  <a:cubicBezTo>
                    <a:pt x="60" y="79"/>
                    <a:pt x="67" y="79"/>
                    <a:pt x="69" y="81"/>
                  </a:cubicBezTo>
                  <a:cubicBezTo>
                    <a:pt x="72" y="83"/>
                    <a:pt x="76" y="83"/>
                    <a:pt x="79" y="80"/>
                  </a:cubicBezTo>
                  <a:cubicBezTo>
                    <a:pt x="80" y="79"/>
                    <a:pt x="80" y="79"/>
                    <a:pt x="80" y="79"/>
                  </a:cubicBezTo>
                  <a:cubicBezTo>
                    <a:pt x="83" y="76"/>
                    <a:pt x="83" y="72"/>
                    <a:pt x="81" y="69"/>
                  </a:cubicBezTo>
                  <a:cubicBezTo>
                    <a:pt x="78" y="67"/>
                    <a:pt x="77" y="64"/>
                    <a:pt x="78" y="62"/>
                  </a:cubicBezTo>
                  <a:cubicBezTo>
                    <a:pt x="79" y="60"/>
                    <a:pt x="83" y="55"/>
                    <a:pt x="87" y="55"/>
                  </a:cubicBezTo>
                  <a:close/>
                  <a:moveTo>
                    <a:pt x="47" y="70"/>
                  </a:moveTo>
                  <a:cubicBezTo>
                    <a:pt x="34" y="70"/>
                    <a:pt x="23" y="60"/>
                    <a:pt x="23" y="47"/>
                  </a:cubicBezTo>
                  <a:cubicBezTo>
                    <a:pt x="23" y="34"/>
                    <a:pt x="34" y="23"/>
                    <a:pt x="47" y="23"/>
                  </a:cubicBezTo>
                  <a:cubicBezTo>
                    <a:pt x="59" y="23"/>
                    <a:pt x="70" y="34"/>
                    <a:pt x="70" y="47"/>
                  </a:cubicBezTo>
                  <a:cubicBezTo>
                    <a:pt x="70" y="60"/>
                    <a:pt x="59" y="70"/>
                    <a:pt x="47" y="7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Freeform: Shape 22"/>
            <p:cNvSpPr/>
            <p:nvPr/>
          </p:nvSpPr>
          <p:spPr bwMode="auto">
            <a:xfrm>
              <a:off x="10056571" y="3218068"/>
              <a:ext cx="191531" cy="189866"/>
            </a:xfrm>
            <a:custGeom>
              <a:avLst/>
              <a:gdLst/>
              <a:ahLst/>
              <a:cxnLst>
                <a:cxn ang="0">
                  <a:pos x="68" y="42"/>
                </a:cxn>
                <a:cxn ang="0">
                  <a:pos x="73" y="36"/>
                </a:cxn>
                <a:cxn ang="0">
                  <a:pos x="68" y="30"/>
                </a:cxn>
                <a:cxn ang="0">
                  <a:pos x="62" y="27"/>
                </a:cxn>
                <a:cxn ang="0">
                  <a:pos x="63" y="18"/>
                </a:cxn>
                <a:cxn ang="0">
                  <a:pos x="62" y="10"/>
                </a:cxn>
                <a:cxn ang="0">
                  <a:pos x="54" y="9"/>
                </a:cxn>
                <a:cxn ang="0">
                  <a:pos x="48" y="12"/>
                </a:cxn>
                <a:cxn ang="0">
                  <a:pos x="43" y="5"/>
                </a:cxn>
                <a:cxn ang="0">
                  <a:pos x="37" y="0"/>
                </a:cxn>
                <a:cxn ang="0">
                  <a:pos x="30" y="5"/>
                </a:cxn>
                <a:cxn ang="0">
                  <a:pos x="27" y="11"/>
                </a:cxn>
                <a:cxn ang="0">
                  <a:pos x="19" y="9"/>
                </a:cxn>
                <a:cxn ang="0">
                  <a:pos x="11" y="10"/>
                </a:cxn>
                <a:cxn ang="0">
                  <a:pos x="10" y="18"/>
                </a:cxn>
                <a:cxn ang="0">
                  <a:pos x="12" y="24"/>
                </a:cxn>
                <a:cxn ang="0">
                  <a:pos x="5" y="30"/>
                </a:cxn>
                <a:cxn ang="0">
                  <a:pos x="0" y="36"/>
                </a:cxn>
                <a:cxn ang="0">
                  <a:pos x="5" y="42"/>
                </a:cxn>
                <a:cxn ang="0">
                  <a:pos x="11" y="45"/>
                </a:cxn>
                <a:cxn ang="0">
                  <a:pos x="10" y="54"/>
                </a:cxn>
                <a:cxn ang="0">
                  <a:pos x="11" y="62"/>
                </a:cxn>
                <a:cxn ang="0">
                  <a:pos x="19" y="63"/>
                </a:cxn>
                <a:cxn ang="0">
                  <a:pos x="25" y="61"/>
                </a:cxn>
                <a:cxn ang="0">
                  <a:pos x="30" y="68"/>
                </a:cxn>
                <a:cxn ang="0">
                  <a:pos x="37" y="72"/>
                </a:cxn>
                <a:cxn ang="0">
                  <a:pos x="43" y="68"/>
                </a:cxn>
                <a:cxn ang="0">
                  <a:pos x="46" y="62"/>
                </a:cxn>
                <a:cxn ang="0">
                  <a:pos x="54" y="63"/>
                </a:cxn>
                <a:cxn ang="0">
                  <a:pos x="62" y="62"/>
                </a:cxn>
                <a:cxn ang="0">
                  <a:pos x="63" y="54"/>
                </a:cxn>
                <a:cxn ang="0">
                  <a:pos x="61" y="48"/>
                </a:cxn>
                <a:cxn ang="0">
                  <a:pos x="68" y="42"/>
                </a:cxn>
                <a:cxn ang="0">
                  <a:pos x="37" y="54"/>
                </a:cxn>
                <a:cxn ang="0">
                  <a:pos x="18" y="36"/>
                </a:cxn>
                <a:cxn ang="0">
                  <a:pos x="37" y="18"/>
                </a:cxn>
                <a:cxn ang="0">
                  <a:pos x="55" y="36"/>
                </a:cxn>
                <a:cxn ang="0">
                  <a:pos x="37" y="54"/>
                </a:cxn>
              </a:cxnLst>
              <a:rect l="0" t="0" r="r" b="b"/>
              <a:pathLst>
                <a:path w="73" h="72">
                  <a:moveTo>
                    <a:pt x="68" y="42"/>
                  </a:moveTo>
                  <a:cubicBezTo>
                    <a:pt x="71" y="42"/>
                    <a:pt x="73" y="40"/>
                    <a:pt x="73" y="36"/>
                  </a:cubicBezTo>
                  <a:cubicBezTo>
                    <a:pt x="73" y="33"/>
                    <a:pt x="71" y="30"/>
                    <a:pt x="68" y="30"/>
                  </a:cubicBezTo>
                  <a:cubicBezTo>
                    <a:pt x="65" y="30"/>
                    <a:pt x="63" y="29"/>
                    <a:pt x="62" y="27"/>
                  </a:cubicBezTo>
                  <a:cubicBezTo>
                    <a:pt x="62" y="26"/>
                    <a:pt x="61" y="20"/>
                    <a:pt x="63" y="18"/>
                  </a:cubicBezTo>
                  <a:cubicBezTo>
                    <a:pt x="65" y="16"/>
                    <a:pt x="65" y="13"/>
                    <a:pt x="62" y="10"/>
                  </a:cubicBezTo>
                  <a:cubicBezTo>
                    <a:pt x="60" y="8"/>
                    <a:pt x="56" y="7"/>
                    <a:pt x="54" y="9"/>
                  </a:cubicBezTo>
                  <a:cubicBezTo>
                    <a:pt x="52" y="11"/>
                    <a:pt x="50" y="12"/>
                    <a:pt x="48" y="12"/>
                  </a:cubicBezTo>
                  <a:cubicBezTo>
                    <a:pt x="47" y="11"/>
                    <a:pt x="43" y="7"/>
                    <a:pt x="43" y="5"/>
                  </a:cubicBezTo>
                  <a:cubicBezTo>
                    <a:pt x="43" y="2"/>
                    <a:pt x="40" y="0"/>
                    <a:pt x="37" y="0"/>
                  </a:cubicBezTo>
                  <a:cubicBezTo>
                    <a:pt x="33" y="0"/>
                    <a:pt x="30" y="2"/>
                    <a:pt x="30" y="5"/>
                  </a:cubicBezTo>
                  <a:cubicBezTo>
                    <a:pt x="30" y="7"/>
                    <a:pt x="29" y="10"/>
                    <a:pt x="27" y="11"/>
                  </a:cubicBezTo>
                  <a:cubicBezTo>
                    <a:pt x="26" y="11"/>
                    <a:pt x="21" y="11"/>
                    <a:pt x="19" y="9"/>
                  </a:cubicBezTo>
                  <a:cubicBezTo>
                    <a:pt x="17" y="7"/>
                    <a:pt x="13" y="8"/>
                    <a:pt x="11" y="10"/>
                  </a:cubicBezTo>
                  <a:cubicBezTo>
                    <a:pt x="8" y="13"/>
                    <a:pt x="8" y="16"/>
                    <a:pt x="10" y="18"/>
                  </a:cubicBezTo>
                  <a:cubicBezTo>
                    <a:pt x="12" y="20"/>
                    <a:pt x="13" y="23"/>
                    <a:pt x="12" y="24"/>
                  </a:cubicBezTo>
                  <a:cubicBezTo>
                    <a:pt x="11" y="26"/>
                    <a:pt x="8" y="30"/>
                    <a:pt x="5" y="30"/>
                  </a:cubicBezTo>
                  <a:cubicBezTo>
                    <a:pt x="2" y="30"/>
                    <a:pt x="0" y="33"/>
                    <a:pt x="0" y="36"/>
                  </a:cubicBezTo>
                  <a:cubicBezTo>
                    <a:pt x="0" y="40"/>
                    <a:pt x="2" y="42"/>
                    <a:pt x="5" y="42"/>
                  </a:cubicBezTo>
                  <a:cubicBezTo>
                    <a:pt x="8" y="42"/>
                    <a:pt x="10" y="44"/>
                    <a:pt x="11" y="45"/>
                  </a:cubicBezTo>
                  <a:cubicBezTo>
                    <a:pt x="11" y="47"/>
                    <a:pt x="12" y="52"/>
                    <a:pt x="10" y="54"/>
                  </a:cubicBezTo>
                  <a:cubicBezTo>
                    <a:pt x="8" y="56"/>
                    <a:pt x="8" y="59"/>
                    <a:pt x="11" y="62"/>
                  </a:cubicBezTo>
                  <a:cubicBezTo>
                    <a:pt x="13" y="64"/>
                    <a:pt x="17" y="65"/>
                    <a:pt x="19" y="63"/>
                  </a:cubicBezTo>
                  <a:cubicBezTo>
                    <a:pt x="21" y="61"/>
                    <a:pt x="23" y="60"/>
                    <a:pt x="25" y="61"/>
                  </a:cubicBezTo>
                  <a:cubicBezTo>
                    <a:pt x="26" y="61"/>
                    <a:pt x="30" y="65"/>
                    <a:pt x="30" y="68"/>
                  </a:cubicBezTo>
                  <a:cubicBezTo>
                    <a:pt x="30" y="70"/>
                    <a:pt x="33" y="72"/>
                    <a:pt x="37" y="72"/>
                  </a:cubicBezTo>
                  <a:cubicBezTo>
                    <a:pt x="40" y="72"/>
                    <a:pt x="43" y="70"/>
                    <a:pt x="43" y="68"/>
                  </a:cubicBezTo>
                  <a:cubicBezTo>
                    <a:pt x="43" y="65"/>
                    <a:pt x="44" y="62"/>
                    <a:pt x="46" y="62"/>
                  </a:cubicBezTo>
                  <a:cubicBezTo>
                    <a:pt x="47" y="61"/>
                    <a:pt x="52" y="61"/>
                    <a:pt x="54" y="63"/>
                  </a:cubicBezTo>
                  <a:cubicBezTo>
                    <a:pt x="56" y="65"/>
                    <a:pt x="60" y="64"/>
                    <a:pt x="62" y="62"/>
                  </a:cubicBezTo>
                  <a:cubicBezTo>
                    <a:pt x="65" y="59"/>
                    <a:pt x="65" y="56"/>
                    <a:pt x="63" y="54"/>
                  </a:cubicBezTo>
                  <a:cubicBezTo>
                    <a:pt x="61" y="52"/>
                    <a:pt x="60" y="49"/>
                    <a:pt x="61" y="48"/>
                  </a:cubicBezTo>
                  <a:cubicBezTo>
                    <a:pt x="62" y="46"/>
                    <a:pt x="65" y="42"/>
                    <a:pt x="68" y="42"/>
                  </a:cubicBezTo>
                  <a:close/>
                  <a:moveTo>
                    <a:pt x="37" y="54"/>
                  </a:moveTo>
                  <a:cubicBezTo>
                    <a:pt x="26" y="54"/>
                    <a:pt x="18" y="46"/>
                    <a:pt x="18" y="36"/>
                  </a:cubicBezTo>
                  <a:cubicBezTo>
                    <a:pt x="18" y="26"/>
                    <a:pt x="26" y="18"/>
                    <a:pt x="37" y="18"/>
                  </a:cubicBezTo>
                  <a:cubicBezTo>
                    <a:pt x="47" y="18"/>
                    <a:pt x="55" y="26"/>
                    <a:pt x="55" y="36"/>
                  </a:cubicBezTo>
                  <a:cubicBezTo>
                    <a:pt x="55" y="46"/>
                    <a:pt x="47" y="54"/>
                    <a:pt x="37" y="54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93" name="Freeform: Shape 23"/>
          <p:cNvSpPr/>
          <p:nvPr/>
        </p:nvSpPr>
        <p:spPr bwMode="auto">
          <a:xfrm>
            <a:off x="6392095" y="3362965"/>
            <a:ext cx="241496" cy="241496"/>
          </a:xfrm>
          <a:custGeom>
            <a:avLst/>
            <a:gdLst/>
            <a:ahLst/>
            <a:cxnLst>
              <a:cxn ang="0">
                <a:pos x="23" y="46"/>
              </a:cxn>
              <a:cxn ang="0">
                <a:pos x="69" y="46"/>
              </a:cxn>
              <a:cxn ang="0">
                <a:pos x="48" y="0"/>
              </a:cxn>
              <a:cxn ang="0">
                <a:pos x="38" y="6"/>
              </a:cxn>
              <a:cxn ang="0">
                <a:pos x="34" y="13"/>
              </a:cxn>
              <a:cxn ang="0">
                <a:pos x="23" y="12"/>
              </a:cxn>
              <a:cxn ang="0">
                <a:pos x="19" y="10"/>
              </a:cxn>
              <a:cxn ang="0">
                <a:pos x="12" y="15"/>
              </a:cxn>
              <a:cxn ang="0">
                <a:pos x="12" y="23"/>
              </a:cxn>
              <a:cxn ang="0">
                <a:pos x="6" y="38"/>
              </a:cxn>
              <a:cxn ang="0">
                <a:pos x="0" y="44"/>
              </a:cxn>
              <a:cxn ang="0">
                <a:pos x="6" y="54"/>
              </a:cxn>
              <a:cxn ang="0">
                <a:pos x="13" y="58"/>
              </a:cxn>
              <a:cxn ang="0">
                <a:pos x="12" y="69"/>
              </a:cxn>
              <a:cxn ang="0">
                <a:pos x="15" y="80"/>
              </a:cxn>
              <a:cxn ang="0">
                <a:pos x="23" y="80"/>
              </a:cxn>
              <a:cxn ang="0">
                <a:pos x="30" y="77"/>
              </a:cxn>
              <a:cxn ang="0">
                <a:pos x="38" y="86"/>
              </a:cxn>
              <a:cxn ang="0">
                <a:pos x="44" y="92"/>
              </a:cxn>
              <a:cxn ang="0">
                <a:pos x="54" y="86"/>
              </a:cxn>
              <a:cxn ang="0">
                <a:pos x="58" y="79"/>
              </a:cxn>
              <a:cxn ang="0">
                <a:pos x="68" y="80"/>
              </a:cxn>
              <a:cxn ang="0">
                <a:pos x="73" y="82"/>
              </a:cxn>
              <a:cxn ang="0">
                <a:pos x="80" y="77"/>
              </a:cxn>
              <a:cxn ang="0">
                <a:pos x="80" y="69"/>
              </a:cxn>
              <a:cxn ang="0">
                <a:pos x="86" y="54"/>
              </a:cxn>
              <a:cxn ang="0">
                <a:pos x="92" y="48"/>
              </a:cxn>
              <a:cxn ang="0">
                <a:pos x="86" y="38"/>
              </a:cxn>
              <a:cxn ang="0">
                <a:pos x="79" y="34"/>
              </a:cxn>
              <a:cxn ang="0">
                <a:pos x="80" y="23"/>
              </a:cxn>
              <a:cxn ang="0">
                <a:pos x="77" y="12"/>
              </a:cxn>
              <a:cxn ang="0">
                <a:pos x="69" y="12"/>
              </a:cxn>
              <a:cxn ang="0">
                <a:pos x="62" y="15"/>
              </a:cxn>
              <a:cxn ang="0">
                <a:pos x="54" y="6"/>
              </a:cxn>
              <a:cxn ang="0">
                <a:pos x="48" y="0"/>
              </a:cxn>
            </a:cxnLst>
            <a:rect l="0" t="0" r="r" b="b"/>
            <a:pathLst>
              <a:path w="92" h="92">
                <a:moveTo>
                  <a:pt x="46" y="69"/>
                </a:moveTo>
                <a:cubicBezTo>
                  <a:pt x="33" y="69"/>
                  <a:pt x="23" y="59"/>
                  <a:pt x="23" y="46"/>
                </a:cubicBezTo>
                <a:cubicBezTo>
                  <a:pt x="23" y="33"/>
                  <a:pt x="33" y="23"/>
                  <a:pt x="46" y="23"/>
                </a:cubicBezTo>
                <a:cubicBezTo>
                  <a:pt x="59" y="23"/>
                  <a:pt x="69" y="33"/>
                  <a:pt x="69" y="46"/>
                </a:cubicBezTo>
                <a:cubicBezTo>
                  <a:pt x="69" y="59"/>
                  <a:pt x="59" y="69"/>
                  <a:pt x="46" y="69"/>
                </a:cubicBezTo>
                <a:moveTo>
                  <a:pt x="48" y="0"/>
                </a:moveTo>
                <a:cubicBezTo>
                  <a:pt x="44" y="0"/>
                  <a:pt x="44" y="0"/>
                  <a:pt x="44" y="0"/>
                </a:cubicBezTo>
                <a:cubicBezTo>
                  <a:pt x="41" y="0"/>
                  <a:pt x="38" y="2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9"/>
                  <a:pt x="36" y="13"/>
                  <a:pt x="34" y="13"/>
                </a:cubicBezTo>
                <a:cubicBezTo>
                  <a:pt x="34" y="14"/>
                  <a:pt x="32" y="14"/>
                  <a:pt x="30" y="14"/>
                </a:cubicBezTo>
                <a:cubicBezTo>
                  <a:pt x="28" y="14"/>
                  <a:pt x="25" y="13"/>
                  <a:pt x="23" y="12"/>
                </a:cubicBezTo>
                <a:cubicBezTo>
                  <a:pt x="23" y="12"/>
                  <a:pt x="23" y="12"/>
                  <a:pt x="23" y="12"/>
                </a:cubicBezTo>
                <a:cubicBezTo>
                  <a:pt x="22" y="11"/>
                  <a:pt x="20" y="10"/>
                  <a:pt x="19" y="10"/>
                </a:cubicBezTo>
                <a:cubicBezTo>
                  <a:pt x="17" y="10"/>
                  <a:pt x="16" y="11"/>
                  <a:pt x="15" y="12"/>
                </a:cubicBezTo>
                <a:cubicBezTo>
                  <a:pt x="12" y="15"/>
                  <a:pt x="12" y="15"/>
                  <a:pt x="12" y="15"/>
                </a:cubicBezTo>
                <a:cubicBezTo>
                  <a:pt x="9" y="17"/>
                  <a:pt x="9" y="21"/>
                  <a:pt x="12" y="23"/>
                </a:cubicBezTo>
                <a:cubicBezTo>
                  <a:pt x="12" y="23"/>
                  <a:pt x="12" y="23"/>
                  <a:pt x="12" y="23"/>
                </a:cubicBezTo>
                <a:cubicBezTo>
                  <a:pt x="14" y="26"/>
                  <a:pt x="16" y="29"/>
                  <a:pt x="15" y="31"/>
                </a:cubicBezTo>
                <a:cubicBezTo>
                  <a:pt x="14" y="33"/>
                  <a:pt x="9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2" y="38"/>
                  <a:pt x="0" y="41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51"/>
                  <a:pt x="2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9" y="54"/>
                  <a:pt x="13" y="56"/>
                  <a:pt x="13" y="58"/>
                </a:cubicBezTo>
                <a:cubicBezTo>
                  <a:pt x="14" y="60"/>
                  <a:pt x="14" y="66"/>
                  <a:pt x="12" y="69"/>
                </a:cubicBezTo>
                <a:cubicBezTo>
                  <a:pt x="12" y="69"/>
                  <a:pt x="12" y="69"/>
                  <a:pt x="12" y="69"/>
                </a:cubicBezTo>
                <a:cubicBezTo>
                  <a:pt x="9" y="71"/>
                  <a:pt x="9" y="75"/>
                  <a:pt x="12" y="77"/>
                </a:cubicBezTo>
                <a:cubicBezTo>
                  <a:pt x="15" y="80"/>
                  <a:pt x="15" y="80"/>
                  <a:pt x="15" y="80"/>
                </a:cubicBezTo>
                <a:cubicBezTo>
                  <a:pt x="16" y="81"/>
                  <a:pt x="17" y="82"/>
                  <a:pt x="19" y="82"/>
                </a:cubicBezTo>
                <a:cubicBezTo>
                  <a:pt x="20" y="82"/>
                  <a:pt x="22" y="81"/>
                  <a:pt x="23" y="80"/>
                </a:cubicBezTo>
                <a:cubicBezTo>
                  <a:pt x="23" y="80"/>
                  <a:pt x="23" y="80"/>
                  <a:pt x="23" y="80"/>
                </a:cubicBezTo>
                <a:cubicBezTo>
                  <a:pt x="25" y="78"/>
                  <a:pt x="28" y="77"/>
                  <a:pt x="30" y="77"/>
                </a:cubicBezTo>
                <a:cubicBezTo>
                  <a:pt x="30" y="77"/>
                  <a:pt x="31" y="77"/>
                  <a:pt x="31" y="77"/>
                </a:cubicBezTo>
                <a:cubicBezTo>
                  <a:pt x="33" y="78"/>
                  <a:pt x="38" y="83"/>
                  <a:pt x="38" y="86"/>
                </a:cubicBezTo>
                <a:cubicBezTo>
                  <a:pt x="38" y="86"/>
                  <a:pt x="38" y="86"/>
                  <a:pt x="38" y="86"/>
                </a:cubicBezTo>
                <a:cubicBezTo>
                  <a:pt x="38" y="90"/>
                  <a:pt x="41" y="92"/>
                  <a:pt x="44" y="92"/>
                </a:cubicBezTo>
                <a:cubicBezTo>
                  <a:pt x="48" y="92"/>
                  <a:pt x="48" y="92"/>
                  <a:pt x="48" y="92"/>
                </a:cubicBezTo>
                <a:cubicBezTo>
                  <a:pt x="51" y="92"/>
                  <a:pt x="54" y="90"/>
                  <a:pt x="54" y="86"/>
                </a:cubicBezTo>
                <a:cubicBezTo>
                  <a:pt x="54" y="86"/>
                  <a:pt x="54" y="86"/>
                  <a:pt x="54" y="86"/>
                </a:cubicBezTo>
                <a:cubicBezTo>
                  <a:pt x="54" y="83"/>
                  <a:pt x="56" y="79"/>
                  <a:pt x="58" y="79"/>
                </a:cubicBezTo>
                <a:cubicBezTo>
                  <a:pt x="58" y="78"/>
                  <a:pt x="60" y="78"/>
                  <a:pt x="62" y="78"/>
                </a:cubicBezTo>
                <a:cubicBezTo>
                  <a:pt x="64" y="78"/>
                  <a:pt x="67" y="79"/>
                  <a:pt x="68" y="80"/>
                </a:cubicBezTo>
                <a:cubicBezTo>
                  <a:pt x="69" y="80"/>
                  <a:pt x="69" y="80"/>
                  <a:pt x="69" y="80"/>
                </a:cubicBezTo>
                <a:cubicBezTo>
                  <a:pt x="70" y="81"/>
                  <a:pt x="71" y="82"/>
                  <a:pt x="73" y="82"/>
                </a:cubicBezTo>
                <a:cubicBezTo>
                  <a:pt x="75" y="82"/>
                  <a:pt x="76" y="81"/>
                  <a:pt x="77" y="80"/>
                </a:cubicBezTo>
                <a:cubicBezTo>
                  <a:pt x="80" y="77"/>
                  <a:pt x="80" y="77"/>
                  <a:pt x="80" y="77"/>
                </a:cubicBezTo>
                <a:cubicBezTo>
                  <a:pt x="82" y="75"/>
                  <a:pt x="82" y="71"/>
                  <a:pt x="80" y="69"/>
                </a:cubicBezTo>
                <a:cubicBezTo>
                  <a:pt x="80" y="69"/>
                  <a:pt x="80" y="69"/>
                  <a:pt x="80" y="69"/>
                </a:cubicBezTo>
                <a:cubicBezTo>
                  <a:pt x="78" y="66"/>
                  <a:pt x="76" y="63"/>
                  <a:pt x="77" y="61"/>
                </a:cubicBezTo>
                <a:cubicBezTo>
                  <a:pt x="78" y="59"/>
                  <a:pt x="82" y="54"/>
                  <a:pt x="86" y="54"/>
                </a:cubicBezTo>
                <a:cubicBezTo>
                  <a:pt x="86" y="54"/>
                  <a:pt x="86" y="54"/>
                  <a:pt x="86" y="54"/>
                </a:cubicBezTo>
                <a:cubicBezTo>
                  <a:pt x="90" y="54"/>
                  <a:pt x="92" y="51"/>
                  <a:pt x="92" y="48"/>
                </a:cubicBezTo>
                <a:cubicBezTo>
                  <a:pt x="92" y="44"/>
                  <a:pt x="92" y="44"/>
                  <a:pt x="92" y="44"/>
                </a:cubicBezTo>
                <a:cubicBezTo>
                  <a:pt x="92" y="41"/>
                  <a:pt x="90" y="38"/>
                  <a:pt x="86" y="38"/>
                </a:cubicBezTo>
                <a:cubicBezTo>
                  <a:pt x="86" y="38"/>
                  <a:pt x="86" y="38"/>
                  <a:pt x="86" y="38"/>
                </a:cubicBezTo>
                <a:cubicBezTo>
                  <a:pt x="82" y="38"/>
                  <a:pt x="79" y="36"/>
                  <a:pt x="79" y="34"/>
                </a:cubicBezTo>
                <a:cubicBezTo>
                  <a:pt x="78" y="32"/>
                  <a:pt x="78" y="26"/>
                  <a:pt x="80" y="23"/>
                </a:cubicBezTo>
                <a:cubicBezTo>
                  <a:pt x="80" y="23"/>
                  <a:pt x="80" y="23"/>
                  <a:pt x="80" y="23"/>
                </a:cubicBezTo>
                <a:cubicBezTo>
                  <a:pt x="82" y="21"/>
                  <a:pt x="82" y="17"/>
                  <a:pt x="80" y="15"/>
                </a:cubicBezTo>
                <a:cubicBezTo>
                  <a:pt x="77" y="12"/>
                  <a:pt x="77" y="12"/>
                  <a:pt x="77" y="12"/>
                </a:cubicBezTo>
                <a:cubicBezTo>
                  <a:pt x="76" y="11"/>
                  <a:pt x="75" y="10"/>
                  <a:pt x="73" y="10"/>
                </a:cubicBezTo>
                <a:cubicBezTo>
                  <a:pt x="71" y="10"/>
                  <a:pt x="70" y="11"/>
                  <a:pt x="69" y="12"/>
                </a:cubicBezTo>
                <a:cubicBezTo>
                  <a:pt x="68" y="12"/>
                  <a:pt x="68" y="12"/>
                  <a:pt x="68" y="12"/>
                </a:cubicBezTo>
                <a:cubicBezTo>
                  <a:pt x="67" y="14"/>
                  <a:pt x="64" y="15"/>
                  <a:pt x="62" y="15"/>
                </a:cubicBezTo>
                <a:cubicBezTo>
                  <a:pt x="62" y="15"/>
                  <a:pt x="61" y="15"/>
                  <a:pt x="61" y="15"/>
                </a:cubicBezTo>
                <a:cubicBezTo>
                  <a:pt x="59" y="14"/>
                  <a:pt x="54" y="9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2"/>
                  <a:pt x="51" y="0"/>
                  <a:pt x="48" y="0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Freeform: Shape 24"/>
          <p:cNvSpPr/>
          <p:nvPr/>
        </p:nvSpPr>
        <p:spPr bwMode="auto">
          <a:xfrm>
            <a:off x="6611939" y="3263036"/>
            <a:ext cx="199859" cy="199859"/>
          </a:xfrm>
          <a:custGeom>
            <a:avLst/>
            <a:gdLst/>
            <a:ahLst/>
            <a:cxnLst>
              <a:cxn ang="0">
                <a:pos x="38" y="57"/>
              </a:cxn>
              <a:cxn ang="0">
                <a:pos x="19" y="38"/>
              </a:cxn>
              <a:cxn ang="0">
                <a:pos x="38" y="19"/>
              </a:cxn>
              <a:cxn ang="0">
                <a:pos x="57" y="38"/>
              </a:cxn>
              <a:cxn ang="0">
                <a:pos x="38" y="57"/>
              </a:cxn>
              <a:cxn ang="0">
                <a:pos x="38" y="0"/>
              </a:cxn>
              <a:cxn ang="0">
                <a:pos x="37" y="0"/>
              </a:cxn>
              <a:cxn ang="0">
                <a:pos x="31" y="5"/>
              </a:cxn>
              <a:cxn ang="0">
                <a:pos x="28" y="11"/>
              </a:cxn>
              <a:cxn ang="0">
                <a:pos x="25" y="11"/>
              </a:cxn>
              <a:cxn ang="0">
                <a:pos x="19" y="10"/>
              </a:cxn>
              <a:cxn ang="0">
                <a:pos x="16" y="8"/>
              </a:cxn>
              <a:cxn ang="0">
                <a:pos x="11" y="11"/>
              </a:cxn>
              <a:cxn ang="0">
                <a:pos x="11" y="11"/>
              </a:cxn>
              <a:cxn ang="0">
                <a:pos x="10" y="19"/>
              </a:cxn>
              <a:cxn ang="0">
                <a:pos x="12" y="25"/>
              </a:cxn>
              <a:cxn ang="0">
                <a:pos x="5" y="31"/>
              </a:cxn>
              <a:cxn ang="0">
                <a:pos x="0" y="37"/>
              </a:cxn>
              <a:cxn ang="0">
                <a:pos x="0" y="38"/>
              </a:cxn>
              <a:cxn ang="0">
                <a:pos x="5" y="44"/>
              </a:cxn>
              <a:cxn ang="0">
                <a:pos x="11" y="47"/>
              </a:cxn>
              <a:cxn ang="0">
                <a:pos x="10" y="56"/>
              </a:cxn>
              <a:cxn ang="0">
                <a:pos x="11" y="64"/>
              </a:cxn>
              <a:cxn ang="0">
                <a:pos x="11" y="65"/>
              </a:cxn>
              <a:cxn ang="0">
                <a:pos x="16" y="67"/>
              </a:cxn>
              <a:cxn ang="0">
                <a:pos x="19" y="66"/>
              </a:cxn>
              <a:cxn ang="0">
                <a:pos x="24" y="63"/>
              </a:cxn>
              <a:cxn ang="0">
                <a:pos x="26" y="63"/>
              </a:cxn>
              <a:cxn ang="0">
                <a:pos x="31" y="70"/>
              </a:cxn>
              <a:cxn ang="0">
                <a:pos x="37" y="76"/>
              </a:cxn>
              <a:cxn ang="0">
                <a:pos x="38" y="76"/>
              </a:cxn>
              <a:cxn ang="0">
                <a:pos x="44" y="70"/>
              </a:cxn>
              <a:cxn ang="0">
                <a:pos x="47" y="64"/>
              </a:cxn>
              <a:cxn ang="0">
                <a:pos x="51" y="64"/>
              </a:cxn>
              <a:cxn ang="0">
                <a:pos x="56" y="66"/>
              </a:cxn>
              <a:cxn ang="0">
                <a:pos x="60" y="67"/>
              </a:cxn>
              <a:cxn ang="0">
                <a:pos x="64" y="65"/>
              </a:cxn>
              <a:cxn ang="0">
                <a:pos x="65" y="64"/>
              </a:cxn>
              <a:cxn ang="0">
                <a:pos x="66" y="56"/>
              </a:cxn>
              <a:cxn ang="0">
                <a:pos x="63" y="50"/>
              </a:cxn>
              <a:cxn ang="0">
                <a:pos x="71" y="44"/>
              </a:cxn>
              <a:cxn ang="0">
                <a:pos x="76" y="38"/>
              </a:cxn>
              <a:cxn ang="0">
                <a:pos x="76" y="37"/>
              </a:cxn>
              <a:cxn ang="0">
                <a:pos x="71" y="31"/>
              </a:cxn>
              <a:cxn ang="0">
                <a:pos x="64" y="28"/>
              </a:cxn>
              <a:cxn ang="0">
                <a:pos x="66" y="19"/>
              </a:cxn>
              <a:cxn ang="0">
                <a:pos x="65" y="11"/>
              </a:cxn>
              <a:cxn ang="0">
                <a:pos x="64" y="11"/>
              </a:cxn>
              <a:cxn ang="0">
                <a:pos x="60" y="8"/>
              </a:cxn>
              <a:cxn ang="0">
                <a:pos x="56" y="10"/>
              </a:cxn>
              <a:cxn ang="0">
                <a:pos x="51" y="12"/>
              </a:cxn>
              <a:cxn ang="0">
                <a:pos x="50" y="12"/>
              </a:cxn>
              <a:cxn ang="0">
                <a:pos x="44" y="5"/>
              </a:cxn>
              <a:cxn ang="0">
                <a:pos x="38" y="0"/>
              </a:cxn>
            </a:cxnLst>
            <a:rect l="0" t="0" r="r" b="b"/>
            <a:pathLst>
              <a:path w="76" h="76">
                <a:moveTo>
                  <a:pt x="38" y="57"/>
                </a:moveTo>
                <a:cubicBezTo>
                  <a:pt x="27" y="57"/>
                  <a:pt x="19" y="48"/>
                  <a:pt x="19" y="38"/>
                </a:cubicBezTo>
                <a:cubicBezTo>
                  <a:pt x="19" y="27"/>
                  <a:pt x="27" y="19"/>
                  <a:pt x="38" y="19"/>
                </a:cubicBezTo>
                <a:cubicBezTo>
                  <a:pt x="48" y="19"/>
                  <a:pt x="57" y="27"/>
                  <a:pt x="57" y="38"/>
                </a:cubicBezTo>
                <a:cubicBezTo>
                  <a:pt x="57" y="48"/>
                  <a:pt x="48" y="57"/>
                  <a:pt x="38" y="57"/>
                </a:cubicBezTo>
                <a:moveTo>
                  <a:pt x="38" y="0"/>
                </a:moveTo>
                <a:cubicBezTo>
                  <a:pt x="37" y="0"/>
                  <a:pt x="37" y="0"/>
                  <a:pt x="37" y="0"/>
                </a:cubicBezTo>
                <a:cubicBezTo>
                  <a:pt x="34" y="0"/>
                  <a:pt x="31" y="2"/>
                  <a:pt x="31" y="5"/>
                </a:cubicBezTo>
                <a:cubicBezTo>
                  <a:pt x="31" y="8"/>
                  <a:pt x="30" y="10"/>
                  <a:pt x="28" y="11"/>
                </a:cubicBezTo>
                <a:cubicBezTo>
                  <a:pt x="28" y="11"/>
                  <a:pt x="26" y="11"/>
                  <a:pt x="25" y="11"/>
                </a:cubicBezTo>
                <a:cubicBezTo>
                  <a:pt x="23" y="11"/>
                  <a:pt x="20" y="11"/>
                  <a:pt x="19" y="10"/>
                </a:cubicBezTo>
                <a:cubicBezTo>
                  <a:pt x="18" y="9"/>
                  <a:pt x="17" y="8"/>
                  <a:pt x="16" y="8"/>
                </a:cubicBezTo>
                <a:cubicBezTo>
                  <a:pt x="14" y="8"/>
                  <a:pt x="13" y="9"/>
                  <a:pt x="11" y="11"/>
                </a:cubicBezTo>
                <a:cubicBezTo>
                  <a:pt x="11" y="11"/>
                  <a:pt x="11" y="11"/>
                  <a:pt x="11" y="11"/>
                </a:cubicBezTo>
                <a:cubicBezTo>
                  <a:pt x="8" y="14"/>
                  <a:pt x="8" y="17"/>
                  <a:pt x="10" y="19"/>
                </a:cubicBezTo>
                <a:cubicBezTo>
                  <a:pt x="12" y="21"/>
                  <a:pt x="13" y="24"/>
                  <a:pt x="12" y="25"/>
                </a:cubicBezTo>
                <a:cubicBezTo>
                  <a:pt x="11" y="27"/>
                  <a:pt x="8" y="31"/>
                  <a:pt x="5" y="31"/>
                </a:cubicBezTo>
                <a:cubicBezTo>
                  <a:pt x="2" y="31"/>
                  <a:pt x="0" y="34"/>
                  <a:pt x="0" y="37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42"/>
                  <a:pt x="2" y="44"/>
                  <a:pt x="5" y="44"/>
                </a:cubicBezTo>
                <a:cubicBezTo>
                  <a:pt x="8" y="44"/>
                  <a:pt x="11" y="46"/>
                  <a:pt x="11" y="47"/>
                </a:cubicBezTo>
                <a:cubicBezTo>
                  <a:pt x="12" y="49"/>
                  <a:pt x="12" y="54"/>
                  <a:pt x="10" y="56"/>
                </a:cubicBezTo>
                <a:cubicBezTo>
                  <a:pt x="8" y="58"/>
                  <a:pt x="8" y="62"/>
                  <a:pt x="11" y="64"/>
                </a:cubicBezTo>
                <a:cubicBezTo>
                  <a:pt x="11" y="65"/>
                  <a:pt x="11" y="65"/>
                  <a:pt x="11" y="65"/>
                </a:cubicBezTo>
                <a:cubicBezTo>
                  <a:pt x="13" y="66"/>
                  <a:pt x="14" y="67"/>
                  <a:pt x="16" y="67"/>
                </a:cubicBezTo>
                <a:cubicBezTo>
                  <a:pt x="17" y="67"/>
                  <a:pt x="18" y="66"/>
                  <a:pt x="19" y="66"/>
                </a:cubicBezTo>
                <a:cubicBezTo>
                  <a:pt x="21" y="64"/>
                  <a:pt x="23" y="63"/>
                  <a:pt x="24" y="63"/>
                </a:cubicBezTo>
                <a:cubicBezTo>
                  <a:pt x="25" y="63"/>
                  <a:pt x="25" y="63"/>
                  <a:pt x="26" y="63"/>
                </a:cubicBezTo>
                <a:cubicBezTo>
                  <a:pt x="27" y="64"/>
                  <a:pt x="31" y="68"/>
                  <a:pt x="31" y="70"/>
                </a:cubicBezTo>
                <a:cubicBezTo>
                  <a:pt x="31" y="73"/>
                  <a:pt x="34" y="76"/>
                  <a:pt x="37" y="76"/>
                </a:cubicBezTo>
                <a:cubicBezTo>
                  <a:pt x="38" y="76"/>
                  <a:pt x="38" y="76"/>
                  <a:pt x="38" y="76"/>
                </a:cubicBezTo>
                <a:cubicBezTo>
                  <a:pt x="42" y="76"/>
                  <a:pt x="44" y="73"/>
                  <a:pt x="44" y="70"/>
                </a:cubicBezTo>
                <a:cubicBezTo>
                  <a:pt x="44" y="68"/>
                  <a:pt x="46" y="65"/>
                  <a:pt x="47" y="64"/>
                </a:cubicBezTo>
                <a:cubicBezTo>
                  <a:pt x="48" y="64"/>
                  <a:pt x="49" y="64"/>
                  <a:pt x="51" y="64"/>
                </a:cubicBezTo>
                <a:cubicBezTo>
                  <a:pt x="53" y="64"/>
                  <a:pt x="55" y="64"/>
                  <a:pt x="56" y="66"/>
                </a:cubicBezTo>
                <a:cubicBezTo>
                  <a:pt x="57" y="66"/>
                  <a:pt x="58" y="67"/>
                  <a:pt x="60" y="67"/>
                </a:cubicBezTo>
                <a:cubicBezTo>
                  <a:pt x="61" y="67"/>
                  <a:pt x="63" y="66"/>
                  <a:pt x="64" y="65"/>
                </a:cubicBezTo>
                <a:cubicBezTo>
                  <a:pt x="65" y="64"/>
                  <a:pt x="65" y="64"/>
                  <a:pt x="65" y="64"/>
                </a:cubicBezTo>
                <a:cubicBezTo>
                  <a:pt x="67" y="62"/>
                  <a:pt x="68" y="58"/>
                  <a:pt x="66" y="56"/>
                </a:cubicBezTo>
                <a:cubicBezTo>
                  <a:pt x="64" y="54"/>
                  <a:pt x="63" y="51"/>
                  <a:pt x="63" y="50"/>
                </a:cubicBezTo>
                <a:cubicBezTo>
                  <a:pt x="64" y="48"/>
                  <a:pt x="68" y="44"/>
                  <a:pt x="71" y="44"/>
                </a:cubicBezTo>
                <a:cubicBezTo>
                  <a:pt x="73" y="44"/>
                  <a:pt x="76" y="42"/>
                  <a:pt x="76" y="38"/>
                </a:cubicBezTo>
                <a:cubicBezTo>
                  <a:pt x="76" y="37"/>
                  <a:pt x="76" y="37"/>
                  <a:pt x="76" y="37"/>
                </a:cubicBezTo>
                <a:cubicBezTo>
                  <a:pt x="76" y="34"/>
                  <a:pt x="73" y="31"/>
                  <a:pt x="71" y="31"/>
                </a:cubicBezTo>
                <a:cubicBezTo>
                  <a:pt x="68" y="31"/>
                  <a:pt x="65" y="30"/>
                  <a:pt x="64" y="28"/>
                </a:cubicBezTo>
                <a:cubicBezTo>
                  <a:pt x="64" y="27"/>
                  <a:pt x="64" y="21"/>
                  <a:pt x="66" y="19"/>
                </a:cubicBezTo>
                <a:cubicBezTo>
                  <a:pt x="68" y="17"/>
                  <a:pt x="67" y="14"/>
                  <a:pt x="65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3" y="9"/>
                  <a:pt x="61" y="8"/>
                  <a:pt x="60" y="8"/>
                </a:cubicBezTo>
                <a:cubicBezTo>
                  <a:pt x="58" y="8"/>
                  <a:pt x="57" y="9"/>
                  <a:pt x="56" y="10"/>
                </a:cubicBezTo>
                <a:cubicBezTo>
                  <a:pt x="55" y="11"/>
                  <a:pt x="53" y="12"/>
                  <a:pt x="51" y="12"/>
                </a:cubicBezTo>
                <a:cubicBezTo>
                  <a:pt x="51" y="12"/>
                  <a:pt x="50" y="12"/>
                  <a:pt x="50" y="12"/>
                </a:cubicBezTo>
                <a:cubicBezTo>
                  <a:pt x="49" y="11"/>
                  <a:pt x="44" y="8"/>
                  <a:pt x="44" y="5"/>
                </a:cubicBezTo>
                <a:cubicBezTo>
                  <a:pt x="44" y="2"/>
                  <a:pt x="42" y="0"/>
                  <a:pt x="38" y="0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5" name="Freeform: Shape 25"/>
          <p:cNvSpPr/>
          <p:nvPr/>
        </p:nvSpPr>
        <p:spPr bwMode="auto">
          <a:xfrm>
            <a:off x="6633591" y="3484546"/>
            <a:ext cx="154890" cy="154890"/>
          </a:xfrm>
          <a:custGeom>
            <a:avLst/>
            <a:gdLst/>
            <a:ahLst/>
            <a:cxnLst>
              <a:cxn ang="0">
                <a:pos x="30" y="44"/>
              </a:cxn>
              <a:cxn ang="0">
                <a:pos x="15" y="29"/>
              </a:cxn>
              <a:cxn ang="0">
                <a:pos x="30" y="15"/>
              </a:cxn>
              <a:cxn ang="0">
                <a:pos x="45" y="29"/>
              </a:cxn>
              <a:cxn ang="0">
                <a:pos x="30" y="44"/>
              </a:cxn>
              <a:cxn ang="0">
                <a:pos x="30" y="0"/>
              </a:cxn>
              <a:cxn ang="0">
                <a:pos x="25" y="4"/>
              </a:cxn>
              <a:cxn ang="0">
                <a:pos x="22" y="9"/>
              </a:cxn>
              <a:cxn ang="0">
                <a:pos x="20" y="9"/>
              </a:cxn>
              <a:cxn ang="0">
                <a:pos x="15" y="8"/>
              </a:cxn>
              <a:cxn ang="0">
                <a:pos x="13" y="7"/>
              </a:cxn>
              <a:cxn ang="0">
                <a:pos x="9" y="9"/>
              </a:cxn>
              <a:cxn ang="0">
                <a:pos x="8" y="15"/>
              </a:cxn>
              <a:cxn ang="0">
                <a:pos x="10" y="20"/>
              </a:cxn>
              <a:cxn ang="0">
                <a:pos x="4" y="24"/>
              </a:cxn>
              <a:cxn ang="0">
                <a:pos x="0" y="29"/>
              </a:cxn>
              <a:cxn ang="0">
                <a:pos x="4" y="35"/>
              </a:cxn>
              <a:cxn ang="0">
                <a:pos x="9" y="37"/>
              </a:cxn>
              <a:cxn ang="0">
                <a:pos x="8" y="44"/>
              </a:cxn>
              <a:cxn ang="0">
                <a:pos x="9" y="50"/>
              </a:cxn>
              <a:cxn ang="0">
                <a:pos x="13" y="52"/>
              </a:cxn>
              <a:cxn ang="0">
                <a:pos x="15" y="51"/>
              </a:cxn>
              <a:cxn ang="0">
                <a:pos x="19" y="49"/>
              </a:cxn>
              <a:cxn ang="0">
                <a:pos x="20" y="49"/>
              </a:cxn>
              <a:cxn ang="0">
                <a:pos x="25" y="55"/>
              </a:cxn>
              <a:cxn ang="0">
                <a:pos x="30" y="59"/>
              </a:cxn>
              <a:cxn ang="0">
                <a:pos x="35" y="55"/>
              </a:cxn>
              <a:cxn ang="0">
                <a:pos x="37" y="50"/>
              </a:cxn>
              <a:cxn ang="0">
                <a:pos x="40" y="50"/>
              </a:cxn>
              <a:cxn ang="0">
                <a:pos x="44" y="51"/>
              </a:cxn>
              <a:cxn ang="0">
                <a:pos x="47" y="52"/>
              </a:cxn>
              <a:cxn ang="0">
                <a:pos x="51" y="50"/>
              </a:cxn>
              <a:cxn ang="0">
                <a:pos x="51" y="44"/>
              </a:cxn>
              <a:cxn ang="0">
                <a:pos x="50" y="39"/>
              </a:cxn>
              <a:cxn ang="0">
                <a:pos x="55" y="35"/>
              </a:cxn>
              <a:cxn ang="0">
                <a:pos x="59" y="29"/>
              </a:cxn>
              <a:cxn ang="0">
                <a:pos x="55" y="24"/>
              </a:cxn>
              <a:cxn ang="0">
                <a:pos x="51" y="22"/>
              </a:cxn>
              <a:cxn ang="0">
                <a:pos x="51" y="15"/>
              </a:cxn>
              <a:cxn ang="0">
                <a:pos x="51" y="9"/>
              </a:cxn>
              <a:cxn ang="0">
                <a:pos x="47" y="7"/>
              </a:cxn>
              <a:cxn ang="0">
                <a:pos x="44" y="8"/>
              </a:cxn>
              <a:cxn ang="0">
                <a:pos x="40" y="10"/>
              </a:cxn>
              <a:cxn ang="0">
                <a:pos x="39" y="10"/>
              </a:cxn>
              <a:cxn ang="0">
                <a:pos x="35" y="4"/>
              </a:cxn>
              <a:cxn ang="0">
                <a:pos x="30" y="0"/>
              </a:cxn>
            </a:cxnLst>
            <a:rect l="0" t="0" r="r" b="b"/>
            <a:pathLst>
              <a:path w="59" h="59">
                <a:moveTo>
                  <a:pt x="30" y="44"/>
                </a:moveTo>
                <a:cubicBezTo>
                  <a:pt x="22" y="44"/>
                  <a:pt x="15" y="38"/>
                  <a:pt x="15" y="29"/>
                </a:cubicBezTo>
                <a:cubicBezTo>
                  <a:pt x="15" y="21"/>
                  <a:pt x="22" y="15"/>
                  <a:pt x="30" y="15"/>
                </a:cubicBezTo>
                <a:cubicBezTo>
                  <a:pt x="38" y="15"/>
                  <a:pt x="45" y="21"/>
                  <a:pt x="45" y="29"/>
                </a:cubicBezTo>
                <a:cubicBezTo>
                  <a:pt x="45" y="38"/>
                  <a:pt x="38" y="44"/>
                  <a:pt x="30" y="44"/>
                </a:cubicBezTo>
                <a:moveTo>
                  <a:pt x="30" y="0"/>
                </a:moveTo>
                <a:cubicBezTo>
                  <a:pt x="27" y="0"/>
                  <a:pt x="25" y="2"/>
                  <a:pt x="25" y="4"/>
                </a:cubicBezTo>
                <a:cubicBezTo>
                  <a:pt x="25" y="6"/>
                  <a:pt x="24" y="8"/>
                  <a:pt x="22" y="9"/>
                </a:cubicBezTo>
                <a:cubicBezTo>
                  <a:pt x="22" y="9"/>
                  <a:pt x="21" y="9"/>
                  <a:pt x="20" y="9"/>
                </a:cubicBezTo>
                <a:cubicBezTo>
                  <a:pt x="18" y="9"/>
                  <a:pt x="16" y="9"/>
                  <a:pt x="15" y="8"/>
                </a:cubicBezTo>
                <a:cubicBezTo>
                  <a:pt x="15" y="7"/>
                  <a:pt x="14" y="7"/>
                  <a:pt x="13" y="7"/>
                </a:cubicBezTo>
                <a:cubicBezTo>
                  <a:pt x="12" y="7"/>
                  <a:pt x="10" y="7"/>
                  <a:pt x="9" y="9"/>
                </a:cubicBezTo>
                <a:cubicBezTo>
                  <a:pt x="7" y="11"/>
                  <a:pt x="7" y="14"/>
                  <a:pt x="8" y="15"/>
                </a:cubicBezTo>
                <a:cubicBezTo>
                  <a:pt x="10" y="17"/>
                  <a:pt x="10" y="19"/>
                  <a:pt x="10" y="20"/>
                </a:cubicBezTo>
                <a:cubicBezTo>
                  <a:pt x="9" y="21"/>
                  <a:pt x="6" y="24"/>
                  <a:pt x="4" y="24"/>
                </a:cubicBezTo>
                <a:cubicBezTo>
                  <a:pt x="2" y="24"/>
                  <a:pt x="0" y="27"/>
                  <a:pt x="0" y="29"/>
                </a:cubicBezTo>
                <a:cubicBezTo>
                  <a:pt x="0" y="32"/>
                  <a:pt x="2" y="35"/>
                  <a:pt x="4" y="35"/>
                </a:cubicBezTo>
                <a:cubicBezTo>
                  <a:pt x="6" y="35"/>
                  <a:pt x="9" y="36"/>
                  <a:pt x="9" y="37"/>
                </a:cubicBezTo>
                <a:cubicBezTo>
                  <a:pt x="9" y="38"/>
                  <a:pt x="10" y="42"/>
                  <a:pt x="8" y="44"/>
                </a:cubicBezTo>
                <a:cubicBezTo>
                  <a:pt x="7" y="45"/>
                  <a:pt x="7" y="48"/>
                  <a:pt x="9" y="50"/>
                </a:cubicBezTo>
                <a:cubicBezTo>
                  <a:pt x="10" y="52"/>
                  <a:pt x="12" y="52"/>
                  <a:pt x="13" y="52"/>
                </a:cubicBezTo>
                <a:cubicBezTo>
                  <a:pt x="14" y="52"/>
                  <a:pt x="15" y="52"/>
                  <a:pt x="15" y="51"/>
                </a:cubicBezTo>
                <a:cubicBezTo>
                  <a:pt x="17" y="50"/>
                  <a:pt x="18" y="49"/>
                  <a:pt x="19" y="49"/>
                </a:cubicBezTo>
                <a:cubicBezTo>
                  <a:pt x="20" y="49"/>
                  <a:pt x="20" y="49"/>
                  <a:pt x="20" y="49"/>
                </a:cubicBezTo>
                <a:cubicBezTo>
                  <a:pt x="21" y="50"/>
                  <a:pt x="25" y="53"/>
                  <a:pt x="25" y="55"/>
                </a:cubicBezTo>
                <a:cubicBezTo>
                  <a:pt x="25" y="57"/>
                  <a:pt x="27" y="59"/>
                  <a:pt x="30" y="59"/>
                </a:cubicBezTo>
                <a:cubicBezTo>
                  <a:pt x="33" y="59"/>
                  <a:pt x="35" y="57"/>
                  <a:pt x="35" y="55"/>
                </a:cubicBezTo>
                <a:cubicBezTo>
                  <a:pt x="35" y="53"/>
                  <a:pt x="36" y="51"/>
                  <a:pt x="37" y="50"/>
                </a:cubicBezTo>
                <a:cubicBezTo>
                  <a:pt x="38" y="50"/>
                  <a:pt x="39" y="50"/>
                  <a:pt x="40" y="50"/>
                </a:cubicBezTo>
                <a:cubicBezTo>
                  <a:pt x="41" y="50"/>
                  <a:pt x="43" y="50"/>
                  <a:pt x="44" y="51"/>
                </a:cubicBezTo>
                <a:cubicBezTo>
                  <a:pt x="45" y="52"/>
                  <a:pt x="46" y="52"/>
                  <a:pt x="47" y="52"/>
                </a:cubicBezTo>
                <a:cubicBezTo>
                  <a:pt x="48" y="52"/>
                  <a:pt x="49" y="52"/>
                  <a:pt x="51" y="50"/>
                </a:cubicBezTo>
                <a:cubicBezTo>
                  <a:pt x="53" y="48"/>
                  <a:pt x="53" y="45"/>
                  <a:pt x="51" y="44"/>
                </a:cubicBezTo>
                <a:cubicBezTo>
                  <a:pt x="50" y="42"/>
                  <a:pt x="49" y="40"/>
                  <a:pt x="50" y="39"/>
                </a:cubicBezTo>
                <a:cubicBezTo>
                  <a:pt x="50" y="38"/>
                  <a:pt x="53" y="35"/>
                  <a:pt x="55" y="35"/>
                </a:cubicBezTo>
                <a:cubicBezTo>
                  <a:pt x="57" y="35"/>
                  <a:pt x="59" y="32"/>
                  <a:pt x="59" y="29"/>
                </a:cubicBezTo>
                <a:cubicBezTo>
                  <a:pt x="59" y="27"/>
                  <a:pt x="57" y="24"/>
                  <a:pt x="55" y="24"/>
                </a:cubicBezTo>
                <a:cubicBezTo>
                  <a:pt x="53" y="24"/>
                  <a:pt x="51" y="23"/>
                  <a:pt x="51" y="22"/>
                </a:cubicBezTo>
                <a:cubicBezTo>
                  <a:pt x="50" y="21"/>
                  <a:pt x="50" y="17"/>
                  <a:pt x="51" y="15"/>
                </a:cubicBezTo>
                <a:cubicBezTo>
                  <a:pt x="53" y="14"/>
                  <a:pt x="53" y="11"/>
                  <a:pt x="51" y="9"/>
                </a:cubicBezTo>
                <a:cubicBezTo>
                  <a:pt x="49" y="7"/>
                  <a:pt x="48" y="7"/>
                  <a:pt x="47" y="7"/>
                </a:cubicBezTo>
                <a:cubicBezTo>
                  <a:pt x="46" y="7"/>
                  <a:pt x="45" y="7"/>
                  <a:pt x="44" y="8"/>
                </a:cubicBezTo>
                <a:cubicBezTo>
                  <a:pt x="43" y="9"/>
                  <a:pt x="41" y="10"/>
                  <a:pt x="40" y="10"/>
                </a:cubicBezTo>
                <a:cubicBezTo>
                  <a:pt x="40" y="10"/>
                  <a:pt x="40" y="10"/>
                  <a:pt x="39" y="10"/>
                </a:cubicBezTo>
                <a:cubicBezTo>
                  <a:pt x="38" y="9"/>
                  <a:pt x="35" y="6"/>
                  <a:pt x="35" y="4"/>
                </a:cubicBezTo>
                <a:cubicBezTo>
                  <a:pt x="35" y="2"/>
                  <a:pt x="33" y="0"/>
                  <a:pt x="30" y="0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6" name="Freeform: Shape 26"/>
          <p:cNvSpPr/>
          <p:nvPr/>
        </p:nvSpPr>
        <p:spPr bwMode="auto">
          <a:xfrm>
            <a:off x="5857473" y="2790037"/>
            <a:ext cx="303119" cy="239830"/>
          </a:xfrm>
          <a:custGeom>
            <a:avLst/>
            <a:gdLst/>
            <a:ahLst/>
            <a:cxnLst>
              <a:cxn ang="0">
                <a:pos x="58" y="0"/>
              </a:cxn>
              <a:cxn ang="0">
                <a:pos x="0" y="44"/>
              </a:cxn>
              <a:cxn ang="0">
                <a:pos x="20" y="78"/>
              </a:cxn>
              <a:cxn ang="0">
                <a:pos x="6" y="91"/>
              </a:cxn>
              <a:cxn ang="0">
                <a:pos x="32" y="84"/>
              </a:cxn>
              <a:cxn ang="0">
                <a:pos x="58" y="88"/>
              </a:cxn>
              <a:cxn ang="0">
                <a:pos x="115" y="44"/>
              </a:cxn>
              <a:cxn ang="0">
                <a:pos x="58" y="0"/>
              </a:cxn>
            </a:cxnLst>
            <a:rect l="0" t="0" r="r" b="b"/>
            <a:pathLst>
              <a:path w="115" h="91">
                <a:moveTo>
                  <a:pt x="58" y="0"/>
                </a:moveTo>
                <a:cubicBezTo>
                  <a:pt x="26" y="0"/>
                  <a:pt x="0" y="20"/>
                  <a:pt x="0" y="44"/>
                </a:cubicBezTo>
                <a:cubicBezTo>
                  <a:pt x="0" y="58"/>
                  <a:pt x="8" y="70"/>
                  <a:pt x="20" y="78"/>
                </a:cubicBezTo>
                <a:cubicBezTo>
                  <a:pt x="14" y="87"/>
                  <a:pt x="6" y="91"/>
                  <a:pt x="6" y="91"/>
                </a:cubicBezTo>
                <a:cubicBezTo>
                  <a:pt x="17" y="89"/>
                  <a:pt x="25" y="87"/>
                  <a:pt x="32" y="84"/>
                </a:cubicBezTo>
                <a:cubicBezTo>
                  <a:pt x="39" y="87"/>
                  <a:pt x="48" y="88"/>
                  <a:pt x="58" y="88"/>
                </a:cubicBezTo>
                <a:cubicBezTo>
                  <a:pt x="89" y="88"/>
                  <a:pt x="115" y="69"/>
                  <a:pt x="115" y="44"/>
                </a:cubicBezTo>
                <a:cubicBezTo>
                  <a:pt x="115" y="20"/>
                  <a:pt x="89" y="0"/>
                  <a:pt x="58" y="0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7" name="Freeform: Shape 27"/>
          <p:cNvSpPr/>
          <p:nvPr/>
        </p:nvSpPr>
        <p:spPr bwMode="auto">
          <a:xfrm>
            <a:off x="6092307" y="2916614"/>
            <a:ext cx="191531" cy="156556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33" y="0"/>
              </a:cxn>
              <a:cxn ang="0">
                <a:pos x="0" y="41"/>
              </a:cxn>
              <a:cxn ang="0">
                <a:pos x="35" y="58"/>
              </a:cxn>
              <a:cxn ang="0">
                <a:pos x="52" y="55"/>
              </a:cxn>
              <a:cxn ang="0">
                <a:pos x="69" y="60"/>
              </a:cxn>
              <a:cxn ang="0">
                <a:pos x="59" y="51"/>
              </a:cxn>
              <a:cxn ang="0">
                <a:pos x="73" y="29"/>
              </a:cxn>
              <a:cxn ang="0">
                <a:pos x="35" y="0"/>
              </a:cxn>
            </a:cxnLst>
            <a:rect l="0" t="0" r="r" b="b"/>
            <a:pathLst>
              <a:path w="73" h="60">
                <a:moveTo>
                  <a:pt x="35" y="0"/>
                </a:moveTo>
                <a:cubicBezTo>
                  <a:pt x="34" y="0"/>
                  <a:pt x="34" y="0"/>
                  <a:pt x="33" y="0"/>
                </a:cubicBezTo>
                <a:cubicBezTo>
                  <a:pt x="31" y="18"/>
                  <a:pt x="19" y="33"/>
                  <a:pt x="0" y="41"/>
                </a:cubicBezTo>
                <a:cubicBezTo>
                  <a:pt x="6" y="51"/>
                  <a:pt x="19" y="58"/>
                  <a:pt x="35" y="58"/>
                </a:cubicBezTo>
                <a:cubicBezTo>
                  <a:pt x="41" y="58"/>
                  <a:pt x="47" y="57"/>
                  <a:pt x="52" y="55"/>
                </a:cubicBezTo>
                <a:cubicBezTo>
                  <a:pt x="56" y="57"/>
                  <a:pt x="62" y="59"/>
                  <a:pt x="69" y="60"/>
                </a:cubicBezTo>
                <a:cubicBezTo>
                  <a:pt x="69" y="60"/>
                  <a:pt x="64" y="58"/>
                  <a:pt x="59" y="51"/>
                </a:cubicBezTo>
                <a:cubicBezTo>
                  <a:pt x="68" y="46"/>
                  <a:pt x="73" y="38"/>
                  <a:pt x="73" y="29"/>
                </a:cubicBezTo>
                <a:cubicBezTo>
                  <a:pt x="73" y="13"/>
                  <a:pt x="56" y="0"/>
                  <a:pt x="35" y="0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8" name="Freeform: Shape 28"/>
          <p:cNvSpPr/>
          <p:nvPr/>
        </p:nvSpPr>
        <p:spPr bwMode="auto">
          <a:xfrm>
            <a:off x="5374481" y="3313000"/>
            <a:ext cx="328101" cy="328101"/>
          </a:xfrm>
          <a:custGeom>
            <a:avLst/>
            <a:gdLst/>
            <a:ahLst/>
            <a:cxnLst>
              <a:cxn ang="0">
                <a:pos x="49" y="35"/>
              </a:cxn>
              <a:cxn ang="0">
                <a:pos x="55" y="24"/>
              </a:cxn>
              <a:cxn ang="0">
                <a:pos x="61" y="24"/>
              </a:cxn>
              <a:cxn ang="0">
                <a:pos x="61" y="32"/>
              </a:cxn>
              <a:cxn ang="0">
                <a:pos x="52" y="38"/>
              </a:cxn>
              <a:cxn ang="0">
                <a:pos x="63" y="0"/>
              </a:cxn>
              <a:cxn ang="0">
                <a:pos x="25" y="19"/>
              </a:cxn>
              <a:cxn ang="0">
                <a:pos x="35" y="19"/>
              </a:cxn>
              <a:cxn ang="0">
                <a:pos x="46" y="27"/>
              </a:cxn>
              <a:cxn ang="0">
                <a:pos x="43" y="41"/>
              </a:cxn>
              <a:cxn ang="0">
                <a:pos x="35" y="57"/>
              </a:cxn>
              <a:cxn ang="0">
                <a:pos x="53" y="68"/>
              </a:cxn>
              <a:cxn ang="0">
                <a:pos x="59" y="75"/>
              </a:cxn>
              <a:cxn ang="0">
                <a:pos x="50" y="86"/>
              </a:cxn>
              <a:cxn ang="0">
                <a:pos x="44" y="96"/>
              </a:cxn>
              <a:cxn ang="0">
                <a:pos x="45" y="106"/>
              </a:cxn>
              <a:cxn ang="0">
                <a:pos x="41" y="108"/>
              </a:cxn>
              <a:cxn ang="0">
                <a:pos x="36" y="100"/>
              </a:cxn>
              <a:cxn ang="0">
                <a:pos x="33" y="85"/>
              </a:cxn>
              <a:cxn ang="0">
                <a:pos x="25" y="71"/>
              </a:cxn>
              <a:cxn ang="0">
                <a:pos x="19" y="60"/>
              </a:cxn>
              <a:cxn ang="0">
                <a:pos x="19" y="60"/>
              </a:cxn>
              <a:cxn ang="0">
                <a:pos x="13" y="60"/>
              </a:cxn>
              <a:cxn ang="0">
                <a:pos x="10" y="43"/>
              </a:cxn>
              <a:cxn ang="0">
                <a:pos x="11" y="33"/>
              </a:cxn>
              <a:cxn ang="0">
                <a:pos x="7" y="34"/>
              </a:cxn>
              <a:cxn ang="0">
                <a:pos x="63" y="125"/>
              </a:cxn>
              <a:cxn ang="0">
                <a:pos x="120" y="66"/>
              </a:cxn>
              <a:cxn ang="0">
                <a:pos x="117" y="63"/>
              </a:cxn>
              <a:cxn ang="0">
                <a:pos x="114" y="61"/>
              </a:cxn>
              <a:cxn ang="0">
                <a:pos x="106" y="72"/>
              </a:cxn>
              <a:cxn ang="0">
                <a:pos x="102" y="69"/>
              </a:cxn>
              <a:cxn ang="0">
                <a:pos x="102" y="56"/>
              </a:cxn>
              <a:cxn ang="0">
                <a:pos x="94" y="50"/>
              </a:cxn>
              <a:cxn ang="0">
                <a:pos x="94" y="54"/>
              </a:cxn>
              <a:cxn ang="0">
                <a:pos x="94" y="59"/>
              </a:cxn>
              <a:cxn ang="0">
                <a:pos x="88" y="57"/>
              </a:cxn>
              <a:cxn ang="0">
                <a:pos x="87" y="59"/>
              </a:cxn>
              <a:cxn ang="0">
                <a:pos x="92" y="72"/>
              </a:cxn>
              <a:cxn ang="0">
                <a:pos x="87" y="83"/>
              </a:cxn>
              <a:cxn ang="0">
                <a:pos x="83" y="92"/>
              </a:cxn>
              <a:cxn ang="0">
                <a:pos x="80" y="91"/>
              </a:cxn>
              <a:cxn ang="0">
                <a:pos x="73" y="82"/>
              </a:cxn>
              <a:cxn ang="0">
                <a:pos x="67" y="69"/>
              </a:cxn>
              <a:cxn ang="0">
                <a:pos x="57" y="61"/>
              </a:cxn>
              <a:cxn ang="0">
                <a:pos x="59" y="55"/>
              </a:cxn>
              <a:cxn ang="0">
                <a:pos x="76" y="53"/>
              </a:cxn>
              <a:cxn ang="0">
                <a:pos x="78" y="43"/>
              </a:cxn>
              <a:cxn ang="0">
                <a:pos x="68" y="47"/>
              </a:cxn>
              <a:cxn ang="0">
                <a:pos x="59" y="50"/>
              </a:cxn>
              <a:cxn ang="0">
                <a:pos x="60" y="37"/>
              </a:cxn>
              <a:cxn ang="0">
                <a:pos x="74" y="28"/>
              </a:cxn>
              <a:cxn ang="0">
                <a:pos x="85" y="21"/>
              </a:cxn>
              <a:cxn ang="0">
                <a:pos x="96" y="20"/>
              </a:cxn>
              <a:cxn ang="0">
                <a:pos x="109" y="21"/>
              </a:cxn>
            </a:cxnLst>
            <a:rect l="0" t="0" r="r" b="b"/>
            <a:pathLst>
              <a:path w="125" h="125">
                <a:moveTo>
                  <a:pt x="52" y="38"/>
                </a:moveTo>
                <a:cubicBezTo>
                  <a:pt x="51" y="38"/>
                  <a:pt x="50" y="37"/>
                  <a:pt x="49" y="35"/>
                </a:cubicBezTo>
                <a:cubicBezTo>
                  <a:pt x="49" y="33"/>
                  <a:pt x="49" y="32"/>
                  <a:pt x="49" y="30"/>
                </a:cubicBezTo>
                <a:cubicBezTo>
                  <a:pt x="50" y="28"/>
                  <a:pt x="53" y="24"/>
                  <a:pt x="55" y="24"/>
                </a:cubicBezTo>
                <a:cubicBezTo>
                  <a:pt x="56" y="24"/>
                  <a:pt x="57" y="24"/>
                  <a:pt x="58" y="24"/>
                </a:cubicBezTo>
                <a:cubicBezTo>
                  <a:pt x="59" y="24"/>
                  <a:pt x="60" y="24"/>
                  <a:pt x="61" y="24"/>
                </a:cubicBezTo>
                <a:cubicBezTo>
                  <a:pt x="63" y="24"/>
                  <a:pt x="66" y="26"/>
                  <a:pt x="66" y="28"/>
                </a:cubicBezTo>
                <a:cubicBezTo>
                  <a:pt x="66" y="29"/>
                  <a:pt x="64" y="31"/>
                  <a:pt x="61" y="32"/>
                </a:cubicBezTo>
                <a:cubicBezTo>
                  <a:pt x="61" y="33"/>
                  <a:pt x="60" y="33"/>
                  <a:pt x="60" y="33"/>
                </a:cubicBezTo>
                <a:cubicBezTo>
                  <a:pt x="57" y="34"/>
                  <a:pt x="53" y="37"/>
                  <a:pt x="52" y="38"/>
                </a:cubicBezTo>
                <a:cubicBezTo>
                  <a:pt x="52" y="38"/>
                  <a:pt x="52" y="38"/>
                  <a:pt x="52" y="38"/>
                </a:cubicBezTo>
                <a:moveTo>
                  <a:pt x="63" y="0"/>
                </a:moveTo>
                <a:cubicBezTo>
                  <a:pt x="45" y="0"/>
                  <a:pt x="28" y="8"/>
                  <a:pt x="17" y="20"/>
                </a:cubicBezTo>
                <a:cubicBezTo>
                  <a:pt x="20" y="19"/>
                  <a:pt x="22" y="19"/>
                  <a:pt x="25" y="19"/>
                </a:cubicBezTo>
                <a:cubicBezTo>
                  <a:pt x="25" y="19"/>
                  <a:pt x="26" y="19"/>
                  <a:pt x="26" y="19"/>
                </a:cubicBezTo>
                <a:cubicBezTo>
                  <a:pt x="29" y="19"/>
                  <a:pt x="33" y="19"/>
                  <a:pt x="35" y="19"/>
                </a:cubicBezTo>
                <a:cubicBezTo>
                  <a:pt x="37" y="20"/>
                  <a:pt x="38" y="20"/>
                  <a:pt x="40" y="20"/>
                </a:cubicBezTo>
                <a:cubicBezTo>
                  <a:pt x="43" y="21"/>
                  <a:pt x="45" y="24"/>
                  <a:pt x="46" y="27"/>
                </a:cubicBezTo>
                <a:cubicBezTo>
                  <a:pt x="46" y="29"/>
                  <a:pt x="46" y="31"/>
                  <a:pt x="46" y="32"/>
                </a:cubicBezTo>
                <a:cubicBezTo>
                  <a:pt x="47" y="35"/>
                  <a:pt x="45" y="39"/>
                  <a:pt x="43" y="41"/>
                </a:cubicBezTo>
                <a:cubicBezTo>
                  <a:pt x="40" y="44"/>
                  <a:pt x="37" y="47"/>
                  <a:pt x="35" y="50"/>
                </a:cubicBezTo>
                <a:cubicBezTo>
                  <a:pt x="32" y="52"/>
                  <a:pt x="33" y="55"/>
                  <a:pt x="35" y="57"/>
                </a:cubicBezTo>
                <a:cubicBezTo>
                  <a:pt x="38" y="59"/>
                  <a:pt x="41" y="60"/>
                  <a:pt x="43" y="62"/>
                </a:cubicBezTo>
                <a:cubicBezTo>
                  <a:pt x="46" y="64"/>
                  <a:pt x="50" y="66"/>
                  <a:pt x="53" y="68"/>
                </a:cubicBezTo>
                <a:cubicBezTo>
                  <a:pt x="53" y="68"/>
                  <a:pt x="54" y="68"/>
                  <a:pt x="54" y="68"/>
                </a:cubicBezTo>
                <a:cubicBezTo>
                  <a:pt x="57" y="69"/>
                  <a:pt x="59" y="72"/>
                  <a:pt x="59" y="75"/>
                </a:cubicBezTo>
                <a:cubicBezTo>
                  <a:pt x="59" y="78"/>
                  <a:pt x="58" y="80"/>
                  <a:pt x="56" y="81"/>
                </a:cubicBezTo>
                <a:cubicBezTo>
                  <a:pt x="54" y="81"/>
                  <a:pt x="52" y="83"/>
                  <a:pt x="50" y="86"/>
                </a:cubicBezTo>
                <a:cubicBezTo>
                  <a:pt x="50" y="86"/>
                  <a:pt x="50" y="87"/>
                  <a:pt x="50" y="87"/>
                </a:cubicBezTo>
                <a:cubicBezTo>
                  <a:pt x="48" y="90"/>
                  <a:pt x="45" y="94"/>
                  <a:pt x="44" y="96"/>
                </a:cubicBezTo>
                <a:cubicBezTo>
                  <a:pt x="42" y="97"/>
                  <a:pt x="42" y="100"/>
                  <a:pt x="43" y="101"/>
                </a:cubicBezTo>
                <a:cubicBezTo>
                  <a:pt x="45" y="103"/>
                  <a:pt x="45" y="105"/>
                  <a:pt x="45" y="106"/>
                </a:cubicBezTo>
                <a:cubicBezTo>
                  <a:pt x="45" y="107"/>
                  <a:pt x="44" y="108"/>
                  <a:pt x="43" y="108"/>
                </a:cubicBezTo>
                <a:cubicBezTo>
                  <a:pt x="42" y="108"/>
                  <a:pt x="41" y="108"/>
                  <a:pt x="41" y="108"/>
                </a:cubicBezTo>
                <a:cubicBezTo>
                  <a:pt x="40" y="107"/>
                  <a:pt x="40" y="107"/>
                  <a:pt x="40" y="107"/>
                </a:cubicBezTo>
                <a:cubicBezTo>
                  <a:pt x="37" y="106"/>
                  <a:pt x="35" y="103"/>
                  <a:pt x="36" y="100"/>
                </a:cubicBezTo>
                <a:cubicBezTo>
                  <a:pt x="36" y="97"/>
                  <a:pt x="36" y="95"/>
                  <a:pt x="36" y="92"/>
                </a:cubicBezTo>
                <a:cubicBezTo>
                  <a:pt x="36" y="89"/>
                  <a:pt x="35" y="86"/>
                  <a:pt x="33" y="85"/>
                </a:cubicBezTo>
                <a:cubicBezTo>
                  <a:pt x="32" y="84"/>
                  <a:pt x="29" y="81"/>
                  <a:pt x="28" y="80"/>
                </a:cubicBezTo>
                <a:cubicBezTo>
                  <a:pt x="26" y="78"/>
                  <a:pt x="25" y="74"/>
                  <a:pt x="25" y="71"/>
                </a:cubicBezTo>
                <a:cubicBezTo>
                  <a:pt x="25" y="68"/>
                  <a:pt x="23" y="64"/>
                  <a:pt x="22" y="62"/>
                </a:cubicBezTo>
                <a:cubicBezTo>
                  <a:pt x="20" y="61"/>
                  <a:pt x="19" y="60"/>
                  <a:pt x="19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9" y="60"/>
                  <a:pt x="19" y="60"/>
                  <a:pt x="19" y="60"/>
                </a:cubicBezTo>
                <a:cubicBezTo>
                  <a:pt x="18" y="60"/>
                  <a:pt x="17" y="60"/>
                  <a:pt x="13" y="60"/>
                </a:cubicBezTo>
                <a:cubicBezTo>
                  <a:pt x="13" y="60"/>
                  <a:pt x="13" y="60"/>
                  <a:pt x="13" y="60"/>
                </a:cubicBezTo>
                <a:cubicBezTo>
                  <a:pt x="7" y="60"/>
                  <a:pt x="8" y="54"/>
                  <a:pt x="8" y="54"/>
                </a:cubicBezTo>
                <a:cubicBezTo>
                  <a:pt x="8" y="51"/>
                  <a:pt x="9" y="46"/>
                  <a:pt x="10" y="43"/>
                </a:cubicBezTo>
                <a:cubicBezTo>
                  <a:pt x="11" y="41"/>
                  <a:pt x="11" y="39"/>
                  <a:pt x="12" y="37"/>
                </a:cubicBezTo>
                <a:cubicBezTo>
                  <a:pt x="13" y="34"/>
                  <a:pt x="12" y="33"/>
                  <a:pt x="11" y="33"/>
                </a:cubicBezTo>
                <a:cubicBezTo>
                  <a:pt x="10" y="33"/>
                  <a:pt x="9" y="33"/>
                  <a:pt x="9" y="33"/>
                </a:cubicBezTo>
                <a:cubicBezTo>
                  <a:pt x="8" y="34"/>
                  <a:pt x="7" y="34"/>
                  <a:pt x="7" y="34"/>
                </a:cubicBezTo>
                <a:cubicBezTo>
                  <a:pt x="2" y="43"/>
                  <a:pt x="0" y="52"/>
                  <a:pt x="0" y="63"/>
                </a:cubicBezTo>
                <a:cubicBezTo>
                  <a:pt x="0" y="97"/>
                  <a:pt x="28" y="125"/>
                  <a:pt x="63" y="125"/>
                </a:cubicBezTo>
                <a:cubicBezTo>
                  <a:pt x="97" y="125"/>
                  <a:pt x="125" y="98"/>
                  <a:pt x="125" y="64"/>
                </a:cubicBezTo>
                <a:cubicBezTo>
                  <a:pt x="124" y="65"/>
                  <a:pt x="121" y="66"/>
                  <a:pt x="120" y="66"/>
                </a:cubicBezTo>
                <a:cubicBezTo>
                  <a:pt x="120" y="66"/>
                  <a:pt x="120" y="66"/>
                  <a:pt x="120" y="66"/>
                </a:cubicBezTo>
                <a:cubicBezTo>
                  <a:pt x="118" y="66"/>
                  <a:pt x="117" y="65"/>
                  <a:pt x="117" y="63"/>
                </a:cubicBezTo>
                <a:cubicBezTo>
                  <a:pt x="117" y="62"/>
                  <a:pt x="116" y="61"/>
                  <a:pt x="114" y="61"/>
                </a:cubicBezTo>
                <a:cubicBezTo>
                  <a:pt x="114" y="61"/>
                  <a:pt x="114" y="61"/>
                  <a:pt x="114" y="61"/>
                </a:cubicBezTo>
                <a:cubicBezTo>
                  <a:pt x="113" y="61"/>
                  <a:pt x="112" y="63"/>
                  <a:pt x="111" y="66"/>
                </a:cubicBezTo>
                <a:cubicBezTo>
                  <a:pt x="111" y="70"/>
                  <a:pt x="111" y="72"/>
                  <a:pt x="106" y="72"/>
                </a:cubicBezTo>
                <a:cubicBezTo>
                  <a:pt x="106" y="72"/>
                  <a:pt x="106" y="72"/>
                  <a:pt x="106" y="72"/>
                </a:cubicBezTo>
                <a:cubicBezTo>
                  <a:pt x="103" y="72"/>
                  <a:pt x="102" y="71"/>
                  <a:pt x="102" y="69"/>
                </a:cubicBezTo>
                <a:cubicBezTo>
                  <a:pt x="102" y="67"/>
                  <a:pt x="103" y="66"/>
                  <a:pt x="103" y="66"/>
                </a:cubicBezTo>
                <a:cubicBezTo>
                  <a:pt x="105" y="63"/>
                  <a:pt x="104" y="59"/>
                  <a:pt x="102" y="56"/>
                </a:cubicBezTo>
                <a:cubicBezTo>
                  <a:pt x="101" y="55"/>
                  <a:pt x="99" y="54"/>
                  <a:pt x="98" y="53"/>
                </a:cubicBezTo>
                <a:cubicBezTo>
                  <a:pt x="97" y="51"/>
                  <a:pt x="95" y="50"/>
                  <a:pt x="94" y="50"/>
                </a:cubicBezTo>
                <a:cubicBezTo>
                  <a:pt x="93" y="50"/>
                  <a:pt x="93" y="50"/>
                  <a:pt x="93" y="50"/>
                </a:cubicBezTo>
                <a:cubicBezTo>
                  <a:pt x="92" y="51"/>
                  <a:pt x="92" y="53"/>
                  <a:pt x="94" y="54"/>
                </a:cubicBezTo>
                <a:cubicBezTo>
                  <a:pt x="95" y="56"/>
                  <a:pt x="96" y="58"/>
                  <a:pt x="95" y="59"/>
                </a:cubicBezTo>
                <a:cubicBezTo>
                  <a:pt x="95" y="59"/>
                  <a:pt x="94" y="59"/>
                  <a:pt x="94" y="59"/>
                </a:cubicBezTo>
                <a:cubicBezTo>
                  <a:pt x="92" y="59"/>
                  <a:pt x="91" y="59"/>
                  <a:pt x="89" y="58"/>
                </a:cubicBezTo>
                <a:cubicBezTo>
                  <a:pt x="89" y="58"/>
                  <a:pt x="88" y="58"/>
                  <a:pt x="88" y="57"/>
                </a:cubicBezTo>
                <a:cubicBezTo>
                  <a:pt x="87" y="57"/>
                  <a:pt x="86" y="57"/>
                  <a:pt x="86" y="57"/>
                </a:cubicBezTo>
                <a:cubicBezTo>
                  <a:pt x="85" y="57"/>
                  <a:pt x="85" y="57"/>
                  <a:pt x="87" y="59"/>
                </a:cubicBezTo>
                <a:cubicBezTo>
                  <a:pt x="88" y="60"/>
                  <a:pt x="89" y="61"/>
                  <a:pt x="90" y="62"/>
                </a:cubicBezTo>
                <a:cubicBezTo>
                  <a:pt x="92" y="65"/>
                  <a:pt x="93" y="69"/>
                  <a:pt x="92" y="72"/>
                </a:cubicBezTo>
                <a:cubicBezTo>
                  <a:pt x="92" y="72"/>
                  <a:pt x="91" y="72"/>
                  <a:pt x="91" y="73"/>
                </a:cubicBezTo>
                <a:cubicBezTo>
                  <a:pt x="90" y="76"/>
                  <a:pt x="88" y="80"/>
                  <a:pt x="87" y="83"/>
                </a:cubicBezTo>
                <a:cubicBezTo>
                  <a:pt x="87" y="84"/>
                  <a:pt x="87" y="84"/>
                  <a:pt x="87" y="84"/>
                </a:cubicBezTo>
                <a:cubicBezTo>
                  <a:pt x="86" y="87"/>
                  <a:pt x="85" y="90"/>
                  <a:pt x="83" y="92"/>
                </a:cubicBezTo>
                <a:cubicBezTo>
                  <a:pt x="82" y="92"/>
                  <a:pt x="82" y="93"/>
                  <a:pt x="81" y="93"/>
                </a:cubicBezTo>
                <a:cubicBezTo>
                  <a:pt x="81" y="93"/>
                  <a:pt x="80" y="92"/>
                  <a:pt x="80" y="91"/>
                </a:cubicBezTo>
                <a:cubicBezTo>
                  <a:pt x="80" y="90"/>
                  <a:pt x="78" y="88"/>
                  <a:pt x="77" y="88"/>
                </a:cubicBezTo>
                <a:cubicBezTo>
                  <a:pt x="75" y="88"/>
                  <a:pt x="74" y="85"/>
                  <a:pt x="73" y="82"/>
                </a:cubicBezTo>
                <a:cubicBezTo>
                  <a:pt x="73" y="81"/>
                  <a:pt x="73" y="79"/>
                  <a:pt x="73" y="77"/>
                </a:cubicBezTo>
                <a:cubicBezTo>
                  <a:pt x="72" y="74"/>
                  <a:pt x="70" y="70"/>
                  <a:pt x="67" y="69"/>
                </a:cubicBezTo>
                <a:cubicBezTo>
                  <a:pt x="66" y="69"/>
                  <a:pt x="66" y="68"/>
                  <a:pt x="65" y="68"/>
                </a:cubicBezTo>
                <a:cubicBezTo>
                  <a:pt x="62" y="67"/>
                  <a:pt x="58" y="63"/>
                  <a:pt x="57" y="61"/>
                </a:cubicBezTo>
                <a:cubicBezTo>
                  <a:pt x="57" y="60"/>
                  <a:pt x="56" y="60"/>
                  <a:pt x="56" y="60"/>
                </a:cubicBezTo>
                <a:cubicBezTo>
                  <a:pt x="55" y="57"/>
                  <a:pt x="56" y="55"/>
                  <a:pt x="59" y="55"/>
                </a:cubicBezTo>
                <a:cubicBezTo>
                  <a:pt x="61" y="55"/>
                  <a:pt x="63" y="55"/>
                  <a:pt x="65" y="55"/>
                </a:cubicBezTo>
                <a:cubicBezTo>
                  <a:pt x="68" y="55"/>
                  <a:pt x="73" y="54"/>
                  <a:pt x="76" y="53"/>
                </a:cubicBezTo>
                <a:cubicBezTo>
                  <a:pt x="80" y="53"/>
                  <a:pt x="82" y="50"/>
                  <a:pt x="82" y="47"/>
                </a:cubicBezTo>
                <a:cubicBezTo>
                  <a:pt x="82" y="44"/>
                  <a:pt x="81" y="43"/>
                  <a:pt x="78" y="43"/>
                </a:cubicBezTo>
                <a:cubicBezTo>
                  <a:pt x="78" y="43"/>
                  <a:pt x="77" y="43"/>
                  <a:pt x="77" y="43"/>
                </a:cubicBezTo>
                <a:cubicBezTo>
                  <a:pt x="74" y="43"/>
                  <a:pt x="70" y="45"/>
                  <a:pt x="68" y="47"/>
                </a:cubicBezTo>
                <a:cubicBezTo>
                  <a:pt x="67" y="48"/>
                  <a:pt x="63" y="50"/>
                  <a:pt x="60" y="50"/>
                </a:cubicBezTo>
                <a:cubicBezTo>
                  <a:pt x="60" y="50"/>
                  <a:pt x="60" y="50"/>
                  <a:pt x="59" y="50"/>
                </a:cubicBezTo>
                <a:cubicBezTo>
                  <a:pt x="56" y="50"/>
                  <a:pt x="54" y="48"/>
                  <a:pt x="55" y="45"/>
                </a:cubicBezTo>
                <a:cubicBezTo>
                  <a:pt x="55" y="42"/>
                  <a:pt x="57" y="39"/>
                  <a:pt x="60" y="37"/>
                </a:cubicBezTo>
                <a:cubicBezTo>
                  <a:pt x="62" y="35"/>
                  <a:pt x="66" y="33"/>
                  <a:pt x="68" y="33"/>
                </a:cubicBezTo>
                <a:cubicBezTo>
                  <a:pt x="71" y="33"/>
                  <a:pt x="73" y="31"/>
                  <a:pt x="74" y="28"/>
                </a:cubicBezTo>
                <a:cubicBezTo>
                  <a:pt x="75" y="25"/>
                  <a:pt x="78" y="22"/>
                  <a:pt x="81" y="22"/>
                </a:cubicBezTo>
                <a:cubicBezTo>
                  <a:pt x="82" y="21"/>
                  <a:pt x="84" y="21"/>
                  <a:pt x="85" y="21"/>
                </a:cubicBezTo>
                <a:cubicBezTo>
                  <a:pt x="88" y="21"/>
                  <a:pt x="92" y="20"/>
                  <a:pt x="95" y="20"/>
                </a:cubicBezTo>
                <a:cubicBezTo>
                  <a:pt x="95" y="20"/>
                  <a:pt x="96" y="20"/>
                  <a:pt x="96" y="20"/>
                </a:cubicBezTo>
                <a:cubicBezTo>
                  <a:pt x="98" y="20"/>
                  <a:pt x="99" y="20"/>
                  <a:pt x="101" y="20"/>
                </a:cubicBezTo>
                <a:cubicBezTo>
                  <a:pt x="103" y="20"/>
                  <a:pt x="107" y="21"/>
                  <a:pt x="109" y="21"/>
                </a:cubicBezTo>
                <a:cubicBezTo>
                  <a:pt x="98" y="8"/>
                  <a:pt x="81" y="0"/>
                  <a:pt x="63" y="0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9" name="Freeform: Shape 29"/>
          <p:cNvSpPr/>
          <p:nvPr/>
        </p:nvSpPr>
        <p:spPr bwMode="auto">
          <a:xfrm>
            <a:off x="5915765" y="3914242"/>
            <a:ext cx="336429" cy="239830"/>
          </a:xfrm>
          <a:custGeom>
            <a:avLst/>
            <a:gdLst/>
            <a:ahLst/>
            <a:cxnLst>
              <a:cxn ang="0">
                <a:pos x="7" y="81"/>
              </a:cxn>
              <a:cxn ang="0">
                <a:pos x="7" y="7"/>
              </a:cxn>
              <a:cxn ang="0">
                <a:pos x="121" y="7"/>
              </a:cxn>
              <a:cxn ang="0">
                <a:pos x="121" y="81"/>
              </a:cxn>
              <a:cxn ang="0">
                <a:pos x="7" y="81"/>
              </a:cxn>
              <a:cxn ang="0">
                <a:pos x="121" y="0"/>
              </a:cxn>
              <a:cxn ang="0">
                <a:pos x="7" y="0"/>
              </a:cxn>
              <a:cxn ang="0">
                <a:pos x="0" y="7"/>
              </a:cxn>
              <a:cxn ang="0">
                <a:pos x="0" y="83"/>
              </a:cxn>
              <a:cxn ang="0">
                <a:pos x="7" y="91"/>
              </a:cxn>
              <a:cxn ang="0">
                <a:pos x="121" y="91"/>
              </a:cxn>
              <a:cxn ang="0">
                <a:pos x="128" y="83"/>
              </a:cxn>
              <a:cxn ang="0">
                <a:pos x="128" y="7"/>
              </a:cxn>
              <a:cxn ang="0">
                <a:pos x="121" y="0"/>
              </a:cxn>
            </a:cxnLst>
            <a:rect l="0" t="0" r="r" b="b"/>
            <a:pathLst>
              <a:path w="128" h="91">
                <a:moveTo>
                  <a:pt x="7" y="81"/>
                </a:moveTo>
                <a:cubicBezTo>
                  <a:pt x="7" y="7"/>
                  <a:pt x="7" y="7"/>
                  <a:pt x="7" y="7"/>
                </a:cubicBezTo>
                <a:cubicBezTo>
                  <a:pt x="121" y="7"/>
                  <a:pt x="121" y="7"/>
                  <a:pt x="121" y="7"/>
                </a:cubicBezTo>
                <a:cubicBezTo>
                  <a:pt x="121" y="81"/>
                  <a:pt x="121" y="81"/>
                  <a:pt x="121" y="81"/>
                </a:cubicBezTo>
                <a:cubicBezTo>
                  <a:pt x="7" y="81"/>
                  <a:pt x="7" y="81"/>
                  <a:pt x="7" y="81"/>
                </a:cubicBezTo>
                <a:moveTo>
                  <a:pt x="121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3"/>
                  <a:pt x="0" y="83"/>
                  <a:pt x="0" y="83"/>
                </a:cubicBezTo>
                <a:cubicBezTo>
                  <a:pt x="0" y="88"/>
                  <a:pt x="3" y="91"/>
                  <a:pt x="7" y="91"/>
                </a:cubicBezTo>
                <a:cubicBezTo>
                  <a:pt x="121" y="91"/>
                  <a:pt x="121" y="91"/>
                  <a:pt x="121" y="91"/>
                </a:cubicBezTo>
                <a:cubicBezTo>
                  <a:pt x="125" y="91"/>
                  <a:pt x="128" y="88"/>
                  <a:pt x="128" y="83"/>
                </a:cubicBezTo>
                <a:cubicBezTo>
                  <a:pt x="128" y="7"/>
                  <a:pt x="128" y="7"/>
                  <a:pt x="128" y="7"/>
                </a:cubicBezTo>
                <a:cubicBezTo>
                  <a:pt x="128" y="3"/>
                  <a:pt x="125" y="0"/>
                  <a:pt x="121" y="0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0" name="Freeform: Shape 30"/>
          <p:cNvSpPr/>
          <p:nvPr/>
        </p:nvSpPr>
        <p:spPr bwMode="auto">
          <a:xfrm>
            <a:off x="5894114" y="4162400"/>
            <a:ext cx="374735" cy="24982"/>
          </a:xfrm>
          <a:custGeom>
            <a:avLst/>
            <a:gdLst/>
            <a:ahLst/>
            <a:cxnLst>
              <a:cxn ang="0">
                <a:pos x="142" y="0"/>
              </a:cxn>
              <a:cxn ang="0">
                <a:pos x="90" y="0"/>
              </a:cxn>
              <a:cxn ang="0">
                <a:pos x="83" y="4"/>
              </a:cxn>
              <a:cxn ang="0">
                <a:pos x="60" y="4"/>
              </a:cxn>
              <a:cxn ang="0">
                <a:pos x="53" y="0"/>
              </a:cxn>
              <a:cxn ang="0">
                <a:pos x="0" y="0"/>
              </a:cxn>
              <a:cxn ang="0">
                <a:pos x="15" y="10"/>
              </a:cxn>
              <a:cxn ang="0">
                <a:pos x="127" y="10"/>
              </a:cxn>
              <a:cxn ang="0">
                <a:pos x="142" y="0"/>
              </a:cxn>
            </a:cxnLst>
            <a:rect l="0" t="0" r="r" b="b"/>
            <a:pathLst>
              <a:path w="142" h="10">
                <a:moveTo>
                  <a:pt x="142" y="0"/>
                </a:moveTo>
                <a:cubicBezTo>
                  <a:pt x="90" y="0"/>
                  <a:pt x="90" y="0"/>
                  <a:pt x="90" y="0"/>
                </a:cubicBezTo>
                <a:cubicBezTo>
                  <a:pt x="90" y="0"/>
                  <a:pt x="90" y="4"/>
                  <a:pt x="83" y="4"/>
                </a:cubicBezTo>
                <a:cubicBezTo>
                  <a:pt x="75" y="4"/>
                  <a:pt x="68" y="4"/>
                  <a:pt x="60" y="4"/>
                </a:cubicBezTo>
                <a:cubicBezTo>
                  <a:pt x="53" y="4"/>
                  <a:pt x="53" y="0"/>
                  <a:pt x="5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10"/>
                  <a:pt x="15" y="10"/>
                </a:cubicBezTo>
                <a:cubicBezTo>
                  <a:pt x="30" y="10"/>
                  <a:pt x="113" y="10"/>
                  <a:pt x="127" y="10"/>
                </a:cubicBezTo>
                <a:cubicBezTo>
                  <a:pt x="142" y="10"/>
                  <a:pt x="142" y="0"/>
                  <a:pt x="142" y="0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01" name="Freeform: Shape 31"/>
          <p:cNvSpPr/>
          <p:nvPr/>
        </p:nvSpPr>
        <p:spPr bwMode="auto">
          <a:xfrm>
            <a:off x="5820832" y="1217815"/>
            <a:ext cx="458009" cy="363077"/>
          </a:xfrm>
          <a:custGeom>
            <a:avLst/>
            <a:gdLst/>
            <a:ahLst/>
            <a:cxnLst>
              <a:cxn ang="0">
                <a:pos x="87" y="0"/>
              </a:cxn>
              <a:cxn ang="0">
                <a:pos x="0" y="67"/>
              </a:cxn>
              <a:cxn ang="0">
                <a:pos x="31" y="118"/>
              </a:cxn>
              <a:cxn ang="0">
                <a:pos x="9" y="138"/>
              </a:cxn>
              <a:cxn ang="0">
                <a:pos x="48" y="127"/>
              </a:cxn>
              <a:cxn ang="0">
                <a:pos x="87" y="134"/>
              </a:cxn>
              <a:cxn ang="0">
                <a:pos x="174" y="67"/>
              </a:cxn>
              <a:cxn ang="0">
                <a:pos x="87" y="0"/>
              </a:cxn>
            </a:cxnLst>
            <a:rect l="0" t="0" r="r" b="b"/>
            <a:pathLst>
              <a:path w="174" h="138">
                <a:moveTo>
                  <a:pt x="87" y="0"/>
                </a:moveTo>
                <a:cubicBezTo>
                  <a:pt x="39" y="0"/>
                  <a:pt x="0" y="30"/>
                  <a:pt x="0" y="67"/>
                </a:cubicBezTo>
                <a:cubicBezTo>
                  <a:pt x="0" y="88"/>
                  <a:pt x="12" y="106"/>
                  <a:pt x="31" y="118"/>
                </a:cubicBezTo>
                <a:cubicBezTo>
                  <a:pt x="21" y="133"/>
                  <a:pt x="9" y="138"/>
                  <a:pt x="9" y="138"/>
                </a:cubicBezTo>
                <a:cubicBezTo>
                  <a:pt x="25" y="135"/>
                  <a:pt x="38" y="131"/>
                  <a:pt x="48" y="127"/>
                </a:cubicBezTo>
                <a:cubicBezTo>
                  <a:pt x="59" y="132"/>
                  <a:pt x="73" y="134"/>
                  <a:pt x="87" y="134"/>
                </a:cubicBezTo>
                <a:cubicBezTo>
                  <a:pt x="135" y="134"/>
                  <a:pt x="174" y="104"/>
                  <a:pt x="174" y="67"/>
                </a:cubicBezTo>
                <a:cubicBezTo>
                  <a:pt x="174" y="30"/>
                  <a:pt x="135" y="0"/>
                  <a:pt x="87" y="0"/>
                </a:cubicBezTo>
                <a:close/>
              </a:path>
            </a:pathLst>
          </a:custGeom>
          <a:solidFill>
            <a:srgbClr val="A5A8A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2" name="Freeform: Shape 32"/>
          <p:cNvSpPr/>
          <p:nvPr/>
        </p:nvSpPr>
        <p:spPr bwMode="auto">
          <a:xfrm>
            <a:off x="6175581" y="1411012"/>
            <a:ext cx="289795" cy="238165"/>
          </a:xfrm>
          <a:custGeom>
            <a:avLst/>
            <a:gdLst/>
            <a:ahLst/>
            <a:cxnLst>
              <a:cxn ang="0">
                <a:pos x="89" y="78"/>
              </a:cxn>
              <a:cxn ang="0">
                <a:pos x="110" y="44"/>
              </a:cxn>
              <a:cxn ang="0">
                <a:pos x="53" y="0"/>
              </a:cxn>
              <a:cxn ang="0">
                <a:pos x="50" y="0"/>
              </a:cxn>
              <a:cxn ang="0">
                <a:pos x="0" y="62"/>
              </a:cxn>
              <a:cxn ang="0">
                <a:pos x="53" y="88"/>
              </a:cxn>
              <a:cxn ang="0">
                <a:pos x="78" y="84"/>
              </a:cxn>
              <a:cxn ang="0">
                <a:pos x="104" y="91"/>
              </a:cxn>
              <a:cxn ang="0">
                <a:pos x="89" y="78"/>
              </a:cxn>
            </a:cxnLst>
            <a:rect l="0" t="0" r="r" b="b"/>
            <a:pathLst>
              <a:path w="110" h="91">
                <a:moveTo>
                  <a:pt x="89" y="78"/>
                </a:moveTo>
                <a:cubicBezTo>
                  <a:pt x="102" y="70"/>
                  <a:pt x="110" y="58"/>
                  <a:pt x="110" y="44"/>
                </a:cubicBezTo>
                <a:cubicBezTo>
                  <a:pt x="110" y="20"/>
                  <a:pt x="84" y="0"/>
                  <a:pt x="53" y="0"/>
                </a:cubicBezTo>
                <a:cubicBezTo>
                  <a:pt x="52" y="0"/>
                  <a:pt x="51" y="0"/>
                  <a:pt x="50" y="0"/>
                </a:cubicBezTo>
                <a:cubicBezTo>
                  <a:pt x="47" y="27"/>
                  <a:pt x="28" y="49"/>
                  <a:pt x="0" y="62"/>
                </a:cubicBezTo>
                <a:cubicBezTo>
                  <a:pt x="9" y="77"/>
                  <a:pt x="29" y="88"/>
                  <a:pt x="53" y="88"/>
                </a:cubicBezTo>
                <a:cubicBezTo>
                  <a:pt x="62" y="88"/>
                  <a:pt x="71" y="87"/>
                  <a:pt x="78" y="84"/>
                </a:cubicBezTo>
                <a:cubicBezTo>
                  <a:pt x="85" y="86"/>
                  <a:pt x="93" y="89"/>
                  <a:pt x="104" y="91"/>
                </a:cubicBezTo>
                <a:cubicBezTo>
                  <a:pt x="104" y="91"/>
                  <a:pt x="96" y="87"/>
                  <a:pt x="89" y="78"/>
                </a:cubicBezTo>
                <a:close/>
              </a:path>
            </a:pathLst>
          </a:custGeom>
          <a:solidFill>
            <a:srgbClr val="A5A8A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3" name="Freeform: Shape 33"/>
          <p:cNvSpPr/>
          <p:nvPr/>
        </p:nvSpPr>
        <p:spPr bwMode="auto">
          <a:xfrm>
            <a:off x="5825829" y="1226143"/>
            <a:ext cx="461340" cy="363077"/>
          </a:xfrm>
          <a:custGeom>
            <a:avLst/>
            <a:gdLst/>
            <a:ahLst/>
            <a:cxnLst>
              <a:cxn ang="0">
                <a:pos x="88" y="0"/>
              </a:cxn>
              <a:cxn ang="0">
                <a:pos x="0" y="67"/>
              </a:cxn>
              <a:cxn ang="0">
                <a:pos x="31" y="118"/>
              </a:cxn>
              <a:cxn ang="0">
                <a:pos x="10" y="138"/>
              </a:cxn>
              <a:cxn ang="0">
                <a:pos x="48" y="127"/>
              </a:cxn>
              <a:cxn ang="0">
                <a:pos x="88" y="134"/>
              </a:cxn>
              <a:cxn ang="0">
                <a:pos x="175" y="67"/>
              </a:cxn>
              <a:cxn ang="0">
                <a:pos x="88" y="0"/>
              </a:cxn>
            </a:cxnLst>
            <a:rect l="0" t="0" r="r" b="b"/>
            <a:pathLst>
              <a:path w="175" h="138">
                <a:moveTo>
                  <a:pt x="88" y="0"/>
                </a:moveTo>
                <a:cubicBezTo>
                  <a:pt x="39" y="0"/>
                  <a:pt x="0" y="30"/>
                  <a:pt x="0" y="67"/>
                </a:cubicBezTo>
                <a:cubicBezTo>
                  <a:pt x="0" y="87"/>
                  <a:pt x="12" y="106"/>
                  <a:pt x="31" y="118"/>
                </a:cubicBezTo>
                <a:cubicBezTo>
                  <a:pt x="21" y="133"/>
                  <a:pt x="10" y="138"/>
                  <a:pt x="10" y="138"/>
                </a:cubicBezTo>
                <a:cubicBezTo>
                  <a:pt x="26" y="135"/>
                  <a:pt x="38" y="131"/>
                  <a:pt x="48" y="127"/>
                </a:cubicBezTo>
                <a:cubicBezTo>
                  <a:pt x="60" y="131"/>
                  <a:pt x="74" y="134"/>
                  <a:pt x="88" y="134"/>
                </a:cubicBezTo>
                <a:cubicBezTo>
                  <a:pt x="136" y="134"/>
                  <a:pt x="175" y="104"/>
                  <a:pt x="175" y="67"/>
                </a:cubicBezTo>
                <a:cubicBezTo>
                  <a:pt x="175" y="30"/>
                  <a:pt x="136" y="0"/>
                  <a:pt x="88" y="0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4" name="Freeform: Shape 34"/>
          <p:cNvSpPr/>
          <p:nvPr/>
        </p:nvSpPr>
        <p:spPr bwMode="auto">
          <a:xfrm>
            <a:off x="6183909" y="1417674"/>
            <a:ext cx="289795" cy="239830"/>
          </a:xfrm>
          <a:custGeom>
            <a:avLst/>
            <a:gdLst/>
            <a:ahLst/>
            <a:cxnLst>
              <a:cxn ang="0">
                <a:pos x="89" y="78"/>
              </a:cxn>
              <a:cxn ang="0">
                <a:pos x="110" y="44"/>
              </a:cxn>
              <a:cxn ang="0">
                <a:pos x="52" y="0"/>
              </a:cxn>
              <a:cxn ang="0">
                <a:pos x="49" y="0"/>
              </a:cxn>
              <a:cxn ang="0">
                <a:pos x="0" y="62"/>
              </a:cxn>
              <a:cxn ang="0">
                <a:pos x="52" y="88"/>
              </a:cxn>
              <a:cxn ang="0">
                <a:pos x="78" y="83"/>
              </a:cxn>
              <a:cxn ang="0">
                <a:pos x="103" y="91"/>
              </a:cxn>
              <a:cxn ang="0">
                <a:pos x="89" y="78"/>
              </a:cxn>
            </a:cxnLst>
            <a:rect l="0" t="0" r="r" b="b"/>
            <a:pathLst>
              <a:path w="110" h="91">
                <a:moveTo>
                  <a:pt x="89" y="78"/>
                </a:moveTo>
                <a:cubicBezTo>
                  <a:pt x="102" y="70"/>
                  <a:pt x="110" y="58"/>
                  <a:pt x="110" y="44"/>
                </a:cubicBezTo>
                <a:cubicBezTo>
                  <a:pt x="110" y="20"/>
                  <a:pt x="84" y="0"/>
                  <a:pt x="52" y="0"/>
                </a:cubicBezTo>
                <a:cubicBezTo>
                  <a:pt x="51" y="0"/>
                  <a:pt x="50" y="0"/>
                  <a:pt x="49" y="0"/>
                </a:cubicBezTo>
                <a:cubicBezTo>
                  <a:pt x="47" y="27"/>
                  <a:pt x="27" y="49"/>
                  <a:pt x="0" y="62"/>
                </a:cubicBezTo>
                <a:cubicBezTo>
                  <a:pt x="9" y="77"/>
                  <a:pt x="29" y="88"/>
                  <a:pt x="52" y="88"/>
                </a:cubicBezTo>
                <a:cubicBezTo>
                  <a:pt x="62" y="88"/>
                  <a:pt x="70" y="86"/>
                  <a:pt x="78" y="83"/>
                </a:cubicBezTo>
                <a:cubicBezTo>
                  <a:pt x="85" y="86"/>
                  <a:pt x="93" y="89"/>
                  <a:pt x="103" y="91"/>
                </a:cubicBezTo>
                <a:cubicBezTo>
                  <a:pt x="103" y="91"/>
                  <a:pt x="96" y="87"/>
                  <a:pt x="89" y="78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05" name="Group 3"/>
          <p:cNvGrpSpPr/>
          <p:nvPr/>
        </p:nvGrpSpPr>
        <p:grpSpPr>
          <a:xfrm>
            <a:off x="5808342" y="1217815"/>
            <a:ext cx="644544" cy="431362"/>
            <a:chOff x="8014681" y="1217815"/>
            <a:chExt cx="644544" cy="431362"/>
          </a:xfrm>
          <a:solidFill>
            <a:srgbClr val="22364B"/>
          </a:solidFill>
        </p:grpSpPr>
        <p:sp>
          <p:nvSpPr>
            <p:cNvPr id="106" name="Freeform: Shape 35"/>
            <p:cNvSpPr/>
            <p:nvPr/>
          </p:nvSpPr>
          <p:spPr bwMode="auto">
            <a:xfrm>
              <a:off x="8014681" y="1217815"/>
              <a:ext cx="458009" cy="363077"/>
            </a:xfrm>
            <a:custGeom>
              <a:avLst/>
              <a:gdLst/>
              <a:ahLst/>
              <a:cxnLst>
                <a:cxn ang="0">
                  <a:pos x="87" y="0"/>
                </a:cxn>
                <a:cxn ang="0">
                  <a:pos x="0" y="67"/>
                </a:cxn>
                <a:cxn ang="0">
                  <a:pos x="31" y="118"/>
                </a:cxn>
                <a:cxn ang="0">
                  <a:pos x="9" y="138"/>
                </a:cxn>
                <a:cxn ang="0">
                  <a:pos x="48" y="127"/>
                </a:cxn>
                <a:cxn ang="0">
                  <a:pos x="87" y="134"/>
                </a:cxn>
                <a:cxn ang="0">
                  <a:pos x="174" y="67"/>
                </a:cxn>
                <a:cxn ang="0">
                  <a:pos x="87" y="0"/>
                </a:cxn>
              </a:cxnLst>
              <a:rect l="0" t="0" r="r" b="b"/>
              <a:pathLst>
                <a:path w="174" h="138">
                  <a:moveTo>
                    <a:pt x="87" y="0"/>
                  </a:moveTo>
                  <a:cubicBezTo>
                    <a:pt x="39" y="0"/>
                    <a:pt x="0" y="30"/>
                    <a:pt x="0" y="67"/>
                  </a:cubicBezTo>
                  <a:cubicBezTo>
                    <a:pt x="0" y="88"/>
                    <a:pt x="12" y="106"/>
                    <a:pt x="31" y="118"/>
                  </a:cubicBezTo>
                  <a:cubicBezTo>
                    <a:pt x="21" y="133"/>
                    <a:pt x="9" y="138"/>
                    <a:pt x="9" y="138"/>
                  </a:cubicBezTo>
                  <a:cubicBezTo>
                    <a:pt x="25" y="135"/>
                    <a:pt x="38" y="131"/>
                    <a:pt x="48" y="127"/>
                  </a:cubicBezTo>
                  <a:cubicBezTo>
                    <a:pt x="59" y="132"/>
                    <a:pt x="73" y="134"/>
                    <a:pt x="87" y="134"/>
                  </a:cubicBezTo>
                  <a:cubicBezTo>
                    <a:pt x="135" y="134"/>
                    <a:pt x="174" y="104"/>
                    <a:pt x="174" y="67"/>
                  </a:cubicBezTo>
                  <a:cubicBezTo>
                    <a:pt x="174" y="30"/>
                    <a:pt x="135" y="0"/>
                    <a:pt x="87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Freeform: Shape 36"/>
            <p:cNvSpPr/>
            <p:nvPr/>
          </p:nvSpPr>
          <p:spPr bwMode="auto">
            <a:xfrm>
              <a:off x="8369430" y="1411012"/>
              <a:ext cx="289795" cy="238165"/>
            </a:xfrm>
            <a:custGeom>
              <a:avLst/>
              <a:gdLst/>
              <a:ahLst/>
              <a:cxnLst>
                <a:cxn ang="0">
                  <a:pos x="89" y="78"/>
                </a:cxn>
                <a:cxn ang="0">
                  <a:pos x="110" y="44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0" y="62"/>
                </a:cxn>
                <a:cxn ang="0">
                  <a:pos x="53" y="88"/>
                </a:cxn>
                <a:cxn ang="0">
                  <a:pos x="78" y="84"/>
                </a:cxn>
                <a:cxn ang="0">
                  <a:pos x="104" y="91"/>
                </a:cxn>
                <a:cxn ang="0">
                  <a:pos x="89" y="78"/>
                </a:cxn>
              </a:cxnLst>
              <a:rect l="0" t="0" r="r" b="b"/>
              <a:pathLst>
                <a:path w="110" h="91">
                  <a:moveTo>
                    <a:pt x="89" y="78"/>
                  </a:moveTo>
                  <a:cubicBezTo>
                    <a:pt x="102" y="70"/>
                    <a:pt x="110" y="58"/>
                    <a:pt x="110" y="44"/>
                  </a:cubicBezTo>
                  <a:cubicBezTo>
                    <a:pt x="110" y="20"/>
                    <a:pt x="84" y="0"/>
                    <a:pt x="53" y="0"/>
                  </a:cubicBezTo>
                  <a:cubicBezTo>
                    <a:pt x="52" y="0"/>
                    <a:pt x="51" y="0"/>
                    <a:pt x="50" y="0"/>
                  </a:cubicBezTo>
                  <a:cubicBezTo>
                    <a:pt x="47" y="27"/>
                    <a:pt x="28" y="49"/>
                    <a:pt x="0" y="62"/>
                  </a:cubicBezTo>
                  <a:cubicBezTo>
                    <a:pt x="9" y="77"/>
                    <a:pt x="29" y="88"/>
                    <a:pt x="53" y="88"/>
                  </a:cubicBezTo>
                  <a:cubicBezTo>
                    <a:pt x="62" y="88"/>
                    <a:pt x="71" y="87"/>
                    <a:pt x="78" y="84"/>
                  </a:cubicBezTo>
                  <a:cubicBezTo>
                    <a:pt x="85" y="86"/>
                    <a:pt x="93" y="89"/>
                    <a:pt x="104" y="91"/>
                  </a:cubicBezTo>
                  <a:cubicBezTo>
                    <a:pt x="104" y="91"/>
                    <a:pt x="96" y="87"/>
                    <a:pt x="89" y="78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8" name="Freeform: Shape 37"/>
          <p:cNvSpPr/>
          <p:nvPr/>
        </p:nvSpPr>
        <p:spPr bwMode="auto">
          <a:xfrm>
            <a:off x="4092055" y="2916614"/>
            <a:ext cx="458009" cy="456344"/>
          </a:xfrm>
          <a:custGeom>
            <a:avLst/>
            <a:gdLst/>
            <a:ahLst/>
            <a:cxnLst>
              <a:cxn ang="0">
                <a:pos x="163" y="88"/>
              </a:cxn>
              <a:cxn ang="0">
                <a:pos x="155" y="92"/>
              </a:cxn>
              <a:cxn ang="0">
                <a:pos x="144" y="92"/>
              </a:cxn>
              <a:cxn ang="0">
                <a:pos x="137" y="73"/>
              </a:cxn>
              <a:cxn ang="0">
                <a:pos x="130" y="76"/>
              </a:cxn>
              <a:cxn ang="0">
                <a:pos x="124" y="81"/>
              </a:cxn>
              <a:cxn ang="0">
                <a:pos x="121" y="82"/>
              </a:cxn>
              <a:cxn ang="0">
                <a:pos x="128" y="99"/>
              </a:cxn>
              <a:cxn ang="0">
                <a:pos x="122" y="116"/>
              </a:cxn>
              <a:cxn ang="0">
                <a:pos x="116" y="127"/>
              </a:cxn>
              <a:cxn ang="0">
                <a:pos x="107" y="123"/>
              </a:cxn>
              <a:cxn ang="0">
                <a:pos x="101" y="107"/>
              </a:cxn>
              <a:cxn ang="0">
                <a:pos x="91" y="95"/>
              </a:cxn>
              <a:cxn ang="0">
                <a:pos x="79" y="83"/>
              </a:cxn>
              <a:cxn ang="0">
                <a:pos x="91" y="77"/>
              </a:cxn>
              <a:cxn ang="0">
                <a:pos x="114" y="65"/>
              </a:cxn>
              <a:cxn ang="0">
                <a:pos x="95" y="65"/>
              </a:cxn>
              <a:cxn ang="0">
                <a:pos x="76" y="63"/>
              </a:cxn>
              <a:cxn ang="0">
                <a:pos x="95" y="46"/>
              </a:cxn>
              <a:cxn ang="0">
                <a:pos x="112" y="30"/>
              </a:cxn>
              <a:cxn ang="0">
                <a:pos x="132" y="29"/>
              </a:cxn>
              <a:cxn ang="0">
                <a:pos x="152" y="29"/>
              </a:cxn>
              <a:cxn ang="0">
                <a:pos x="24" y="27"/>
              </a:cxn>
              <a:cxn ang="0">
                <a:pos x="49" y="27"/>
              </a:cxn>
              <a:cxn ang="0">
                <a:pos x="64" y="38"/>
              </a:cxn>
              <a:cxn ang="0">
                <a:pos x="60" y="58"/>
              </a:cxn>
              <a:cxn ang="0">
                <a:pos x="49" y="79"/>
              </a:cxn>
              <a:cxn ang="0">
                <a:pos x="74" y="94"/>
              </a:cxn>
              <a:cxn ang="0">
                <a:pos x="83" y="105"/>
              </a:cxn>
              <a:cxn ang="0">
                <a:pos x="70" y="120"/>
              </a:cxn>
              <a:cxn ang="0">
                <a:pos x="61" y="133"/>
              </a:cxn>
              <a:cxn ang="0">
                <a:pos x="63" y="148"/>
              </a:cxn>
              <a:cxn ang="0">
                <a:pos x="55" y="149"/>
              </a:cxn>
              <a:cxn ang="0">
                <a:pos x="50" y="128"/>
              </a:cxn>
              <a:cxn ang="0">
                <a:pos x="39" y="111"/>
              </a:cxn>
              <a:cxn ang="0">
                <a:pos x="31" y="87"/>
              </a:cxn>
              <a:cxn ang="0">
                <a:pos x="19" y="83"/>
              </a:cxn>
              <a:cxn ang="0">
                <a:pos x="14" y="59"/>
              </a:cxn>
              <a:cxn ang="0">
                <a:pos x="13" y="46"/>
              </a:cxn>
              <a:cxn ang="0">
                <a:pos x="0" y="87"/>
              </a:cxn>
              <a:cxn ang="0">
                <a:pos x="174" y="89"/>
              </a:cxn>
              <a:cxn ang="0">
                <a:pos x="73" y="53"/>
              </a:cxn>
              <a:cxn ang="0">
                <a:pos x="69" y="42"/>
              </a:cxn>
              <a:cxn ang="0">
                <a:pos x="85" y="34"/>
              </a:cxn>
              <a:cxn ang="0">
                <a:pos x="85" y="45"/>
              </a:cxn>
              <a:cxn ang="0">
                <a:pos x="73" y="53"/>
              </a:cxn>
            </a:cxnLst>
            <a:rect l="0" t="0" r="r" b="b"/>
            <a:pathLst>
              <a:path w="174" h="174">
                <a:moveTo>
                  <a:pt x="167" y="92"/>
                </a:moveTo>
                <a:cubicBezTo>
                  <a:pt x="165" y="92"/>
                  <a:pt x="163" y="90"/>
                  <a:pt x="163" y="88"/>
                </a:cubicBezTo>
                <a:cubicBezTo>
                  <a:pt x="163" y="86"/>
                  <a:pt x="161" y="84"/>
                  <a:pt x="159" y="84"/>
                </a:cubicBezTo>
                <a:cubicBezTo>
                  <a:pt x="157" y="84"/>
                  <a:pt x="155" y="88"/>
                  <a:pt x="155" y="92"/>
                </a:cubicBezTo>
                <a:cubicBezTo>
                  <a:pt x="155" y="97"/>
                  <a:pt x="155" y="100"/>
                  <a:pt x="147" y="100"/>
                </a:cubicBezTo>
                <a:cubicBezTo>
                  <a:pt x="139" y="100"/>
                  <a:pt x="144" y="92"/>
                  <a:pt x="144" y="92"/>
                </a:cubicBezTo>
                <a:cubicBezTo>
                  <a:pt x="146" y="88"/>
                  <a:pt x="145" y="82"/>
                  <a:pt x="142" y="79"/>
                </a:cubicBezTo>
                <a:cubicBezTo>
                  <a:pt x="140" y="77"/>
                  <a:pt x="138" y="75"/>
                  <a:pt x="137" y="73"/>
                </a:cubicBezTo>
                <a:cubicBezTo>
                  <a:pt x="134" y="70"/>
                  <a:pt x="130" y="69"/>
                  <a:pt x="129" y="70"/>
                </a:cubicBezTo>
                <a:cubicBezTo>
                  <a:pt x="128" y="71"/>
                  <a:pt x="129" y="74"/>
                  <a:pt x="130" y="76"/>
                </a:cubicBezTo>
                <a:cubicBezTo>
                  <a:pt x="132" y="77"/>
                  <a:pt x="133" y="80"/>
                  <a:pt x="133" y="82"/>
                </a:cubicBezTo>
                <a:cubicBezTo>
                  <a:pt x="132" y="83"/>
                  <a:pt x="128" y="83"/>
                  <a:pt x="124" y="81"/>
                </a:cubicBezTo>
                <a:cubicBezTo>
                  <a:pt x="123" y="80"/>
                  <a:pt x="123" y="80"/>
                  <a:pt x="122" y="80"/>
                </a:cubicBezTo>
                <a:cubicBezTo>
                  <a:pt x="118" y="78"/>
                  <a:pt x="118" y="79"/>
                  <a:pt x="121" y="82"/>
                </a:cubicBezTo>
                <a:cubicBezTo>
                  <a:pt x="122" y="84"/>
                  <a:pt x="124" y="85"/>
                  <a:pt x="125" y="87"/>
                </a:cubicBezTo>
                <a:cubicBezTo>
                  <a:pt x="129" y="90"/>
                  <a:pt x="130" y="96"/>
                  <a:pt x="128" y="99"/>
                </a:cubicBezTo>
                <a:cubicBezTo>
                  <a:pt x="128" y="100"/>
                  <a:pt x="127" y="101"/>
                  <a:pt x="127" y="101"/>
                </a:cubicBezTo>
                <a:cubicBezTo>
                  <a:pt x="125" y="105"/>
                  <a:pt x="123" y="112"/>
                  <a:pt x="122" y="116"/>
                </a:cubicBezTo>
                <a:cubicBezTo>
                  <a:pt x="122" y="116"/>
                  <a:pt x="121" y="116"/>
                  <a:pt x="121" y="117"/>
                </a:cubicBezTo>
                <a:cubicBezTo>
                  <a:pt x="120" y="121"/>
                  <a:pt x="118" y="126"/>
                  <a:pt x="116" y="127"/>
                </a:cubicBezTo>
                <a:cubicBezTo>
                  <a:pt x="114" y="129"/>
                  <a:pt x="112" y="129"/>
                  <a:pt x="111" y="127"/>
                </a:cubicBezTo>
                <a:cubicBezTo>
                  <a:pt x="111" y="125"/>
                  <a:pt x="109" y="123"/>
                  <a:pt x="107" y="123"/>
                </a:cubicBezTo>
                <a:cubicBezTo>
                  <a:pt x="105" y="122"/>
                  <a:pt x="103" y="119"/>
                  <a:pt x="102" y="115"/>
                </a:cubicBezTo>
                <a:cubicBezTo>
                  <a:pt x="102" y="112"/>
                  <a:pt x="102" y="110"/>
                  <a:pt x="101" y="107"/>
                </a:cubicBezTo>
                <a:cubicBezTo>
                  <a:pt x="101" y="103"/>
                  <a:pt x="97" y="98"/>
                  <a:pt x="93" y="96"/>
                </a:cubicBezTo>
                <a:cubicBezTo>
                  <a:pt x="93" y="95"/>
                  <a:pt x="92" y="95"/>
                  <a:pt x="91" y="95"/>
                </a:cubicBezTo>
                <a:cubicBezTo>
                  <a:pt x="87" y="93"/>
                  <a:pt x="82" y="88"/>
                  <a:pt x="79" y="85"/>
                </a:cubicBezTo>
                <a:cubicBezTo>
                  <a:pt x="79" y="84"/>
                  <a:pt x="79" y="84"/>
                  <a:pt x="79" y="83"/>
                </a:cubicBezTo>
                <a:cubicBezTo>
                  <a:pt x="76" y="80"/>
                  <a:pt x="78" y="77"/>
                  <a:pt x="83" y="77"/>
                </a:cubicBezTo>
                <a:cubicBezTo>
                  <a:pt x="86" y="77"/>
                  <a:pt x="88" y="77"/>
                  <a:pt x="91" y="77"/>
                </a:cubicBezTo>
                <a:cubicBezTo>
                  <a:pt x="95" y="77"/>
                  <a:pt x="102" y="76"/>
                  <a:pt x="107" y="74"/>
                </a:cubicBezTo>
                <a:cubicBezTo>
                  <a:pt x="111" y="73"/>
                  <a:pt x="114" y="69"/>
                  <a:pt x="114" y="65"/>
                </a:cubicBezTo>
                <a:cubicBezTo>
                  <a:pt x="115" y="61"/>
                  <a:pt x="111" y="59"/>
                  <a:pt x="107" y="60"/>
                </a:cubicBezTo>
                <a:cubicBezTo>
                  <a:pt x="103" y="61"/>
                  <a:pt x="98" y="63"/>
                  <a:pt x="95" y="65"/>
                </a:cubicBezTo>
                <a:cubicBezTo>
                  <a:pt x="93" y="67"/>
                  <a:pt x="88" y="69"/>
                  <a:pt x="83" y="69"/>
                </a:cubicBezTo>
                <a:cubicBezTo>
                  <a:pt x="79" y="70"/>
                  <a:pt x="75" y="67"/>
                  <a:pt x="76" y="63"/>
                </a:cubicBezTo>
                <a:cubicBezTo>
                  <a:pt x="77" y="59"/>
                  <a:pt x="80" y="54"/>
                  <a:pt x="83" y="51"/>
                </a:cubicBezTo>
                <a:cubicBezTo>
                  <a:pt x="87" y="49"/>
                  <a:pt x="92" y="46"/>
                  <a:pt x="95" y="46"/>
                </a:cubicBezTo>
                <a:cubicBezTo>
                  <a:pt x="99" y="46"/>
                  <a:pt x="102" y="43"/>
                  <a:pt x="103" y="39"/>
                </a:cubicBezTo>
                <a:cubicBezTo>
                  <a:pt x="104" y="35"/>
                  <a:pt x="108" y="31"/>
                  <a:pt x="112" y="30"/>
                </a:cubicBezTo>
                <a:cubicBezTo>
                  <a:pt x="114" y="30"/>
                  <a:pt x="116" y="30"/>
                  <a:pt x="119" y="29"/>
                </a:cubicBezTo>
                <a:cubicBezTo>
                  <a:pt x="122" y="29"/>
                  <a:pt x="129" y="29"/>
                  <a:pt x="132" y="29"/>
                </a:cubicBezTo>
                <a:cubicBezTo>
                  <a:pt x="135" y="29"/>
                  <a:pt x="138" y="29"/>
                  <a:pt x="141" y="29"/>
                </a:cubicBezTo>
                <a:cubicBezTo>
                  <a:pt x="144" y="29"/>
                  <a:pt x="148" y="29"/>
                  <a:pt x="152" y="29"/>
                </a:cubicBezTo>
                <a:cubicBezTo>
                  <a:pt x="136" y="11"/>
                  <a:pt x="113" y="0"/>
                  <a:pt x="87" y="0"/>
                </a:cubicBezTo>
                <a:cubicBezTo>
                  <a:pt x="62" y="0"/>
                  <a:pt x="40" y="11"/>
                  <a:pt x="24" y="27"/>
                </a:cubicBezTo>
                <a:cubicBezTo>
                  <a:pt x="28" y="27"/>
                  <a:pt x="31" y="27"/>
                  <a:pt x="35" y="27"/>
                </a:cubicBezTo>
                <a:cubicBezTo>
                  <a:pt x="39" y="26"/>
                  <a:pt x="45" y="27"/>
                  <a:pt x="49" y="27"/>
                </a:cubicBezTo>
                <a:cubicBezTo>
                  <a:pt x="51" y="28"/>
                  <a:pt x="54" y="28"/>
                  <a:pt x="56" y="28"/>
                </a:cubicBezTo>
                <a:cubicBezTo>
                  <a:pt x="60" y="29"/>
                  <a:pt x="63" y="34"/>
                  <a:pt x="64" y="38"/>
                </a:cubicBezTo>
                <a:cubicBezTo>
                  <a:pt x="64" y="40"/>
                  <a:pt x="64" y="43"/>
                  <a:pt x="65" y="45"/>
                </a:cubicBezTo>
                <a:cubicBezTo>
                  <a:pt x="65" y="49"/>
                  <a:pt x="63" y="55"/>
                  <a:pt x="60" y="58"/>
                </a:cubicBezTo>
                <a:cubicBezTo>
                  <a:pt x="57" y="61"/>
                  <a:pt x="52" y="65"/>
                  <a:pt x="48" y="69"/>
                </a:cubicBezTo>
                <a:cubicBezTo>
                  <a:pt x="45" y="72"/>
                  <a:pt x="46" y="77"/>
                  <a:pt x="49" y="79"/>
                </a:cubicBezTo>
                <a:cubicBezTo>
                  <a:pt x="53" y="82"/>
                  <a:pt x="57" y="84"/>
                  <a:pt x="60" y="86"/>
                </a:cubicBezTo>
                <a:cubicBezTo>
                  <a:pt x="64" y="89"/>
                  <a:pt x="70" y="92"/>
                  <a:pt x="74" y="94"/>
                </a:cubicBezTo>
                <a:cubicBezTo>
                  <a:pt x="75" y="94"/>
                  <a:pt x="75" y="94"/>
                  <a:pt x="76" y="95"/>
                </a:cubicBezTo>
                <a:cubicBezTo>
                  <a:pt x="80" y="96"/>
                  <a:pt x="83" y="101"/>
                  <a:pt x="83" y="105"/>
                </a:cubicBezTo>
                <a:cubicBezTo>
                  <a:pt x="82" y="108"/>
                  <a:pt x="80" y="112"/>
                  <a:pt x="78" y="112"/>
                </a:cubicBezTo>
                <a:cubicBezTo>
                  <a:pt x="76" y="112"/>
                  <a:pt x="72" y="116"/>
                  <a:pt x="70" y="120"/>
                </a:cubicBezTo>
                <a:cubicBezTo>
                  <a:pt x="70" y="120"/>
                  <a:pt x="70" y="121"/>
                  <a:pt x="69" y="121"/>
                </a:cubicBezTo>
                <a:cubicBezTo>
                  <a:pt x="67" y="125"/>
                  <a:pt x="63" y="131"/>
                  <a:pt x="61" y="133"/>
                </a:cubicBezTo>
                <a:cubicBezTo>
                  <a:pt x="59" y="136"/>
                  <a:pt x="59" y="139"/>
                  <a:pt x="60" y="141"/>
                </a:cubicBezTo>
                <a:cubicBezTo>
                  <a:pt x="62" y="142"/>
                  <a:pt x="63" y="146"/>
                  <a:pt x="63" y="148"/>
                </a:cubicBezTo>
                <a:cubicBezTo>
                  <a:pt x="63" y="150"/>
                  <a:pt x="60" y="151"/>
                  <a:pt x="57" y="149"/>
                </a:cubicBezTo>
                <a:cubicBezTo>
                  <a:pt x="56" y="149"/>
                  <a:pt x="56" y="149"/>
                  <a:pt x="55" y="149"/>
                </a:cubicBezTo>
                <a:cubicBezTo>
                  <a:pt x="52" y="148"/>
                  <a:pt x="50" y="143"/>
                  <a:pt x="50" y="138"/>
                </a:cubicBezTo>
                <a:cubicBezTo>
                  <a:pt x="50" y="135"/>
                  <a:pt x="50" y="132"/>
                  <a:pt x="50" y="128"/>
                </a:cubicBezTo>
                <a:cubicBezTo>
                  <a:pt x="51" y="124"/>
                  <a:pt x="49" y="119"/>
                  <a:pt x="47" y="118"/>
                </a:cubicBezTo>
                <a:cubicBezTo>
                  <a:pt x="45" y="116"/>
                  <a:pt x="41" y="113"/>
                  <a:pt x="39" y="111"/>
                </a:cubicBezTo>
                <a:cubicBezTo>
                  <a:pt x="37" y="109"/>
                  <a:pt x="35" y="103"/>
                  <a:pt x="35" y="99"/>
                </a:cubicBezTo>
                <a:cubicBezTo>
                  <a:pt x="35" y="94"/>
                  <a:pt x="33" y="89"/>
                  <a:pt x="31" y="87"/>
                </a:cubicBezTo>
                <a:cubicBezTo>
                  <a:pt x="29" y="85"/>
                  <a:pt x="27" y="83"/>
                  <a:pt x="27" y="83"/>
                </a:cubicBezTo>
                <a:cubicBezTo>
                  <a:pt x="27" y="83"/>
                  <a:pt x="27" y="83"/>
                  <a:pt x="19" y="83"/>
                </a:cubicBezTo>
                <a:cubicBezTo>
                  <a:pt x="11" y="83"/>
                  <a:pt x="11" y="75"/>
                  <a:pt x="11" y="75"/>
                </a:cubicBezTo>
                <a:cubicBezTo>
                  <a:pt x="11" y="70"/>
                  <a:pt x="13" y="64"/>
                  <a:pt x="14" y="59"/>
                </a:cubicBezTo>
                <a:cubicBezTo>
                  <a:pt x="15" y="57"/>
                  <a:pt x="16" y="54"/>
                  <a:pt x="17" y="51"/>
                </a:cubicBezTo>
                <a:cubicBezTo>
                  <a:pt x="19" y="47"/>
                  <a:pt x="17" y="45"/>
                  <a:pt x="13" y="46"/>
                </a:cubicBezTo>
                <a:cubicBezTo>
                  <a:pt x="12" y="47"/>
                  <a:pt x="11" y="47"/>
                  <a:pt x="10" y="48"/>
                </a:cubicBezTo>
                <a:cubicBezTo>
                  <a:pt x="4" y="60"/>
                  <a:pt x="0" y="73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3" y="136"/>
                  <a:pt x="174" y="89"/>
                </a:cubicBezTo>
                <a:cubicBezTo>
                  <a:pt x="172" y="91"/>
                  <a:pt x="169" y="92"/>
                  <a:pt x="167" y="92"/>
                </a:cubicBezTo>
                <a:close/>
                <a:moveTo>
                  <a:pt x="73" y="53"/>
                </a:moveTo>
                <a:cubicBezTo>
                  <a:pt x="72" y="55"/>
                  <a:pt x="70" y="52"/>
                  <a:pt x="69" y="49"/>
                </a:cubicBezTo>
                <a:cubicBezTo>
                  <a:pt x="69" y="47"/>
                  <a:pt x="69" y="44"/>
                  <a:pt x="69" y="42"/>
                </a:cubicBezTo>
                <a:cubicBezTo>
                  <a:pt x="69" y="39"/>
                  <a:pt x="74" y="34"/>
                  <a:pt x="77" y="34"/>
                </a:cubicBezTo>
                <a:cubicBezTo>
                  <a:pt x="80" y="34"/>
                  <a:pt x="82" y="34"/>
                  <a:pt x="85" y="34"/>
                </a:cubicBezTo>
                <a:cubicBezTo>
                  <a:pt x="88" y="34"/>
                  <a:pt x="92" y="37"/>
                  <a:pt x="92" y="38"/>
                </a:cubicBezTo>
                <a:cubicBezTo>
                  <a:pt x="92" y="40"/>
                  <a:pt x="89" y="43"/>
                  <a:pt x="85" y="45"/>
                </a:cubicBezTo>
                <a:cubicBezTo>
                  <a:pt x="85" y="45"/>
                  <a:pt x="84" y="46"/>
                  <a:pt x="83" y="46"/>
                </a:cubicBezTo>
                <a:cubicBezTo>
                  <a:pt x="79" y="48"/>
                  <a:pt x="75" y="51"/>
                  <a:pt x="73" y="53"/>
                </a:cubicBezTo>
                <a:close/>
              </a:path>
            </a:pathLst>
          </a:custGeom>
          <a:solidFill>
            <a:srgbClr val="A5A8AB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9" name="Freeform: Shape 38"/>
          <p:cNvSpPr/>
          <p:nvPr/>
        </p:nvSpPr>
        <p:spPr bwMode="auto">
          <a:xfrm>
            <a:off x="4100382" y="2924942"/>
            <a:ext cx="456344" cy="456344"/>
          </a:xfrm>
          <a:custGeom>
            <a:avLst/>
            <a:gdLst/>
            <a:ahLst/>
            <a:cxnLst>
              <a:cxn ang="0">
                <a:pos x="163" y="88"/>
              </a:cxn>
              <a:cxn ang="0">
                <a:pos x="155" y="92"/>
              </a:cxn>
              <a:cxn ang="0">
                <a:pos x="143" y="91"/>
              </a:cxn>
              <a:cxn ang="0">
                <a:pos x="137" y="73"/>
              </a:cxn>
              <a:cxn ang="0">
                <a:pos x="130" y="75"/>
              </a:cxn>
              <a:cxn ang="0">
                <a:pos x="124" y="81"/>
              </a:cxn>
              <a:cxn ang="0">
                <a:pos x="121" y="82"/>
              </a:cxn>
              <a:cxn ang="0">
                <a:pos x="128" y="99"/>
              </a:cxn>
              <a:cxn ang="0">
                <a:pos x="122" y="115"/>
              </a:cxn>
              <a:cxn ang="0">
                <a:pos x="116" y="127"/>
              </a:cxn>
              <a:cxn ang="0">
                <a:pos x="107" y="122"/>
              </a:cxn>
              <a:cxn ang="0">
                <a:pos x="101" y="107"/>
              </a:cxn>
              <a:cxn ang="0">
                <a:pos x="91" y="94"/>
              </a:cxn>
              <a:cxn ang="0">
                <a:pos x="78" y="83"/>
              </a:cxn>
              <a:cxn ang="0">
                <a:pos x="91" y="76"/>
              </a:cxn>
              <a:cxn ang="0">
                <a:pos x="114" y="65"/>
              </a:cxn>
              <a:cxn ang="0">
                <a:pos x="95" y="65"/>
              </a:cxn>
              <a:cxn ang="0">
                <a:pos x="76" y="63"/>
              </a:cxn>
              <a:cxn ang="0">
                <a:pos x="95" y="46"/>
              </a:cxn>
              <a:cxn ang="0">
                <a:pos x="112" y="30"/>
              </a:cxn>
              <a:cxn ang="0">
                <a:pos x="132" y="28"/>
              </a:cxn>
              <a:cxn ang="0">
                <a:pos x="152" y="29"/>
              </a:cxn>
              <a:cxn ang="0">
                <a:pos x="24" y="27"/>
              </a:cxn>
              <a:cxn ang="0">
                <a:pos x="49" y="27"/>
              </a:cxn>
              <a:cxn ang="0">
                <a:pos x="64" y="38"/>
              </a:cxn>
              <a:cxn ang="0">
                <a:pos x="60" y="57"/>
              </a:cxn>
              <a:cxn ang="0">
                <a:pos x="49" y="79"/>
              </a:cxn>
              <a:cxn ang="0">
                <a:pos x="74" y="94"/>
              </a:cxn>
              <a:cxn ang="0">
                <a:pos x="82" y="104"/>
              </a:cxn>
              <a:cxn ang="0">
                <a:pos x="70" y="119"/>
              </a:cxn>
              <a:cxn ang="0">
                <a:pos x="61" y="133"/>
              </a:cxn>
              <a:cxn ang="0">
                <a:pos x="63" y="147"/>
              </a:cxn>
              <a:cxn ang="0">
                <a:pos x="55" y="149"/>
              </a:cxn>
              <a:cxn ang="0">
                <a:pos x="50" y="128"/>
              </a:cxn>
              <a:cxn ang="0">
                <a:pos x="39" y="111"/>
              </a:cxn>
              <a:cxn ang="0">
                <a:pos x="31" y="87"/>
              </a:cxn>
              <a:cxn ang="0">
                <a:pos x="19" y="83"/>
              </a:cxn>
              <a:cxn ang="0">
                <a:pos x="14" y="59"/>
              </a:cxn>
              <a:cxn ang="0">
                <a:pos x="13" y="46"/>
              </a:cxn>
              <a:cxn ang="0">
                <a:pos x="0" y="87"/>
              </a:cxn>
              <a:cxn ang="0">
                <a:pos x="174" y="89"/>
              </a:cxn>
              <a:cxn ang="0">
                <a:pos x="73" y="53"/>
              </a:cxn>
              <a:cxn ang="0">
                <a:pos x="69" y="42"/>
              </a:cxn>
              <a:cxn ang="0">
                <a:pos x="84" y="34"/>
              </a:cxn>
              <a:cxn ang="0">
                <a:pos x="85" y="45"/>
              </a:cxn>
              <a:cxn ang="0">
                <a:pos x="73" y="53"/>
              </a:cxn>
            </a:cxnLst>
            <a:rect l="0" t="0" r="r" b="b"/>
            <a:pathLst>
              <a:path w="174" h="174">
                <a:moveTo>
                  <a:pt x="167" y="92"/>
                </a:moveTo>
                <a:cubicBezTo>
                  <a:pt x="165" y="92"/>
                  <a:pt x="163" y="90"/>
                  <a:pt x="163" y="88"/>
                </a:cubicBezTo>
                <a:cubicBezTo>
                  <a:pt x="163" y="86"/>
                  <a:pt x="161" y="84"/>
                  <a:pt x="159" y="84"/>
                </a:cubicBezTo>
                <a:cubicBezTo>
                  <a:pt x="157" y="84"/>
                  <a:pt x="155" y="88"/>
                  <a:pt x="155" y="92"/>
                </a:cubicBezTo>
                <a:cubicBezTo>
                  <a:pt x="155" y="97"/>
                  <a:pt x="155" y="100"/>
                  <a:pt x="147" y="100"/>
                </a:cubicBezTo>
                <a:cubicBezTo>
                  <a:pt x="139" y="100"/>
                  <a:pt x="143" y="91"/>
                  <a:pt x="143" y="91"/>
                </a:cubicBezTo>
                <a:cubicBezTo>
                  <a:pt x="145" y="87"/>
                  <a:pt x="145" y="82"/>
                  <a:pt x="141" y="78"/>
                </a:cubicBezTo>
                <a:cubicBezTo>
                  <a:pt x="140" y="77"/>
                  <a:pt x="138" y="75"/>
                  <a:pt x="137" y="73"/>
                </a:cubicBezTo>
                <a:cubicBezTo>
                  <a:pt x="134" y="70"/>
                  <a:pt x="130" y="68"/>
                  <a:pt x="129" y="70"/>
                </a:cubicBezTo>
                <a:cubicBezTo>
                  <a:pt x="128" y="71"/>
                  <a:pt x="128" y="73"/>
                  <a:pt x="130" y="75"/>
                </a:cubicBezTo>
                <a:cubicBezTo>
                  <a:pt x="132" y="77"/>
                  <a:pt x="133" y="80"/>
                  <a:pt x="132" y="82"/>
                </a:cubicBezTo>
                <a:cubicBezTo>
                  <a:pt x="132" y="83"/>
                  <a:pt x="128" y="83"/>
                  <a:pt x="124" y="81"/>
                </a:cubicBezTo>
                <a:cubicBezTo>
                  <a:pt x="123" y="80"/>
                  <a:pt x="123" y="80"/>
                  <a:pt x="122" y="80"/>
                </a:cubicBezTo>
                <a:cubicBezTo>
                  <a:pt x="118" y="78"/>
                  <a:pt x="117" y="79"/>
                  <a:pt x="121" y="82"/>
                </a:cubicBezTo>
                <a:cubicBezTo>
                  <a:pt x="122" y="83"/>
                  <a:pt x="124" y="85"/>
                  <a:pt x="125" y="86"/>
                </a:cubicBezTo>
                <a:cubicBezTo>
                  <a:pt x="128" y="90"/>
                  <a:pt x="129" y="95"/>
                  <a:pt x="128" y="99"/>
                </a:cubicBezTo>
                <a:cubicBezTo>
                  <a:pt x="127" y="100"/>
                  <a:pt x="127" y="100"/>
                  <a:pt x="127" y="101"/>
                </a:cubicBezTo>
                <a:cubicBezTo>
                  <a:pt x="125" y="105"/>
                  <a:pt x="123" y="111"/>
                  <a:pt x="122" y="115"/>
                </a:cubicBezTo>
                <a:cubicBezTo>
                  <a:pt x="121" y="116"/>
                  <a:pt x="121" y="116"/>
                  <a:pt x="121" y="117"/>
                </a:cubicBezTo>
                <a:cubicBezTo>
                  <a:pt x="120" y="121"/>
                  <a:pt x="118" y="126"/>
                  <a:pt x="116" y="127"/>
                </a:cubicBezTo>
                <a:cubicBezTo>
                  <a:pt x="113" y="129"/>
                  <a:pt x="112" y="129"/>
                  <a:pt x="111" y="127"/>
                </a:cubicBezTo>
                <a:cubicBezTo>
                  <a:pt x="111" y="124"/>
                  <a:pt x="109" y="123"/>
                  <a:pt x="107" y="122"/>
                </a:cubicBezTo>
                <a:cubicBezTo>
                  <a:pt x="105" y="122"/>
                  <a:pt x="103" y="118"/>
                  <a:pt x="102" y="114"/>
                </a:cubicBezTo>
                <a:cubicBezTo>
                  <a:pt x="102" y="112"/>
                  <a:pt x="101" y="109"/>
                  <a:pt x="101" y="107"/>
                </a:cubicBezTo>
                <a:cubicBezTo>
                  <a:pt x="101" y="103"/>
                  <a:pt x="97" y="98"/>
                  <a:pt x="93" y="96"/>
                </a:cubicBezTo>
                <a:cubicBezTo>
                  <a:pt x="92" y="95"/>
                  <a:pt x="91" y="95"/>
                  <a:pt x="91" y="94"/>
                </a:cubicBezTo>
                <a:cubicBezTo>
                  <a:pt x="87" y="92"/>
                  <a:pt x="81" y="88"/>
                  <a:pt x="79" y="84"/>
                </a:cubicBezTo>
                <a:cubicBezTo>
                  <a:pt x="79" y="84"/>
                  <a:pt x="79" y="83"/>
                  <a:pt x="78" y="83"/>
                </a:cubicBezTo>
                <a:cubicBezTo>
                  <a:pt x="76" y="79"/>
                  <a:pt x="78" y="77"/>
                  <a:pt x="83" y="76"/>
                </a:cubicBezTo>
                <a:cubicBezTo>
                  <a:pt x="85" y="76"/>
                  <a:pt x="88" y="76"/>
                  <a:pt x="91" y="76"/>
                </a:cubicBezTo>
                <a:cubicBezTo>
                  <a:pt x="95" y="76"/>
                  <a:pt x="102" y="75"/>
                  <a:pt x="106" y="74"/>
                </a:cubicBezTo>
                <a:cubicBezTo>
                  <a:pt x="111" y="73"/>
                  <a:pt x="114" y="69"/>
                  <a:pt x="114" y="65"/>
                </a:cubicBezTo>
                <a:cubicBezTo>
                  <a:pt x="114" y="61"/>
                  <a:pt x="111" y="59"/>
                  <a:pt x="107" y="59"/>
                </a:cubicBezTo>
                <a:cubicBezTo>
                  <a:pt x="103" y="60"/>
                  <a:pt x="98" y="63"/>
                  <a:pt x="95" y="65"/>
                </a:cubicBezTo>
                <a:cubicBezTo>
                  <a:pt x="93" y="67"/>
                  <a:pt x="87" y="69"/>
                  <a:pt x="83" y="69"/>
                </a:cubicBezTo>
                <a:cubicBezTo>
                  <a:pt x="79" y="69"/>
                  <a:pt x="75" y="66"/>
                  <a:pt x="76" y="63"/>
                </a:cubicBezTo>
                <a:cubicBezTo>
                  <a:pt x="76" y="59"/>
                  <a:pt x="80" y="54"/>
                  <a:pt x="83" y="51"/>
                </a:cubicBezTo>
                <a:cubicBezTo>
                  <a:pt x="86" y="49"/>
                  <a:pt x="92" y="46"/>
                  <a:pt x="95" y="46"/>
                </a:cubicBezTo>
                <a:cubicBezTo>
                  <a:pt x="99" y="46"/>
                  <a:pt x="102" y="43"/>
                  <a:pt x="103" y="39"/>
                </a:cubicBezTo>
                <a:cubicBezTo>
                  <a:pt x="104" y="35"/>
                  <a:pt x="108" y="31"/>
                  <a:pt x="112" y="30"/>
                </a:cubicBezTo>
                <a:cubicBezTo>
                  <a:pt x="114" y="30"/>
                  <a:pt x="116" y="30"/>
                  <a:pt x="118" y="29"/>
                </a:cubicBezTo>
                <a:cubicBezTo>
                  <a:pt x="122" y="29"/>
                  <a:pt x="128" y="28"/>
                  <a:pt x="132" y="28"/>
                </a:cubicBezTo>
                <a:cubicBezTo>
                  <a:pt x="135" y="28"/>
                  <a:pt x="138" y="28"/>
                  <a:pt x="140" y="28"/>
                </a:cubicBezTo>
                <a:cubicBezTo>
                  <a:pt x="143" y="28"/>
                  <a:pt x="148" y="29"/>
                  <a:pt x="152" y="29"/>
                </a:cubicBezTo>
                <a:cubicBezTo>
                  <a:pt x="136" y="11"/>
                  <a:pt x="113" y="0"/>
                  <a:pt x="87" y="0"/>
                </a:cubicBezTo>
                <a:cubicBezTo>
                  <a:pt x="62" y="0"/>
                  <a:pt x="40" y="11"/>
                  <a:pt x="24" y="27"/>
                </a:cubicBezTo>
                <a:cubicBezTo>
                  <a:pt x="28" y="27"/>
                  <a:pt x="31" y="26"/>
                  <a:pt x="35" y="26"/>
                </a:cubicBezTo>
                <a:cubicBezTo>
                  <a:pt x="39" y="26"/>
                  <a:pt x="45" y="27"/>
                  <a:pt x="49" y="27"/>
                </a:cubicBezTo>
                <a:cubicBezTo>
                  <a:pt x="51" y="27"/>
                  <a:pt x="53" y="28"/>
                  <a:pt x="56" y="28"/>
                </a:cubicBezTo>
                <a:cubicBezTo>
                  <a:pt x="60" y="29"/>
                  <a:pt x="63" y="33"/>
                  <a:pt x="64" y="38"/>
                </a:cubicBezTo>
                <a:cubicBezTo>
                  <a:pt x="64" y="40"/>
                  <a:pt x="64" y="43"/>
                  <a:pt x="65" y="45"/>
                </a:cubicBezTo>
                <a:cubicBezTo>
                  <a:pt x="65" y="49"/>
                  <a:pt x="63" y="55"/>
                  <a:pt x="60" y="57"/>
                </a:cubicBezTo>
                <a:cubicBezTo>
                  <a:pt x="56" y="61"/>
                  <a:pt x="52" y="65"/>
                  <a:pt x="48" y="69"/>
                </a:cubicBezTo>
                <a:cubicBezTo>
                  <a:pt x="45" y="72"/>
                  <a:pt x="46" y="77"/>
                  <a:pt x="49" y="79"/>
                </a:cubicBezTo>
                <a:cubicBezTo>
                  <a:pt x="53" y="82"/>
                  <a:pt x="56" y="84"/>
                  <a:pt x="60" y="86"/>
                </a:cubicBezTo>
                <a:cubicBezTo>
                  <a:pt x="64" y="89"/>
                  <a:pt x="70" y="92"/>
                  <a:pt x="74" y="94"/>
                </a:cubicBezTo>
                <a:cubicBezTo>
                  <a:pt x="74" y="94"/>
                  <a:pt x="75" y="94"/>
                  <a:pt x="76" y="95"/>
                </a:cubicBezTo>
                <a:cubicBezTo>
                  <a:pt x="80" y="96"/>
                  <a:pt x="83" y="101"/>
                  <a:pt x="82" y="104"/>
                </a:cubicBezTo>
                <a:cubicBezTo>
                  <a:pt x="82" y="108"/>
                  <a:pt x="80" y="112"/>
                  <a:pt x="78" y="112"/>
                </a:cubicBezTo>
                <a:cubicBezTo>
                  <a:pt x="76" y="112"/>
                  <a:pt x="72" y="116"/>
                  <a:pt x="70" y="119"/>
                </a:cubicBezTo>
                <a:cubicBezTo>
                  <a:pt x="70" y="120"/>
                  <a:pt x="69" y="121"/>
                  <a:pt x="69" y="121"/>
                </a:cubicBezTo>
                <a:cubicBezTo>
                  <a:pt x="67" y="125"/>
                  <a:pt x="63" y="130"/>
                  <a:pt x="61" y="133"/>
                </a:cubicBezTo>
                <a:cubicBezTo>
                  <a:pt x="59" y="135"/>
                  <a:pt x="58" y="139"/>
                  <a:pt x="60" y="141"/>
                </a:cubicBezTo>
                <a:cubicBezTo>
                  <a:pt x="62" y="142"/>
                  <a:pt x="63" y="145"/>
                  <a:pt x="63" y="147"/>
                </a:cubicBezTo>
                <a:cubicBezTo>
                  <a:pt x="63" y="149"/>
                  <a:pt x="60" y="150"/>
                  <a:pt x="57" y="149"/>
                </a:cubicBezTo>
                <a:cubicBezTo>
                  <a:pt x="56" y="149"/>
                  <a:pt x="56" y="149"/>
                  <a:pt x="55" y="149"/>
                </a:cubicBezTo>
                <a:cubicBezTo>
                  <a:pt x="52" y="147"/>
                  <a:pt x="49" y="143"/>
                  <a:pt x="50" y="138"/>
                </a:cubicBezTo>
                <a:cubicBezTo>
                  <a:pt x="50" y="135"/>
                  <a:pt x="50" y="131"/>
                  <a:pt x="50" y="128"/>
                </a:cubicBezTo>
                <a:cubicBezTo>
                  <a:pt x="51" y="124"/>
                  <a:pt x="49" y="119"/>
                  <a:pt x="47" y="117"/>
                </a:cubicBezTo>
                <a:cubicBezTo>
                  <a:pt x="44" y="116"/>
                  <a:pt x="41" y="113"/>
                  <a:pt x="39" y="111"/>
                </a:cubicBezTo>
                <a:cubicBezTo>
                  <a:pt x="36" y="109"/>
                  <a:pt x="35" y="103"/>
                  <a:pt x="35" y="99"/>
                </a:cubicBezTo>
                <a:cubicBezTo>
                  <a:pt x="35" y="94"/>
                  <a:pt x="33" y="89"/>
                  <a:pt x="31" y="87"/>
                </a:cubicBezTo>
                <a:cubicBezTo>
                  <a:pt x="28" y="84"/>
                  <a:pt x="27" y="83"/>
                  <a:pt x="27" y="83"/>
                </a:cubicBezTo>
                <a:cubicBezTo>
                  <a:pt x="27" y="83"/>
                  <a:pt x="27" y="83"/>
                  <a:pt x="19" y="83"/>
                </a:cubicBezTo>
                <a:cubicBezTo>
                  <a:pt x="11" y="83"/>
                  <a:pt x="11" y="74"/>
                  <a:pt x="11" y="74"/>
                </a:cubicBezTo>
                <a:cubicBezTo>
                  <a:pt x="11" y="70"/>
                  <a:pt x="13" y="63"/>
                  <a:pt x="14" y="59"/>
                </a:cubicBezTo>
                <a:cubicBezTo>
                  <a:pt x="15" y="57"/>
                  <a:pt x="16" y="54"/>
                  <a:pt x="17" y="51"/>
                </a:cubicBezTo>
                <a:cubicBezTo>
                  <a:pt x="19" y="47"/>
                  <a:pt x="17" y="45"/>
                  <a:pt x="13" y="46"/>
                </a:cubicBezTo>
                <a:cubicBezTo>
                  <a:pt x="12" y="47"/>
                  <a:pt x="11" y="47"/>
                  <a:pt x="10" y="48"/>
                </a:cubicBezTo>
                <a:cubicBezTo>
                  <a:pt x="4" y="59"/>
                  <a:pt x="0" y="73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3" y="136"/>
                  <a:pt x="174" y="89"/>
                </a:cubicBezTo>
                <a:cubicBezTo>
                  <a:pt x="172" y="91"/>
                  <a:pt x="169" y="92"/>
                  <a:pt x="167" y="92"/>
                </a:cubicBezTo>
                <a:close/>
                <a:moveTo>
                  <a:pt x="73" y="53"/>
                </a:moveTo>
                <a:cubicBezTo>
                  <a:pt x="72" y="55"/>
                  <a:pt x="69" y="52"/>
                  <a:pt x="69" y="49"/>
                </a:cubicBezTo>
                <a:cubicBezTo>
                  <a:pt x="68" y="46"/>
                  <a:pt x="68" y="44"/>
                  <a:pt x="69" y="42"/>
                </a:cubicBezTo>
                <a:cubicBezTo>
                  <a:pt x="69" y="38"/>
                  <a:pt x="74" y="34"/>
                  <a:pt x="77" y="34"/>
                </a:cubicBezTo>
                <a:cubicBezTo>
                  <a:pt x="80" y="33"/>
                  <a:pt x="82" y="33"/>
                  <a:pt x="84" y="34"/>
                </a:cubicBezTo>
                <a:cubicBezTo>
                  <a:pt x="88" y="34"/>
                  <a:pt x="92" y="37"/>
                  <a:pt x="92" y="38"/>
                </a:cubicBezTo>
                <a:cubicBezTo>
                  <a:pt x="92" y="40"/>
                  <a:pt x="89" y="43"/>
                  <a:pt x="85" y="45"/>
                </a:cubicBezTo>
                <a:cubicBezTo>
                  <a:pt x="84" y="45"/>
                  <a:pt x="84" y="46"/>
                  <a:pt x="83" y="46"/>
                </a:cubicBezTo>
                <a:cubicBezTo>
                  <a:pt x="79" y="48"/>
                  <a:pt x="74" y="51"/>
                  <a:pt x="73" y="5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anchor="ctr"/>
          <a:lstStyle/>
          <a:p>
            <a:pPr algn="ctr"/>
            <a:endParaRPr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0" name="Freeform: Shape 39"/>
          <p:cNvSpPr/>
          <p:nvPr/>
        </p:nvSpPr>
        <p:spPr bwMode="auto">
          <a:xfrm>
            <a:off x="4092055" y="2916614"/>
            <a:ext cx="458009" cy="456344"/>
          </a:xfrm>
          <a:custGeom>
            <a:avLst/>
            <a:gdLst/>
            <a:ahLst/>
            <a:cxnLst>
              <a:cxn ang="0">
                <a:pos x="163" y="88"/>
              </a:cxn>
              <a:cxn ang="0">
                <a:pos x="155" y="92"/>
              </a:cxn>
              <a:cxn ang="0">
                <a:pos x="144" y="92"/>
              </a:cxn>
              <a:cxn ang="0">
                <a:pos x="137" y="73"/>
              </a:cxn>
              <a:cxn ang="0">
                <a:pos x="130" y="76"/>
              </a:cxn>
              <a:cxn ang="0">
                <a:pos x="124" y="81"/>
              </a:cxn>
              <a:cxn ang="0">
                <a:pos x="121" y="82"/>
              </a:cxn>
              <a:cxn ang="0">
                <a:pos x="128" y="99"/>
              </a:cxn>
              <a:cxn ang="0">
                <a:pos x="122" y="116"/>
              </a:cxn>
              <a:cxn ang="0">
                <a:pos x="116" y="127"/>
              </a:cxn>
              <a:cxn ang="0">
                <a:pos x="107" y="123"/>
              </a:cxn>
              <a:cxn ang="0">
                <a:pos x="101" y="107"/>
              </a:cxn>
              <a:cxn ang="0">
                <a:pos x="91" y="95"/>
              </a:cxn>
              <a:cxn ang="0">
                <a:pos x="79" y="83"/>
              </a:cxn>
              <a:cxn ang="0">
                <a:pos x="91" y="77"/>
              </a:cxn>
              <a:cxn ang="0">
                <a:pos x="114" y="65"/>
              </a:cxn>
              <a:cxn ang="0">
                <a:pos x="95" y="65"/>
              </a:cxn>
              <a:cxn ang="0">
                <a:pos x="76" y="63"/>
              </a:cxn>
              <a:cxn ang="0">
                <a:pos x="95" y="46"/>
              </a:cxn>
              <a:cxn ang="0">
                <a:pos x="112" y="30"/>
              </a:cxn>
              <a:cxn ang="0">
                <a:pos x="132" y="29"/>
              </a:cxn>
              <a:cxn ang="0">
                <a:pos x="152" y="29"/>
              </a:cxn>
              <a:cxn ang="0">
                <a:pos x="24" y="27"/>
              </a:cxn>
              <a:cxn ang="0">
                <a:pos x="49" y="27"/>
              </a:cxn>
              <a:cxn ang="0">
                <a:pos x="64" y="38"/>
              </a:cxn>
              <a:cxn ang="0">
                <a:pos x="60" y="58"/>
              </a:cxn>
              <a:cxn ang="0">
                <a:pos x="49" y="79"/>
              </a:cxn>
              <a:cxn ang="0">
                <a:pos x="74" y="94"/>
              </a:cxn>
              <a:cxn ang="0">
                <a:pos x="83" y="105"/>
              </a:cxn>
              <a:cxn ang="0">
                <a:pos x="70" y="120"/>
              </a:cxn>
              <a:cxn ang="0">
                <a:pos x="61" y="133"/>
              </a:cxn>
              <a:cxn ang="0">
                <a:pos x="63" y="148"/>
              </a:cxn>
              <a:cxn ang="0">
                <a:pos x="55" y="149"/>
              </a:cxn>
              <a:cxn ang="0">
                <a:pos x="50" y="128"/>
              </a:cxn>
              <a:cxn ang="0">
                <a:pos x="39" y="111"/>
              </a:cxn>
              <a:cxn ang="0">
                <a:pos x="31" y="87"/>
              </a:cxn>
              <a:cxn ang="0">
                <a:pos x="19" y="83"/>
              </a:cxn>
              <a:cxn ang="0">
                <a:pos x="14" y="59"/>
              </a:cxn>
              <a:cxn ang="0">
                <a:pos x="13" y="46"/>
              </a:cxn>
              <a:cxn ang="0">
                <a:pos x="0" y="87"/>
              </a:cxn>
              <a:cxn ang="0">
                <a:pos x="174" y="89"/>
              </a:cxn>
              <a:cxn ang="0">
                <a:pos x="73" y="53"/>
              </a:cxn>
              <a:cxn ang="0">
                <a:pos x="69" y="42"/>
              </a:cxn>
              <a:cxn ang="0">
                <a:pos x="85" y="34"/>
              </a:cxn>
              <a:cxn ang="0">
                <a:pos x="85" y="45"/>
              </a:cxn>
              <a:cxn ang="0">
                <a:pos x="73" y="53"/>
              </a:cxn>
            </a:cxnLst>
            <a:rect l="0" t="0" r="r" b="b"/>
            <a:pathLst>
              <a:path w="174" h="174">
                <a:moveTo>
                  <a:pt x="167" y="92"/>
                </a:moveTo>
                <a:cubicBezTo>
                  <a:pt x="165" y="92"/>
                  <a:pt x="163" y="90"/>
                  <a:pt x="163" y="88"/>
                </a:cubicBezTo>
                <a:cubicBezTo>
                  <a:pt x="163" y="86"/>
                  <a:pt x="161" y="84"/>
                  <a:pt x="159" y="84"/>
                </a:cubicBezTo>
                <a:cubicBezTo>
                  <a:pt x="157" y="84"/>
                  <a:pt x="155" y="88"/>
                  <a:pt x="155" y="92"/>
                </a:cubicBezTo>
                <a:cubicBezTo>
                  <a:pt x="155" y="97"/>
                  <a:pt x="155" y="100"/>
                  <a:pt x="147" y="100"/>
                </a:cubicBezTo>
                <a:cubicBezTo>
                  <a:pt x="139" y="100"/>
                  <a:pt x="144" y="92"/>
                  <a:pt x="144" y="92"/>
                </a:cubicBezTo>
                <a:cubicBezTo>
                  <a:pt x="146" y="88"/>
                  <a:pt x="145" y="82"/>
                  <a:pt x="142" y="79"/>
                </a:cubicBezTo>
                <a:cubicBezTo>
                  <a:pt x="140" y="77"/>
                  <a:pt x="138" y="75"/>
                  <a:pt x="137" y="73"/>
                </a:cubicBezTo>
                <a:cubicBezTo>
                  <a:pt x="134" y="70"/>
                  <a:pt x="130" y="69"/>
                  <a:pt x="129" y="70"/>
                </a:cubicBezTo>
                <a:cubicBezTo>
                  <a:pt x="128" y="71"/>
                  <a:pt x="129" y="74"/>
                  <a:pt x="130" y="76"/>
                </a:cubicBezTo>
                <a:cubicBezTo>
                  <a:pt x="132" y="77"/>
                  <a:pt x="133" y="80"/>
                  <a:pt x="133" y="82"/>
                </a:cubicBezTo>
                <a:cubicBezTo>
                  <a:pt x="132" y="83"/>
                  <a:pt x="128" y="83"/>
                  <a:pt x="124" y="81"/>
                </a:cubicBezTo>
                <a:cubicBezTo>
                  <a:pt x="123" y="80"/>
                  <a:pt x="123" y="80"/>
                  <a:pt x="122" y="80"/>
                </a:cubicBezTo>
                <a:cubicBezTo>
                  <a:pt x="118" y="78"/>
                  <a:pt x="118" y="79"/>
                  <a:pt x="121" y="82"/>
                </a:cubicBezTo>
                <a:cubicBezTo>
                  <a:pt x="122" y="84"/>
                  <a:pt x="124" y="85"/>
                  <a:pt x="125" y="87"/>
                </a:cubicBezTo>
                <a:cubicBezTo>
                  <a:pt x="129" y="90"/>
                  <a:pt x="130" y="96"/>
                  <a:pt x="128" y="99"/>
                </a:cubicBezTo>
                <a:cubicBezTo>
                  <a:pt x="128" y="100"/>
                  <a:pt x="127" y="101"/>
                  <a:pt x="127" y="101"/>
                </a:cubicBezTo>
                <a:cubicBezTo>
                  <a:pt x="125" y="105"/>
                  <a:pt x="123" y="112"/>
                  <a:pt x="122" y="116"/>
                </a:cubicBezTo>
                <a:cubicBezTo>
                  <a:pt x="122" y="116"/>
                  <a:pt x="121" y="116"/>
                  <a:pt x="121" y="117"/>
                </a:cubicBezTo>
                <a:cubicBezTo>
                  <a:pt x="120" y="121"/>
                  <a:pt x="118" y="126"/>
                  <a:pt x="116" y="127"/>
                </a:cubicBezTo>
                <a:cubicBezTo>
                  <a:pt x="114" y="129"/>
                  <a:pt x="112" y="129"/>
                  <a:pt x="111" y="127"/>
                </a:cubicBezTo>
                <a:cubicBezTo>
                  <a:pt x="111" y="125"/>
                  <a:pt x="109" y="123"/>
                  <a:pt x="107" y="123"/>
                </a:cubicBezTo>
                <a:cubicBezTo>
                  <a:pt x="105" y="122"/>
                  <a:pt x="103" y="119"/>
                  <a:pt x="102" y="115"/>
                </a:cubicBezTo>
                <a:cubicBezTo>
                  <a:pt x="102" y="112"/>
                  <a:pt x="102" y="110"/>
                  <a:pt x="101" y="107"/>
                </a:cubicBezTo>
                <a:cubicBezTo>
                  <a:pt x="101" y="103"/>
                  <a:pt x="97" y="98"/>
                  <a:pt x="93" y="96"/>
                </a:cubicBezTo>
                <a:cubicBezTo>
                  <a:pt x="93" y="95"/>
                  <a:pt x="92" y="95"/>
                  <a:pt x="91" y="95"/>
                </a:cubicBezTo>
                <a:cubicBezTo>
                  <a:pt x="87" y="93"/>
                  <a:pt x="82" y="88"/>
                  <a:pt x="79" y="85"/>
                </a:cubicBezTo>
                <a:cubicBezTo>
                  <a:pt x="79" y="84"/>
                  <a:pt x="79" y="84"/>
                  <a:pt x="79" y="83"/>
                </a:cubicBezTo>
                <a:cubicBezTo>
                  <a:pt x="76" y="80"/>
                  <a:pt x="78" y="77"/>
                  <a:pt x="83" y="77"/>
                </a:cubicBezTo>
                <a:cubicBezTo>
                  <a:pt x="86" y="77"/>
                  <a:pt x="88" y="77"/>
                  <a:pt x="91" y="77"/>
                </a:cubicBezTo>
                <a:cubicBezTo>
                  <a:pt x="95" y="77"/>
                  <a:pt x="102" y="76"/>
                  <a:pt x="107" y="74"/>
                </a:cubicBezTo>
                <a:cubicBezTo>
                  <a:pt x="111" y="73"/>
                  <a:pt x="114" y="69"/>
                  <a:pt x="114" y="65"/>
                </a:cubicBezTo>
                <a:cubicBezTo>
                  <a:pt x="115" y="61"/>
                  <a:pt x="111" y="59"/>
                  <a:pt x="107" y="60"/>
                </a:cubicBezTo>
                <a:cubicBezTo>
                  <a:pt x="103" y="61"/>
                  <a:pt x="98" y="63"/>
                  <a:pt x="95" y="65"/>
                </a:cubicBezTo>
                <a:cubicBezTo>
                  <a:pt x="93" y="67"/>
                  <a:pt x="88" y="69"/>
                  <a:pt x="83" y="69"/>
                </a:cubicBezTo>
                <a:cubicBezTo>
                  <a:pt x="79" y="70"/>
                  <a:pt x="75" y="67"/>
                  <a:pt x="76" y="63"/>
                </a:cubicBezTo>
                <a:cubicBezTo>
                  <a:pt x="77" y="59"/>
                  <a:pt x="80" y="54"/>
                  <a:pt x="83" y="51"/>
                </a:cubicBezTo>
                <a:cubicBezTo>
                  <a:pt x="87" y="49"/>
                  <a:pt x="92" y="46"/>
                  <a:pt x="95" y="46"/>
                </a:cubicBezTo>
                <a:cubicBezTo>
                  <a:pt x="99" y="46"/>
                  <a:pt x="102" y="43"/>
                  <a:pt x="103" y="39"/>
                </a:cubicBezTo>
                <a:cubicBezTo>
                  <a:pt x="104" y="35"/>
                  <a:pt x="108" y="31"/>
                  <a:pt x="112" y="30"/>
                </a:cubicBezTo>
                <a:cubicBezTo>
                  <a:pt x="114" y="30"/>
                  <a:pt x="116" y="30"/>
                  <a:pt x="119" y="29"/>
                </a:cubicBezTo>
                <a:cubicBezTo>
                  <a:pt x="122" y="29"/>
                  <a:pt x="129" y="29"/>
                  <a:pt x="132" y="29"/>
                </a:cubicBezTo>
                <a:cubicBezTo>
                  <a:pt x="135" y="29"/>
                  <a:pt x="138" y="29"/>
                  <a:pt x="141" y="29"/>
                </a:cubicBezTo>
                <a:cubicBezTo>
                  <a:pt x="144" y="29"/>
                  <a:pt x="148" y="29"/>
                  <a:pt x="152" y="29"/>
                </a:cubicBezTo>
                <a:cubicBezTo>
                  <a:pt x="136" y="11"/>
                  <a:pt x="113" y="0"/>
                  <a:pt x="87" y="0"/>
                </a:cubicBezTo>
                <a:cubicBezTo>
                  <a:pt x="62" y="0"/>
                  <a:pt x="40" y="11"/>
                  <a:pt x="24" y="27"/>
                </a:cubicBezTo>
                <a:cubicBezTo>
                  <a:pt x="28" y="27"/>
                  <a:pt x="31" y="27"/>
                  <a:pt x="35" y="27"/>
                </a:cubicBezTo>
                <a:cubicBezTo>
                  <a:pt x="39" y="26"/>
                  <a:pt x="45" y="27"/>
                  <a:pt x="49" y="27"/>
                </a:cubicBezTo>
                <a:cubicBezTo>
                  <a:pt x="51" y="28"/>
                  <a:pt x="54" y="28"/>
                  <a:pt x="56" y="28"/>
                </a:cubicBezTo>
                <a:cubicBezTo>
                  <a:pt x="60" y="29"/>
                  <a:pt x="63" y="34"/>
                  <a:pt x="64" y="38"/>
                </a:cubicBezTo>
                <a:cubicBezTo>
                  <a:pt x="64" y="40"/>
                  <a:pt x="64" y="43"/>
                  <a:pt x="65" y="45"/>
                </a:cubicBezTo>
                <a:cubicBezTo>
                  <a:pt x="65" y="49"/>
                  <a:pt x="63" y="55"/>
                  <a:pt x="60" y="58"/>
                </a:cubicBezTo>
                <a:cubicBezTo>
                  <a:pt x="57" y="61"/>
                  <a:pt x="52" y="65"/>
                  <a:pt x="48" y="69"/>
                </a:cubicBezTo>
                <a:cubicBezTo>
                  <a:pt x="45" y="72"/>
                  <a:pt x="46" y="77"/>
                  <a:pt x="49" y="79"/>
                </a:cubicBezTo>
                <a:cubicBezTo>
                  <a:pt x="53" y="82"/>
                  <a:pt x="57" y="84"/>
                  <a:pt x="60" y="86"/>
                </a:cubicBezTo>
                <a:cubicBezTo>
                  <a:pt x="64" y="89"/>
                  <a:pt x="70" y="92"/>
                  <a:pt x="74" y="94"/>
                </a:cubicBezTo>
                <a:cubicBezTo>
                  <a:pt x="75" y="94"/>
                  <a:pt x="75" y="94"/>
                  <a:pt x="76" y="95"/>
                </a:cubicBezTo>
                <a:cubicBezTo>
                  <a:pt x="80" y="96"/>
                  <a:pt x="83" y="101"/>
                  <a:pt x="83" y="105"/>
                </a:cubicBezTo>
                <a:cubicBezTo>
                  <a:pt x="82" y="108"/>
                  <a:pt x="80" y="112"/>
                  <a:pt x="78" y="112"/>
                </a:cubicBezTo>
                <a:cubicBezTo>
                  <a:pt x="76" y="112"/>
                  <a:pt x="72" y="116"/>
                  <a:pt x="70" y="120"/>
                </a:cubicBezTo>
                <a:cubicBezTo>
                  <a:pt x="70" y="120"/>
                  <a:pt x="70" y="121"/>
                  <a:pt x="69" y="121"/>
                </a:cubicBezTo>
                <a:cubicBezTo>
                  <a:pt x="67" y="125"/>
                  <a:pt x="63" y="131"/>
                  <a:pt x="61" y="133"/>
                </a:cubicBezTo>
                <a:cubicBezTo>
                  <a:pt x="59" y="136"/>
                  <a:pt x="59" y="139"/>
                  <a:pt x="60" y="141"/>
                </a:cubicBezTo>
                <a:cubicBezTo>
                  <a:pt x="62" y="142"/>
                  <a:pt x="63" y="146"/>
                  <a:pt x="63" y="148"/>
                </a:cubicBezTo>
                <a:cubicBezTo>
                  <a:pt x="63" y="150"/>
                  <a:pt x="60" y="151"/>
                  <a:pt x="57" y="149"/>
                </a:cubicBezTo>
                <a:cubicBezTo>
                  <a:pt x="56" y="149"/>
                  <a:pt x="56" y="149"/>
                  <a:pt x="55" y="149"/>
                </a:cubicBezTo>
                <a:cubicBezTo>
                  <a:pt x="52" y="148"/>
                  <a:pt x="50" y="143"/>
                  <a:pt x="50" y="138"/>
                </a:cubicBezTo>
                <a:cubicBezTo>
                  <a:pt x="50" y="135"/>
                  <a:pt x="50" y="132"/>
                  <a:pt x="50" y="128"/>
                </a:cubicBezTo>
                <a:cubicBezTo>
                  <a:pt x="51" y="124"/>
                  <a:pt x="49" y="119"/>
                  <a:pt x="47" y="118"/>
                </a:cubicBezTo>
                <a:cubicBezTo>
                  <a:pt x="45" y="116"/>
                  <a:pt x="41" y="113"/>
                  <a:pt x="39" y="111"/>
                </a:cubicBezTo>
                <a:cubicBezTo>
                  <a:pt x="37" y="109"/>
                  <a:pt x="35" y="103"/>
                  <a:pt x="35" y="99"/>
                </a:cubicBezTo>
                <a:cubicBezTo>
                  <a:pt x="35" y="94"/>
                  <a:pt x="33" y="89"/>
                  <a:pt x="31" y="87"/>
                </a:cubicBezTo>
                <a:cubicBezTo>
                  <a:pt x="29" y="85"/>
                  <a:pt x="27" y="83"/>
                  <a:pt x="27" y="83"/>
                </a:cubicBezTo>
                <a:cubicBezTo>
                  <a:pt x="27" y="83"/>
                  <a:pt x="27" y="83"/>
                  <a:pt x="19" y="83"/>
                </a:cubicBezTo>
                <a:cubicBezTo>
                  <a:pt x="11" y="83"/>
                  <a:pt x="11" y="75"/>
                  <a:pt x="11" y="75"/>
                </a:cubicBezTo>
                <a:cubicBezTo>
                  <a:pt x="11" y="70"/>
                  <a:pt x="13" y="64"/>
                  <a:pt x="14" y="59"/>
                </a:cubicBezTo>
                <a:cubicBezTo>
                  <a:pt x="15" y="57"/>
                  <a:pt x="16" y="54"/>
                  <a:pt x="17" y="51"/>
                </a:cubicBezTo>
                <a:cubicBezTo>
                  <a:pt x="19" y="47"/>
                  <a:pt x="17" y="45"/>
                  <a:pt x="13" y="46"/>
                </a:cubicBezTo>
                <a:cubicBezTo>
                  <a:pt x="12" y="47"/>
                  <a:pt x="11" y="47"/>
                  <a:pt x="10" y="48"/>
                </a:cubicBezTo>
                <a:cubicBezTo>
                  <a:pt x="4" y="60"/>
                  <a:pt x="0" y="73"/>
                  <a:pt x="0" y="87"/>
                </a:cubicBezTo>
                <a:cubicBezTo>
                  <a:pt x="0" y="135"/>
                  <a:pt x="39" y="174"/>
                  <a:pt x="87" y="174"/>
                </a:cubicBezTo>
                <a:cubicBezTo>
                  <a:pt x="135" y="174"/>
                  <a:pt x="173" y="136"/>
                  <a:pt x="174" y="89"/>
                </a:cubicBezTo>
                <a:cubicBezTo>
                  <a:pt x="172" y="91"/>
                  <a:pt x="169" y="92"/>
                  <a:pt x="167" y="92"/>
                </a:cubicBezTo>
                <a:close/>
                <a:moveTo>
                  <a:pt x="73" y="53"/>
                </a:moveTo>
                <a:cubicBezTo>
                  <a:pt x="72" y="55"/>
                  <a:pt x="70" y="52"/>
                  <a:pt x="69" y="49"/>
                </a:cubicBezTo>
                <a:cubicBezTo>
                  <a:pt x="69" y="47"/>
                  <a:pt x="69" y="44"/>
                  <a:pt x="69" y="42"/>
                </a:cubicBezTo>
                <a:cubicBezTo>
                  <a:pt x="69" y="39"/>
                  <a:pt x="74" y="34"/>
                  <a:pt x="77" y="34"/>
                </a:cubicBezTo>
                <a:cubicBezTo>
                  <a:pt x="80" y="34"/>
                  <a:pt x="82" y="34"/>
                  <a:pt x="85" y="34"/>
                </a:cubicBezTo>
                <a:cubicBezTo>
                  <a:pt x="88" y="34"/>
                  <a:pt x="92" y="37"/>
                  <a:pt x="92" y="38"/>
                </a:cubicBezTo>
                <a:cubicBezTo>
                  <a:pt x="92" y="40"/>
                  <a:pt x="89" y="43"/>
                  <a:pt x="85" y="45"/>
                </a:cubicBezTo>
                <a:cubicBezTo>
                  <a:pt x="85" y="45"/>
                  <a:pt x="84" y="46"/>
                  <a:pt x="83" y="46"/>
                </a:cubicBezTo>
                <a:cubicBezTo>
                  <a:pt x="79" y="48"/>
                  <a:pt x="75" y="51"/>
                  <a:pt x="73" y="53"/>
                </a:cubicBezTo>
                <a:close/>
              </a:path>
            </a:pathLst>
          </a:custGeom>
          <a:solidFill>
            <a:srgbClr val="22364B"/>
          </a:solidFill>
          <a:ln w="9525">
            <a:noFill/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11" name="Group 62"/>
          <p:cNvGrpSpPr/>
          <p:nvPr/>
        </p:nvGrpSpPr>
        <p:grpSpPr>
          <a:xfrm>
            <a:off x="5811673" y="4722004"/>
            <a:ext cx="637883" cy="469668"/>
            <a:chOff x="7949727" y="4722004"/>
            <a:chExt cx="637883" cy="469668"/>
          </a:xfrm>
          <a:solidFill>
            <a:srgbClr val="22364B"/>
          </a:solidFill>
        </p:grpSpPr>
        <p:sp>
          <p:nvSpPr>
            <p:cNvPr id="112" name="Freeform: Shape 40"/>
            <p:cNvSpPr/>
            <p:nvPr/>
          </p:nvSpPr>
          <p:spPr bwMode="auto">
            <a:xfrm>
              <a:off x="7976375" y="4722004"/>
              <a:ext cx="566266" cy="406379"/>
            </a:xfrm>
            <a:custGeom>
              <a:avLst/>
              <a:gdLst/>
              <a:ahLst/>
              <a:cxnLst>
                <a:cxn ang="0">
                  <a:pos x="216" y="13"/>
                </a:cxn>
                <a:cxn ang="0">
                  <a:pos x="203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143"/>
                </a:cxn>
                <a:cxn ang="0">
                  <a:pos x="13" y="155"/>
                </a:cxn>
                <a:cxn ang="0">
                  <a:pos x="203" y="155"/>
                </a:cxn>
                <a:cxn ang="0">
                  <a:pos x="216" y="143"/>
                </a:cxn>
                <a:cxn ang="0">
                  <a:pos x="216" y="13"/>
                </a:cxn>
                <a:cxn ang="0">
                  <a:pos x="206" y="138"/>
                </a:cxn>
                <a:cxn ang="0">
                  <a:pos x="14" y="138"/>
                </a:cxn>
                <a:cxn ang="0">
                  <a:pos x="14" y="13"/>
                </a:cxn>
                <a:cxn ang="0">
                  <a:pos x="206" y="13"/>
                </a:cxn>
                <a:cxn ang="0">
                  <a:pos x="206" y="138"/>
                </a:cxn>
              </a:cxnLst>
              <a:rect l="0" t="0" r="r" b="b"/>
              <a:pathLst>
                <a:path w="216" h="155">
                  <a:moveTo>
                    <a:pt x="216" y="13"/>
                  </a:moveTo>
                  <a:cubicBezTo>
                    <a:pt x="216" y="6"/>
                    <a:pt x="210" y="0"/>
                    <a:pt x="20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10" y="155"/>
                    <a:pt x="216" y="150"/>
                    <a:pt x="216" y="143"/>
                  </a:cubicBezTo>
                  <a:lnTo>
                    <a:pt x="216" y="13"/>
                  </a:lnTo>
                  <a:close/>
                  <a:moveTo>
                    <a:pt x="206" y="138"/>
                  </a:moveTo>
                  <a:cubicBezTo>
                    <a:pt x="14" y="138"/>
                    <a:pt x="14" y="138"/>
                    <a:pt x="14" y="138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06" y="13"/>
                    <a:pt x="206" y="13"/>
                    <a:pt x="206" y="13"/>
                  </a:cubicBezTo>
                  <a:lnTo>
                    <a:pt x="206" y="13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3" name="Freeform: Shape 41"/>
            <p:cNvSpPr/>
            <p:nvPr/>
          </p:nvSpPr>
          <p:spPr bwMode="auto">
            <a:xfrm>
              <a:off x="7949727" y="5136711"/>
              <a:ext cx="631220" cy="44968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39" y="7"/>
                </a:cxn>
                <a:cxn ang="0">
                  <a:pos x="101" y="7"/>
                </a:cxn>
                <a:cxn ang="0">
                  <a:pos x="89" y="0"/>
                </a:cxn>
                <a:cxn ang="0">
                  <a:pos x="0" y="0"/>
                </a:cxn>
                <a:cxn ang="0">
                  <a:pos x="25" y="17"/>
                </a:cxn>
                <a:cxn ang="0">
                  <a:pos x="215" y="17"/>
                </a:cxn>
                <a:cxn ang="0">
                  <a:pos x="240" y="0"/>
                </a:cxn>
                <a:cxn ang="0">
                  <a:pos x="152" y="0"/>
                </a:cxn>
              </a:cxnLst>
              <a:rect l="0" t="0" r="r" b="b"/>
              <a:pathLst>
                <a:path w="240" h="17">
                  <a:moveTo>
                    <a:pt x="152" y="0"/>
                  </a:moveTo>
                  <a:cubicBezTo>
                    <a:pt x="152" y="0"/>
                    <a:pt x="152" y="7"/>
                    <a:pt x="139" y="7"/>
                  </a:cubicBezTo>
                  <a:cubicBezTo>
                    <a:pt x="126" y="7"/>
                    <a:pt x="114" y="7"/>
                    <a:pt x="101" y="7"/>
                  </a:cubicBezTo>
                  <a:cubicBezTo>
                    <a:pt x="89" y="7"/>
                    <a:pt x="89" y="0"/>
                    <a:pt x="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7"/>
                    <a:pt x="25" y="17"/>
                  </a:cubicBezTo>
                  <a:cubicBezTo>
                    <a:pt x="51" y="17"/>
                    <a:pt x="190" y="17"/>
                    <a:pt x="215" y="17"/>
                  </a:cubicBezTo>
                  <a:cubicBezTo>
                    <a:pt x="240" y="17"/>
                    <a:pt x="240" y="0"/>
                    <a:pt x="240" y="0"/>
                  </a:cubicBezTo>
                  <a:lnTo>
                    <a:pt x="15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4" name="Freeform: Shape 42"/>
            <p:cNvSpPr/>
            <p:nvPr/>
          </p:nvSpPr>
          <p:spPr bwMode="auto">
            <a:xfrm>
              <a:off x="7986368" y="4722004"/>
              <a:ext cx="567932" cy="406379"/>
            </a:xfrm>
            <a:custGeom>
              <a:avLst/>
              <a:gdLst/>
              <a:ahLst/>
              <a:cxnLst>
                <a:cxn ang="0">
                  <a:pos x="216" y="13"/>
                </a:cxn>
                <a:cxn ang="0">
                  <a:pos x="203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143"/>
                </a:cxn>
                <a:cxn ang="0">
                  <a:pos x="13" y="155"/>
                </a:cxn>
                <a:cxn ang="0">
                  <a:pos x="203" y="155"/>
                </a:cxn>
                <a:cxn ang="0">
                  <a:pos x="216" y="143"/>
                </a:cxn>
                <a:cxn ang="0">
                  <a:pos x="216" y="13"/>
                </a:cxn>
                <a:cxn ang="0">
                  <a:pos x="205" y="142"/>
                </a:cxn>
                <a:cxn ang="0">
                  <a:pos x="13" y="142"/>
                </a:cxn>
                <a:cxn ang="0">
                  <a:pos x="13" y="17"/>
                </a:cxn>
                <a:cxn ang="0">
                  <a:pos x="205" y="17"/>
                </a:cxn>
                <a:cxn ang="0">
                  <a:pos x="205" y="142"/>
                </a:cxn>
              </a:cxnLst>
              <a:rect l="0" t="0" r="r" b="b"/>
              <a:pathLst>
                <a:path w="216" h="155">
                  <a:moveTo>
                    <a:pt x="216" y="13"/>
                  </a:moveTo>
                  <a:cubicBezTo>
                    <a:pt x="216" y="6"/>
                    <a:pt x="210" y="0"/>
                    <a:pt x="20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5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5" y="155"/>
                    <a:pt x="1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10" y="155"/>
                    <a:pt x="216" y="150"/>
                    <a:pt x="216" y="143"/>
                  </a:cubicBezTo>
                  <a:lnTo>
                    <a:pt x="216" y="13"/>
                  </a:lnTo>
                  <a:close/>
                  <a:moveTo>
                    <a:pt x="205" y="142"/>
                  </a:moveTo>
                  <a:cubicBezTo>
                    <a:pt x="13" y="142"/>
                    <a:pt x="13" y="142"/>
                    <a:pt x="13" y="142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205" y="17"/>
                    <a:pt x="205" y="17"/>
                    <a:pt x="205" y="17"/>
                  </a:cubicBezTo>
                  <a:lnTo>
                    <a:pt x="205" y="1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5" name="Freeform: Shape 43"/>
            <p:cNvSpPr/>
            <p:nvPr/>
          </p:nvSpPr>
          <p:spPr bwMode="auto">
            <a:xfrm>
              <a:off x="7958055" y="5146704"/>
              <a:ext cx="629555" cy="44968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139" y="3"/>
                </a:cxn>
                <a:cxn ang="0">
                  <a:pos x="101" y="3"/>
                </a:cxn>
                <a:cxn ang="0">
                  <a:pos x="88" y="0"/>
                </a:cxn>
                <a:cxn ang="0">
                  <a:pos x="0" y="0"/>
                </a:cxn>
                <a:cxn ang="0">
                  <a:pos x="25" y="17"/>
                </a:cxn>
                <a:cxn ang="0">
                  <a:pos x="215" y="17"/>
                </a:cxn>
                <a:cxn ang="0">
                  <a:pos x="240" y="0"/>
                </a:cxn>
                <a:cxn ang="0">
                  <a:pos x="151" y="0"/>
                </a:cxn>
              </a:cxnLst>
              <a:rect l="0" t="0" r="r" b="b"/>
              <a:pathLst>
                <a:path w="240" h="17">
                  <a:moveTo>
                    <a:pt x="151" y="0"/>
                  </a:moveTo>
                  <a:cubicBezTo>
                    <a:pt x="151" y="0"/>
                    <a:pt x="151" y="3"/>
                    <a:pt x="139" y="3"/>
                  </a:cubicBezTo>
                  <a:cubicBezTo>
                    <a:pt x="126" y="3"/>
                    <a:pt x="114" y="3"/>
                    <a:pt x="101" y="3"/>
                  </a:cubicBezTo>
                  <a:cubicBezTo>
                    <a:pt x="88" y="3"/>
                    <a:pt x="88" y="0"/>
                    <a:pt x="8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7"/>
                    <a:pt x="25" y="17"/>
                  </a:cubicBezTo>
                  <a:cubicBezTo>
                    <a:pt x="50" y="17"/>
                    <a:pt x="189" y="17"/>
                    <a:pt x="215" y="17"/>
                  </a:cubicBezTo>
                  <a:cubicBezTo>
                    <a:pt x="240" y="17"/>
                    <a:pt x="240" y="0"/>
                    <a:pt x="240" y="0"/>
                  </a:cubicBezTo>
                  <a:lnTo>
                    <a:pt x="15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6" name="Freeform: Shape 44"/>
            <p:cNvSpPr/>
            <p:nvPr/>
          </p:nvSpPr>
          <p:spPr bwMode="auto">
            <a:xfrm>
              <a:off x="7976375" y="4722004"/>
              <a:ext cx="566266" cy="406379"/>
            </a:xfrm>
            <a:custGeom>
              <a:avLst/>
              <a:gdLst/>
              <a:ahLst/>
              <a:cxnLst>
                <a:cxn ang="0">
                  <a:pos x="216" y="13"/>
                </a:cxn>
                <a:cxn ang="0">
                  <a:pos x="203" y="0"/>
                </a:cxn>
                <a:cxn ang="0">
                  <a:pos x="13" y="0"/>
                </a:cxn>
                <a:cxn ang="0">
                  <a:pos x="0" y="13"/>
                </a:cxn>
                <a:cxn ang="0">
                  <a:pos x="0" y="143"/>
                </a:cxn>
                <a:cxn ang="0">
                  <a:pos x="13" y="155"/>
                </a:cxn>
                <a:cxn ang="0">
                  <a:pos x="203" y="155"/>
                </a:cxn>
                <a:cxn ang="0">
                  <a:pos x="216" y="143"/>
                </a:cxn>
                <a:cxn ang="0">
                  <a:pos x="216" y="13"/>
                </a:cxn>
                <a:cxn ang="0">
                  <a:pos x="206" y="138"/>
                </a:cxn>
                <a:cxn ang="0">
                  <a:pos x="14" y="138"/>
                </a:cxn>
                <a:cxn ang="0">
                  <a:pos x="14" y="13"/>
                </a:cxn>
                <a:cxn ang="0">
                  <a:pos x="206" y="13"/>
                </a:cxn>
                <a:cxn ang="0">
                  <a:pos x="206" y="138"/>
                </a:cxn>
              </a:cxnLst>
              <a:rect l="0" t="0" r="r" b="b"/>
              <a:pathLst>
                <a:path w="216" h="155">
                  <a:moveTo>
                    <a:pt x="216" y="13"/>
                  </a:moveTo>
                  <a:cubicBezTo>
                    <a:pt x="216" y="6"/>
                    <a:pt x="210" y="0"/>
                    <a:pt x="20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50"/>
                    <a:pt x="6" y="155"/>
                    <a:pt x="13" y="155"/>
                  </a:cubicBezTo>
                  <a:cubicBezTo>
                    <a:pt x="203" y="155"/>
                    <a:pt x="203" y="155"/>
                    <a:pt x="203" y="155"/>
                  </a:cubicBezTo>
                  <a:cubicBezTo>
                    <a:pt x="210" y="155"/>
                    <a:pt x="216" y="150"/>
                    <a:pt x="216" y="143"/>
                  </a:cubicBezTo>
                  <a:lnTo>
                    <a:pt x="216" y="13"/>
                  </a:lnTo>
                  <a:close/>
                  <a:moveTo>
                    <a:pt x="206" y="138"/>
                  </a:moveTo>
                  <a:cubicBezTo>
                    <a:pt x="14" y="138"/>
                    <a:pt x="14" y="138"/>
                    <a:pt x="14" y="138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206" y="13"/>
                    <a:pt x="206" y="13"/>
                    <a:pt x="206" y="13"/>
                  </a:cubicBezTo>
                  <a:lnTo>
                    <a:pt x="206" y="13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7" name="Freeform: Shape 45"/>
            <p:cNvSpPr/>
            <p:nvPr/>
          </p:nvSpPr>
          <p:spPr bwMode="auto">
            <a:xfrm>
              <a:off x="7949727" y="5136711"/>
              <a:ext cx="631220" cy="44968"/>
            </a:xfrm>
            <a:custGeom>
              <a:avLst/>
              <a:gdLst/>
              <a:ahLst/>
              <a:cxnLst>
                <a:cxn ang="0">
                  <a:pos x="152" y="0"/>
                </a:cxn>
                <a:cxn ang="0">
                  <a:pos x="139" y="7"/>
                </a:cxn>
                <a:cxn ang="0">
                  <a:pos x="101" y="7"/>
                </a:cxn>
                <a:cxn ang="0">
                  <a:pos x="89" y="0"/>
                </a:cxn>
                <a:cxn ang="0">
                  <a:pos x="0" y="0"/>
                </a:cxn>
                <a:cxn ang="0">
                  <a:pos x="25" y="17"/>
                </a:cxn>
                <a:cxn ang="0">
                  <a:pos x="215" y="17"/>
                </a:cxn>
                <a:cxn ang="0">
                  <a:pos x="240" y="0"/>
                </a:cxn>
                <a:cxn ang="0">
                  <a:pos x="152" y="0"/>
                </a:cxn>
              </a:cxnLst>
              <a:rect l="0" t="0" r="r" b="b"/>
              <a:pathLst>
                <a:path w="240" h="17">
                  <a:moveTo>
                    <a:pt x="152" y="0"/>
                  </a:moveTo>
                  <a:cubicBezTo>
                    <a:pt x="152" y="0"/>
                    <a:pt x="152" y="7"/>
                    <a:pt x="139" y="7"/>
                  </a:cubicBezTo>
                  <a:cubicBezTo>
                    <a:pt x="126" y="7"/>
                    <a:pt x="114" y="7"/>
                    <a:pt x="101" y="7"/>
                  </a:cubicBezTo>
                  <a:cubicBezTo>
                    <a:pt x="89" y="7"/>
                    <a:pt x="89" y="0"/>
                    <a:pt x="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7"/>
                    <a:pt x="25" y="17"/>
                  </a:cubicBezTo>
                  <a:cubicBezTo>
                    <a:pt x="51" y="17"/>
                    <a:pt x="190" y="17"/>
                    <a:pt x="215" y="17"/>
                  </a:cubicBezTo>
                  <a:cubicBezTo>
                    <a:pt x="240" y="17"/>
                    <a:pt x="240" y="0"/>
                    <a:pt x="240" y="0"/>
                  </a:cubicBezTo>
                  <a:lnTo>
                    <a:pt x="15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8" name="Freeform: Shape 46"/>
          <p:cNvSpPr/>
          <p:nvPr/>
        </p:nvSpPr>
        <p:spPr bwMode="auto">
          <a:xfrm>
            <a:off x="4338547" y="4295639"/>
            <a:ext cx="936005" cy="937670"/>
          </a:xfrm>
          <a:custGeom>
            <a:avLst/>
            <a:gdLst/>
            <a:ahLst/>
            <a:cxnLst>
              <a:cxn ang="0">
                <a:pos x="355" y="357"/>
              </a:cxn>
              <a:cxn ang="0">
                <a:pos x="0" y="1"/>
              </a:cxn>
              <a:cxn ang="0">
                <a:pos x="2" y="0"/>
              </a:cxn>
              <a:cxn ang="0">
                <a:pos x="356" y="354"/>
              </a:cxn>
              <a:cxn ang="0">
                <a:pos x="355" y="357"/>
              </a:cxn>
            </a:cxnLst>
            <a:rect l="0" t="0" r="r" b="b"/>
            <a:pathLst>
              <a:path w="356" h="357">
                <a:moveTo>
                  <a:pt x="355" y="357"/>
                </a:moveTo>
                <a:cubicBezTo>
                  <a:pt x="199" y="284"/>
                  <a:pt x="73" y="158"/>
                  <a:pt x="0" y="1"/>
                </a:cubicBezTo>
                <a:cubicBezTo>
                  <a:pt x="2" y="0"/>
                  <a:pt x="2" y="0"/>
                  <a:pt x="2" y="0"/>
                </a:cubicBezTo>
                <a:cubicBezTo>
                  <a:pt x="75" y="156"/>
                  <a:pt x="201" y="282"/>
                  <a:pt x="356" y="354"/>
                </a:cubicBezTo>
                <a:lnTo>
                  <a:pt x="355" y="357"/>
                </a:lnTo>
                <a:close/>
              </a:path>
            </a:pathLst>
          </a:custGeom>
          <a:solidFill>
            <a:srgbClr val="FFD145"/>
          </a:solidFill>
          <a:ln w="57150">
            <a:solidFill>
              <a:srgbClr val="FFD145"/>
            </a:solidFill>
            <a:round/>
          </a:ln>
        </p:spPr>
        <p:txBody>
          <a:bodyPr anchor="ctr"/>
          <a:lstStyle/>
          <a:p>
            <a:pPr algn="ctr"/>
            <a:endParaRPr ker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9" name="Freeform: Shape 47"/>
          <p:cNvSpPr/>
          <p:nvPr/>
        </p:nvSpPr>
        <p:spPr bwMode="auto">
          <a:xfrm>
            <a:off x="6893407" y="1740779"/>
            <a:ext cx="937670" cy="936005"/>
          </a:xfrm>
          <a:custGeom>
            <a:avLst/>
            <a:gdLst/>
            <a:ahLst/>
            <a:cxnLst>
              <a:cxn ang="0">
                <a:pos x="354" y="356"/>
              </a:cxn>
              <a:cxn ang="0">
                <a:pos x="0" y="2"/>
              </a:cxn>
              <a:cxn ang="0">
                <a:pos x="1" y="0"/>
              </a:cxn>
              <a:cxn ang="0">
                <a:pos x="357" y="355"/>
              </a:cxn>
              <a:cxn ang="0">
                <a:pos x="354" y="356"/>
              </a:cxn>
            </a:cxnLst>
            <a:rect l="0" t="0" r="r" b="b"/>
            <a:pathLst>
              <a:path w="357" h="356">
                <a:moveTo>
                  <a:pt x="354" y="356"/>
                </a:moveTo>
                <a:cubicBezTo>
                  <a:pt x="282" y="201"/>
                  <a:pt x="156" y="75"/>
                  <a:pt x="0" y="2"/>
                </a:cubicBezTo>
                <a:cubicBezTo>
                  <a:pt x="1" y="0"/>
                  <a:pt x="1" y="0"/>
                  <a:pt x="1" y="0"/>
                </a:cubicBezTo>
                <a:cubicBezTo>
                  <a:pt x="158" y="73"/>
                  <a:pt x="284" y="199"/>
                  <a:pt x="357" y="355"/>
                </a:cubicBezTo>
                <a:lnTo>
                  <a:pt x="354" y="356"/>
                </a:lnTo>
                <a:close/>
              </a:path>
            </a:pathLst>
          </a:custGeom>
          <a:solidFill>
            <a:srgbClr val="FFD145"/>
          </a:solidFill>
          <a:ln w="57150">
            <a:solidFill>
              <a:srgbClr val="FFD145"/>
            </a:solidFill>
            <a:rou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20" name="Freeform: Shape 48"/>
          <p:cNvSpPr/>
          <p:nvPr/>
        </p:nvSpPr>
        <p:spPr bwMode="auto">
          <a:xfrm>
            <a:off x="6893407" y="4295639"/>
            <a:ext cx="937670" cy="937670"/>
          </a:xfrm>
          <a:custGeom>
            <a:avLst/>
            <a:gdLst/>
            <a:ahLst/>
            <a:cxnLst>
              <a:cxn ang="0">
                <a:pos x="1" y="357"/>
              </a:cxn>
              <a:cxn ang="0">
                <a:pos x="0" y="354"/>
              </a:cxn>
              <a:cxn ang="0">
                <a:pos x="354" y="0"/>
              </a:cxn>
              <a:cxn ang="0">
                <a:pos x="357" y="1"/>
              </a:cxn>
              <a:cxn ang="0">
                <a:pos x="1" y="357"/>
              </a:cxn>
            </a:cxnLst>
            <a:rect l="0" t="0" r="r" b="b"/>
            <a:pathLst>
              <a:path w="357" h="357">
                <a:moveTo>
                  <a:pt x="1" y="357"/>
                </a:moveTo>
                <a:cubicBezTo>
                  <a:pt x="0" y="354"/>
                  <a:pt x="0" y="354"/>
                  <a:pt x="0" y="354"/>
                </a:cubicBezTo>
                <a:cubicBezTo>
                  <a:pt x="156" y="282"/>
                  <a:pt x="282" y="156"/>
                  <a:pt x="354" y="0"/>
                </a:cubicBezTo>
                <a:cubicBezTo>
                  <a:pt x="357" y="1"/>
                  <a:pt x="357" y="1"/>
                  <a:pt x="357" y="1"/>
                </a:cubicBezTo>
                <a:cubicBezTo>
                  <a:pt x="284" y="158"/>
                  <a:pt x="158" y="284"/>
                  <a:pt x="1" y="357"/>
                </a:cubicBezTo>
                <a:close/>
              </a:path>
            </a:pathLst>
          </a:custGeom>
          <a:solidFill>
            <a:srgbClr val="FFD145"/>
          </a:solidFill>
          <a:ln w="57150">
            <a:solidFill>
              <a:srgbClr val="FFD145"/>
            </a:solidFill>
            <a:round/>
          </a:ln>
        </p:spPr>
        <p:txBody>
          <a:bodyPr anchor="ctr"/>
          <a:lstStyle/>
          <a:p>
            <a:pPr algn="ctr"/>
            <a:endParaRPr ker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1" name="Freeform: Shape 52"/>
          <p:cNvSpPr/>
          <p:nvPr/>
        </p:nvSpPr>
        <p:spPr bwMode="auto">
          <a:xfrm>
            <a:off x="4383516" y="1785747"/>
            <a:ext cx="912688" cy="912688"/>
          </a:xfrm>
          <a:custGeom>
            <a:avLst/>
            <a:gdLst/>
            <a:ahLst/>
            <a:cxnLst>
              <a:cxn ang="0">
                <a:pos x="2" y="347"/>
              </a:cxn>
              <a:cxn ang="0">
                <a:pos x="0" y="346"/>
              </a:cxn>
              <a:cxn ang="0">
                <a:pos x="346" y="0"/>
              </a:cxn>
              <a:cxn ang="0">
                <a:pos x="347" y="2"/>
              </a:cxn>
              <a:cxn ang="0">
                <a:pos x="2" y="347"/>
              </a:cxn>
            </a:cxnLst>
            <a:rect l="0" t="0" r="r" b="b"/>
            <a:pathLst>
              <a:path w="347" h="347">
                <a:moveTo>
                  <a:pt x="2" y="347"/>
                </a:moveTo>
                <a:cubicBezTo>
                  <a:pt x="0" y="346"/>
                  <a:pt x="0" y="346"/>
                  <a:pt x="0" y="346"/>
                </a:cubicBezTo>
                <a:cubicBezTo>
                  <a:pt x="71" y="194"/>
                  <a:pt x="194" y="71"/>
                  <a:pt x="346" y="0"/>
                </a:cubicBezTo>
                <a:cubicBezTo>
                  <a:pt x="347" y="2"/>
                  <a:pt x="347" y="2"/>
                  <a:pt x="347" y="2"/>
                </a:cubicBezTo>
                <a:cubicBezTo>
                  <a:pt x="196" y="73"/>
                  <a:pt x="73" y="195"/>
                  <a:pt x="2" y="347"/>
                </a:cubicBezTo>
                <a:close/>
              </a:path>
            </a:pathLst>
          </a:custGeom>
          <a:solidFill>
            <a:srgbClr val="FFD145"/>
          </a:solidFill>
          <a:ln w="57150">
            <a:solidFill>
              <a:srgbClr val="FFD145"/>
            </a:solidFill>
            <a:round/>
          </a:ln>
        </p:spPr>
        <p:txBody>
          <a:bodyPr anchor="ctr"/>
          <a:lstStyle/>
          <a:p>
            <a:pPr algn="ctr"/>
            <a:endParaRPr kern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2" name="Group 1"/>
          <p:cNvGrpSpPr/>
          <p:nvPr/>
        </p:nvGrpSpPr>
        <p:grpSpPr>
          <a:xfrm>
            <a:off x="5201621" y="1649177"/>
            <a:ext cx="1857986" cy="778375"/>
            <a:chOff x="7395470" y="1775754"/>
            <a:chExt cx="1857986" cy="778375"/>
          </a:xfrm>
        </p:grpSpPr>
        <p:sp>
          <p:nvSpPr>
            <p:cNvPr id="123" name="TextBox 7"/>
            <p:cNvSpPr txBox="1"/>
            <p:nvPr/>
          </p:nvSpPr>
          <p:spPr>
            <a:xfrm>
              <a:off x="7395470" y="1775754"/>
              <a:ext cx="1857986" cy="203942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4" name="TextBox 60"/>
            <p:cNvSpPr txBox="1"/>
            <p:nvPr/>
          </p:nvSpPr>
          <p:spPr>
            <a:xfrm>
              <a:off x="7395470" y="1979696"/>
              <a:ext cx="1857986" cy="574433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rmAutofit/>
            </a:bodyPr>
            <a:lstStyle/>
            <a:p>
              <a:pPr algn="ctr" defTabSz="913765">
                <a:lnSpc>
                  <a:spcPct val="120000"/>
                </a:lnSpc>
              </a:pPr>
              <a: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5" name="Group 64"/>
          <p:cNvGrpSpPr/>
          <p:nvPr/>
        </p:nvGrpSpPr>
        <p:grpSpPr>
          <a:xfrm>
            <a:off x="5201621" y="5191672"/>
            <a:ext cx="1857986" cy="778375"/>
            <a:chOff x="7395470" y="1775754"/>
            <a:chExt cx="1857986" cy="778375"/>
          </a:xfrm>
        </p:grpSpPr>
        <p:sp>
          <p:nvSpPr>
            <p:cNvPr id="126" name="TextBox 65"/>
            <p:cNvSpPr txBox="1"/>
            <p:nvPr/>
          </p:nvSpPr>
          <p:spPr>
            <a:xfrm>
              <a:off x="7395470" y="1775754"/>
              <a:ext cx="1857986" cy="203942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7" name="TextBox 66"/>
            <p:cNvSpPr txBox="1"/>
            <p:nvPr/>
          </p:nvSpPr>
          <p:spPr>
            <a:xfrm>
              <a:off x="7395470" y="1979696"/>
              <a:ext cx="1857986" cy="574433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rmAutofit/>
            </a:bodyPr>
            <a:lstStyle/>
            <a:p>
              <a:pPr algn="ctr" defTabSz="913765">
                <a:lnSpc>
                  <a:spcPct val="120000"/>
                </a:lnSpc>
              </a:pPr>
              <a: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8" name="Group 67"/>
          <p:cNvGrpSpPr/>
          <p:nvPr/>
        </p:nvGrpSpPr>
        <p:grpSpPr>
          <a:xfrm>
            <a:off x="6942056" y="3407934"/>
            <a:ext cx="1857986" cy="778375"/>
            <a:chOff x="7395470" y="1775754"/>
            <a:chExt cx="1857986" cy="778375"/>
          </a:xfrm>
        </p:grpSpPr>
        <p:sp>
          <p:nvSpPr>
            <p:cNvPr id="129" name="TextBox 69"/>
            <p:cNvSpPr txBox="1"/>
            <p:nvPr/>
          </p:nvSpPr>
          <p:spPr>
            <a:xfrm>
              <a:off x="7395470" y="1775754"/>
              <a:ext cx="1857986" cy="203942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0" name="TextBox 70"/>
            <p:cNvSpPr txBox="1"/>
            <p:nvPr/>
          </p:nvSpPr>
          <p:spPr>
            <a:xfrm>
              <a:off x="7395470" y="1979696"/>
              <a:ext cx="1857986" cy="574433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rmAutofit/>
            </a:bodyPr>
            <a:lstStyle/>
            <a:p>
              <a:pPr algn="ctr" defTabSz="913765">
                <a:lnSpc>
                  <a:spcPct val="120000"/>
                </a:lnSpc>
              </a:pPr>
              <a: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1" name="Group 71"/>
          <p:cNvGrpSpPr/>
          <p:nvPr/>
        </p:nvGrpSpPr>
        <p:grpSpPr>
          <a:xfrm>
            <a:off x="3391959" y="3407934"/>
            <a:ext cx="1857986" cy="778375"/>
            <a:chOff x="7395470" y="1775754"/>
            <a:chExt cx="1857986" cy="778375"/>
          </a:xfrm>
        </p:grpSpPr>
        <p:sp>
          <p:nvSpPr>
            <p:cNvPr id="132" name="TextBox 72"/>
            <p:cNvSpPr txBox="1"/>
            <p:nvPr/>
          </p:nvSpPr>
          <p:spPr>
            <a:xfrm>
              <a:off x="7395470" y="1775754"/>
              <a:ext cx="1857986" cy="203942"/>
            </a:xfrm>
            <a:prstGeom prst="rect">
              <a:avLst/>
            </a:prstGeom>
          </p:spPr>
          <p:txBody>
            <a:bodyPr vert="horz" wrap="none" lIns="0" tIns="0" rIns="0" bIns="0" anchor="ctr"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0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0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3" name="TextBox 73"/>
            <p:cNvSpPr txBox="1"/>
            <p:nvPr/>
          </p:nvSpPr>
          <p:spPr>
            <a:xfrm>
              <a:off x="7395470" y="1979696"/>
              <a:ext cx="1857986" cy="574433"/>
            </a:xfrm>
            <a:prstGeom prst="rect">
              <a:avLst/>
            </a:prstGeom>
          </p:spPr>
          <p:txBody>
            <a:bodyPr vert="horz" wrap="square" lIns="0" tIns="0" rIns="0" bIns="0" anchor="t" anchorCtr="1">
              <a:normAutofit/>
            </a:bodyPr>
            <a:lstStyle/>
            <a:p>
              <a:pPr algn="ctr" defTabSz="913765">
                <a:lnSpc>
                  <a:spcPct val="120000"/>
                </a:lnSpc>
              </a:pPr>
              <a: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8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  <a:endParaRPr lang="zh-CN" altLang="en-US" sz="8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4" name="Group 8"/>
          <p:cNvGrpSpPr/>
          <p:nvPr/>
        </p:nvGrpSpPr>
        <p:grpSpPr>
          <a:xfrm>
            <a:off x="8300102" y="1509354"/>
            <a:ext cx="3172761" cy="1228220"/>
            <a:chOff x="8300102" y="1509354"/>
            <a:chExt cx="3172761" cy="1228220"/>
          </a:xfrm>
        </p:grpSpPr>
        <p:sp>
          <p:nvSpPr>
            <p:cNvPr id="135" name="Rectangle: Rounded Corners 61"/>
            <p:cNvSpPr/>
            <p:nvPr/>
          </p:nvSpPr>
          <p:spPr>
            <a:xfrm>
              <a:off x="8300102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 cap="flat" cmpd="sng" algn="ctr">
              <a:solidFill>
                <a:srgbClr val="22364B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36" name="Group 6"/>
            <p:cNvGrpSpPr/>
            <p:nvPr/>
          </p:nvGrpSpPr>
          <p:grpSpPr>
            <a:xfrm>
              <a:off x="8387127" y="1687951"/>
              <a:ext cx="2998710" cy="871027"/>
              <a:chOff x="8362017" y="1718250"/>
              <a:chExt cx="2998710" cy="871027"/>
            </a:xfrm>
          </p:grpSpPr>
          <p:sp>
            <p:nvSpPr>
              <p:cNvPr id="137" name="TextBox 68"/>
              <p:cNvSpPr txBox="1"/>
              <p:nvPr/>
            </p:nvSpPr>
            <p:spPr bwMode="auto">
              <a:xfrm>
                <a:off x="8362017" y="1718250"/>
                <a:ext cx="2998710" cy="309958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b="1" i="0" u="none" strike="noStrike" kern="0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Impact" panose="020B0806030902050204"/>
                    <a:ea typeface="造字工房悦黑体验版常规体"/>
                    <a:cs typeface="+mn-ea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  <a:t>标题文本预设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endParaRPr>
              </a:p>
            </p:txBody>
          </p:sp>
          <p:sp>
            <p:nvSpPr>
              <p:cNvPr id="138" name="TextBox 76"/>
              <p:cNvSpPr txBox="1"/>
              <p:nvPr/>
            </p:nvSpPr>
            <p:spPr bwMode="auto">
              <a:xfrm>
                <a:off x="8362017" y="2033098"/>
                <a:ext cx="2998710" cy="556179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400" b="0" i="0" u="none" strike="noStrike" kern="0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Impact" panose="020B0806030902050204"/>
                    <a:ea typeface="造字工房悦黑体验版常规体"/>
                    <a:cs typeface="+mn-ea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  <a:t>此部分内容作为文字排版占位显示 </a:t>
                </a:r>
                <a:b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</a:b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  <a:t>（建议使用主题字体）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endParaRPr>
              </a:p>
            </p:txBody>
          </p:sp>
        </p:grpSp>
      </p:grpSp>
      <p:grpSp>
        <p:nvGrpSpPr>
          <p:cNvPr id="139" name="Group 79"/>
          <p:cNvGrpSpPr/>
          <p:nvPr/>
        </p:nvGrpSpPr>
        <p:grpSpPr>
          <a:xfrm>
            <a:off x="8300102" y="4377165"/>
            <a:ext cx="3172761" cy="1228220"/>
            <a:chOff x="8300102" y="1509354"/>
            <a:chExt cx="3172761" cy="1228220"/>
          </a:xfrm>
        </p:grpSpPr>
        <p:sp>
          <p:nvSpPr>
            <p:cNvPr id="140" name="Rectangle: Rounded Corners 80"/>
            <p:cNvSpPr/>
            <p:nvPr/>
          </p:nvSpPr>
          <p:spPr>
            <a:xfrm>
              <a:off x="8300102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 cap="flat" cmpd="sng" algn="ctr">
              <a:solidFill>
                <a:srgbClr val="22364B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41" name="Group 81"/>
            <p:cNvGrpSpPr/>
            <p:nvPr/>
          </p:nvGrpSpPr>
          <p:grpSpPr>
            <a:xfrm>
              <a:off x="8387127" y="1687951"/>
              <a:ext cx="2998710" cy="871027"/>
              <a:chOff x="8362017" y="1718250"/>
              <a:chExt cx="2998710" cy="871027"/>
            </a:xfrm>
          </p:grpSpPr>
          <p:sp>
            <p:nvSpPr>
              <p:cNvPr id="142" name="TextBox 82"/>
              <p:cNvSpPr txBox="1"/>
              <p:nvPr/>
            </p:nvSpPr>
            <p:spPr bwMode="auto">
              <a:xfrm>
                <a:off x="8362017" y="1718250"/>
                <a:ext cx="2998710" cy="309958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b="1" i="0" u="none" strike="noStrike" kern="0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Impact" panose="020B0806030902050204"/>
                    <a:ea typeface="造字工房悦黑体验版常规体"/>
                    <a:cs typeface="+mn-ea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  <a:t>标题文本预设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endParaRPr>
              </a:p>
            </p:txBody>
          </p:sp>
          <p:sp>
            <p:nvSpPr>
              <p:cNvPr id="143" name="TextBox 83"/>
              <p:cNvSpPr txBox="1"/>
              <p:nvPr/>
            </p:nvSpPr>
            <p:spPr bwMode="auto">
              <a:xfrm>
                <a:off x="8362017" y="2033098"/>
                <a:ext cx="2998710" cy="556179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400" b="0" i="0" u="none" strike="noStrike" kern="0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Impact" panose="020B0806030902050204"/>
                    <a:ea typeface="造字工房悦黑体验版常规体"/>
                    <a:cs typeface="+mn-ea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  <a:t>此部分内容作为文字排版占位显示 </a:t>
                </a:r>
                <a:b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</a:b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  <a:t>（建议使用主题字体）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endParaRPr>
              </a:p>
            </p:txBody>
          </p:sp>
        </p:grpSp>
      </p:grpSp>
      <p:grpSp>
        <p:nvGrpSpPr>
          <p:cNvPr id="144" name="Group 90"/>
          <p:cNvGrpSpPr/>
          <p:nvPr/>
        </p:nvGrpSpPr>
        <p:grpSpPr>
          <a:xfrm>
            <a:off x="728291" y="4377165"/>
            <a:ext cx="3172761" cy="1228220"/>
            <a:chOff x="8300102" y="1509354"/>
            <a:chExt cx="3172761" cy="1228220"/>
          </a:xfrm>
        </p:grpSpPr>
        <p:sp>
          <p:nvSpPr>
            <p:cNvPr id="145" name="Rectangle: Rounded Corners 91"/>
            <p:cNvSpPr/>
            <p:nvPr/>
          </p:nvSpPr>
          <p:spPr>
            <a:xfrm>
              <a:off x="8300102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 cap="flat" cmpd="sng" algn="ctr">
              <a:solidFill>
                <a:srgbClr val="22364B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46" name="Group 92"/>
            <p:cNvGrpSpPr/>
            <p:nvPr/>
          </p:nvGrpSpPr>
          <p:grpSpPr>
            <a:xfrm>
              <a:off x="8387127" y="1687951"/>
              <a:ext cx="2998710" cy="871027"/>
              <a:chOff x="8362017" y="1718250"/>
              <a:chExt cx="2998710" cy="871027"/>
            </a:xfrm>
          </p:grpSpPr>
          <p:sp>
            <p:nvSpPr>
              <p:cNvPr id="147" name="TextBox 93"/>
              <p:cNvSpPr txBox="1"/>
              <p:nvPr/>
            </p:nvSpPr>
            <p:spPr bwMode="auto">
              <a:xfrm>
                <a:off x="8362017" y="1718250"/>
                <a:ext cx="2998710" cy="309958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b="1" i="0" u="none" strike="noStrike" kern="0" cap="none" spc="0" normalizeH="0" baseline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Impact" panose="020B0806030902050204"/>
                    <a:ea typeface="造字工房悦黑体验版常规体"/>
                    <a:cs typeface="+mn-ea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  <a:t>标题文本预设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endParaRPr>
              </a:p>
            </p:txBody>
          </p:sp>
          <p:sp>
            <p:nvSpPr>
              <p:cNvPr id="148" name="TextBox 94"/>
              <p:cNvSpPr txBox="1"/>
              <p:nvPr/>
            </p:nvSpPr>
            <p:spPr bwMode="auto">
              <a:xfrm>
                <a:off x="8362017" y="2033098"/>
                <a:ext cx="2998710" cy="556179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Autofit/>
              </a:bodyPr>
              <a:lstStyle>
                <a:defPPr>
                  <a:defRPr lang="zh-CN"/>
                </a:defPPr>
                <a:lvl1pPr marR="0" lvl="0" indent="0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 kumimoji="0" sz="1400" b="0" i="0" u="none" strike="noStrike" kern="0" cap="none" spc="0" normalizeH="0" baseline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Impact" panose="020B0806030902050204"/>
                    <a:ea typeface="造字工房悦黑体验版常规体"/>
                    <a:cs typeface="+mn-ea"/>
                  </a:defRPr>
                </a:lvl1pPr>
              </a:lstStyle>
              <a:p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  <a:t>此部分内容作为文字排版占位显示 </a:t>
                </a:r>
                <a:b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</a:b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sym typeface="+mn-lt"/>
                  </a:rPr>
                  <a:t>（建议使用主题字体）</a:t>
                </a:r>
                <a:endPara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endParaRPr>
              </a:p>
            </p:txBody>
          </p:sp>
        </p:grpSp>
      </p:grpSp>
      <p:grpSp>
        <p:nvGrpSpPr>
          <p:cNvPr id="149" name="Group 95"/>
          <p:cNvGrpSpPr/>
          <p:nvPr/>
        </p:nvGrpSpPr>
        <p:grpSpPr>
          <a:xfrm>
            <a:off x="728291" y="1509354"/>
            <a:ext cx="3172761" cy="1228220"/>
            <a:chOff x="8300102" y="1509354"/>
            <a:chExt cx="3172761" cy="1228220"/>
          </a:xfrm>
        </p:grpSpPr>
        <p:sp>
          <p:nvSpPr>
            <p:cNvPr id="150" name="Rectangle: Rounded Corners 96"/>
            <p:cNvSpPr/>
            <p:nvPr/>
          </p:nvSpPr>
          <p:spPr>
            <a:xfrm>
              <a:off x="8300102" y="1509354"/>
              <a:ext cx="3172761" cy="1228220"/>
            </a:xfrm>
            <a:prstGeom prst="roundRect">
              <a:avLst>
                <a:gd name="adj" fmla="val 5186"/>
              </a:avLst>
            </a:prstGeom>
            <a:noFill/>
            <a:ln w="9525" cap="flat" cmpd="sng" algn="ctr">
              <a:solidFill>
                <a:srgbClr val="22364B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151" name="Group 97"/>
            <p:cNvGrpSpPr/>
            <p:nvPr/>
          </p:nvGrpSpPr>
          <p:grpSpPr>
            <a:xfrm>
              <a:off x="8387127" y="1649177"/>
              <a:ext cx="3023345" cy="909801"/>
              <a:chOff x="8362017" y="1679476"/>
              <a:chExt cx="3023345" cy="909801"/>
            </a:xfrm>
          </p:grpSpPr>
          <p:sp>
            <p:nvSpPr>
              <p:cNvPr id="152" name="TextBox 98"/>
              <p:cNvSpPr txBox="1"/>
              <p:nvPr/>
            </p:nvSpPr>
            <p:spPr bwMode="auto">
              <a:xfrm>
                <a:off x="8386652" y="1679476"/>
                <a:ext cx="2998710" cy="309958"/>
              </a:xfrm>
              <a:prstGeom prst="rect">
                <a:avLst/>
              </a:prstGeom>
              <a:noFill/>
            </p:spPr>
            <p:txBody>
              <a:bodyPr wrap="none" lIns="90000" tIns="46800" rIns="90000" bIns="468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标题文本预设</a:t>
                </a:r>
                <a:endParaRPr kumimoji="0" lang="zh-CN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3" name="TextBox 99"/>
              <p:cNvSpPr txBox="1"/>
              <p:nvPr/>
            </p:nvSpPr>
            <p:spPr bwMode="auto">
              <a:xfrm>
                <a:off x="8362017" y="2033098"/>
                <a:ext cx="2998710" cy="556179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此部分内容作为文字排版占位显示 </a:t>
                </a:r>
                <a:b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</a:br>
                <a:r>
                  <a:rPr kumimoji="0" lang="zh-CN" alt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（建议使用主题字体）</a:t>
                </a:r>
                <a:endPara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55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1.2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商业模式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nodePh="1" p14:presetBounceEnd="35000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7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8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2" dur="2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3" dur="2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7" dur="2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8" dur="2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22" dur="2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23" dur="2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27" dur="2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28" dur="2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32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33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37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38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42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43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47" dur="2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48" dur="2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52" dur="2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53" dur="2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57" dur="2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58" dur="2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62" dur="2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63" dur="2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67" dur="2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68" dur="2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72" dur="2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73" dur="2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77" dur="2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78" dur="2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82" dur="2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83" dur="2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87" dur="2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88" dur="2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92" dur="2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93" dur="2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97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98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02" dur="2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03" dur="2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07" dur="2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08" dur="2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12" dur="2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13" dur="2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17" dur="2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18" dur="2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2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22" dur="2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23" dur="2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25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27" dur="2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28" dur="2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3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32" dur="2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33" dur="2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3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37" dur="2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38" dur="2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4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42" dur="2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43" dur="2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45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47" dur="2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48" dur="2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5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52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53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5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57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58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60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62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63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165" presetID="2" presetClass="entr" presetSubtype="4" fill="hold" grpId="0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67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68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70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72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73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75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77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78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9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180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82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83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18000"/>
                                </p:stCondLst>
                                <p:childTnLst>
                                  <p:par>
                                    <p:cTn id="185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87" dur="2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88" dur="2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18500"/>
                                </p:stCondLst>
                                <p:childTnLst>
                                  <p:par>
                                    <p:cTn id="190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92" dur="2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93" dur="2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4" fill="hold">
                                <p:stCondLst>
                                  <p:cond delay="19000"/>
                                </p:stCondLst>
                                <p:childTnLst>
                                  <p:par>
                                    <p:cTn id="195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197" dur="2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198" dur="2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9" fill="hold">
                                <p:stCondLst>
                                  <p:cond delay="19500"/>
                                </p:stCondLst>
                                <p:childTnLst>
                                  <p:par>
                                    <p:cTn id="200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202" dur="2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203" dur="2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4" fill="hold">
                                <p:stCondLst>
                                  <p:cond delay="20000"/>
                                </p:stCondLst>
                                <p:childTnLst>
                                  <p:par>
                                    <p:cTn id="205" presetID="2" presetClass="entr" presetSubtype="4" fill="hold" nodeType="afterEffect" p14:presetBounceEnd="3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5000">
                                          <p:cBhvr additive="base">
                                            <p:cTn id="207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5000">
                                          <p:cBhvr additive="base">
                                            <p:cTn id="208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8" grpId="0" animBg="1"/>
          <p:bldP spid="109" grpId="0" animBg="1"/>
          <p:bldP spid="110" grpId="0" animBg="1"/>
          <p:bldP spid="118" grpId="0" animBg="1"/>
          <p:bldP spid="119" grpId="0" animBg="1"/>
          <p:bldP spid="120" grpId="0" animBg="1"/>
          <p:bldP spid="12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nodePh="1">
                                      <p:stCondLst>
                                        <p:cond delay="0"/>
                                      </p:stCondLst>
                                      <p:endCondLst>
                                        <p:cond evt="begin" delay="0">
                                          <p:tn val="5"/>
                                        </p:cond>
                                      </p:end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2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2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2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2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2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2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2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4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2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2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2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2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5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2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2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2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2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2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2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7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2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2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2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2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8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2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2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2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2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9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2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2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2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10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2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3" dur="2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7" dur="2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8" dur="2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1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2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2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4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1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2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2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9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2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2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2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12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2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2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9" fill="hold">
                                <p:stCondLst>
                                  <p:cond delay="12500"/>
                                </p:stCondLst>
                                <p:childTnLst>
                                  <p:par>
                                    <p:cTn id="13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2" dur="2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3" dur="2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4" fill="hold">
                                <p:stCondLst>
                                  <p:cond delay="13000"/>
                                </p:stCondLst>
                                <p:childTnLst>
                                  <p:par>
                                    <p:cTn id="13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7" dur="2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8" dur="2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9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4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2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2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4" fill="hold">
                                <p:stCondLst>
                                  <p:cond delay="14000"/>
                                </p:stCondLst>
                                <p:childTnLst>
                                  <p:par>
                                    <p:cTn id="14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7" dur="2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8" dur="2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9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5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2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3" dur="2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4" fill="hold">
                                <p:stCondLst>
                                  <p:cond delay="15000"/>
                                </p:stCondLst>
                                <p:childTnLst>
                                  <p:par>
                                    <p:cTn id="15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7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8" dur="2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9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6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2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3" dur="2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4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16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7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8" dur="2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16500"/>
                                </p:stCondLst>
                                <p:childTnLst>
                                  <p:par>
                                    <p:cTn id="17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2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3" dur="2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4" fill="hold">
                                <p:stCondLst>
                                  <p:cond delay="17000"/>
                                </p:stCondLst>
                                <p:childTnLst>
                                  <p:par>
                                    <p:cTn id="17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2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9" fill="hold">
                                <p:stCondLst>
                                  <p:cond delay="17500"/>
                                </p:stCondLst>
                                <p:childTnLst>
                                  <p:par>
                                    <p:cTn id="18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2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3" dur="2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18000"/>
                                </p:stCondLst>
                                <p:childTnLst>
                                  <p:par>
                                    <p:cTn id="18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7" dur="2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8" dur="2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18500"/>
                                </p:stCondLst>
                                <p:childTnLst>
                                  <p:par>
                                    <p:cTn id="19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2" dur="2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3" dur="2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4" fill="hold">
                                <p:stCondLst>
                                  <p:cond delay="19000"/>
                                </p:stCondLst>
                                <p:childTnLst>
                                  <p:par>
                                    <p:cTn id="19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7" dur="2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8" dur="2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9" fill="hold">
                                <p:stCondLst>
                                  <p:cond delay="19500"/>
                                </p:stCondLst>
                                <p:childTnLst>
                                  <p:par>
                                    <p:cTn id="20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2" dur="2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3" dur="2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4" fill="hold">
                                <p:stCondLst>
                                  <p:cond delay="20000"/>
                                </p:stCondLst>
                                <p:childTnLst>
                                  <p:par>
                                    <p:cTn id="20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7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8" dur="2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8" grpId="0"/>
          <p:bldP spid="79" grpId="0" animBg="1"/>
          <p:bldP spid="80" grpId="0" animBg="1"/>
          <p:bldP spid="81" grpId="0" animBg="1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 animBg="1"/>
          <p:bldP spid="93" grpId="0" animBg="1"/>
          <p:bldP spid="94" grpId="0" animBg="1"/>
          <p:bldP spid="95" grpId="0" animBg="1"/>
          <p:bldP spid="96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  <p:bldP spid="108" grpId="0" animBg="1"/>
          <p:bldP spid="109" grpId="0" animBg="1"/>
          <p:bldP spid="110" grpId="0" animBg="1"/>
          <p:bldP spid="118" grpId="0" animBg="1"/>
          <p:bldP spid="119" grpId="0" animBg="1"/>
          <p:bldP spid="120" grpId="0" animBg="1"/>
          <p:bldP spid="121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115243" y="1680217"/>
            <a:ext cx="2548767" cy="1422080"/>
            <a:chOff x="5831396" y="1495025"/>
            <a:chExt cx="1911575" cy="1066560"/>
          </a:xfrm>
        </p:grpSpPr>
        <p:sp>
          <p:nvSpPr>
            <p:cNvPr id="3" name="文本框 2"/>
            <p:cNvSpPr txBox="1"/>
            <p:nvPr/>
          </p:nvSpPr>
          <p:spPr>
            <a:xfrm>
              <a:off x="5831396" y="1495025"/>
              <a:ext cx="1466418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49705"/>
              <a:r>
                <a:rPr lang="en-US" altLang="zh-CN" sz="146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Howard Allen</a:t>
              </a:r>
              <a:endParaRPr lang="en-US" altLang="zh-CN" sz="14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5831396" y="1655897"/>
              <a:ext cx="129722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49705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CEO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831396" y="1834895"/>
              <a:ext cx="1911575" cy="512593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r">
                <a:lnSpc>
                  <a:spcPct val="120000"/>
                </a:lnSpc>
                <a:defRPr sz="1200">
                  <a:solidFill>
                    <a:srgbClr val="FFFFFF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pPr algn="l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6683663" y="1680217"/>
            <a:ext cx="1210388" cy="1210388"/>
          </a:xfrm>
          <a:prstGeom prst="ellipse">
            <a:avLst/>
          </a:prstGeom>
          <a:blipFill>
            <a:blip r:embed="rId1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8115243" y="3231087"/>
            <a:ext cx="2548767" cy="1422080"/>
            <a:chOff x="5831396" y="2658177"/>
            <a:chExt cx="1911575" cy="1066560"/>
          </a:xfrm>
        </p:grpSpPr>
        <p:sp>
          <p:nvSpPr>
            <p:cNvPr id="8" name="文本框 7"/>
            <p:cNvSpPr txBox="1"/>
            <p:nvPr/>
          </p:nvSpPr>
          <p:spPr>
            <a:xfrm>
              <a:off x="5831396" y="2658177"/>
              <a:ext cx="1466418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49705"/>
              <a:r>
                <a:rPr lang="en-US" altLang="zh-CN" sz="146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Jim Burner</a:t>
              </a:r>
              <a:endParaRPr lang="en-US" altLang="zh-CN" sz="14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831396" y="2819049"/>
              <a:ext cx="129722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49705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Designer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831396" y="2998047"/>
              <a:ext cx="1911575" cy="512593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r">
                <a:lnSpc>
                  <a:spcPct val="120000"/>
                </a:lnSpc>
                <a:defRPr sz="1200">
                  <a:solidFill>
                    <a:srgbClr val="FFFFFF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pPr algn="l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6683663" y="3231087"/>
            <a:ext cx="1210388" cy="1210388"/>
          </a:xfrm>
          <a:prstGeom prst="ellipse">
            <a:avLst/>
          </a:prstGeom>
          <a:blipFill>
            <a:blip r:embed="rId2" cstate="screen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8115243" y="4736233"/>
            <a:ext cx="2548767" cy="1422080"/>
            <a:chOff x="5831396" y="3787037"/>
            <a:chExt cx="1911575" cy="1066560"/>
          </a:xfrm>
        </p:grpSpPr>
        <p:sp>
          <p:nvSpPr>
            <p:cNvPr id="13" name="文本框 12"/>
            <p:cNvSpPr txBox="1"/>
            <p:nvPr/>
          </p:nvSpPr>
          <p:spPr>
            <a:xfrm>
              <a:off x="5831396" y="3787037"/>
              <a:ext cx="1466418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49705"/>
              <a:r>
                <a:rPr lang="en-US" altLang="zh-CN" sz="146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Shila Akter</a:t>
              </a:r>
              <a:endParaRPr lang="en-US" altLang="zh-CN" sz="14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831396" y="3947909"/>
              <a:ext cx="129722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49705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Photographer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831396" y="4126907"/>
              <a:ext cx="1911575" cy="512593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r">
                <a:lnSpc>
                  <a:spcPct val="120000"/>
                </a:lnSpc>
                <a:defRPr sz="1200">
                  <a:solidFill>
                    <a:srgbClr val="FFFFFF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pPr algn="l"/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</p:grpSp>
      <p:sp>
        <p:nvSpPr>
          <p:cNvPr id="16" name="椭圆 15"/>
          <p:cNvSpPr/>
          <p:nvPr/>
        </p:nvSpPr>
        <p:spPr>
          <a:xfrm>
            <a:off x="6683663" y="4736233"/>
            <a:ext cx="1210388" cy="121038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706140" y="1688789"/>
            <a:ext cx="2548768" cy="1595852"/>
            <a:chOff x="1024569" y="1501454"/>
            <a:chExt cx="1911576" cy="1196889"/>
          </a:xfrm>
        </p:grpSpPr>
        <p:sp>
          <p:nvSpPr>
            <p:cNvPr id="18" name="文本框 17"/>
            <p:cNvSpPr txBox="1"/>
            <p:nvPr/>
          </p:nvSpPr>
          <p:spPr>
            <a:xfrm>
              <a:off x="1024569" y="1501454"/>
              <a:ext cx="1911575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49705"/>
              <a:r>
                <a:rPr lang="en-US" altLang="zh-CN" sz="146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Alex White</a:t>
              </a:r>
              <a:endParaRPr lang="en-US" altLang="zh-CN" sz="14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24570" y="1683107"/>
              <a:ext cx="191157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49705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Director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24571" y="1862104"/>
              <a:ext cx="1911574" cy="512593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>
                  <a:solidFill>
                    <a:srgbClr val="FFFFFF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pPr algn="r"/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4393979" y="1701029"/>
            <a:ext cx="1210388" cy="1210388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706140" y="3236916"/>
            <a:ext cx="2548768" cy="1227356"/>
            <a:chOff x="1024569" y="2662550"/>
            <a:chExt cx="1911576" cy="920517"/>
          </a:xfrm>
        </p:grpSpPr>
        <p:sp>
          <p:nvSpPr>
            <p:cNvPr id="23" name="文本框 22"/>
            <p:cNvSpPr txBox="1"/>
            <p:nvPr/>
          </p:nvSpPr>
          <p:spPr>
            <a:xfrm>
              <a:off x="1024569" y="2662550"/>
              <a:ext cx="1911575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49705"/>
              <a:r>
                <a:rPr lang="en-US" altLang="zh-CN" sz="146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Amanda Spring</a:t>
              </a:r>
              <a:endParaRPr lang="en-US" altLang="zh-CN" sz="14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024570" y="2844203"/>
              <a:ext cx="191157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49705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Manager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24571" y="3023202"/>
              <a:ext cx="1911574" cy="484749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r">
                <a:lnSpc>
                  <a:spcPct val="120000"/>
                </a:lnSpc>
                <a:defRPr sz="1200">
                  <a:solidFill>
                    <a:srgbClr val="FFFFFF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您的内容打在这里，或者通过复制您的文本后，在此框中选择粘贴，并选择只保留文字。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</p:grpSp>
      <p:sp>
        <p:nvSpPr>
          <p:cNvPr id="26" name="椭圆 25"/>
          <p:cNvSpPr/>
          <p:nvPr/>
        </p:nvSpPr>
        <p:spPr>
          <a:xfrm>
            <a:off x="4393979" y="3249157"/>
            <a:ext cx="1210388" cy="1210388"/>
          </a:xfrm>
          <a:prstGeom prst="ellipse">
            <a:avLst/>
          </a:prstGeom>
          <a:blipFill>
            <a:blip r:embed="rId5" cstate="screen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706140" y="4736233"/>
            <a:ext cx="2548768" cy="1449787"/>
            <a:chOff x="1024569" y="3787037"/>
            <a:chExt cx="1911576" cy="1087340"/>
          </a:xfrm>
        </p:grpSpPr>
        <p:sp>
          <p:nvSpPr>
            <p:cNvPr id="28" name="文本框 27"/>
            <p:cNvSpPr txBox="1"/>
            <p:nvPr/>
          </p:nvSpPr>
          <p:spPr>
            <a:xfrm>
              <a:off x="1024569" y="3787037"/>
              <a:ext cx="1911575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49705"/>
              <a:r>
                <a:rPr lang="en-US" altLang="zh-CN" sz="1465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Milly Whitney</a:t>
              </a:r>
              <a:endParaRPr lang="en-US" altLang="zh-CN" sz="14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024570" y="3968690"/>
              <a:ext cx="191157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49705"/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Designer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24571" y="4147687"/>
              <a:ext cx="1911574" cy="512593"/>
            </a:xfrm>
            <a:prstGeom prst="rect">
              <a:avLst/>
            </a:prstGeom>
          </p:spPr>
          <p:txBody>
            <a:bodyPr wrap="square">
              <a:noAutofit/>
            </a:bodyPr>
            <a:lstStyle>
              <a:defPPr>
                <a:defRPr lang="zh-CN"/>
              </a:defPPr>
              <a:lvl1pPr algn="r">
                <a:lnSpc>
                  <a:spcPct val="120000"/>
                </a:lnSpc>
                <a:defRPr sz="1200">
                  <a:solidFill>
                    <a:srgbClr val="FFFFFF"/>
                  </a:solidFill>
                  <a:latin typeface="Impact" panose="020B0806030902050204"/>
                  <a:ea typeface="造字工房悦黑体验版常规体"/>
                  <a:cs typeface="+mn-ea"/>
                </a:defRPr>
              </a:lvl1pPr>
            </a:lstStyle>
            <a:p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sym typeface="+mn-lt"/>
              </a:endParaRPr>
            </a:p>
          </p:txBody>
        </p:sp>
      </p:grpSp>
      <p:sp>
        <p:nvSpPr>
          <p:cNvPr id="31" name="椭圆 30"/>
          <p:cNvSpPr/>
          <p:nvPr/>
        </p:nvSpPr>
        <p:spPr>
          <a:xfrm>
            <a:off x="4393979" y="4748473"/>
            <a:ext cx="1210388" cy="1210388"/>
          </a:xfrm>
          <a:prstGeom prst="ellipse">
            <a:avLst/>
          </a:prstGeom>
          <a:blipFill>
            <a:blip r:embed="rId6" cstate="screen"/>
            <a:stretch>
              <a:fillRect/>
            </a:stretch>
          </a:blip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6140484" y="1701029"/>
            <a:ext cx="0" cy="419317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1.3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团队介绍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5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7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0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2" dur="250" fill="hold"/>
                                        <p:tgtEl>
                                          <p:spTgt spid="2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5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7" dur="250" fill="hold"/>
                                        <p:tgtEl>
                                          <p:spTgt spid="2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0" dur="250" fill="hold"/>
                                        <p:tgtEl>
                                          <p:spTgt spid="3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2" dur="250" fill="hold"/>
                                        <p:tgtEl>
                                          <p:spTgt spid="3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11" grpId="0" animBg="1"/>
      <p:bldP spid="11" grpId="1" animBg="1"/>
      <p:bldP spid="11" grpId="2" animBg="1"/>
      <p:bldP spid="16" grpId="0" animBg="1"/>
      <p:bldP spid="16" grpId="1" animBg="1"/>
      <p:bldP spid="16" grpId="2" animBg="1"/>
      <p:bldP spid="21" grpId="0" animBg="1"/>
      <p:bldP spid="21" grpId="1" animBg="1"/>
      <p:bldP spid="21" grpId="2" animBg="1"/>
      <p:bldP spid="26" grpId="0" animBg="1"/>
      <p:bldP spid="26" grpId="1" animBg="1"/>
      <p:bldP spid="26" grpId="2" animBg="1"/>
      <p:bldP spid="31" grpId="0" animBg="1"/>
      <p:bldP spid="31" grpId="1" animBg="1"/>
      <p:bldP spid="31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A_矩形 146"/>
          <p:cNvSpPr/>
          <p:nvPr>
            <p:custDataLst>
              <p:tags r:id="rId1"/>
            </p:custDataLst>
          </p:nvPr>
        </p:nvSpPr>
        <p:spPr>
          <a:xfrm>
            <a:off x="1290764" y="1988840"/>
            <a:ext cx="3193617" cy="102252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7" name="PA_文本框 3"/>
          <p:cNvSpPr txBox="1"/>
          <p:nvPr>
            <p:custDataLst>
              <p:tags r:id="rId2"/>
            </p:custDataLst>
          </p:nvPr>
        </p:nvSpPr>
        <p:spPr>
          <a:xfrm>
            <a:off x="839416" y="1988840"/>
            <a:ext cx="475887" cy="1022527"/>
          </a:xfrm>
          <a:prstGeom prst="rect">
            <a:avLst/>
          </a:prstGeom>
          <a:noFill/>
          <a:effectLst>
            <a:outerShdw dist="38100" algn="l" rotWithShape="0">
              <a:srgbClr val="FFFFFF"/>
            </a:outerShdw>
          </a:effectLst>
        </p:spPr>
        <p:txBody>
          <a:bodyPr wrap="none">
            <a:prstTxWarp prst="textPlain">
              <a:avLst/>
            </a:prstTxWarp>
            <a:normAutofit fontScale="47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9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1</a:t>
            </a:r>
            <a:endParaRPr kumimoji="0" lang="en-US" altLang="zh-CN" sz="149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PA_任意多边形 148"/>
          <p:cNvSpPr/>
          <p:nvPr>
            <p:custDataLst>
              <p:tags r:id="rId3"/>
            </p:custDataLst>
          </p:nvPr>
        </p:nvSpPr>
        <p:spPr>
          <a:xfrm>
            <a:off x="1397636" y="3125994"/>
            <a:ext cx="3111218" cy="1022527"/>
          </a:xfrm>
          <a:custGeom>
            <a:avLst/>
            <a:gdLst>
              <a:gd name="connsiteX0" fmla="*/ 0 w 9900690"/>
              <a:gd name="connsiteY0" fmla="*/ 0 h 1368152"/>
              <a:gd name="connsiteX1" fmla="*/ 9900690 w 9900690"/>
              <a:gd name="connsiteY1" fmla="*/ 0 h 1368152"/>
              <a:gd name="connsiteX2" fmla="*/ 9900690 w 9900690"/>
              <a:gd name="connsiteY2" fmla="*/ 1368152 h 1368152"/>
              <a:gd name="connsiteX3" fmla="*/ 0 w 9900690"/>
              <a:gd name="connsiteY3" fmla="*/ 1368152 h 1368152"/>
              <a:gd name="connsiteX4" fmla="*/ 0 w 9900690"/>
              <a:gd name="connsiteY4" fmla="*/ 0 h 1368152"/>
              <a:gd name="connsiteX0-1" fmla="*/ 0 w 9900690"/>
              <a:gd name="connsiteY0-2" fmla="*/ 0 h 1368152"/>
              <a:gd name="connsiteX1-3" fmla="*/ 9900690 w 9900690"/>
              <a:gd name="connsiteY1-4" fmla="*/ 0 h 1368152"/>
              <a:gd name="connsiteX2-5" fmla="*/ 9900690 w 9900690"/>
              <a:gd name="connsiteY2-6" fmla="*/ 1368152 h 1368152"/>
              <a:gd name="connsiteX3-7" fmla="*/ 0 w 9900690"/>
              <a:gd name="connsiteY3-8" fmla="*/ 1368152 h 1368152"/>
              <a:gd name="connsiteX4-9" fmla="*/ 22887 w 9900690"/>
              <a:gd name="connsiteY4-10" fmla="*/ 1345298 h 1368152"/>
              <a:gd name="connsiteX5" fmla="*/ 0 w 9900690"/>
              <a:gd name="connsiteY5" fmla="*/ 0 h 1368152"/>
              <a:gd name="connsiteX0-11" fmla="*/ 0 w 9900690"/>
              <a:gd name="connsiteY0-12" fmla="*/ 0 h 1368152"/>
              <a:gd name="connsiteX1-13" fmla="*/ 9900690 w 9900690"/>
              <a:gd name="connsiteY1-14" fmla="*/ 0 h 1368152"/>
              <a:gd name="connsiteX2-15" fmla="*/ 9900690 w 9900690"/>
              <a:gd name="connsiteY2-16" fmla="*/ 1368152 h 1368152"/>
              <a:gd name="connsiteX3-17" fmla="*/ 0 w 9900690"/>
              <a:gd name="connsiteY3-18" fmla="*/ 1368152 h 1368152"/>
              <a:gd name="connsiteX4-19" fmla="*/ 22887 w 9900690"/>
              <a:gd name="connsiteY4-20" fmla="*/ 784189 h 1368152"/>
              <a:gd name="connsiteX5-21" fmla="*/ 0 w 9900690"/>
              <a:gd name="connsiteY5-22" fmla="*/ 0 h 1368152"/>
              <a:gd name="connsiteX0-23" fmla="*/ 249382 w 10150072"/>
              <a:gd name="connsiteY0-24" fmla="*/ 0 h 1368152"/>
              <a:gd name="connsiteX1-25" fmla="*/ 10150072 w 10150072"/>
              <a:gd name="connsiteY1-26" fmla="*/ 0 h 1368152"/>
              <a:gd name="connsiteX2-27" fmla="*/ 10150072 w 10150072"/>
              <a:gd name="connsiteY2-28" fmla="*/ 1368152 h 1368152"/>
              <a:gd name="connsiteX3-29" fmla="*/ 0 w 10150072"/>
              <a:gd name="connsiteY3-30" fmla="*/ 1326588 h 1368152"/>
              <a:gd name="connsiteX4-31" fmla="*/ 272269 w 10150072"/>
              <a:gd name="connsiteY4-32" fmla="*/ 784189 h 1368152"/>
              <a:gd name="connsiteX5-33" fmla="*/ 249382 w 10150072"/>
              <a:gd name="connsiteY5-34" fmla="*/ 0 h 1368152"/>
              <a:gd name="connsiteX0-35" fmla="*/ 270164 w 10170854"/>
              <a:gd name="connsiteY0-36" fmla="*/ 0 h 1368152"/>
              <a:gd name="connsiteX1-37" fmla="*/ 10170854 w 10170854"/>
              <a:gd name="connsiteY1-38" fmla="*/ 0 h 1368152"/>
              <a:gd name="connsiteX2-39" fmla="*/ 10170854 w 10170854"/>
              <a:gd name="connsiteY2-40" fmla="*/ 1368152 h 1368152"/>
              <a:gd name="connsiteX3-41" fmla="*/ 0 w 10170854"/>
              <a:gd name="connsiteY3-42" fmla="*/ 1368151 h 1368152"/>
              <a:gd name="connsiteX4-43" fmla="*/ 293051 w 10170854"/>
              <a:gd name="connsiteY4-44" fmla="*/ 784189 h 1368152"/>
              <a:gd name="connsiteX5-45" fmla="*/ 270164 w 10170854"/>
              <a:gd name="connsiteY5-46" fmla="*/ 0 h 1368152"/>
              <a:gd name="connsiteX0-47" fmla="*/ 270164 w 10170854"/>
              <a:gd name="connsiteY0-48" fmla="*/ 0 h 1368152"/>
              <a:gd name="connsiteX1-49" fmla="*/ 10170854 w 10170854"/>
              <a:gd name="connsiteY1-50" fmla="*/ 0 h 1368152"/>
              <a:gd name="connsiteX2-51" fmla="*/ 10170854 w 10170854"/>
              <a:gd name="connsiteY2-52" fmla="*/ 1368152 h 1368152"/>
              <a:gd name="connsiteX3-53" fmla="*/ 0 w 10170854"/>
              <a:gd name="connsiteY3-54" fmla="*/ 1368151 h 1368152"/>
              <a:gd name="connsiteX4-55" fmla="*/ 532042 w 10170854"/>
              <a:gd name="connsiteY4-56" fmla="*/ 669889 h 1368152"/>
              <a:gd name="connsiteX5-57" fmla="*/ 270164 w 10170854"/>
              <a:gd name="connsiteY5-58" fmla="*/ 0 h 1368152"/>
              <a:gd name="connsiteX0-59" fmla="*/ 270164 w 10170854"/>
              <a:gd name="connsiteY0-60" fmla="*/ 0 h 1368152"/>
              <a:gd name="connsiteX1-61" fmla="*/ 10170854 w 10170854"/>
              <a:gd name="connsiteY1-62" fmla="*/ 0 h 1368152"/>
              <a:gd name="connsiteX2-63" fmla="*/ 10170854 w 10170854"/>
              <a:gd name="connsiteY2-64" fmla="*/ 1368152 h 1368152"/>
              <a:gd name="connsiteX3-65" fmla="*/ 0 w 10170854"/>
              <a:gd name="connsiteY3-66" fmla="*/ 1368151 h 1368152"/>
              <a:gd name="connsiteX4-67" fmla="*/ 698297 w 10170854"/>
              <a:gd name="connsiteY4-68" fmla="*/ 534807 h 1368152"/>
              <a:gd name="connsiteX5-69" fmla="*/ 270164 w 10170854"/>
              <a:gd name="connsiteY5-70" fmla="*/ 0 h 1368152"/>
              <a:gd name="connsiteX0-71" fmla="*/ 270164 w 10170854"/>
              <a:gd name="connsiteY0-72" fmla="*/ 0 h 1368152"/>
              <a:gd name="connsiteX1-73" fmla="*/ 10170854 w 10170854"/>
              <a:gd name="connsiteY1-74" fmla="*/ 0 h 1368152"/>
              <a:gd name="connsiteX2-75" fmla="*/ 10170854 w 10170854"/>
              <a:gd name="connsiteY2-76" fmla="*/ 1368152 h 1368152"/>
              <a:gd name="connsiteX3-77" fmla="*/ 0 w 10170854"/>
              <a:gd name="connsiteY3-78" fmla="*/ 1368151 h 1368152"/>
              <a:gd name="connsiteX4-79" fmla="*/ 625561 w 10170854"/>
              <a:gd name="connsiteY4-80" fmla="*/ 482852 h 1368152"/>
              <a:gd name="connsiteX5-81" fmla="*/ 270164 w 10170854"/>
              <a:gd name="connsiteY5-82" fmla="*/ 0 h 1368152"/>
              <a:gd name="connsiteX0-83" fmla="*/ 270164 w 10170854"/>
              <a:gd name="connsiteY0-84" fmla="*/ 0 h 1368152"/>
              <a:gd name="connsiteX1-85" fmla="*/ 10170854 w 10170854"/>
              <a:gd name="connsiteY1-86" fmla="*/ 0 h 1368152"/>
              <a:gd name="connsiteX2-87" fmla="*/ 10170854 w 10170854"/>
              <a:gd name="connsiteY2-88" fmla="*/ 1368152 h 1368152"/>
              <a:gd name="connsiteX3-89" fmla="*/ 0 w 10170854"/>
              <a:gd name="connsiteY3-90" fmla="*/ 1368151 h 1368152"/>
              <a:gd name="connsiteX4-91" fmla="*/ 860769 w 10170854"/>
              <a:gd name="connsiteY4-92" fmla="*/ 455664 h 1368152"/>
              <a:gd name="connsiteX5-93" fmla="*/ 270164 w 10170854"/>
              <a:gd name="connsiteY5-94" fmla="*/ 0 h 1368152"/>
              <a:gd name="connsiteX0-95" fmla="*/ 479238 w 10379928"/>
              <a:gd name="connsiteY0-96" fmla="*/ 0 h 1368152"/>
              <a:gd name="connsiteX1-97" fmla="*/ 10379928 w 10379928"/>
              <a:gd name="connsiteY1-98" fmla="*/ 0 h 1368152"/>
              <a:gd name="connsiteX2-99" fmla="*/ 10379928 w 10379928"/>
              <a:gd name="connsiteY2-100" fmla="*/ 1368152 h 1368152"/>
              <a:gd name="connsiteX3-101" fmla="*/ 0 w 10379928"/>
              <a:gd name="connsiteY3-102" fmla="*/ 1368151 h 1368152"/>
              <a:gd name="connsiteX4-103" fmla="*/ 1069843 w 10379928"/>
              <a:gd name="connsiteY4-104" fmla="*/ 455664 h 1368152"/>
              <a:gd name="connsiteX5-105" fmla="*/ 479238 w 10379928"/>
              <a:gd name="connsiteY5-106" fmla="*/ 0 h 1368152"/>
              <a:gd name="connsiteX0-107" fmla="*/ 479238 w 10379928"/>
              <a:gd name="connsiteY0-108" fmla="*/ 0 h 1368152"/>
              <a:gd name="connsiteX1-109" fmla="*/ 10379928 w 10379928"/>
              <a:gd name="connsiteY1-110" fmla="*/ 0 h 1368152"/>
              <a:gd name="connsiteX2-111" fmla="*/ 10379928 w 10379928"/>
              <a:gd name="connsiteY2-112" fmla="*/ 1368152 h 1368152"/>
              <a:gd name="connsiteX3-113" fmla="*/ 0 w 10379928"/>
              <a:gd name="connsiteY3-114" fmla="*/ 1368151 h 1368152"/>
              <a:gd name="connsiteX4-115" fmla="*/ 1408809 w 10379928"/>
              <a:gd name="connsiteY4-116" fmla="*/ 374098 h 1368152"/>
              <a:gd name="connsiteX5-117" fmla="*/ 479238 w 10379928"/>
              <a:gd name="connsiteY5-118" fmla="*/ 0 h 13681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10379928" h="1368152">
                <a:moveTo>
                  <a:pt x="479238" y="0"/>
                </a:moveTo>
                <a:lnTo>
                  <a:pt x="10379928" y="0"/>
                </a:lnTo>
                <a:lnTo>
                  <a:pt x="10379928" y="1368152"/>
                </a:lnTo>
                <a:lnTo>
                  <a:pt x="0" y="1368151"/>
                </a:lnTo>
                <a:lnTo>
                  <a:pt x="1408809" y="374098"/>
                </a:lnTo>
                <a:lnTo>
                  <a:pt x="479238" y="0"/>
                </a:lnTo>
                <a:close/>
              </a:path>
            </a:pathLst>
          </a:custGeom>
          <a:solidFill>
            <a:srgbClr val="22364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2364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PA_任意多边形 149"/>
          <p:cNvSpPr/>
          <p:nvPr>
            <p:custDataLst>
              <p:tags r:id="rId4"/>
            </p:custDataLst>
          </p:nvPr>
        </p:nvSpPr>
        <p:spPr>
          <a:xfrm>
            <a:off x="2039491" y="4278681"/>
            <a:ext cx="2469363" cy="1022527"/>
          </a:xfrm>
          <a:custGeom>
            <a:avLst/>
            <a:gdLst>
              <a:gd name="connsiteX0" fmla="*/ 0 w 9900690"/>
              <a:gd name="connsiteY0" fmla="*/ 0 h 1368152"/>
              <a:gd name="connsiteX1" fmla="*/ 9900690 w 9900690"/>
              <a:gd name="connsiteY1" fmla="*/ 0 h 1368152"/>
              <a:gd name="connsiteX2" fmla="*/ 9900690 w 9900690"/>
              <a:gd name="connsiteY2" fmla="*/ 1368152 h 1368152"/>
              <a:gd name="connsiteX3" fmla="*/ 0 w 9900690"/>
              <a:gd name="connsiteY3" fmla="*/ 1368152 h 1368152"/>
              <a:gd name="connsiteX4" fmla="*/ 0 w 9900690"/>
              <a:gd name="connsiteY4" fmla="*/ 0 h 1368152"/>
              <a:gd name="connsiteX0-1" fmla="*/ 29068 w 9929758"/>
              <a:gd name="connsiteY0-2" fmla="*/ 0 h 1368152"/>
              <a:gd name="connsiteX1-3" fmla="*/ 9929758 w 9929758"/>
              <a:gd name="connsiteY1-4" fmla="*/ 0 h 1368152"/>
              <a:gd name="connsiteX2-5" fmla="*/ 9929758 w 9929758"/>
              <a:gd name="connsiteY2-6" fmla="*/ 1368152 h 1368152"/>
              <a:gd name="connsiteX3-7" fmla="*/ 29068 w 9929758"/>
              <a:gd name="connsiteY3-8" fmla="*/ 1368152 h 1368152"/>
              <a:gd name="connsiteX4-9" fmla="*/ 0 w 9929758"/>
              <a:gd name="connsiteY4-10" fmla="*/ 1361628 h 1368152"/>
              <a:gd name="connsiteX5" fmla="*/ 29068 w 9929758"/>
              <a:gd name="connsiteY5" fmla="*/ 0 h 1368152"/>
              <a:gd name="connsiteX0-11" fmla="*/ 0 w 9900690"/>
              <a:gd name="connsiteY0-12" fmla="*/ 0 h 1368152"/>
              <a:gd name="connsiteX1-13" fmla="*/ 9900690 w 9900690"/>
              <a:gd name="connsiteY1-14" fmla="*/ 0 h 1368152"/>
              <a:gd name="connsiteX2-15" fmla="*/ 9900690 w 9900690"/>
              <a:gd name="connsiteY2-16" fmla="*/ 1368152 h 1368152"/>
              <a:gd name="connsiteX3-17" fmla="*/ 0 w 9900690"/>
              <a:gd name="connsiteY3-18" fmla="*/ 1368152 h 1368152"/>
              <a:gd name="connsiteX4-19" fmla="*/ 147578 w 9900690"/>
              <a:gd name="connsiteY4-20" fmla="*/ 519965 h 1368152"/>
              <a:gd name="connsiteX5-21" fmla="*/ 0 w 9900690"/>
              <a:gd name="connsiteY5-22" fmla="*/ 0 h 1368152"/>
              <a:gd name="connsiteX0-23" fmla="*/ 0 w 9900690"/>
              <a:gd name="connsiteY0-24" fmla="*/ 0 h 1368152"/>
              <a:gd name="connsiteX1-25" fmla="*/ 9900690 w 9900690"/>
              <a:gd name="connsiteY1-26" fmla="*/ 0 h 1368152"/>
              <a:gd name="connsiteX2-27" fmla="*/ 9900690 w 9900690"/>
              <a:gd name="connsiteY2-28" fmla="*/ 1368152 h 1368152"/>
              <a:gd name="connsiteX3-29" fmla="*/ 0 w 9900690"/>
              <a:gd name="connsiteY3-30" fmla="*/ 1368152 h 1368152"/>
              <a:gd name="connsiteX4-31" fmla="*/ 293051 w 9900690"/>
              <a:gd name="connsiteY4-32" fmla="*/ 499183 h 1368152"/>
              <a:gd name="connsiteX5-33" fmla="*/ 0 w 9900690"/>
              <a:gd name="connsiteY5-34" fmla="*/ 0 h 1368152"/>
              <a:gd name="connsiteX0-35" fmla="*/ 0 w 9900690"/>
              <a:gd name="connsiteY0-36" fmla="*/ 0 h 1368152"/>
              <a:gd name="connsiteX1-37" fmla="*/ 9900690 w 9900690"/>
              <a:gd name="connsiteY1-38" fmla="*/ 0 h 1368152"/>
              <a:gd name="connsiteX2-39" fmla="*/ 9900690 w 9900690"/>
              <a:gd name="connsiteY2-40" fmla="*/ 1368152 h 1368152"/>
              <a:gd name="connsiteX3-41" fmla="*/ 0 w 9900690"/>
              <a:gd name="connsiteY3-42" fmla="*/ 1368152 h 1368152"/>
              <a:gd name="connsiteX4-43" fmla="*/ 178751 w 9900690"/>
              <a:gd name="connsiteY4-44" fmla="*/ 603092 h 1368152"/>
              <a:gd name="connsiteX5-45" fmla="*/ 0 w 9900690"/>
              <a:gd name="connsiteY5-46" fmla="*/ 0 h 1368152"/>
              <a:gd name="connsiteX0-47" fmla="*/ 0 w 9900690"/>
              <a:gd name="connsiteY0-48" fmla="*/ 0 h 1368152"/>
              <a:gd name="connsiteX1-49" fmla="*/ 9900690 w 9900690"/>
              <a:gd name="connsiteY1-50" fmla="*/ 0 h 1368152"/>
              <a:gd name="connsiteX2-51" fmla="*/ 9900690 w 9900690"/>
              <a:gd name="connsiteY2-52" fmla="*/ 1368152 h 1368152"/>
              <a:gd name="connsiteX3-53" fmla="*/ 0 w 9900690"/>
              <a:gd name="connsiteY3-54" fmla="*/ 1368152 h 1368152"/>
              <a:gd name="connsiteX4-55" fmla="*/ 116406 w 9900690"/>
              <a:gd name="connsiteY4-56" fmla="*/ 655047 h 1368152"/>
              <a:gd name="connsiteX5-57" fmla="*/ 0 w 9900690"/>
              <a:gd name="connsiteY5-58" fmla="*/ 0 h 1368152"/>
              <a:gd name="connsiteX0-59" fmla="*/ 0 w 9900690"/>
              <a:gd name="connsiteY0-60" fmla="*/ 0 h 1368152"/>
              <a:gd name="connsiteX1-61" fmla="*/ 9900690 w 9900690"/>
              <a:gd name="connsiteY1-62" fmla="*/ 0 h 1368152"/>
              <a:gd name="connsiteX2-63" fmla="*/ 9900690 w 9900690"/>
              <a:gd name="connsiteY2-64" fmla="*/ 1368152 h 1368152"/>
              <a:gd name="connsiteX3-65" fmla="*/ 0 w 9900690"/>
              <a:gd name="connsiteY3-66" fmla="*/ 1368152 h 1368152"/>
              <a:gd name="connsiteX4-67" fmla="*/ 147579 w 9900690"/>
              <a:gd name="connsiteY4-68" fmla="*/ 675828 h 1368152"/>
              <a:gd name="connsiteX5-69" fmla="*/ 0 w 9900690"/>
              <a:gd name="connsiteY5-70" fmla="*/ 0 h 1368152"/>
              <a:gd name="connsiteX0-71" fmla="*/ 0 w 9900690"/>
              <a:gd name="connsiteY0-72" fmla="*/ 0 h 1368152"/>
              <a:gd name="connsiteX1-73" fmla="*/ 9900690 w 9900690"/>
              <a:gd name="connsiteY1-74" fmla="*/ 0 h 1368152"/>
              <a:gd name="connsiteX2-75" fmla="*/ 9900690 w 9900690"/>
              <a:gd name="connsiteY2-76" fmla="*/ 1368152 h 1368152"/>
              <a:gd name="connsiteX3-77" fmla="*/ 0 w 9900690"/>
              <a:gd name="connsiteY3-78" fmla="*/ 1368152 h 1368152"/>
              <a:gd name="connsiteX4-79" fmla="*/ 147579 w 9900690"/>
              <a:gd name="connsiteY4-80" fmla="*/ 675828 h 1368152"/>
              <a:gd name="connsiteX5-81" fmla="*/ 147578 w 9900690"/>
              <a:gd name="connsiteY5-82" fmla="*/ 644655 h 1368152"/>
              <a:gd name="connsiteX6" fmla="*/ 0 w 9900690"/>
              <a:gd name="connsiteY6" fmla="*/ 0 h 1368152"/>
              <a:gd name="connsiteX0-83" fmla="*/ 0 w 9900690"/>
              <a:gd name="connsiteY0-84" fmla="*/ 0 h 1368152"/>
              <a:gd name="connsiteX1-85" fmla="*/ 9900690 w 9900690"/>
              <a:gd name="connsiteY1-86" fmla="*/ 0 h 1368152"/>
              <a:gd name="connsiteX2-87" fmla="*/ 9900690 w 9900690"/>
              <a:gd name="connsiteY2-88" fmla="*/ 1368152 h 1368152"/>
              <a:gd name="connsiteX3-89" fmla="*/ 0 w 9900690"/>
              <a:gd name="connsiteY3-90" fmla="*/ 1368152 h 1368152"/>
              <a:gd name="connsiteX4-91" fmla="*/ 147579 w 9900690"/>
              <a:gd name="connsiteY4-92" fmla="*/ 675828 h 1368152"/>
              <a:gd name="connsiteX5-93" fmla="*/ 272269 w 9900690"/>
              <a:gd name="connsiteY5-94" fmla="*/ 488792 h 1368152"/>
              <a:gd name="connsiteX6-95" fmla="*/ 0 w 9900690"/>
              <a:gd name="connsiteY6-96" fmla="*/ 0 h 1368152"/>
              <a:gd name="connsiteX0-97" fmla="*/ 18677 w 9919367"/>
              <a:gd name="connsiteY0-98" fmla="*/ 0 h 1368152"/>
              <a:gd name="connsiteX1-99" fmla="*/ 9919367 w 9919367"/>
              <a:gd name="connsiteY1-100" fmla="*/ 0 h 1368152"/>
              <a:gd name="connsiteX2-101" fmla="*/ 9919367 w 9919367"/>
              <a:gd name="connsiteY2-102" fmla="*/ 1368152 h 1368152"/>
              <a:gd name="connsiteX3-103" fmla="*/ 18677 w 9919367"/>
              <a:gd name="connsiteY3-104" fmla="*/ 1368152 h 1368152"/>
              <a:gd name="connsiteX4-105" fmla="*/ 0 w 9919367"/>
              <a:gd name="connsiteY4-106" fmla="*/ 1340846 h 1368152"/>
              <a:gd name="connsiteX5-107" fmla="*/ 166256 w 9919367"/>
              <a:gd name="connsiteY5-108" fmla="*/ 675828 h 1368152"/>
              <a:gd name="connsiteX6-109" fmla="*/ 290946 w 9919367"/>
              <a:gd name="connsiteY6-110" fmla="*/ 488792 h 1368152"/>
              <a:gd name="connsiteX7" fmla="*/ 18677 w 9919367"/>
              <a:gd name="connsiteY7" fmla="*/ 0 h 1368152"/>
              <a:gd name="connsiteX0-111" fmla="*/ 0 w 9900690"/>
              <a:gd name="connsiteY0-112" fmla="*/ 0 h 1368152"/>
              <a:gd name="connsiteX1-113" fmla="*/ 9900690 w 9900690"/>
              <a:gd name="connsiteY1-114" fmla="*/ 0 h 1368152"/>
              <a:gd name="connsiteX2-115" fmla="*/ 9900690 w 9900690"/>
              <a:gd name="connsiteY2-116" fmla="*/ 1368152 h 1368152"/>
              <a:gd name="connsiteX3-117" fmla="*/ 0 w 9900690"/>
              <a:gd name="connsiteY3-118" fmla="*/ 1368152 h 1368152"/>
              <a:gd name="connsiteX4-119" fmla="*/ 324223 w 9900690"/>
              <a:gd name="connsiteY4-120" fmla="*/ 1049901 h 1368152"/>
              <a:gd name="connsiteX5-121" fmla="*/ 147579 w 9900690"/>
              <a:gd name="connsiteY5-122" fmla="*/ 675828 h 1368152"/>
              <a:gd name="connsiteX6-123" fmla="*/ 272269 w 9900690"/>
              <a:gd name="connsiteY6-124" fmla="*/ 488792 h 1368152"/>
              <a:gd name="connsiteX7-125" fmla="*/ 0 w 9900690"/>
              <a:gd name="connsiteY7-126" fmla="*/ 0 h 1368152"/>
              <a:gd name="connsiteX0-127" fmla="*/ 0 w 9900690"/>
              <a:gd name="connsiteY0-128" fmla="*/ 0 h 1368152"/>
              <a:gd name="connsiteX1-129" fmla="*/ 9900690 w 9900690"/>
              <a:gd name="connsiteY1-130" fmla="*/ 0 h 1368152"/>
              <a:gd name="connsiteX2-131" fmla="*/ 9900690 w 9900690"/>
              <a:gd name="connsiteY2-132" fmla="*/ 1368152 h 1368152"/>
              <a:gd name="connsiteX3-133" fmla="*/ 0 w 9900690"/>
              <a:gd name="connsiteY3-134" fmla="*/ 1368152 h 1368152"/>
              <a:gd name="connsiteX4-135" fmla="*/ 324223 w 9900690"/>
              <a:gd name="connsiteY4-136" fmla="*/ 1049901 h 1368152"/>
              <a:gd name="connsiteX5-137" fmla="*/ 54060 w 9900690"/>
              <a:gd name="connsiteY5-138" fmla="*/ 675828 h 1368152"/>
              <a:gd name="connsiteX6-139" fmla="*/ 272269 w 9900690"/>
              <a:gd name="connsiteY6-140" fmla="*/ 488792 h 1368152"/>
              <a:gd name="connsiteX7-141" fmla="*/ 0 w 9900690"/>
              <a:gd name="connsiteY7-142" fmla="*/ 0 h 136815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95" y="connsiteY6-96"/>
              </a:cxn>
              <a:cxn ang="0">
                <a:pos x="connsiteX7-125" y="connsiteY7-126"/>
              </a:cxn>
            </a:cxnLst>
            <a:rect l="l" t="t" r="r" b="b"/>
            <a:pathLst>
              <a:path w="9900690" h="1368152">
                <a:moveTo>
                  <a:pt x="0" y="0"/>
                </a:moveTo>
                <a:lnTo>
                  <a:pt x="9900690" y="0"/>
                </a:lnTo>
                <a:lnTo>
                  <a:pt x="9900690" y="1368152"/>
                </a:lnTo>
                <a:lnTo>
                  <a:pt x="0" y="1368152"/>
                </a:lnTo>
                <a:lnTo>
                  <a:pt x="324223" y="1049901"/>
                </a:lnTo>
                <a:lnTo>
                  <a:pt x="54060" y="675828"/>
                </a:lnTo>
                <a:cubicBezTo>
                  <a:pt x="54060" y="665437"/>
                  <a:pt x="272269" y="499183"/>
                  <a:pt x="272269" y="48879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D14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0" name="PA_矩形 150"/>
          <p:cNvSpPr/>
          <p:nvPr>
            <p:custDataLst>
              <p:tags r:id="rId5"/>
            </p:custDataLst>
          </p:nvPr>
        </p:nvSpPr>
        <p:spPr>
          <a:xfrm>
            <a:off x="1671733" y="2357965"/>
            <a:ext cx="1897193" cy="184020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b="1" dirty="0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  <a:endParaRPr lang="zh-CN" altLang="en-US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1" name="PA_矩形 151"/>
          <p:cNvSpPr/>
          <p:nvPr>
            <p:custDataLst>
              <p:tags r:id="rId6"/>
            </p:custDataLst>
          </p:nvPr>
        </p:nvSpPr>
        <p:spPr>
          <a:xfrm>
            <a:off x="4605570" y="2147709"/>
            <a:ext cx="2772242" cy="586096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PA_矩形 152"/>
          <p:cNvSpPr/>
          <p:nvPr>
            <p:custDataLst>
              <p:tags r:id="rId7"/>
            </p:custDataLst>
          </p:nvPr>
        </p:nvSpPr>
        <p:spPr>
          <a:xfrm>
            <a:off x="2039491" y="3519360"/>
            <a:ext cx="1897193" cy="184020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b="1" dirty="0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  <a:endParaRPr lang="zh-CN" altLang="en-US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3" name="PA_矩形 153"/>
          <p:cNvSpPr/>
          <p:nvPr>
            <p:custDataLst>
              <p:tags r:id="rId8"/>
            </p:custDataLst>
          </p:nvPr>
        </p:nvSpPr>
        <p:spPr>
          <a:xfrm>
            <a:off x="4605569" y="3309104"/>
            <a:ext cx="2772241" cy="586096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PA_矩形 154"/>
          <p:cNvSpPr/>
          <p:nvPr>
            <p:custDataLst>
              <p:tags r:id="rId9"/>
            </p:custDataLst>
          </p:nvPr>
        </p:nvSpPr>
        <p:spPr>
          <a:xfrm>
            <a:off x="2286225" y="4639910"/>
            <a:ext cx="1897193" cy="184020"/>
          </a:xfrm>
          <a:prstGeom prst="rect">
            <a:avLst/>
          </a:prstGeom>
        </p:spPr>
        <p:txBody>
          <a:bodyPr wrap="none" lIns="144000" tIns="0" rIns="144000" bIns="0">
            <a:noAutofit/>
          </a:bodyPr>
          <a:lstStyle/>
          <a:p>
            <a:pPr>
              <a:lnSpc>
                <a:spcPct val="110000"/>
              </a:lnSpc>
            </a:pPr>
            <a:r>
              <a:rPr lang="zh-CN" altLang="en-US" b="1">
                <a:solidFill>
                  <a:srgbClr val="FFFFFF"/>
                </a:solidFill>
                <a:cs typeface="+mn-ea"/>
                <a:sym typeface="+mn-lt"/>
              </a:rPr>
              <a:t>标题文本预设</a:t>
            </a:r>
            <a:endParaRPr lang="zh-CN" altLang="en-US" b="1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5" name="PA_矩形 155"/>
          <p:cNvSpPr/>
          <p:nvPr>
            <p:custDataLst>
              <p:tags r:id="rId10"/>
            </p:custDataLst>
          </p:nvPr>
        </p:nvSpPr>
        <p:spPr>
          <a:xfrm>
            <a:off x="4605570" y="4429654"/>
            <a:ext cx="2772242" cy="586096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PA_文本框 9"/>
          <p:cNvSpPr txBox="1"/>
          <p:nvPr>
            <p:custDataLst>
              <p:tags r:id="rId11"/>
            </p:custDataLst>
          </p:nvPr>
        </p:nvSpPr>
        <p:spPr>
          <a:xfrm>
            <a:off x="1245569" y="3125994"/>
            <a:ext cx="645806" cy="1018202"/>
          </a:xfrm>
          <a:prstGeom prst="rect">
            <a:avLst/>
          </a:prstGeom>
          <a:noFill/>
          <a:effectLst>
            <a:outerShdw dist="38100" algn="l" rotWithShape="0">
              <a:srgbClr val="FFFFFF"/>
            </a:outerShdw>
          </a:effectLst>
        </p:spPr>
        <p:txBody>
          <a:bodyPr wrap="none">
            <a:prstTxWarp prst="textPlain">
              <a:avLst/>
            </a:prstTxWarp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22364B"/>
                </a:solidFill>
                <a:effectLst/>
                <a:uLnTx/>
                <a:uFillTx/>
                <a:cs typeface="+mn-ea"/>
                <a:sym typeface="+mn-lt"/>
              </a:rPr>
              <a:t>2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22364B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PA_文本框 10"/>
          <p:cNvSpPr txBox="1"/>
          <p:nvPr>
            <p:custDataLst>
              <p:tags r:id="rId12"/>
            </p:custDataLst>
          </p:nvPr>
        </p:nvSpPr>
        <p:spPr>
          <a:xfrm>
            <a:off x="1640419" y="4282411"/>
            <a:ext cx="645806" cy="1018202"/>
          </a:xfrm>
          <a:prstGeom prst="rect">
            <a:avLst/>
          </a:prstGeom>
          <a:noFill/>
          <a:effectLst>
            <a:outerShdw dist="38100" algn="l" rotWithShape="0">
              <a:srgbClr val="FFFFFF"/>
            </a:outerShdw>
          </a:effectLst>
        </p:spPr>
        <p:txBody>
          <a:bodyPr wrap="none">
            <a:prstTxWarp prst="textPlain">
              <a:avLst/>
            </a:prstTxWarp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rgbClr val="FFD145"/>
                </a:solidFill>
                <a:effectLst/>
                <a:uLnTx/>
                <a:uFillTx/>
                <a:cs typeface="+mn-ea"/>
                <a:sym typeface="+mn-lt"/>
              </a:rPr>
              <a:t>3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rgbClr val="FFD145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cxnSp>
        <p:nvCxnSpPr>
          <p:cNvPr id="38" name="PA_直接连接符 158"/>
          <p:cNvCxnSpPr/>
          <p:nvPr>
            <p:custDataLst>
              <p:tags r:id="rId13"/>
            </p:custDataLst>
          </p:nvPr>
        </p:nvCxnSpPr>
        <p:spPr>
          <a:xfrm>
            <a:off x="4655840" y="2996952"/>
            <a:ext cx="3240360" cy="0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</p:cxnSp>
      <p:cxnSp>
        <p:nvCxnSpPr>
          <p:cNvPr id="39" name="PA_直接连接符 159"/>
          <p:cNvCxnSpPr/>
          <p:nvPr>
            <p:custDataLst>
              <p:tags r:id="rId14"/>
            </p:custDataLst>
          </p:nvPr>
        </p:nvCxnSpPr>
        <p:spPr>
          <a:xfrm>
            <a:off x="4655840" y="4145032"/>
            <a:ext cx="3240360" cy="0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</p:cxnSp>
      <p:sp>
        <p:nvSpPr>
          <p:cNvPr id="40" name="PA_矩形 160"/>
          <p:cNvSpPr/>
          <p:nvPr>
            <p:custDataLst>
              <p:tags r:id="rId15"/>
            </p:custDataLst>
          </p:nvPr>
        </p:nvSpPr>
        <p:spPr>
          <a:xfrm>
            <a:off x="8054940" y="2147709"/>
            <a:ext cx="2772242" cy="586096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PA_矩形 161"/>
          <p:cNvSpPr/>
          <p:nvPr>
            <p:custDataLst>
              <p:tags r:id="rId16"/>
            </p:custDataLst>
          </p:nvPr>
        </p:nvSpPr>
        <p:spPr>
          <a:xfrm>
            <a:off x="8054939" y="3309104"/>
            <a:ext cx="2772241" cy="586096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PA_矩形 162"/>
          <p:cNvSpPr/>
          <p:nvPr>
            <p:custDataLst>
              <p:tags r:id="rId17"/>
            </p:custDataLst>
          </p:nvPr>
        </p:nvSpPr>
        <p:spPr>
          <a:xfrm>
            <a:off x="8054940" y="4429654"/>
            <a:ext cx="2772242" cy="586096"/>
          </a:xfrm>
          <a:prstGeom prst="rect">
            <a:avLst/>
          </a:prstGeom>
        </p:spPr>
        <p:txBody>
          <a:bodyPr wrap="square" lIns="144000" tIns="0" rIns="144000" bIns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3" name="PA_直接连接符 163"/>
          <p:cNvCxnSpPr/>
          <p:nvPr>
            <p:custDataLst>
              <p:tags r:id="rId18"/>
            </p:custDataLst>
          </p:nvPr>
        </p:nvCxnSpPr>
        <p:spPr>
          <a:xfrm>
            <a:off x="8105210" y="2996952"/>
            <a:ext cx="3240360" cy="0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</p:cxnSp>
      <p:cxnSp>
        <p:nvCxnSpPr>
          <p:cNvPr id="44" name="PA_直接连接符 164"/>
          <p:cNvCxnSpPr/>
          <p:nvPr>
            <p:custDataLst>
              <p:tags r:id="rId19"/>
            </p:custDataLst>
          </p:nvPr>
        </p:nvCxnSpPr>
        <p:spPr>
          <a:xfrm>
            <a:off x="8105210" y="4145032"/>
            <a:ext cx="3240360" cy="0"/>
          </a:xfrm>
          <a:prstGeom prst="line">
            <a:avLst/>
          </a:prstGeom>
          <a:noFill/>
          <a:ln w="6350" cap="flat" cmpd="sng" algn="ctr">
            <a:solidFill>
              <a:srgbClr val="000000">
                <a:lumMod val="40000"/>
                <a:lumOff val="60000"/>
              </a:srgbClr>
            </a:solidFill>
            <a:prstDash val="solid"/>
            <a:miter lim="800000"/>
          </a:ln>
          <a:effectLst/>
        </p:spPr>
      </p:cxnSp>
      <p:sp>
        <p:nvSpPr>
          <p:cNvPr id="45" name="PA_任意多边形 165"/>
          <p:cNvSpPr/>
          <p:nvPr>
            <p:custDataLst>
              <p:tags r:id="rId20"/>
            </p:custDataLst>
          </p:nvPr>
        </p:nvSpPr>
        <p:spPr>
          <a:xfrm rot="10800000">
            <a:off x="7570414" y="2303554"/>
            <a:ext cx="293283" cy="292841"/>
          </a:xfrm>
          <a:custGeom>
            <a:avLst/>
            <a:gdLst>
              <a:gd name="T0" fmla="*/ 2000 w 4000"/>
              <a:gd name="T1" fmla="*/ 0 h 4000"/>
              <a:gd name="T2" fmla="*/ 0 w 4000"/>
              <a:gd name="T3" fmla="*/ 2000 h 4000"/>
              <a:gd name="T4" fmla="*/ 2000 w 4000"/>
              <a:gd name="T5" fmla="*/ 4000 h 4000"/>
              <a:gd name="T6" fmla="*/ 4000 w 4000"/>
              <a:gd name="T7" fmla="*/ 2000 h 4000"/>
              <a:gd name="T8" fmla="*/ 2000 w 4000"/>
              <a:gd name="T9" fmla="*/ 0 h 4000"/>
              <a:gd name="T10" fmla="*/ 2523 w 4000"/>
              <a:gd name="T11" fmla="*/ 2909 h 4000"/>
              <a:gd name="T12" fmla="*/ 2391 w 4000"/>
              <a:gd name="T13" fmla="*/ 2964 h 4000"/>
              <a:gd name="T14" fmla="*/ 2259 w 4000"/>
              <a:gd name="T15" fmla="*/ 2909 h 4000"/>
              <a:gd name="T16" fmla="*/ 1508 w 4000"/>
              <a:gd name="T17" fmla="*/ 2159 h 4000"/>
              <a:gd name="T18" fmla="*/ 1477 w 4000"/>
              <a:gd name="T19" fmla="*/ 2134 h 4000"/>
              <a:gd name="T20" fmla="*/ 1422 w 4000"/>
              <a:gd name="T21" fmla="*/ 1998 h 4000"/>
              <a:gd name="T22" fmla="*/ 1477 w 4000"/>
              <a:gd name="T23" fmla="*/ 1863 h 4000"/>
              <a:gd name="T24" fmla="*/ 1508 w 4000"/>
              <a:gd name="T25" fmla="*/ 1838 h 4000"/>
              <a:gd name="T26" fmla="*/ 2256 w 4000"/>
              <a:gd name="T27" fmla="*/ 1091 h 4000"/>
              <a:gd name="T28" fmla="*/ 2520 w 4000"/>
              <a:gd name="T29" fmla="*/ 1091 h 4000"/>
              <a:gd name="T30" fmla="*/ 2520 w 4000"/>
              <a:gd name="T31" fmla="*/ 1355 h 4000"/>
              <a:gd name="T32" fmla="*/ 1876 w 4000"/>
              <a:gd name="T33" fmla="*/ 1998 h 4000"/>
              <a:gd name="T34" fmla="*/ 2523 w 4000"/>
              <a:gd name="T35" fmla="*/ 2645 h 4000"/>
              <a:gd name="T36" fmla="*/ 2523 w 4000"/>
              <a:gd name="T37" fmla="*/ 2909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00" h="4000">
                <a:moveTo>
                  <a:pt x="2000" y="0"/>
                </a:moveTo>
                <a:cubicBezTo>
                  <a:pt x="895" y="0"/>
                  <a:pt x="0" y="895"/>
                  <a:pt x="0" y="2000"/>
                </a:cubicBezTo>
                <a:cubicBezTo>
                  <a:pt x="0" y="3105"/>
                  <a:pt x="895" y="4000"/>
                  <a:pt x="2000" y="4000"/>
                </a:cubicBezTo>
                <a:cubicBezTo>
                  <a:pt x="3105" y="4000"/>
                  <a:pt x="4000" y="3105"/>
                  <a:pt x="4000" y="2000"/>
                </a:cubicBezTo>
                <a:cubicBezTo>
                  <a:pt x="4000" y="895"/>
                  <a:pt x="3105" y="0"/>
                  <a:pt x="2000" y="0"/>
                </a:cubicBezTo>
                <a:close/>
                <a:moveTo>
                  <a:pt x="2523" y="2909"/>
                </a:moveTo>
                <a:cubicBezTo>
                  <a:pt x="2487" y="2946"/>
                  <a:pt x="2439" y="2964"/>
                  <a:pt x="2391" y="2964"/>
                </a:cubicBezTo>
                <a:cubicBezTo>
                  <a:pt x="2343" y="2964"/>
                  <a:pt x="2295" y="2946"/>
                  <a:pt x="2259" y="2909"/>
                </a:cubicBezTo>
                <a:lnTo>
                  <a:pt x="1508" y="2159"/>
                </a:lnTo>
                <a:cubicBezTo>
                  <a:pt x="1497" y="2152"/>
                  <a:pt x="1487" y="2143"/>
                  <a:pt x="1477" y="2134"/>
                </a:cubicBezTo>
                <a:cubicBezTo>
                  <a:pt x="1440" y="2096"/>
                  <a:pt x="1422" y="2047"/>
                  <a:pt x="1422" y="1998"/>
                </a:cubicBezTo>
                <a:cubicBezTo>
                  <a:pt x="1422" y="1949"/>
                  <a:pt x="1440" y="1900"/>
                  <a:pt x="1477" y="1863"/>
                </a:cubicBezTo>
                <a:cubicBezTo>
                  <a:pt x="1487" y="1853"/>
                  <a:pt x="1497" y="1845"/>
                  <a:pt x="1508" y="1838"/>
                </a:cubicBezTo>
                <a:lnTo>
                  <a:pt x="2256" y="1091"/>
                </a:lnTo>
                <a:cubicBezTo>
                  <a:pt x="2329" y="1018"/>
                  <a:pt x="2447" y="1018"/>
                  <a:pt x="2520" y="1091"/>
                </a:cubicBezTo>
                <a:cubicBezTo>
                  <a:pt x="2593" y="1164"/>
                  <a:pt x="2593" y="1282"/>
                  <a:pt x="2520" y="1355"/>
                </a:cubicBezTo>
                <a:lnTo>
                  <a:pt x="1876" y="1998"/>
                </a:lnTo>
                <a:lnTo>
                  <a:pt x="2523" y="2645"/>
                </a:lnTo>
                <a:cubicBezTo>
                  <a:pt x="2596" y="2718"/>
                  <a:pt x="2596" y="2836"/>
                  <a:pt x="2523" y="290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6" name="PA_任意多边形 166"/>
          <p:cNvSpPr/>
          <p:nvPr>
            <p:custDataLst>
              <p:tags r:id="rId21"/>
            </p:custDataLst>
          </p:nvPr>
        </p:nvSpPr>
        <p:spPr>
          <a:xfrm rot="10800000">
            <a:off x="7570414" y="3488674"/>
            <a:ext cx="293283" cy="292841"/>
          </a:xfrm>
          <a:custGeom>
            <a:avLst/>
            <a:gdLst>
              <a:gd name="T0" fmla="*/ 2000 w 4000"/>
              <a:gd name="T1" fmla="*/ 0 h 4000"/>
              <a:gd name="T2" fmla="*/ 0 w 4000"/>
              <a:gd name="T3" fmla="*/ 2000 h 4000"/>
              <a:gd name="T4" fmla="*/ 2000 w 4000"/>
              <a:gd name="T5" fmla="*/ 4000 h 4000"/>
              <a:gd name="T6" fmla="*/ 4000 w 4000"/>
              <a:gd name="T7" fmla="*/ 2000 h 4000"/>
              <a:gd name="T8" fmla="*/ 2000 w 4000"/>
              <a:gd name="T9" fmla="*/ 0 h 4000"/>
              <a:gd name="T10" fmla="*/ 2523 w 4000"/>
              <a:gd name="T11" fmla="*/ 2909 h 4000"/>
              <a:gd name="T12" fmla="*/ 2391 w 4000"/>
              <a:gd name="T13" fmla="*/ 2964 h 4000"/>
              <a:gd name="T14" fmla="*/ 2259 w 4000"/>
              <a:gd name="T15" fmla="*/ 2909 h 4000"/>
              <a:gd name="T16" fmla="*/ 1508 w 4000"/>
              <a:gd name="T17" fmla="*/ 2159 h 4000"/>
              <a:gd name="T18" fmla="*/ 1477 w 4000"/>
              <a:gd name="T19" fmla="*/ 2134 h 4000"/>
              <a:gd name="T20" fmla="*/ 1422 w 4000"/>
              <a:gd name="T21" fmla="*/ 1998 h 4000"/>
              <a:gd name="T22" fmla="*/ 1477 w 4000"/>
              <a:gd name="T23" fmla="*/ 1863 h 4000"/>
              <a:gd name="T24" fmla="*/ 1508 w 4000"/>
              <a:gd name="T25" fmla="*/ 1838 h 4000"/>
              <a:gd name="T26" fmla="*/ 2256 w 4000"/>
              <a:gd name="T27" fmla="*/ 1091 h 4000"/>
              <a:gd name="T28" fmla="*/ 2520 w 4000"/>
              <a:gd name="T29" fmla="*/ 1091 h 4000"/>
              <a:gd name="T30" fmla="*/ 2520 w 4000"/>
              <a:gd name="T31" fmla="*/ 1355 h 4000"/>
              <a:gd name="T32" fmla="*/ 1876 w 4000"/>
              <a:gd name="T33" fmla="*/ 1998 h 4000"/>
              <a:gd name="T34" fmla="*/ 2523 w 4000"/>
              <a:gd name="T35" fmla="*/ 2645 h 4000"/>
              <a:gd name="T36" fmla="*/ 2523 w 4000"/>
              <a:gd name="T37" fmla="*/ 2909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00" h="4000">
                <a:moveTo>
                  <a:pt x="2000" y="0"/>
                </a:moveTo>
                <a:cubicBezTo>
                  <a:pt x="895" y="0"/>
                  <a:pt x="0" y="895"/>
                  <a:pt x="0" y="2000"/>
                </a:cubicBezTo>
                <a:cubicBezTo>
                  <a:pt x="0" y="3105"/>
                  <a:pt x="895" y="4000"/>
                  <a:pt x="2000" y="4000"/>
                </a:cubicBezTo>
                <a:cubicBezTo>
                  <a:pt x="3105" y="4000"/>
                  <a:pt x="4000" y="3105"/>
                  <a:pt x="4000" y="2000"/>
                </a:cubicBezTo>
                <a:cubicBezTo>
                  <a:pt x="4000" y="895"/>
                  <a:pt x="3105" y="0"/>
                  <a:pt x="2000" y="0"/>
                </a:cubicBezTo>
                <a:close/>
                <a:moveTo>
                  <a:pt x="2523" y="2909"/>
                </a:moveTo>
                <a:cubicBezTo>
                  <a:pt x="2487" y="2946"/>
                  <a:pt x="2439" y="2964"/>
                  <a:pt x="2391" y="2964"/>
                </a:cubicBezTo>
                <a:cubicBezTo>
                  <a:pt x="2343" y="2964"/>
                  <a:pt x="2295" y="2946"/>
                  <a:pt x="2259" y="2909"/>
                </a:cubicBezTo>
                <a:lnTo>
                  <a:pt x="1508" y="2159"/>
                </a:lnTo>
                <a:cubicBezTo>
                  <a:pt x="1497" y="2152"/>
                  <a:pt x="1487" y="2143"/>
                  <a:pt x="1477" y="2134"/>
                </a:cubicBezTo>
                <a:cubicBezTo>
                  <a:pt x="1440" y="2096"/>
                  <a:pt x="1422" y="2047"/>
                  <a:pt x="1422" y="1998"/>
                </a:cubicBezTo>
                <a:cubicBezTo>
                  <a:pt x="1422" y="1949"/>
                  <a:pt x="1440" y="1900"/>
                  <a:pt x="1477" y="1863"/>
                </a:cubicBezTo>
                <a:cubicBezTo>
                  <a:pt x="1487" y="1853"/>
                  <a:pt x="1497" y="1845"/>
                  <a:pt x="1508" y="1838"/>
                </a:cubicBezTo>
                <a:lnTo>
                  <a:pt x="2256" y="1091"/>
                </a:lnTo>
                <a:cubicBezTo>
                  <a:pt x="2329" y="1018"/>
                  <a:pt x="2447" y="1018"/>
                  <a:pt x="2520" y="1091"/>
                </a:cubicBezTo>
                <a:cubicBezTo>
                  <a:pt x="2593" y="1164"/>
                  <a:pt x="2593" y="1282"/>
                  <a:pt x="2520" y="1355"/>
                </a:cubicBezTo>
                <a:lnTo>
                  <a:pt x="1876" y="1998"/>
                </a:lnTo>
                <a:lnTo>
                  <a:pt x="2523" y="2645"/>
                </a:lnTo>
                <a:cubicBezTo>
                  <a:pt x="2596" y="2718"/>
                  <a:pt x="2596" y="2836"/>
                  <a:pt x="2523" y="2909"/>
                </a:cubicBezTo>
                <a:close/>
              </a:path>
            </a:pathLst>
          </a:custGeom>
          <a:solidFill>
            <a:srgbClr val="22364B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7" name="PA_任意多边形 167"/>
          <p:cNvSpPr/>
          <p:nvPr>
            <p:custDataLst>
              <p:tags r:id="rId22"/>
            </p:custDataLst>
          </p:nvPr>
        </p:nvSpPr>
        <p:spPr>
          <a:xfrm rot="10800000">
            <a:off x="7570414" y="4531089"/>
            <a:ext cx="293283" cy="292841"/>
          </a:xfrm>
          <a:custGeom>
            <a:avLst/>
            <a:gdLst>
              <a:gd name="T0" fmla="*/ 2000 w 4000"/>
              <a:gd name="T1" fmla="*/ 0 h 4000"/>
              <a:gd name="T2" fmla="*/ 0 w 4000"/>
              <a:gd name="T3" fmla="*/ 2000 h 4000"/>
              <a:gd name="T4" fmla="*/ 2000 w 4000"/>
              <a:gd name="T5" fmla="*/ 4000 h 4000"/>
              <a:gd name="T6" fmla="*/ 4000 w 4000"/>
              <a:gd name="T7" fmla="*/ 2000 h 4000"/>
              <a:gd name="T8" fmla="*/ 2000 w 4000"/>
              <a:gd name="T9" fmla="*/ 0 h 4000"/>
              <a:gd name="T10" fmla="*/ 2523 w 4000"/>
              <a:gd name="T11" fmla="*/ 2909 h 4000"/>
              <a:gd name="T12" fmla="*/ 2391 w 4000"/>
              <a:gd name="T13" fmla="*/ 2964 h 4000"/>
              <a:gd name="T14" fmla="*/ 2259 w 4000"/>
              <a:gd name="T15" fmla="*/ 2909 h 4000"/>
              <a:gd name="T16" fmla="*/ 1508 w 4000"/>
              <a:gd name="T17" fmla="*/ 2159 h 4000"/>
              <a:gd name="T18" fmla="*/ 1477 w 4000"/>
              <a:gd name="T19" fmla="*/ 2134 h 4000"/>
              <a:gd name="T20" fmla="*/ 1422 w 4000"/>
              <a:gd name="T21" fmla="*/ 1998 h 4000"/>
              <a:gd name="T22" fmla="*/ 1477 w 4000"/>
              <a:gd name="T23" fmla="*/ 1863 h 4000"/>
              <a:gd name="T24" fmla="*/ 1508 w 4000"/>
              <a:gd name="T25" fmla="*/ 1838 h 4000"/>
              <a:gd name="T26" fmla="*/ 2256 w 4000"/>
              <a:gd name="T27" fmla="*/ 1091 h 4000"/>
              <a:gd name="T28" fmla="*/ 2520 w 4000"/>
              <a:gd name="T29" fmla="*/ 1091 h 4000"/>
              <a:gd name="T30" fmla="*/ 2520 w 4000"/>
              <a:gd name="T31" fmla="*/ 1355 h 4000"/>
              <a:gd name="T32" fmla="*/ 1876 w 4000"/>
              <a:gd name="T33" fmla="*/ 1998 h 4000"/>
              <a:gd name="T34" fmla="*/ 2523 w 4000"/>
              <a:gd name="T35" fmla="*/ 2645 h 4000"/>
              <a:gd name="T36" fmla="*/ 2523 w 4000"/>
              <a:gd name="T37" fmla="*/ 2909 h 4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000" h="4000">
                <a:moveTo>
                  <a:pt x="2000" y="0"/>
                </a:moveTo>
                <a:cubicBezTo>
                  <a:pt x="895" y="0"/>
                  <a:pt x="0" y="895"/>
                  <a:pt x="0" y="2000"/>
                </a:cubicBezTo>
                <a:cubicBezTo>
                  <a:pt x="0" y="3105"/>
                  <a:pt x="895" y="4000"/>
                  <a:pt x="2000" y="4000"/>
                </a:cubicBezTo>
                <a:cubicBezTo>
                  <a:pt x="3105" y="4000"/>
                  <a:pt x="4000" y="3105"/>
                  <a:pt x="4000" y="2000"/>
                </a:cubicBezTo>
                <a:cubicBezTo>
                  <a:pt x="4000" y="895"/>
                  <a:pt x="3105" y="0"/>
                  <a:pt x="2000" y="0"/>
                </a:cubicBezTo>
                <a:close/>
                <a:moveTo>
                  <a:pt x="2523" y="2909"/>
                </a:moveTo>
                <a:cubicBezTo>
                  <a:pt x="2487" y="2946"/>
                  <a:pt x="2439" y="2964"/>
                  <a:pt x="2391" y="2964"/>
                </a:cubicBezTo>
                <a:cubicBezTo>
                  <a:pt x="2343" y="2964"/>
                  <a:pt x="2295" y="2946"/>
                  <a:pt x="2259" y="2909"/>
                </a:cubicBezTo>
                <a:lnTo>
                  <a:pt x="1508" y="2159"/>
                </a:lnTo>
                <a:cubicBezTo>
                  <a:pt x="1497" y="2152"/>
                  <a:pt x="1487" y="2143"/>
                  <a:pt x="1477" y="2134"/>
                </a:cubicBezTo>
                <a:cubicBezTo>
                  <a:pt x="1440" y="2096"/>
                  <a:pt x="1422" y="2047"/>
                  <a:pt x="1422" y="1998"/>
                </a:cubicBezTo>
                <a:cubicBezTo>
                  <a:pt x="1422" y="1949"/>
                  <a:pt x="1440" y="1900"/>
                  <a:pt x="1477" y="1863"/>
                </a:cubicBezTo>
                <a:cubicBezTo>
                  <a:pt x="1487" y="1853"/>
                  <a:pt x="1497" y="1845"/>
                  <a:pt x="1508" y="1838"/>
                </a:cubicBezTo>
                <a:lnTo>
                  <a:pt x="2256" y="1091"/>
                </a:lnTo>
                <a:cubicBezTo>
                  <a:pt x="2329" y="1018"/>
                  <a:pt x="2447" y="1018"/>
                  <a:pt x="2520" y="1091"/>
                </a:cubicBezTo>
                <a:cubicBezTo>
                  <a:pt x="2593" y="1164"/>
                  <a:pt x="2593" y="1282"/>
                  <a:pt x="2520" y="1355"/>
                </a:cubicBezTo>
                <a:lnTo>
                  <a:pt x="1876" y="1998"/>
                </a:lnTo>
                <a:lnTo>
                  <a:pt x="2523" y="2645"/>
                </a:lnTo>
                <a:cubicBezTo>
                  <a:pt x="2596" y="2718"/>
                  <a:pt x="2596" y="2836"/>
                  <a:pt x="2523" y="2909"/>
                </a:cubicBezTo>
                <a:close/>
              </a:path>
            </a:pathLst>
          </a:custGeom>
          <a:solidFill>
            <a:srgbClr val="FFD145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1.4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项目愿景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 p14:presetBounceEnd="8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8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 p14:presetBounceEnd="88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 p14:presetBounceEnd="88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 p14:presetBounceEnd="8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88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88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88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88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3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4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8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 p14:presetBounceEnd="88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 p14:presetBounceEnd="88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88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5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 p14:presetBounceEnd="88000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88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6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6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 p14:presetBounceEnd="88000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6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6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 p14:presetBounceEnd="88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7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7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 p14:presetBounceEnd="88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7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7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 p14:presetBounceEnd="88000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7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8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 p14:presetBounceEnd="88000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8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8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 p14:presetBounceEnd="88000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8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8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 p14:presetBounceEnd="88000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88000">
                                          <p:cBhvr additive="base">
                                            <p:cTn id="9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88000">
                                          <p:cBhvr additive="base">
                                            <p:cTn id="9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/>
          <p:bldP spid="28" grpId="0" animBg="1"/>
          <p:bldP spid="29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40" grpId="0"/>
          <p:bldP spid="41" grpId="0"/>
          <p:bldP spid="42" grpId="0"/>
          <p:bldP spid="45" grpId="0" animBg="1"/>
          <p:bldP spid="46" grpId="0" animBg="1"/>
          <p:bldP spid="4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4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4" fill="hold" nodeType="withEffect">
                                      <p:stCondLst>
                                        <p:cond delay="38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4" fill="hold" grpId="0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4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" grpId="0" animBg="1"/>
          <p:bldP spid="27" grpId="0"/>
          <p:bldP spid="28" grpId="0" animBg="1"/>
          <p:bldP spid="29" grpId="0" animBg="1"/>
          <p:bldP spid="30" grpId="0"/>
          <p:bldP spid="31" grpId="0"/>
          <p:bldP spid="32" grpId="0"/>
          <p:bldP spid="33" grpId="0"/>
          <p:bldP spid="34" grpId="0"/>
          <p:bldP spid="35" grpId="0"/>
          <p:bldP spid="36" grpId="0"/>
          <p:bldP spid="37" grpId="0"/>
          <p:bldP spid="40" grpId="0"/>
          <p:bldP spid="41" grpId="0"/>
          <p:bldP spid="42" grpId="0"/>
          <p:bldP spid="45" grpId="0" animBg="1"/>
          <p:bldP spid="46" grpId="0" animBg="1"/>
          <p:bldP spid="4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/>
          <p:nvPr/>
        </p:nvSpPr>
        <p:spPr>
          <a:xfrm>
            <a:off x="1136754" y="1411300"/>
            <a:ext cx="5787656" cy="4267200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5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084979" y="2331015"/>
            <a:ext cx="5805377" cy="1499189"/>
            <a:chOff x="3875568" y="2208594"/>
            <a:chExt cx="4354033" cy="1124393"/>
          </a:xfrm>
        </p:grpSpPr>
        <p:sp>
          <p:nvSpPr>
            <p:cNvPr id="4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rgbClr val="22364B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5" dirty="0">
                <a:cs typeface="+mn-ea"/>
                <a:sym typeface="+mn-lt"/>
              </a:endParaRPr>
            </a:p>
          </p:txBody>
        </p:sp>
        <p:grpSp>
          <p:nvGrpSpPr>
            <p:cNvPr id="5" name="Group 25"/>
            <p:cNvGrpSpPr/>
            <p:nvPr/>
          </p:nvGrpSpPr>
          <p:grpSpPr>
            <a:xfrm>
              <a:off x="4201880" y="2368969"/>
              <a:ext cx="3701410" cy="789663"/>
              <a:chOff x="5559125" y="2630492"/>
              <a:chExt cx="4935212" cy="1052886"/>
            </a:xfrm>
          </p:grpSpPr>
          <p:sp>
            <p:nvSpPr>
              <p:cNvPr id="6" name="TextBox 23"/>
              <p:cNvSpPr txBox="1"/>
              <p:nvPr/>
            </p:nvSpPr>
            <p:spPr>
              <a:xfrm>
                <a:off x="5559125" y="2630492"/>
                <a:ext cx="2103461" cy="420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135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添加标题文字：</a:t>
                </a:r>
                <a:endParaRPr lang="en-US" sz="20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" name="TextBox 24"/>
              <p:cNvSpPr txBox="1"/>
              <p:nvPr/>
            </p:nvSpPr>
            <p:spPr>
              <a:xfrm>
                <a:off x="5559127" y="3069682"/>
                <a:ext cx="4935210" cy="6136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  <a:defRPr/>
                </a:pPr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12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8" name="TextBox 26"/>
          <p:cNvSpPr txBox="1"/>
          <p:nvPr/>
        </p:nvSpPr>
        <p:spPr>
          <a:xfrm>
            <a:off x="7085668" y="4021012"/>
            <a:ext cx="4513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Rectangle 27"/>
          <p:cNvSpPr/>
          <p:nvPr/>
        </p:nvSpPr>
        <p:spPr>
          <a:xfrm>
            <a:off x="7203049" y="5269814"/>
            <a:ext cx="1002197" cy="256545"/>
          </a:xfrm>
          <a:prstGeom prst="rect">
            <a:avLst/>
          </a:prstGeom>
          <a:ln>
            <a:solidFill>
              <a:srgbClr val="22364B"/>
            </a:solidFill>
          </a:ln>
        </p:spPr>
        <p:txBody>
          <a:bodyPr wrap="none">
            <a:spAutoFit/>
          </a:bodyPr>
          <a:lstStyle/>
          <a:p>
            <a:r>
              <a:rPr lang="zh-CN" altLang="en-US" sz="1065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添加文字信息</a:t>
            </a:r>
            <a:endParaRPr lang="en-US" altLang="zh-CN" sz="1065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1.4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项目愿景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50017" y="1483017"/>
            <a:ext cx="2089178" cy="1285530"/>
          </a:xfrm>
          <a:prstGeom prst="rect">
            <a:avLst/>
          </a:prstGeom>
          <a:ln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94813" y="1478756"/>
            <a:ext cx="5116238" cy="305169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46029" y="2800049"/>
            <a:ext cx="2171727" cy="1730402"/>
            <a:chOff x="444500" y="2840725"/>
            <a:chExt cx="2172010" cy="1730001"/>
          </a:xfrm>
        </p:grpSpPr>
        <p:sp>
          <p:nvSpPr>
            <p:cNvPr id="6" name="矩形 5"/>
            <p:cNvSpPr/>
            <p:nvPr/>
          </p:nvSpPr>
          <p:spPr>
            <a:xfrm>
              <a:off x="444500" y="2840725"/>
              <a:ext cx="2093439" cy="1730001"/>
            </a:xfrm>
            <a:prstGeom prst="rect">
              <a:avLst/>
            </a:prstGeom>
            <a:solidFill>
              <a:srgbClr val="FFD14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 flipH="1">
              <a:off x="526539" y="3016364"/>
              <a:ext cx="2089971" cy="1338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endParaRPr lang="zh-CN" altLang="en-US" sz="1800" dirty="0">
                <a:solidFill>
                  <a:prstClr val="white"/>
                </a:solidFill>
                <a:effectLst>
                  <a:outerShdw blurRad="63500" algn="ctr" rotWithShape="0">
                    <a:prstClr val="black">
                      <a:alpha val="20000"/>
                    </a:prst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705447" y="1478757"/>
            <a:ext cx="3889366" cy="1853042"/>
            <a:chOff x="2013649" y="1519739"/>
            <a:chExt cx="3889872" cy="1852613"/>
          </a:xfrm>
        </p:grpSpPr>
        <p:sp>
          <p:nvSpPr>
            <p:cNvPr id="9" name="矩形 8"/>
            <p:cNvSpPr/>
            <p:nvPr/>
          </p:nvSpPr>
          <p:spPr>
            <a:xfrm>
              <a:off x="2013649" y="1519739"/>
              <a:ext cx="3823612" cy="1852613"/>
            </a:xfrm>
            <a:prstGeom prst="rect">
              <a:avLst/>
            </a:prstGeom>
            <a:solidFill>
              <a:srgbClr val="22364B"/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400"/>
              <a:endParaRPr lang="zh-CN" altLang="en-US" sz="1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2013649" y="1578284"/>
              <a:ext cx="3889872" cy="13385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此处文字替换成具体内容。此处文字替换成具体内容此处文字替换成具体内容。此处文字替换成具体内容</a:t>
              </a:r>
              <a:endParaRPr lang="zh-CN" altLang="en-US" sz="1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2705447" y="3361611"/>
            <a:ext cx="3889366" cy="1168840"/>
            <a:chOff x="2013649" y="3402157"/>
            <a:chExt cx="3889872" cy="1168569"/>
          </a:xfrm>
        </p:grpSpPr>
        <p:sp>
          <p:nvSpPr>
            <p:cNvPr id="12" name="矩形 11"/>
            <p:cNvSpPr/>
            <p:nvPr/>
          </p:nvSpPr>
          <p:spPr>
            <a:xfrm>
              <a:off x="2013649" y="3402157"/>
              <a:ext cx="3823612" cy="1168569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 sz="18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2013649" y="3489405"/>
              <a:ext cx="3889872" cy="8742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prstClr val="white"/>
                  </a:solidFill>
                  <a:cs typeface="+mn-ea"/>
                  <a:sym typeface="+mn-lt"/>
                </a:rPr>
                <a:t>此处文字替换成具体内容。此处文字替换成具体内容</a:t>
              </a:r>
              <a:endParaRPr lang="en-US" altLang="zh-CN" sz="1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05042" y="5475746"/>
            <a:ext cx="10934297" cy="609398"/>
            <a:chOff x="505108" y="5455494"/>
            <a:chExt cx="10935720" cy="609257"/>
          </a:xfrm>
        </p:grpSpPr>
        <p:sp>
          <p:nvSpPr>
            <p:cNvPr id="15" name="Freeform 177"/>
            <p:cNvSpPr>
              <a:spLocks noEditPoints="1"/>
            </p:cNvSpPr>
            <p:nvPr/>
          </p:nvSpPr>
          <p:spPr bwMode="auto">
            <a:xfrm>
              <a:off x="505108" y="5586498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2236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400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751172" y="5455494"/>
              <a:ext cx="10689656" cy="6092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此处文字替换成具体内容。此处文字替换成具体内容。此处文字替换成具体内容。此处文字替换成具体内容。此处文字替换成具体内容。此处文字替换成具体内容。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05042" y="4917431"/>
            <a:ext cx="11812280" cy="307777"/>
            <a:chOff x="505108" y="4909692"/>
            <a:chExt cx="11813818" cy="307706"/>
          </a:xfrm>
        </p:grpSpPr>
        <p:sp>
          <p:nvSpPr>
            <p:cNvPr id="18" name="文本框 17"/>
            <p:cNvSpPr txBox="1"/>
            <p:nvPr/>
          </p:nvSpPr>
          <p:spPr>
            <a:xfrm>
              <a:off x="751172" y="4909692"/>
              <a:ext cx="11567754" cy="3077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此处文字替换成具体内容。此处文字替换成具体内容。此处文字替换成具体内容。此处文字替换成具体内容</a:t>
              </a: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。</a:t>
              </a:r>
              <a:endParaRPr kumimoji="1"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77"/>
            <p:cNvSpPr>
              <a:spLocks noEditPoints="1"/>
            </p:cNvSpPr>
            <p:nvPr/>
          </p:nvSpPr>
          <p:spPr bwMode="auto">
            <a:xfrm>
              <a:off x="505108" y="4943135"/>
              <a:ext cx="246062" cy="212316"/>
            </a:xfrm>
            <a:custGeom>
              <a:avLst/>
              <a:gdLst>
                <a:gd name="T0" fmla="*/ 246 w 288"/>
                <a:gd name="T1" fmla="*/ 26 h 247"/>
                <a:gd name="T2" fmla="*/ 144 w 288"/>
                <a:gd name="T3" fmla="*/ 0 h 247"/>
                <a:gd name="T4" fmla="*/ 41 w 288"/>
                <a:gd name="T5" fmla="*/ 26 h 247"/>
                <a:gd name="T6" fmla="*/ 0 w 288"/>
                <a:gd name="T7" fmla="*/ 98 h 247"/>
                <a:gd name="T8" fmla="*/ 144 w 288"/>
                <a:gd name="T9" fmla="*/ 247 h 247"/>
                <a:gd name="T10" fmla="*/ 288 w 288"/>
                <a:gd name="T11" fmla="*/ 98 h 247"/>
                <a:gd name="T12" fmla="*/ 246 w 288"/>
                <a:gd name="T13" fmla="*/ 26 h 247"/>
                <a:gd name="T14" fmla="*/ 245 w 288"/>
                <a:gd name="T15" fmla="*/ 115 h 247"/>
                <a:gd name="T16" fmla="*/ 201 w 288"/>
                <a:gd name="T17" fmla="*/ 71 h 247"/>
                <a:gd name="T18" fmla="*/ 234 w 288"/>
                <a:gd name="T19" fmla="*/ 41 h 247"/>
                <a:gd name="T20" fmla="*/ 245 w 288"/>
                <a:gd name="T21" fmla="*/ 115 h 247"/>
                <a:gd name="T22" fmla="*/ 227 w 288"/>
                <a:gd name="T23" fmla="*/ 40 h 247"/>
                <a:gd name="T24" fmla="*/ 143 w 288"/>
                <a:gd name="T25" fmla="*/ 72 h 247"/>
                <a:gd name="T26" fmla="*/ 59 w 288"/>
                <a:gd name="T27" fmla="*/ 40 h 247"/>
                <a:gd name="T28" fmla="*/ 62 w 288"/>
                <a:gd name="T29" fmla="*/ 32 h 247"/>
                <a:gd name="T30" fmla="*/ 144 w 288"/>
                <a:gd name="T31" fmla="*/ 15 h 247"/>
                <a:gd name="T32" fmla="*/ 223 w 288"/>
                <a:gd name="T33" fmla="*/ 30 h 247"/>
                <a:gd name="T34" fmla="*/ 227 w 288"/>
                <a:gd name="T35" fmla="*/ 40 h 247"/>
                <a:gd name="T36" fmla="*/ 183 w 288"/>
                <a:gd name="T37" fmla="*/ 76 h 247"/>
                <a:gd name="T38" fmla="*/ 144 w 288"/>
                <a:gd name="T39" fmla="*/ 143 h 247"/>
                <a:gd name="T40" fmla="*/ 105 w 288"/>
                <a:gd name="T41" fmla="*/ 76 h 247"/>
                <a:gd name="T42" fmla="*/ 143 w 288"/>
                <a:gd name="T43" fmla="*/ 80 h 247"/>
                <a:gd name="T44" fmla="*/ 183 w 288"/>
                <a:gd name="T45" fmla="*/ 76 h 247"/>
                <a:gd name="T46" fmla="*/ 52 w 288"/>
                <a:gd name="T47" fmla="*/ 43 h 247"/>
                <a:gd name="T48" fmla="*/ 89 w 288"/>
                <a:gd name="T49" fmla="*/ 72 h 247"/>
                <a:gd name="T50" fmla="*/ 44 w 288"/>
                <a:gd name="T51" fmla="*/ 117 h 247"/>
                <a:gd name="T52" fmla="*/ 52 w 288"/>
                <a:gd name="T53" fmla="*/ 43 h 247"/>
                <a:gd name="T54" fmla="*/ 96 w 288"/>
                <a:gd name="T55" fmla="*/ 76 h 247"/>
                <a:gd name="T56" fmla="*/ 136 w 288"/>
                <a:gd name="T57" fmla="*/ 145 h 247"/>
                <a:gd name="T58" fmla="*/ 49 w 288"/>
                <a:gd name="T59" fmla="*/ 122 h 247"/>
                <a:gd name="T60" fmla="*/ 96 w 288"/>
                <a:gd name="T61" fmla="*/ 76 h 247"/>
                <a:gd name="T62" fmla="*/ 144 w 288"/>
                <a:gd name="T63" fmla="*/ 153 h 247"/>
                <a:gd name="T64" fmla="*/ 187 w 288"/>
                <a:gd name="T65" fmla="*/ 149 h 247"/>
                <a:gd name="T66" fmla="*/ 144 w 288"/>
                <a:gd name="T67" fmla="*/ 224 h 247"/>
                <a:gd name="T68" fmla="*/ 101 w 288"/>
                <a:gd name="T69" fmla="*/ 149 h 247"/>
                <a:gd name="T70" fmla="*/ 144 w 288"/>
                <a:gd name="T71" fmla="*/ 153 h 247"/>
                <a:gd name="T72" fmla="*/ 151 w 288"/>
                <a:gd name="T73" fmla="*/ 145 h 247"/>
                <a:gd name="T74" fmla="*/ 193 w 288"/>
                <a:gd name="T75" fmla="*/ 73 h 247"/>
                <a:gd name="T76" fmla="*/ 241 w 288"/>
                <a:gd name="T77" fmla="*/ 121 h 247"/>
                <a:gd name="T78" fmla="*/ 151 w 288"/>
                <a:gd name="T79" fmla="*/ 145 h 247"/>
                <a:gd name="T80" fmla="*/ 273 w 288"/>
                <a:gd name="T81" fmla="*/ 94 h 247"/>
                <a:gd name="T82" fmla="*/ 253 w 288"/>
                <a:gd name="T83" fmla="*/ 113 h 247"/>
                <a:gd name="T84" fmla="*/ 242 w 288"/>
                <a:gd name="T85" fmla="*/ 41 h 247"/>
                <a:gd name="T86" fmla="*/ 273 w 288"/>
                <a:gd name="T87" fmla="*/ 94 h 247"/>
                <a:gd name="T88" fmla="*/ 44 w 288"/>
                <a:gd name="T89" fmla="*/ 42 h 247"/>
                <a:gd name="T90" fmla="*/ 36 w 288"/>
                <a:gd name="T91" fmla="*/ 114 h 247"/>
                <a:gd name="T92" fmla="*/ 15 w 288"/>
                <a:gd name="T93" fmla="*/ 93 h 247"/>
                <a:gd name="T94" fmla="*/ 44 w 288"/>
                <a:gd name="T95" fmla="*/ 42 h 247"/>
                <a:gd name="T96" fmla="*/ 47 w 288"/>
                <a:gd name="T97" fmla="*/ 130 h 247"/>
                <a:gd name="T98" fmla="*/ 91 w 288"/>
                <a:gd name="T99" fmla="*/ 147 h 247"/>
                <a:gd name="T100" fmla="*/ 127 w 288"/>
                <a:gd name="T101" fmla="*/ 209 h 247"/>
                <a:gd name="T102" fmla="*/ 47 w 288"/>
                <a:gd name="T103" fmla="*/ 130 h 247"/>
                <a:gd name="T104" fmla="*/ 161 w 288"/>
                <a:gd name="T105" fmla="*/ 209 h 247"/>
                <a:gd name="T106" fmla="*/ 197 w 288"/>
                <a:gd name="T107" fmla="*/ 147 h 247"/>
                <a:gd name="T108" fmla="*/ 241 w 288"/>
                <a:gd name="T109" fmla="*/ 130 h 247"/>
                <a:gd name="T110" fmla="*/ 161 w 288"/>
                <a:gd name="T111" fmla="*/ 209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8" h="247">
                  <a:moveTo>
                    <a:pt x="246" y="26"/>
                  </a:moveTo>
                  <a:cubicBezTo>
                    <a:pt x="219" y="12"/>
                    <a:pt x="212" y="0"/>
                    <a:pt x="144" y="0"/>
                  </a:cubicBezTo>
                  <a:cubicBezTo>
                    <a:pt x="76" y="0"/>
                    <a:pt x="68" y="12"/>
                    <a:pt x="41" y="26"/>
                  </a:cubicBezTo>
                  <a:cubicBezTo>
                    <a:pt x="11" y="43"/>
                    <a:pt x="0" y="75"/>
                    <a:pt x="0" y="98"/>
                  </a:cubicBezTo>
                  <a:cubicBezTo>
                    <a:pt x="0" y="110"/>
                    <a:pt x="144" y="247"/>
                    <a:pt x="144" y="247"/>
                  </a:cubicBezTo>
                  <a:cubicBezTo>
                    <a:pt x="144" y="247"/>
                    <a:pt x="288" y="110"/>
                    <a:pt x="288" y="98"/>
                  </a:cubicBezTo>
                  <a:cubicBezTo>
                    <a:pt x="288" y="76"/>
                    <a:pt x="277" y="43"/>
                    <a:pt x="246" y="26"/>
                  </a:cubicBezTo>
                  <a:close/>
                  <a:moveTo>
                    <a:pt x="245" y="115"/>
                  </a:moveTo>
                  <a:cubicBezTo>
                    <a:pt x="201" y="71"/>
                    <a:pt x="201" y="71"/>
                    <a:pt x="201" y="71"/>
                  </a:cubicBezTo>
                  <a:cubicBezTo>
                    <a:pt x="221" y="64"/>
                    <a:pt x="233" y="53"/>
                    <a:pt x="234" y="41"/>
                  </a:cubicBezTo>
                  <a:lnTo>
                    <a:pt x="245" y="115"/>
                  </a:lnTo>
                  <a:close/>
                  <a:moveTo>
                    <a:pt x="227" y="40"/>
                  </a:moveTo>
                  <a:cubicBezTo>
                    <a:pt x="227" y="55"/>
                    <a:pt x="193" y="72"/>
                    <a:pt x="143" y="72"/>
                  </a:cubicBezTo>
                  <a:cubicBezTo>
                    <a:pt x="93" y="72"/>
                    <a:pt x="59" y="55"/>
                    <a:pt x="59" y="40"/>
                  </a:cubicBezTo>
                  <a:cubicBezTo>
                    <a:pt x="59" y="37"/>
                    <a:pt x="60" y="34"/>
                    <a:pt x="62" y="32"/>
                  </a:cubicBezTo>
                  <a:cubicBezTo>
                    <a:pt x="79" y="21"/>
                    <a:pt x="92" y="15"/>
                    <a:pt x="144" y="15"/>
                  </a:cubicBezTo>
                  <a:cubicBezTo>
                    <a:pt x="193" y="15"/>
                    <a:pt x="207" y="21"/>
                    <a:pt x="223" y="30"/>
                  </a:cubicBezTo>
                  <a:cubicBezTo>
                    <a:pt x="225" y="33"/>
                    <a:pt x="227" y="36"/>
                    <a:pt x="227" y="40"/>
                  </a:cubicBezTo>
                  <a:close/>
                  <a:moveTo>
                    <a:pt x="183" y="76"/>
                  </a:moveTo>
                  <a:cubicBezTo>
                    <a:pt x="144" y="143"/>
                    <a:pt x="144" y="143"/>
                    <a:pt x="144" y="143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17" y="78"/>
                    <a:pt x="129" y="80"/>
                    <a:pt x="143" y="80"/>
                  </a:cubicBezTo>
                  <a:cubicBezTo>
                    <a:pt x="158" y="80"/>
                    <a:pt x="171" y="78"/>
                    <a:pt x="183" y="76"/>
                  </a:cubicBezTo>
                  <a:close/>
                  <a:moveTo>
                    <a:pt x="52" y="43"/>
                  </a:moveTo>
                  <a:cubicBezTo>
                    <a:pt x="54" y="55"/>
                    <a:pt x="68" y="65"/>
                    <a:pt x="89" y="72"/>
                  </a:cubicBezTo>
                  <a:cubicBezTo>
                    <a:pt x="44" y="117"/>
                    <a:pt x="44" y="117"/>
                    <a:pt x="44" y="117"/>
                  </a:cubicBezTo>
                  <a:lnTo>
                    <a:pt x="52" y="43"/>
                  </a:lnTo>
                  <a:close/>
                  <a:moveTo>
                    <a:pt x="96" y="76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97" y="144"/>
                    <a:pt x="69" y="134"/>
                    <a:pt x="49" y="122"/>
                  </a:cubicBezTo>
                  <a:lnTo>
                    <a:pt x="96" y="76"/>
                  </a:lnTo>
                  <a:close/>
                  <a:moveTo>
                    <a:pt x="144" y="153"/>
                  </a:moveTo>
                  <a:cubicBezTo>
                    <a:pt x="160" y="153"/>
                    <a:pt x="174" y="152"/>
                    <a:pt x="187" y="149"/>
                  </a:cubicBezTo>
                  <a:cubicBezTo>
                    <a:pt x="144" y="224"/>
                    <a:pt x="144" y="224"/>
                    <a:pt x="144" y="224"/>
                  </a:cubicBezTo>
                  <a:cubicBezTo>
                    <a:pt x="101" y="149"/>
                    <a:pt x="101" y="149"/>
                    <a:pt x="101" y="149"/>
                  </a:cubicBezTo>
                  <a:cubicBezTo>
                    <a:pt x="114" y="152"/>
                    <a:pt x="128" y="153"/>
                    <a:pt x="144" y="153"/>
                  </a:cubicBezTo>
                  <a:close/>
                  <a:moveTo>
                    <a:pt x="151" y="145"/>
                  </a:moveTo>
                  <a:cubicBezTo>
                    <a:pt x="193" y="73"/>
                    <a:pt x="193" y="73"/>
                    <a:pt x="193" y="73"/>
                  </a:cubicBezTo>
                  <a:cubicBezTo>
                    <a:pt x="241" y="121"/>
                    <a:pt x="241" y="121"/>
                    <a:pt x="241" y="121"/>
                  </a:cubicBezTo>
                  <a:cubicBezTo>
                    <a:pt x="221" y="133"/>
                    <a:pt x="192" y="144"/>
                    <a:pt x="151" y="145"/>
                  </a:cubicBezTo>
                  <a:close/>
                  <a:moveTo>
                    <a:pt x="273" y="94"/>
                  </a:moveTo>
                  <a:cubicBezTo>
                    <a:pt x="269" y="98"/>
                    <a:pt x="262" y="105"/>
                    <a:pt x="253" y="113"/>
                  </a:cubicBezTo>
                  <a:cubicBezTo>
                    <a:pt x="242" y="41"/>
                    <a:pt x="242" y="41"/>
                    <a:pt x="242" y="41"/>
                  </a:cubicBezTo>
                  <a:cubicBezTo>
                    <a:pt x="264" y="55"/>
                    <a:pt x="271" y="78"/>
                    <a:pt x="273" y="94"/>
                  </a:cubicBezTo>
                  <a:close/>
                  <a:moveTo>
                    <a:pt x="44" y="42"/>
                  </a:moveTo>
                  <a:cubicBezTo>
                    <a:pt x="36" y="114"/>
                    <a:pt x="36" y="114"/>
                    <a:pt x="36" y="114"/>
                  </a:cubicBezTo>
                  <a:cubicBezTo>
                    <a:pt x="26" y="106"/>
                    <a:pt x="19" y="98"/>
                    <a:pt x="15" y="93"/>
                  </a:cubicBezTo>
                  <a:cubicBezTo>
                    <a:pt x="16" y="76"/>
                    <a:pt x="26" y="55"/>
                    <a:pt x="44" y="42"/>
                  </a:cubicBezTo>
                  <a:close/>
                  <a:moveTo>
                    <a:pt x="47" y="130"/>
                  </a:moveTo>
                  <a:cubicBezTo>
                    <a:pt x="59" y="137"/>
                    <a:pt x="73" y="143"/>
                    <a:pt x="91" y="147"/>
                  </a:cubicBezTo>
                  <a:cubicBezTo>
                    <a:pt x="127" y="209"/>
                    <a:pt x="127" y="209"/>
                    <a:pt x="127" y="209"/>
                  </a:cubicBezTo>
                  <a:cubicBezTo>
                    <a:pt x="97" y="180"/>
                    <a:pt x="68" y="152"/>
                    <a:pt x="47" y="130"/>
                  </a:cubicBezTo>
                  <a:close/>
                  <a:moveTo>
                    <a:pt x="161" y="209"/>
                  </a:moveTo>
                  <a:cubicBezTo>
                    <a:pt x="197" y="147"/>
                    <a:pt x="197" y="147"/>
                    <a:pt x="197" y="147"/>
                  </a:cubicBezTo>
                  <a:cubicBezTo>
                    <a:pt x="215" y="143"/>
                    <a:pt x="230" y="137"/>
                    <a:pt x="241" y="130"/>
                  </a:cubicBezTo>
                  <a:cubicBezTo>
                    <a:pt x="220" y="152"/>
                    <a:pt x="191" y="180"/>
                    <a:pt x="161" y="209"/>
                  </a:cubicBezTo>
                  <a:close/>
                </a:path>
              </a:pathLst>
            </a:custGeom>
            <a:solidFill>
              <a:srgbClr val="2236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400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TextBox 1"/>
          <p:cNvSpPr txBox="1"/>
          <p:nvPr/>
        </p:nvSpPr>
        <p:spPr>
          <a:xfrm>
            <a:off x="532570" y="208262"/>
            <a:ext cx="2063065" cy="48487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810"/>
              </a:lnSpc>
            </a:pPr>
            <a:r>
              <a:rPr lang="en-US" altLang="zh-CN" sz="2400" b="1" dirty="0">
                <a:solidFill>
                  <a:schemeClr val="bg1"/>
                </a:solidFill>
                <a:cs typeface="+mn-ea"/>
                <a:sym typeface="+mn-lt"/>
              </a:rPr>
              <a:t>1.5</a:t>
            </a:r>
            <a:r>
              <a:rPr lang="en-US" altLang="zh-CN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 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公司简介</a:t>
            </a:r>
            <a:endParaRPr lang="en-US" altLang="zh-CN" sz="2400" b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PA" val="v3.2.0"/>
</p:tagLst>
</file>

<file path=ppt/tags/tag10.xml><?xml version="1.0" encoding="utf-8"?>
<p:tagLst xmlns:p="http://schemas.openxmlformats.org/presentationml/2006/main">
  <p:tag name="PA" val="v3.2.0"/>
</p:tagLst>
</file>

<file path=ppt/tags/tag11.xml><?xml version="1.0" encoding="utf-8"?>
<p:tagLst xmlns:p="http://schemas.openxmlformats.org/presentationml/2006/main">
  <p:tag name="PA" val="v3.2.0"/>
</p:tagLst>
</file>

<file path=ppt/tags/tag12.xml><?xml version="1.0" encoding="utf-8"?>
<p:tagLst xmlns:p="http://schemas.openxmlformats.org/presentationml/2006/main">
  <p:tag name="PA" val="v3.2.0"/>
</p:tagLst>
</file>

<file path=ppt/tags/tag13.xml><?xml version="1.0" encoding="utf-8"?>
<p:tagLst xmlns:p="http://schemas.openxmlformats.org/presentationml/2006/main">
  <p:tag name="PA" val="v3.2.0"/>
</p:tagLst>
</file>

<file path=ppt/tags/tag14.xml><?xml version="1.0" encoding="utf-8"?>
<p:tagLst xmlns:p="http://schemas.openxmlformats.org/presentationml/2006/main">
  <p:tag name="PA" val="v3.2.0"/>
</p:tagLst>
</file>

<file path=ppt/tags/tag15.xml><?xml version="1.0" encoding="utf-8"?>
<p:tagLst xmlns:p="http://schemas.openxmlformats.org/presentationml/2006/main">
  <p:tag name="PA" val="v3.2.0"/>
</p:tagLst>
</file>

<file path=ppt/tags/tag16.xml><?xml version="1.0" encoding="utf-8"?>
<p:tagLst xmlns:p="http://schemas.openxmlformats.org/presentationml/2006/main">
  <p:tag name="PA" val="v3.2.0"/>
</p:tagLst>
</file>

<file path=ppt/tags/tag17.xml><?xml version="1.0" encoding="utf-8"?>
<p:tagLst xmlns:p="http://schemas.openxmlformats.org/presentationml/2006/main">
  <p:tag name="PA" val="v3.2.0"/>
</p:tagLst>
</file>

<file path=ppt/tags/tag18.xml><?xml version="1.0" encoding="utf-8"?>
<p:tagLst xmlns:p="http://schemas.openxmlformats.org/presentationml/2006/main">
  <p:tag name="PA" val="v3.2.0"/>
</p:tagLst>
</file>

<file path=ppt/tags/tag19.xml><?xml version="1.0" encoding="utf-8"?>
<p:tagLst xmlns:p="http://schemas.openxmlformats.org/presentationml/2006/main">
  <p:tag name="PA" val="v3.2.0"/>
</p:tagLst>
</file>

<file path=ppt/tags/tag2.xml><?xml version="1.0" encoding="utf-8"?>
<p:tagLst xmlns:p="http://schemas.openxmlformats.org/presentationml/2006/main">
  <p:tag name="PA" val="v3.2.0"/>
</p:tagLst>
</file>

<file path=ppt/tags/tag20.xml><?xml version="1.0" encoding="utf-8"?>
<p:tagLst xmlns:p="http://schemas.openxmlformats.org/presentationml/2006/main">
  <p:tag name="PA" val="v3.2.0"/>
</p:tagLst>
</file>

<file path=ppt/tags/tag21.xml><?xml version="1.0" encoding="utf-8"?>
<p:tagLst xmlns:p="http://schemas.openxmlformats.org/presentationml/2006/main">
  <p:tag name="PA" val="v3.2.0"/>
</p:tagLst>
</file>

<file path=ppt/tags/tag22.xml><?xml version="1.0" encoding="utf-8"?>
<p:tagLst xmlns:p="http://schemas.openxmlformats.org/presentationml/2006/main">
  <p:tag name="PA" val="v3.2.0"/>
</p:tagLst>
</file>

<file path=ppt/tags/tag23.xml><?xml version="1.0" encoding="utf-8"?>
<p:tagLst xmlns:p="http://schemas.openxmlformats.org/presentationml/2006/main">
  <p:tag name="PA" val="v3.2.0"/>
</p:tagLst>
</file>

<file path=ppt/tags/tag24.xml><?xml version="1.0" encoding="utf-8"?>
<p:tagLst xmlns:p="http://schemas.openxmlformats.org/presentationml/2006/main">
  <p:tag name="PA" val="v3.2.0"/>
</p:tagLst>
</file>

<file path=ppt/tags/tag25.xml><?xml version="1.0" encoding="utf-8"?>
<p:tagLst xmlns:p="http://schemas.openxmlformats.org/presentationml/2006/main">
  <p:tag name="PA" val="v3.2.0"/>
</p:tagLst>
</file>

<file path=ppt/tags/tag26.xml><?xml version="1.0" encoding="utf-8"?>
<p:tagLst xmlns:p="http://schemas.openxmlformats.org/presentationml/2006/main">
  <p:tag name="PA" val="v3.2.0"/>
</p:tagLst>
</file>

<file path=ppt/tags/tag27.xml><?xml version="1.0" encoding="utf-8"?>
<p:tagLst xmlns:p="http://schemas.openxmlformats.org/presentationml/2006/main">
  <p:tag name="PA" val="v3.2.0"/>
</p:tagLst>
</file>

<file path=ppt/tags/tag28.xml><?xml version="1.0" encoding="utf-8"?>
<p:tagLst xmlns:p="http://schemas.openxmlformats.org/presentationml/2006/main">
  <p:tag name="PA" val="v3.2.0"/>
</p:tagLst>
</file>

<file path=ppt/tags/tag29.xml><?xml version="1.0" encoding="utf-8"?>
<p:tagLst xmlns:p="http://schemas.openxmlformats.org/presentationml/2006/main">
  <p:tag name="PA" val="v3.2.0"/>
</p:tagLst>
</file>

<file path=ppt/tags/tag3.xml><?xml version="1.0" encoding="utf-8"?>
<p:tagLst xmlns:p="http://schemas.openxmlformats.org/presentationml/2006/main">
  <p:tag name="PA" val="v3.2.0"/>
</p:tagLst>
</file>

<file path=ppt/tags/tag30.xml><?xml version="1.0" encoding="utf-8"?>
<p:tagLst xmlns:p="http://schemas.openxmlformats.org/presentationml/2006/main">
  <p:tag name="PA" val="v3.2.0"/>
</p:tagLst>
</file>

<file path=ppt/tags/tag31.xml><?xml version="1.0" encoding="utf-8"?>
<p:tagLst xmlns:p="http://schemas.openxmlformats.org/presentationml/2006/main">
  <p:tag name="PA" val="v3.2.0"/>
</p:tagLst>
</file>

<file path=ppt/tags/tag32.xml><?xml version="1.0" encoding="utf-8"?>
<p:tagLst xmlns:p="http://schemas.openxmlformats.org/presentationml/2006/main">
  <p:tag name="PA" val="v3.2.0"/>
</p:tagLst>
</file>

<file path=ppt/tags/tag33.xml><?xml version="1.0" encoding="utf-8"?>
<p:tagLst xmlns:p="http://schemas.openxmlformats.org/presentationml/2006/main">
  <p:tag name="PA" val="v3.2.0"/>
</p:tagLst>
</file>

<file path=ppt/tags/tag34.xml><?xml version="1.0" encoding="utf-8"?>
<p:tagLst xmlns:p="http://schemas.openxmlformats.org/presentationml/2006/main">
  <p:tag name="PA" val="v3.2.0"/>
</p:tagLst>
</file>

<file path=ppt/tags/tag35.xml><?xml version="1.0" encoding="utf-8"?>
<p:tagLst xmlns:p="http://schemas.openxmlformats.org/presentationml/2006/main">
  <p:tag name="PA" val="v3.2.0"/>
</p:tagLst>
</file>

<file path=ppt/tags/tag36.xml><?xml version="1.0" encoding="utf-8"?>
<p:tagLst xmlns:p="http://schemas.openxmlformats.org/presentationml/2006/main">
  <p:tag name="PA" val="v3.2.0"/>
</p:tagLst>
</file>

<file path=ppt/tags/tag37.xml><?xml version="1.0" encoding="utf-8"?>
<p:tagLst xmlns:p="http://schemas.openxmlformats.org/presentationml/2006/main">
  <p:tag name="PA" val="v3.2.0"/>
</p:tagLst>
</file>

<file path=ppt/tags/tag38.xml><?xml version="1.0" encoding="utf-8"?>
<p:tagLst xmlns:p="http://schemas.openxmlformats.org/presentationml/2006/main">
  <p:tag name="PA" val="v3.2.0"/>
</p:tagLst>
</file>

<file path=ppt/tags/tag39.xml><?xml version="1.0" encoding="utf-8"?>
<p:tagLst xmlns:p="http://schemas.openxmlformats.org/presentationml/2006/main">
  <p:tag name="PA" val="v3.2.0"/>
</p:tagLst>
</file>

<file path=ppt/tags/tag4.xml><?xml version="1.0" encoding="utf-8"?>
<p:tagLst xmlns:p="http://schemas.openxmlformats.org/presentationml/2006/main">
  <p:tag name="PA" val="v3.2.0"/>
</p:tagLst>
</file>

<file path=ppt/tags/tag40.xml><?xml version="1.0" encoding="utf-8"?>
<p:tagLst xmlns:p="http://schemas.openxmlformats.org/presentationml/2006/main">
  <p:tag name="PA" val="v3.2.0"/>
</p:tagLst>
</file>

<file path=ppt/tags/tag41.xml><?xml version="1.0" encoding="utf-8"?>
<p:tagLst xmlns:p="http://schemas.openxmlformats.org/presentationml/2006/main">
  <p:tag name="ISPRING_PRESENTATION_TITLE" val="蓝黄商务科技计划求职招聘培训PPT模板"/>
</p:tagLst>
</file>

<file path=ppt/tags/tag5.xml><?xml version="1.0" encoding="utf-8"?>
<p:tagLst xmlns:p="http://schemas.openxmlformats.org/presentationml/2006/main">
  <p:tag name="PA" val="v3.2.0"/>
</p:tagLst>
</file>

<file path=ppt/tags/tag6.xml><?xml version="1.0" encoding="utf-8"?>
<p:tagLst xmlns:p="http://schemas.openxmlformats.org/presentationml/2006/main">
  <p:tag name="PA" val="v3.2.0"/>
</p:tagLst>
</file>

<file path=ppt/tags/tag7.xml><?xml version="1.0" encoding="utf-8"?>
<p:tagLst xmlns:p="http://schemas.openxmlformats.org/presentationml/2006/main">
  <p:tag name="PA" val="v3.2.0"/>
</p:tagLst>
</file>

<file path=ppt/tags/tag8.xml><?xml version="1.0" encoding="utf-8"?>
<p:tagLst xmlns:p="http://schemas.openxmlformats.org/presentationml/2006/main">
  <p:tag name="PA" val="v3.2.0"/>
</p:tagLst>
</file>

<file path=ppt/tags/tag9.xml><?xml version="1.0" encoding="utf-8"?>
<p:tagLst xmlns:p="http://schemas.openxmlformats.org/presentationml/2006/main">
  <p:tag name="PA" val="v3.2.0"/>
</p:tagLst>
</file>

<file path=ppt/theme/theme1.xml><?xml version="1.0" encoding="utf-8"?>
<a:theme xmlns:a="http://schemas.openxmlformats.org/drawingml/2006/main" name="蓝黄配色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inwshoi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4322</Words>
  <Application>WPS 演示</Application>
  <PresentationFormat>自定义</PresentationFormat>
  <Paragraphs>470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宋体</vt:lpstr>
      <vt:lpstr>Wingdings</vt:lpstr>
      <vt:lpstr>微软雅黑</vt:lpstr>
      <vt:lpstr>Calibri</vt:lpstr>
      <vt:lpstr>方正细谭黑简体</vt:lpstr>
      <vt:lpstr>黑体</vt:lpstr>
      <vt:lpstr>Impact</vt:lpstr>
      <vt:lpstr>造字工房悦黑体验版常规体</vt:lpstr>
      <vt:lpstr>Arial Unicode MS</vt:lpstr>
      <vt:lpstr>等线</vt:lpstr>
      <vt:lpstr>Arial</vt:lpstr>
      <vt:lpstr>蓝黄配色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第一PPT，www.1ppt.com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蓝黄多边形</dc:title>
  <dc:creator>第一PPT</dc:creator>
  <cp:keywords>www.1ppt.com</cp:keywords>
  <dc:description>www.1ppt.com</dc:description>
  <cp:lastModifiedBy>铭</cp:lastModifiedBy>
  <cp:revision>45</cp:revision>
  <dcterms:created xsi:type="dcterms:W3CDTF">2017-09-26T01:33:00Z</dcterms:created>
  <dcterms:modified xsi:type="dcterms:W3CDTF">2022-02-23T08:39:42Z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7552363D7EF24312A74206DCD271B9F1</vt:lpwstr>
  </property>
</Properties>
</file>