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72" r:id="rId9"/>
    <p:sldId id="271" r:id="rId10"/>
    <p:sldId id="260" r:id="rId11"/>
    <p:sldId id="261" r:id="rId12"/>
    <p:sldId id="263" r:id="rId13"/>
    <p:sldId id="273" r:id="rId14"/>
    <p:sldId id="274" r:id="rId15"/>
    <p:sldId id="262" r:id="rId16"/>
    <p:sldId id="264" r:id="rId17"/>
    <p:sldId id="265" r:id="rId18"/>
    <p:sldId id="275" r:id="rId19"/>
    <p:sldId id="277" r:id="rId20"/>
    <p:sldId id="266" r:id="rId21"/>
    <p:sldId id="267" r:id="rId22"/>
    <p:sldId id="268" r:id="rId23"/>
    <p:sldId id="276" r:id="rId24"/>
    <p:sldId id="278" r:id="rId25"/>
    <p:sldId id="269" r:id="rId26"/>
    <p:sldId id="270" r:id="rId27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31"/>
    </p:embeddedFont>
    <p:embeddedFont>
      <p:font typeface="方正卡通简体" panose="02010600010101010101" charset="-122"/>
      <p:regular r:id="rId32"/>
    </p:embeddedFont>
    <p:embeddedFont>
      <p:font typeface="Calibri" panose="020F0502020204030204" charset="0"/>
      <p:regular r:id="rId33"/>
      <p:bold r:id="rId34"/>
      <p:italic r:id="rId35"/>
      <p:boldItalic r:id="rId36"/>
    </p:embeddedFont>
  </p:embeddedFontLst>
  <p:custDataLst>
    <p:tags r:id="rId37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471F"/>
    <a:srgbClr val="DD6236"/>
    <a:srgbClr val="F8B95D"/>
    <a:srgbClr val="73455F"/>
    <a:srgbClr val="EB6883"/>
    <a:srgbClr val="A86C8F"/>
    <a:srgbClr val="C41A3E"/>
    <a:srgbClr val="E38C0B"/>
    <a:srgbClr val="5B9BD5"/>
    <a:srgbClr val="516C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944" y="-8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7" Type="http://schemas.openxmlformats.org/officeDocument/2006/relationships/tags" Target="tags/tag10.xml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8B9ED-4FA8-457A-8C95-9715E766FC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60432-858A-4F24-8214-B61DB53ED1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688630" y="5008064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2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2145445" y="371475"/>
            <a:ext cx="388205" cy="388205"/>
          </a:xfrm>
          <a:prstGeom prst="ellipse">
            <a:avLst/>
          </a:prstGeom>
          <a:solidFill>
            <a:srgbClr val="FAD1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2420602" y="167908"/>
            <a:ext cx="466725" cy="466725"/>
          </a:xfrm>
          <a:prstGeom prst="ellipse">
            <a:avLst/>
          </a:prstGeom>
          <a:solidFill>
            <a:srgbClr val="AFCFB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>
            <a:off x="3697004" y="220235"/>
            <a:ext cx="302480" cy="302480"/>
          </a:xfrm>
          <a:prstGeom prst="ellipse">
            <a:avLst/>
          </a:prstGeom>
          <a:solidFill>
            <a:srgbClr val="FAD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>
            <a:off x="5280239" y="371475"/>
            <a:ext cx="219076" cy="219076"/>
          </a:xfrm>
          <a:prstGeom prst="ellipse">
            <a:avLst/>
          </a:prstGeom>
          <a:solidFill>
            <a:srgbClr val="AFC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>
            <a:off x="2737568" y="481014"/>
            <a:ext cx="236964" cy="236964"/>
          </a:xfrm>
          <a:prstGeom prst="ellipse">
            <a:avLst/>
          </a:prstGeom>
          <a:solidFill>
            <a:srgbClr val="D2B297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>
            <a:off x="5006195" y="358346"/>
            <a:ext cx="388205" cy="388205"/>
          </a:xfrm>
          <a:prstGeom prst="ellipse">
            <a:avLst/>
          </a:prstGeom>
          <a:solidFill>
            <a:srgbClr val="CCE1D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>
            <a:off x="813321" y="522715"/>
            <a:ext cx="223836" cy="223836"/>
          </a:xfrm>
          <a:prstGeom prst="ellipse">
            <a:avLst/>
          </a:prstGeom>
          <a:solidFill>
            <a:srgbClr val="D1C9E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8184295" y="329772"/>
            <a:ext cx="388205" cy="388205"/>
          </a:xfrm>
          <a:prstGeom prst="ellipse">
            <a:avLst/>
          </a:prstGeom>
          <a:solidFill>
            <a:srgbClr val="FAD1DC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6472030" y="358346"/>
            <a:ext cx="164370" cy="164370"/>
          </a:xfrm>
          <a:prstGeom prst="ellipse">
            <a:avLst/>
          </a:prstGeom>
          <a:solidFill>
            <a:srgbClr val="FAD194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 userDrawn="1"/>
        </p:nvSpPr>
        <p:spPr>
          <a:xfrm>
            <a:off x="6634601" y="310141"/>
            <a:ext cx="122667" cy="122667"/>
          </a:xfrm>
          <a:prstGeom prst="ellipse">
            <a:avLst/>
          </a:prstGeom>
          <a:solidFill>
            <a:srgbClr val="FCC6B7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 userDrawn="1"/>
        </p:nvSpPr>
        <p:spPr>
          <a:xfrm>
            <a:off x="6624430" y="510746"/>
            <a:ext cx="164370" cy="164370"/>
          </a:xfrm>
          <a:prstGeom prst="ellipse">
            <a:avLst/>
          </a:prstGeom>
          <a:solidFill>
            <a:srgbClr val="D1C9E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>
            <a:off x="4170861" y="912731"/>
            <a:ext cx="401139" cy="401139"/>
          </a:xfrm>
          <a:prstGeom prst="ellipse">
            <a:avLst/>
          </a:prstGeom>
          <a:solidFill>
            <a:srgbClr val="FCC6B7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2486025"/>
            <a:ext cx="9144000" cy="2657475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 userDrawn="1"/>
        </p:nvSpPr>
        <p:spPr>
          <a:xfrm>
            <a:off x="2145445" y="371475"/>
            <a:ext cx="388205" cy="388205"/>
          </a:xfrm>
          <a:prstGeom prst="ellipse">
            <a:avLst/>
          </a:prstGeom>
          <a:solidFill>
            <a:srgbClr val="FAD1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2420602" y="167908"/>
            <a:ext cx="466725" cy="466725"/>
          </a:xfrm>
          <a:prstGeom prst="ellipse">
            <a:avLst/>
          </a:prstGeom>
          <a:solidFill>
            <a:srgbClr val="AFCFB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3697004" y="220235"/>
            <a:ext cx="302480" cy="302480"/>
          </a:xfrm>
          <a:prstGeom prst="ellipse">
            <a:avLst/>
          </a:prstGeom>
          <a:solidFill>
            <a:srgbClr val="FAD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5280239" y="371475"/>
            <a:ext cx="219076" cy="219076"/>
          </a:xfrm>
          <a:prstGeom prst="ellipse">
            <a:avLst/>
          </a:prstGeom>
          <a:solidFill>
            <a:srgbClr val="AFC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2737568" y="481014"/>
            <a:ext cx="236964" cy="236964"/>
          </a:xfrm>
          <a:prstGeom prst="ellipse">
            <a:avLst/>
          </a:prstGeom>
          <a:solidFill>
            <a:srgbClr val="D2B297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5006195" y="358346"/>
            <a:ext cx="388205" cy="388205"/>
          </a:xfrm>
          <a:prstGeom prst="ellipse">
            <a:avLst/>
          </a:prstGeom>
          <a:solidFill>
            <a:srgbClr val="CCE1D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>
            <a:off x="813321" y="522715"/>
            <a:ext cx="223836" cy="223836"/>
          </a:xfrm>
          <a:prstGeom prst="ellipse">
            <a:avLst/>
          </a:prstGeom>
          <a:solidFill>
            <a:srgbClr val="D1C9E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>
            <a:off x="8184295" y="329772"/>
            <a:ext cx="388205" cy="388205"/>
          </a:xfrm>
          <a:prstGeom prst="ellipse">
            <a:avLst/>
          </a:prstGeom>
          <a:solidFill>
            <a:srgbClr val="FAD1DC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>
            <a:off x="6472030" y="358346"/>
            <a:ext cx="164370" cy="164370"/>
          </a:xfrm>
          <a:prstGeom prst="ellipse">
            <a:avLst/>
          </a:prstGeom>
          <a:solidFill>
            <a:srgbClr val="FAD194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>
            <a:off x="6634601" y="310141"/>
            <a:ext cx="122667" cy="122667"/>
          </a:xfrm>
          <a:prstGeom prst="ellipse">
            <a:avLst/>
          </a:prstGeom>
          <a:solidFill>
            <a:srgbClr val="FCC6B7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>
            <a:off x="6624430" y="510746"/>
            <a:ext cx="164370" cy="164370"/>
          </a:xfrm>
          <a:prstGeom prst="ellipse">
            <a:avLst/>
          </a:prstGeom>
          <a:solidFill>
            <a:srgbClr val="D1C9E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170861" y="912731"/>
            <a:ext cx="401139" cy="401139"/>
          </a:xfrm>
          <a:prstGeom prst="ellipse">
            <a:avLst/>
          </a:prstGeom>
          <a:solidFill>
            <a:srgbClr val="FCC6B7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18452" y="3813271"/>
            <a:ext cx="1882598" cy="134203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2450" y="4412358"/>
            <a:ext cx="1719719" cy="73114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155705" y="0"/>
            <a:ext cx="2852389" cy="51435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58239" y="4439137"/>
            <a:ext cx="1793654" cy="716171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  <p:sp>
        <p:nvSpPr>
          <p:cNvPr id="5" name="椭圆 4"/>
          <p:cNvSpPr/>
          <p:nvPr userDrawn="1"/>
        </p:nvSpPr>
        <p:spPr>
          <a:xfrm>
            <a:off x="2145445" y="371475"/>
            <a:ext cx="388205" cy="388205"/>
          </a:xfrm>
          <a:prstGeom prst="ellipse">
            <a:avLst/>
          </a:prstGeom>
          <a:solidFill>
            <a:srgbClr val="FAD19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>
            <a:off x="2420602" y="167908"/>
            <a:ext cx="466725" cy="466725"/>
          </a:xfrm>
          <a:prstGeom prst="ellipse">
            <a:avLst/>
          </a:prstGeom>
          <a:solidFill>
            <a:srgbClr val="AFCFBD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3697004" y="220235"/>
            <a:ext cx="302480" cy="302480"/>
          </a:xfrm>
          <a:prstGeom prst="ellipse">
            <a:avLst/>
          </a:prstGeom>
          <a:solidFill>
            <a:srgbClr val="FAD1DC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5280239" y="371475"/>
            <a:ext cx="219076" cy="219076"/>
          </a:xfrm>
          <a:prstGeom prst="ellipse">
            <a:avLst/>
          </a:prstGeom>
          <a:solidFill>
            <a:srgbClr val="AFCFBD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2737568" y="481014"/>
            <a:ext cx="236964" cy="236964"/>
          </a:xfrm>
          <a:prstGeom prst="ellipse">
            <a:avLst/>
          </a:prstGeom>
          <a:solidFill>
            <a:srgbClr val="D2B297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5006195" y="358346"/>
            <a:ext cx="388205" cy="388205"/>
          </a:xfrm>
          <a:prstGeom prst="ellipse">
            <a:avLst/>
          </a:prstGeom>
          <a:solidFill>
            <a:srgbClr val="CCE1DE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813321" y="522715"/>
            <a:ext cx="223836" cy="223836"/>
          </a:xfrm>
          <a:prstGeom prst="ellipse">
            <a:avLst/>
          </a:prstGeom>
          <a:solidFill>
            <a:srgbClr val="D1C9E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>
            <a:off x="8184295" y="329772"/>
            <a:ext cx="388205" cy="388205"/>
          </a:xfrm>
          <a:prstGeom prst="ellipse">
            <a:avLst/>
          </a:prstGeom>
          <a:solidFill>
            <a:srgbClr val="FAD1D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>
            <a:off x="6472030" y="358346"/>
            <a:ext cx="164370" cy="164370"/>
          </a:xfrm>
          <a:prstGeom prst="ellipse">
            <a:avLst/>
          </a:prstGeom>
          <a:solidFill>
            <a:srgbClr val="FAD1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>
            <a:off x="6634601" y="310141"/>
            <a:ext cx="122667" cy="122667"/>
          </a:xfrm>
          <a:prstGeom prst="ellipse">
            <a:avLst/>
          </a:prstGeom>
          <a:solidFill>
            <a:srgbClr val="FCC6B7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>
            <a:off x="6624430" y="510746"/>
            <a:ext cx="164370" cy="164370"/>
          </a:xfrm>
          <a:prstGeom prst="ellipse">
            <a:avLst/>
          </a:prstGeom>
          <a:solidFill>
            <a:srgbClr val="D1C9E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>
            <a:off x="4170861" y="912731"/>
            <a:ext cx="401139" cy="401139"/>
          </a:xfrm>
          <a:prstGeom prst="ellipse">
            <a:avLst/>
          </a:prstGeom>
          <a:solidFill>
            <a:srgbClr val="FCC6B7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 rot="-1680000">
            <a:off x="147299" y="-80411"/>
            <a:ext cx="60124" cy="707183"/>
          </a:xfrm>
          <a:prstGeom prst="rect">
            <a:avLst/>
          </a:prstGeom>
          <a:solidFill>
            <a:srgbClr val="B09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 rot="-1680000">
            <a:off x="511715" y="-271931"/>
            <a:ext cx="36000" cy="548424"/>
          </a:xfrm>
          <a:prstGeom prst="rect">
            <a:avLst/>
          </a:prstGeom>
          <a:solidFill>
            <a:srgbClr val="B09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1" y="4611425"/>
            <a:ext cx="7191375" cy="53207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6857999" y="4729323"/>
            <a:ext cx="1095375" cy="43736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7881695" y="4210049"/>
            <a:ext cx="1262305" cy="95663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 rot="19928532">
            <a:off x="-40446" y="286377"/>
            <a:ext cx="729378" cy="71328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6" cstate="screen"/>
          <a:stretch>
            <a:fillRect/>
          </a:stretch>
        </p:blipFill>
        <p:spPr>
          <a:xfrm rot="19928532">
            <a:off x="427917" y="52768"/>
            <a:ext cx="429171" cy="419704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2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33D16-1A11-400B-A8CC-34FD56FEFD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6AAB8-B394-4FEB-BF69-4B9302AFD4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2000">
    <p:comb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8.xml"/><Relationship Id="rId3" Type="http://schemas.microsoft.com/office/2007/relationships/hdphoto" Target="../media/image31.wdp"/><Relationship Id="rId2" Type="http://schemas.openxmlformats.org/officeDocument/2006/relationships/image" Target="../media/image30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9" Type="http://schemas.microsoft.com/office/2007/relationships/hdphoto" Target="../media/image41.wdp"/><Relationship Id="rId8" Type="http://schemas.openxmlformats.org/officeDocument/2006/relationships/image" Target="../media/image40.png"/><Relationship Id="rId7" Type="http://schemas.openxmlformats.org/officeDocument/2006/relationships/image" Target="../media/image39.png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1" Type="http://schemas.openxmlformats.org/officeDocument/2006/relationships/notesSlide" Target="../notesSlides/notesSlide12.xml"/><Relationship Id="rId10" Type="http://schemas.openxmlformats.org/officeDocument/2006/relationships/slideLayout" Target="../slideLayouts/slideLayout8.xml"/><Relationship Id="rId1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3" Type="http://schemas.openxmlformats.org/officeDocument/2006/relationships/notesSlide" Target="../notesSlides/notesSlide16.xml"/><Relationship Id="rId12" Type="http://schemas.openxmlformats.org/officeDocument/2006/relationships/slideLayout" Target="../slideLayouts/slideLayout8.xml"/><Relationship Id="rId11" Type="http://schemas.microsoft.com/office/2007/relationships/hdphoto" Target="../media/image48.wdp"/><Relationship Id="rId10" Type="http://schemas.openxmlformats.org/officeDocument/2006/relationships/image" Target="../media/image47.png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52.jpeg"/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56.png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9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2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2145445" y="371475"/>
            <a:ext cx="388205" cy="388205"/>
          </a:xfrm>
          <a:prstGeom prst="ellipse">
            <a:avLst/>
          </a:prstGeom>
          <a:solidFill>
            <a:srgbClr val="FAD1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420602" y="167908"/>
            <a:ext cx="466725" cy="466725"/>
          </a:xfrm>
          <a:prstGeom prst="ellipse">
            <a:avLst/>
          </a:prstGeom>
          <a:solidFill>
            <a:srgbClr val="AFCFB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697004" y="220235"/>
            <a:ext cx="302480" cy="302480"/>
          </a:xfrm>
          <a:prstGeom prst="ellipse">
            <a:avLst/>
          </a:prstGeom>
          <a:solidFill>
            <a:srgbClr val="FAD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280239" y="371475"/>
            <a:ext cx="219076" cy="219076"/>
          </a:xfrm>
          <a:prstGeom prst="ellipse">
            <a:avLst/>
          </a:prstGeom>
          <a:solidFill>
            <a:srgbClr val="AFCFBD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737568" y="481014"/>
            <a:ext cx="236964" cy="236964"/>
          </a:xfrm>
          <a:prstGeom prst="ellipse">
            <a:avLst/>
          </a:prstGeom>
          <a:solidFill>
            <a:srgbClr val="D2B297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006195" y="358346"/>
            <a:ext cx="388205" cy="388205"/>
          </a:xfrm>
          <a:prstGeom prst="ellipse">
            <a:avLst/>
          </a:prstGeom>
          <a:solidFill>
            <a:srgbClr val="CCE1D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13321" y="522715"/>
            <a:ext cx="223836" cy="223836"/>
          </a:xfrm>
          <a:prstGeom prst="ellipse">
            <a:avLst/>
          </a:prstGeom>
          <a:solidFill>
            <a:srgbClr val="D1C9E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184295" y="329772"/>
            <a:ext cx="388205" cy="388205"/>
          </a:xfrm>
          <a:prstGeom prst="ellipse">
            <a:avLst/>
          </a:prstGeom>
          <a:solidFill>
            <a:srgbClr val="FAD1DC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72030" y="358346"/>
            <a:ext cx="164370" cy="164370"/>
          </a:xfrm>
          <a:prstGeom prst="ellipse">
            <a:avLst/>
          </a:prstGeom>
          <a:solidFill>
            <a:srgbClr val="FAD194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634601" y="310141"/>
            <a:ext cx="122667" cy="122667"/>
          </a:xfrm>
          <a:prstGeom prst="ellipse">
            <a:avLst/>
          </a:prstGeom>
          <a:solidFill>
            <a:srgbClr val="FCC6B7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624430" y="510746"/>
            <a:ext cx="164370" cy="164370"/>
          </a:xfrm>
          <a:prstGeom prst="ellipse">
            <a:avLst/>
          </a:prstGeom>
          <a:solidFill>
            <a:srgbClr val="D1C9E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170861" y="912731"/>
            <a:ext cx="401139" cy="401139"/>
          </a:xfrm>
          <a:prstGeom prst="ellipse">
            <a:avLst/>
          </a:prstGeom>
          <a:solidFill>
            <a:srgbClr val="FCC6B7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7643" y="-832933"/>
            <a:ext cx="2143021" cy="37708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 t="16751"/>
          <a:stretch>
            <a:fillRect/>
          </a:stretch>
        </p:blipFill>
        <p:spPr>
          <a:xfrm>
            <a:off x="0" y="2105025"/>
            <a:ext cx="9144000" cy="30384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074" y="1"/>
            <a:ext cx="2053048" cy="51435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21422484">
            <a:off x="2187248" y="3715022"/>
            <a:ext cx="4101537" cy="1098768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469182" y="1823060"/>
            <a:ext cx="5238985" cy="722173"/>
            <a:chOff x="1867422" y="2146314"/>
            <a:chExt cx="5238985" cy="722173"/>
          </a:xfrm>
        </p:grpSpPr>
        <p:sp>
          <p:nvSpPr>
            <p:cNvPr id="23" name="文本框 22"/>
            <p:cNvSpPr txBox="1"/>
            <p:nvPr/>
          </p:nvSpPr>
          <p:spPr>
            <a:xfrm>
              <a:off x="1896326" y="2148675"/>
              <a:ext cx="52100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 smtClean="0">
                  <a:ln w="85725">
                    <a:solidFill>
                      <a:schemeClr val="accent2">
                        <a:lumMod val="50000"/>
                      </a:scheme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欢乐童年卡通</a:t>
              </a:r>
              <a:r>
                <a:rPr lang="en-US" altLang="zh-CN" sz="4000" dirty="0" smtClean="0">
                  <a:ln w="85725">
                    <a:solidFill>
                      <a:schemeClr val="accent2">
                        <a:lumMod val="50000"/>
                      </a:scheme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4000" dirty="0" smtClean="0">
                  <a:ln w="85725">
                    <a:solidFill>
                      <a:schemeClr val="accent2">
                        <a:lumMod val="50000"/>
                      </a:scheme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课件</a:t>
              </a:r>
              <a:endParaRPr lang="zh-CN" altLang="en-US" sz="4000" dirty="0">
                <a:ln w="8572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886801" y="2146314"/>
              <a:ext cx="52100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 smtClean="0">
                  <a:ln w="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rPr>
                <a:t>欢乐童年卡通</a:t>
              </a:r>
              <a:r>
                <a:rPr lang="en-US" altLang="zh-CN" sz="4000" dirty="0" smtClean="0">
                  <a:ln w="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4000" dirty="0" smtClean="0">
                  <a:ln w="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rPr>
                <a:t>课件</a:t>
              </a:r>
              <a:endParaRPr lang="zh-CN" altLang="en-US" sz="4000" dirty="0">
                <a:ln w="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867422" y="2160601"/>
              <a:ext cx="52100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 smtClean="0">
                  <a:blipFill>
                    <a:blip r:embed="rId5"/>
                    <a:stretch>
                      <a:fillRect/>
                    </a:stretch>
                  </a:blipFill>
                  <a:cs typeface="+mn-ea"/>
                  <a:sym typeface="+mn-lt"/>
                </a:rPr>
                <a:t>欢乐童</a:t>
              </a:r>
              <a:r>
                <a:rPr lang="zh-CN" altLang="en-US" sz="4000" dirty="0" smtClean="0">
                  <a:blipFill>
                    <a:blip r:embed="rId5"/>
                    <a:stretch>
                      <a:fillRect/>
                    </a:stretch>
                  </a:blipFill>
                  <a:cs typeface="+mn-ea"/>
                  <a:sym typeface="+mn-lt"/>
                </a:rPr>
                <a:t>年卡通</a:t>
              </a:r>
              <a:r>
                <a:rPr lang="en-US" altLang="zh-CN" sz="4000" dirty="0" smtClean="0">
                  <a:blipFill>
                    <a:blip r:embed="rId5"/>
                    <a:stretch>
                      <a:fillRect/>
                    </a:stretch>
                  </a:blipFill>
                  <a:cs typeface="+mn-ea"/>
                  <a:sym typeface="+mn-lt"/>
                </a:rPr>
                <a:t>PPT</a:t>
              </a:r>
              <a:r>
                <a:rPr lang="zh-CN" altLang="en-US" sz="4000" dirty="0" smtClean="0">
                  <a:blipFill>
                    <a:blip r:embed="rId5"/>
                    <a:stretch>
                      <a:fillRect/>
                    </a:stretch>
                  </a:blipFill>
                  <a:cs typeface="+mn-ea"/>
                  <a:sym typeface="+mn-lt"/>
                </a:rPr>
                <a:t>课件</a:t>
              </a:r>
              <a:endParaRPr lang="zh-CN" altLang="en-US" sz="4000" dirty="0">
                <a:blipFill>
                  <a:blip r:embed="rId5"/>
                  <a:stretch>
                    <a:fillRect/>
                  </a:stretch>
                </a:blip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12225" y="2712760"/>
            <a:ext cx="42409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B7471F"/>
                </a:solidFill>
                <a:latin typeface="+mn-ea"/>
                <a:cs typeface="+mn-ea"/>
                <a:sym typeface="+mn-lt"/>
              </a:rPr>
              <a:t>汇报人：</a:t>
            </a:r>
            <a:r>
              <a:rPr lang="en-US" altLang="zh-CN" sz="1600" b="1" dirty="0">
                <a:solidFill>
                  <a:srgbClr val="B7471F"/>
                </a:solidFill>
                <a:latin typeface="+mn-ea"/>
                <a:cs typeface="+mn-ea"/>
                <a:sym typeface="+mn-lt"/>
              </a:rPr>
              <a:t>XXX   </a:t>
            </a:r>
            <a:r>
              <a:rPr lang="en-US" altLang="zh-CN" sz="1600" b="1" dirty="0" smtClean="0">
                <a:solidFill>
                  <a:srgbClr val="B7471F"/>
                </a:solidFill>
                <a:latin typeface="+mn-ea"/>
                <a:cs typeface="+mn-ea"/>
                <a:sym typeface="+mn-lt"/>
              </a:rPr>
              <a:t> </a:t>
            </a:r>
            <a:r>
              <a:rPr lang="zh-CN" altLang="en-US" sz="1600" b="1" dirty="0" smtClean="0">
                <a:solidFill>
                  <a:srgbClr val="B7471F"/>
                </a:solidFill>
                <a:latin typeface="+mn-ea"/>
                <a:cs typeface="+mn-ea"/>
                <a:sym typeface="+mn-lt"/>
              </a:rPr>
              <a:t>时</a:t>
            </a:r>
            <a:r>
              <a:rPr lang="zh-CN" altLang="en-US" sz="1600" b="1" dirty="0">
                <a:solidFill>
                  <a:srgbClr val="B7471F"/>
                </a:solidFill>
                <a:latin typeface="+mn-ea"/>
                <a:cs typeface="+mn-ea"/>
                <a:sym typeface="+mn-lt"/>
              </a:rPr>
              <a:t>间：</a:t>
            </a:r>
            <a:r>
              <a:rPr lang="en-US" altLang="zh-CN" sz="1600" b="1" dirty="0">
                <a:solidFill>
                  <a:srgbClr val="B7471F"/>
                </a:solidFill>
                <a:latin typeface="+mn-ea"/>
                <a:cs typeface="+mn-ea"/>
                <a:sym typeface="+mn-lt"/>
              </a:rPr>
              <a:t>20XX.XX</a:t>
            </a:r>
            <a:endParaRPr lang="en-US" altLang="zh-CN" sz="1600" b="1" dirty="0">
              <a:solidFill>
                <a:srgbClr val="B7471F"/>
              </a:solidFill>
              <a:latin typeface="+mn-ea"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575899" y="2588935"/>
            <a:ext cx="4711744" cy="0"/>
          </a:xfrm>
          <a:prstGeom prst="line">
            <a:avLst/>
          </a:prstGeom>
          <a:ln w="19050">
            <a:solidFill>
              <a:srgbClr val="B7471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9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5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L -0.13767 0.10926 L -0.27552 -0.00185 L -0.40035 0.1 L -0.52031 0.00185 L -0.6526 0.1037 L -0.78594 0.00926 L -0.92465 0.10556 " pathEditMode="relative" rAng="0" ptsTypes="AAAAAAAA">
                                      <p:cBhvr>
                                        <p:cTn id="26" dur="6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33" y="537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mph" presetSubtype="0" repeatCount="1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mph" presetSubtype="0" repeatCount="1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mph" presetSubtype="0" repeatCount="1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mph" presetSubtype="0" repeatCount="1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1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49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0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218414" y="0"/>
            <a:ext cx="1840230" cy="18402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35569" y="1270109"/>
            <a:ext cx="1383021" cy="1349504"/>
            <a:chOff x="1619672" y="1131590"/>
            <a:chExt cx="1383021" cy="1349504"/>
          </a:xfrm>
        </p:grpSpPr>
        <p:grpSp>
          <p:nvGrpSpPr>
            <p:cNvPr id="5" name="Group 15"/>
            <p:cNvGrpSpPr/>
            <p:nvPr/>
          </p:nvGrpSpPr>
          <p:grpSpPr>
            <a:xfrm>
              <a:off x="1619672" y="1131590"/>
              <a:ext cx="1383021" cy="1349504"/>
              <a:chOff x="883578" y="924689"/>
              <a:chExt cx="2416287" cy="2357729"/>
            </a:xfrm>
          </p:grpSpPr>
          <p:sp>
            <p:nvSpPr>
              <p:cNvPr id="7" name="Freeform 11"/>
              <p:cNvSpPr>
                <a:spLocks noEditPoints="1"/>
              </p:cNvSpPr>
              <p:nvPr/>
            </p:nvSpPr>
            <p:spPr bwMode="auto">
              <a:xfrm>
                <a:off x="883578" y="924689"/>
                <a:ext cx="2416287" cy="2357729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rgbClr val="E2C17E"/>
                </a:solidFill>
                <a:prstDash val="solid"/>
                <a:headEnd type="none" w="med" len="med"/>
                <a:tailEnd type="arrow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12"/>
              <p:cNvSpPr/>
              <p:nvPr/>
            </p:nvSpPr>
            <p:spPr bwMode="auto">
              <a:xfrm>
                <a:off x="1018112" y="1055836"/>
                <a:ext cx="2147219" cy="2095437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A87756">
                      <a:lumMod val="64000"/>
                      <a:lumOff val="36000"/>
                    </a:srgbClr>
                  </a:gs>
                  <a:gs pos="0">
                    <a:srgbClr val="A87756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noFill/>
                <a:prstDash val="solid"/>
                <a:headEnd type="none" w="med" len="med"/>
                <a:tailEnd type="arrow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6" name="TextBox 4"/>
            <p:cNvSpPr txBox="1"/>
            <p:nvPr/>
          </p:nvSpPr>
          <p:spPr>
            <a:xfrm>
              <a:off x="1907704" y="1554927"/>
              <a:ext cx="10310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50%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078530" y="2544549"/>
            <a:ext cx="1080120" cy="1053944"/>
            <a:chOff x="2462633" y="2406030"/>
            <a:chExt cx="1080120" cy="1053944"/>
          </a:xfrm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2462633" y="2406030"/>
              <a:ext cx="1080120" cy="1053944"/>
            </a:xfrm>
            <a:custGeom>
              <a:avLst/>
              <a:gdLst/>
              <a:ahLst/>
              <a:cxnLst>
                <a:cxn ang="0">
                  <a:pos x="1613" y="210"/>
                </a:cxn>
                <a:cxn ang="0">
                  <a:pos x="1360" y="674"/>
                </a:cxn>
                <a:cxn ang="0">
                  <a:pos x="732" y="749"/>
                </a:cxn>
                <a:cxn ang="0">
                  <a:pos x="468" y="1245"/>
                </a:cxn>
                <a:cxn ang="0">
                  <a:pos x="543" y="1681"/>
                </a:cxn>
                <a:cxn ang="0">
                  <a:pos x="50" y="2188"/>
                </a:cxn>
                <a:cxn ang="0">
                  <a:pos x="228" y="2752"/>
                </a:cxn>
                <a:cxn ang="0">
                  <a:pos x="343" y="3352"/>
                </a:cxn>
                <a:cxn ang="0">
                  <a:pos x="478" y="3841"/>
                </a:cxn>
                <a:cxn ang="0">
                  <a:pos x="1117" y="4048"/>
                </a:cxn>
                <a:cxn ang="0">
                  <a:pos x="1356" y="4540"/>
                </a:cxn>
                <a:cxn ang="0">
                  <a:pos x="1892" y="4755"/>
                </a:cxn>
                <a:cxn ang="0">
                  <a:pos x="2384" y="4530"/>
                </a:cxn>
                <a:cxn ang="0">
                  <a:pos x="2994" y="4837"/>
                </a:cxn>
                <a:cxn ang="0">
                  <a:pos x="3448" y="4573"/>
                </a:cxn>
                <a:cxn ang="0">
                  <a:pos x="3748" y="4208"/>
                </a:cxn>
                <a:cxn ang="0">
                  <a:pos x="4340" y="4066"/>
                </a:cxn>
                <a:cxn ang="0">
                  <a:pos x="4515" y="3494"/>
                </a:cxn>
                <a:cxn ang="0">
                  <a:pos x="4686" y="3041"/>
                </a:cxn>
                <a:cxn ang="0">
                  <a:pos x="4961" y="2570"/>
                </a:cxn>
                <a:cxn ang="0">
                  <a:pos x="4658" y="2013"/>
                </a:cxn>
                <a:cxn ang="0">
                  <a:pos x="4647" y="1517"/>
                </a:cxn>
                <a:cxn ang="0">
                  <a:pos x="4515" y="1031"/>
                </a:cxn>
                <a:cxn ang="0">
                  <a:pos x="3876" y="821"/>
                </a:cxn>
                <a:cxn ang="0">
                  <a:pos x="3637" y="328"/>
                </a:cxn>
                <a:cxn ang="0">
                  <a:pos x="3102" y="114"/>
                </a:cxn>
                <a:cxn ang="0">
                  <a:pos x="2609" y="342"/>
                </a:cxn>
                <a:cxn ang="0">
                  <a:pos x="1999" y="32"/>
                </a:cxn>
                <a:cxn ang="0">
                  <a:pos x="2520" y="217"/>
                </a:cxn>
                <a:cxn ang="0">
                  <a:pos x="3212" y="71"/>
                </a:cxn>
                <a:cxn ang="0">
                  <a:pos x="3633" y="274"/>
                </a:cxn>
                <a:cxn ang="0">
                  <a:pos x="3876" y="788"/>
                </a:cxn>
                <a:cxn ang="0">
                  <a:pos x="4483" y="956"/>
                </a:cxn>
                <a:cxn ang="0">
                  <a:pos x="4690" y="1403"/>
                </a:cxn>
                <a:cxn ang="0">
                  <a:pos x="4761" y="2070"/>
                </a:cxn>
                <a:cxn ang="0">
                  <a:pos x="4993" y="2584"/>
                </a:cxn>
                <a:cxn ang="0">
                  <a:pos x="4604" y="3137"/>
                </a:cxn>
                <a:cxn ang="0">
                  <a:pos x="4551" y="3737"/>
                </a:cxn>
                <a:cxn ang="0">
                  <a:pos x="4187" y="4191"/>
                </a:cxn>
                <a:cxn ang="0">
                  <a:pos x="3594" y="4365"/>
                </a:cxn>
                <a:cxn ang="0">
                  <a:pos x="3127" y="4855"/>
                </a:cxn>
                <a:cxn ang="0">
                  <a:pos x="2577" y="4730"/>
                </a:cxn>
                <a:cxn ang="0">
                  <a:pos x="1895" y="4787"/>
                </a:cxn>
                <a:cxn ang="0">
                  <a:pos x="1428" y="4665"/>
                </a:cxn>
                <a:cxn ang="0">
                  <a:pos x="1146" y="4080"/>
                </a:cxn>
                <a:cxn ang="0">
                  <a:pos x="589" y="3966"/>
                </a:cxn>
                <a:cxn ang="0">
                  <a:pos x="307" y="3552"/>
                </a:cxn>
                <a:cxn ang="0">
                  <a:pos x="325" y="2888"/>
                </a:cxn>
                <a:cxn ang="0">
                  <a:pos x="0" y="2316"/>
                </a:cxn>
                <a:cxn ang="0">
                  <a:pos x="282" y="1809"/>
                </a:cxn>
                <a:cxn ang="0">
                  <a:pos x="435" y="1245"/>
                </a:cxn>
                <a:cxn ang="0">
                  <a:pos x="632" y="778"/>
                </a:cxn>
                <a:cxn ang="0">
                  <a:pos x="1242" y="628"/>
                </a:cxn>
                <a:cxn ang="0">
                  <a:pos x="1624" y="153"/>
                </a:cxn>
              </a:cxnLst>
              <a:rect l="0" t="0" r="r" b="b"/>
              <a:pathLst>
                <a:path w="4993" h="4872">
                  <a:moveTo>
                    <a:pt x="1999" y="32"/>
                  </a:moveTo>
                  <a:lnTo>
                    <a:pt x="1934" y="35"/>
                  </a:lnTo>
                  <a:lnTo>
                    <a:pt x="1874" y="46"/>
                  </a:lnTo>
                  <a:lnTo>
                    <a:pt x="1781" y="82"/>
                  </a:lnTo>
                  <a:lnTo>
                    <a:pt x="1692" y="135"/>
                  </a:lnTo>
                  <a:lnTo>
                    <a:pt x="1613" y="210"/>
                  </a:lnTo>
                  <a:lnTo>
                    <a:pt x="1542" y="299"/>
                  </a:lnTo>
                  <a:lnTo>
                    <a:pt x="1481" y="407"/>
                  </a:lnTo>
                  <a:lnTo>
                    <a:pt x="1424" y="528"/>
                  </a:lnTo>
                  <a:lnTo>
                    <a:pt x="1378" y="664"/>
                  </a:lnTo>
                  <a:lnTo>
                    <a:pt x="1371" y="678"/>
                  </a:lnTo>
                  <a:lnTo>
                    <a:pt x="1360" y="674"/>
                  </a:lnTo>
                  <a:lnTo>
                    <a:pt x="1246" y="660"/>
                  </a:lnTo>
                  <a:lnTo>
                    <a:pt x="1142" y="656"/>
                  </a:lnTo>
                  <a:lnTo>
                    <a:pt x="1024" y="664"/>
                  </a:lnTo>
                  <a:lnTo>
                    <a:pt x="917" y="681"/>
                  </a:lnTo>
                  <a:lnTo>
                    <a:pt x="817" y="710"/>
                  </a:lnTo>
                  <a:lnTo>
                    <a:pt x="732" y="749"/>
                  </a:lnTo>
                  <a:lnTo>
                    <a:pt x="653" y="803"/>
                  </a:lnTo>
                  <a:lnTo>
                    <a:pt x="589" y="867"/>
                  </a:lnTo>
                  <a:lnTo>
                    <a:pt x="535" y="946"/>
                  </a:lnTo>
                  <a:lnTo>
                    <a:pt x="500" y="1038"/>
                  </a:lnTo>
                  <a:lnTo>
                    <a:pt x="475" y="1138"/>
                  </a:lnTo>
                  <a:lnTo>
                    <a:pt x="468" y="1245"/>
                  </a:lnTo>
                  <a:lnTo>
                    <a:pt x="471" y="1342"/>
                  </a:lnTo>
                  <a:lnTo>
                    <a:pt x="489" y="1442"/>
                  </a:lnTo>
                  <a:lnTo>
                    <a:pt x="514" y="1549"/>
                  </a:lnTo>
                  <a:lnTo>
                    <a:pt x="550" y="1660"/>
                  </a:lnTo>
                  <a:lnTo>
                    <a:pt x="553" y="1674"/>
                  </a:lnTo>
                  <a:lnTo>
                    <a:pt x="543" y="1681"/>
                  </a:lnTo>
                  <a:lnTo>
                    <a:pt x="418" y="1752"/>
                  </a:lnTo>
                  <a:lnTo>
                    <a:pt x="307" y="1831"/>
                  </a:lnTo>
                  <a:lnTo>
                    <a:pt x="214" y="1913"/>
                  </a:lnTo>
                  <a:lnTo>
                    <a:pt x="143" y="2002"/>
                  </a:lnTo>
                  <a:lnTo>
                    <a:pt x="86" y="2091"/>
                  </a:lnTo>
                  <a:lnTo>
                    <a:pt x="50" y="2188"/>
                  </a:lnTo>
                  <a:lnTo>
                    <a:pt x="32" y="2288"/>
                  </a:lnTo>
                  <a:lnTo>
                    <a:pt x="32" y="2316"/>
                  </a:lnTo>
                  <a:lnTo>
                    <a:pt x="46" y="2427"/>
                  </a:lnTo>
                  <a:lnTo>
                    <a:pt x="82" y="2538"/>
                  </a:lnTo>
                  <a:lnTo>
                    <a:pt x="146" y="2648"/>
                  </a:lnTo>
                  <a:lnTo>
                    <a:pt x="228" y="2752"/>
                  </a:lnTo>
                  <a:lnTo>
                    <a:pt x="335" y="2855"/>
                  </a:lnTo>
                  <a:lnTo>
                    <a:pt x="478" y="2963"/>
                  </a:lnTo>
                  <a:lnTo>
                    <a:pt x="471" y="2973"/>
                  </a:lnTo>
                  <a:lnTo>
                    <a:pt x="414" y="3105"/>
                  </a:lnTo>
                  <a:lnTo>
                    <a:pt x="371" y="3230"/>
                  </a:lnTo>
                  <a:lnTo>
                    <a:pt x="343" y="3352"/>
                  </a:lnTo>
                  <a:lnTo>
                    <a:pt x="335" y="3466"/>
                  </a:lnTo>
                  <a:lnTo>
                    <a:pt x="339" y="3548"/>
                  </a:lnTo>
                  <a:lnTo>
                    <a:pt x="357" y="3627"/>
                  </a:lnTo>
                  <a:lnTo>
                    <a:pt x="382" y="3698"/>
                  </a:lnTo>
                  <a:lnTo>
                    <a:pt x="418" y="3766"/>
                  </a:lnTo>
                  <a:lnTo>
                    <a:pt x="478" y="3841"/>
                  </a:lnTo>
                  <a:lnTo>
                    <a:pt x="553" y="3905"/>
                  </a:lnTo>
                  <a:lnTo>
                    <a:pt x="639" y="3955"/>
                  </a:lnTo>
                  <a:lnTo>
                    <a:pt x="742" y="3998"/>
                  </a:lnTo>
                  <a:lnTo>
                    <a:pt x="857" y="4026"/>
                  </a:lnTo>
                  <a:lnTo>
                    <a:pt x="982" y="4041"/>
                  </a:lnTo>
                  <a:lnTo>
                    <a:pt x="1117" y="4048"/>
                  </a:lnTo>
                  <a:lnTo>
                    <a:pt x="1171" y="4048"/>
                  </a:lnTo>
                  <a:lnTo>
                    <a:pt x="1174" y="4062"/>
                  </a:lnTo>
                  <a:lnTo>
                    <a:pt x="1206" y="4201"/>
                  </a:lnTo>
                  <a:lnTo>
                    <a:pt x="1246" y="4330"/>
                  </a:lnTo>
                  <a:lnTo>
                    <a:pt x="1296" y="4444"/>
                  </a:lnTo>
                  <a:lnTo>
                    <a:pt x="1356" y="4540"/>
                  </a:lnTo>
                  <a:lnTo>
                    <a:pt x="1428" y="4622"/>
                  </a:lnTo>
                  <a:lnTo>
                    <a:pt x="1506" y="4687"/>
                  </a:lnTo>
                  <a:lnTo>
                    <a:pt x="1595" y="4733"/>
                  </a:lnTo>
                  <a:lnTo>
                    <a:pt x="1688" y="4758"/>
                  </a:lnTo>
                  <a:lnTo>
                    <a:pt x="1781" y="4765"/>
                  </a:lnTo>
                  <a:lnTo>
                    <a:pt x="1892" y="4755"/>
                  </a:lnTo>
                  <a:lnTo>
                    <a:pt x="2006" y="4726"/>
                  </a:lnTo>
                  <a:lnTo>
                    <a:pt x="2120" y="4680"/>
                  </a:lnTo>
                  <a:lnTo>
                    <a:pt x="2241" y="4612"/>
                  </a:lnTo>
                  <a:lnTo>
                    <a:pt x="2363" y="4526"/>
                  </a:lnTo>
                  <a:lnTo>
                    <a:pt x="2373" y="4519"/>
                  </a:lnTo>
                  <a:lnTo>
                    <a:pt x="2384" y="4530"/>
                  </a:lnTo>
                  <a:lnTo>
                    <a:pt x="2488" y="4622"/>
                  </a:lnTo>
                  <a:lnTo>
                    <a:pt x="2588" y="4697"/>
                  </a:lnTo>
                  <a:lnTo>
                    <a:pt x="2691" y="4758"/>
                  </a:lnTo>
                  <a:lnTo>
                    <a:pt x="2795" y="4801"/>
                  </a:lnTo>
                  <a:lnTo>
                    <a:pt x="2895" y="4830"/>
                  </a:lnTo>
                  <a:lnTo>
                    <a:pt x="2994" y="4837"/>
                  </a:lnTo>
                  <a:lnTo>
                    <a:pt x="3055" y="4833"/>
                  </a:lnTo>
                  <a:lnTo>
                    <a:pt x="3119" y="4822"/>
                  </a:lnTo>
                  <a:lnTo>
                    <a:pt x="3212" y="4787"/>
                  </a:lnTo>
                  <a:lnTo>
                    <a:pt x="3298" y="4733"/>
                  </a:lnTo>
                  <a:lnTo>
                    <a:pt x="3376" y="4662"/>
                  </a:lnTo>
                  <a:lnTo>
                    <a:pt x="3448" y="4573"/>
                  </a:lnTo>
                  <a:lnTo>
                    <a:pt x="3512" y="4465"/>
                  </a:lnTo>
                  <a:lnTo>
                    <a:pt x="3569" y="4344"/>
                  </a:lnTo>
                  <a:lnTo>
                    <a:pt x="3615" y="4208"/>
                  </a:lnTo>
                  <a:lnTo>
                    <a:pt x="3619" y="4194"/>
                  </a:lnTo>
                  <a:lnTo>
                    <a:pt x="3633" y="4194"/>
                  </a:lnTo>
                  <a:lnTo>
                    <a:pt x="3748" y="4208"/>
                  </a:lnTo>
                  <a:lnTo>
                    <a:pt x="3851" y="4212"/>
                  </a:lnTo>
                  <a:lnTo>
                    <a:pt x="3969" y="4205"/>
                  </a:lnTo>
                  <a:lnTo>
                    <a:pt x="4076" y="4191"/>
                  </a:lnTo>
                  <a:lnTo>
                    <a:pt x="4176" y="4162"/>
                  </a:lnTo>
                  <a:lnTo>
                    <a:pt x="4261" y="4119"/>
                  </a:lnTo>
                  <a:lnTo>
                    <a:pt x="4340" y="4066"/>
                  </a:lnTo>
                  <a:lnTo>
                    <a:pt x="4404" y="4001"/>
                  </a:lnTo>
                  <a:lnTo>
                    <a:pt x="4454" y="3923"/>
                  </a:lnTo>
                  <a:lnTo>
                    <a:pt x="4493" y="3830"/>
                  </a:lnTo>
                  <a:lnTo>
                    <a:pt x="4515" y="3730"/>
                  </a:lnTo>
                  <a:lnTo>
                    <a:pt x="4522" y="3623"/>
                  </a:lnTo>
                  <a:lnTo>
                    <a:pt x="4515" y="3494"/>
                  </a:lnTo>
                  <a:lnTo>
                    <a:pt x="4486" y="3355"/>
                  </a:lnTo>
                  <a:lnTo>
                    <a:pt x="4444" y="3209"/>
                  </a:lnTo>
                  <a:lnTo>
                    <a:pt x="4440" y="3195"/>
                  </a:lnTo>
                  <a:lnTo>
                    <a:pt x="4451" y="3191"/>
                  </a:lnTo>
                  <a:lnTo>
                    <a:pt x="4576" y="3120"/>
                  </a:lnTo>
                  <a:lnTo>
                    <a:pt x="4686" y="3041"/>
                  </a:lnTo>
                  <a:lnTo>
                    <a:pt x="4775" y="2955"/>
                  </a:lnTo>
                  <a:lnTo>
                    <a:pt x="4850" y="2870"/>
                  </a:lnTo>
                  <a:lnTo>
                    <a:pt x="4908" y="2777"/>
                  </a:lnTo>
                  <a:lnTo>
                    <a:pt x="4943" y="2681"/>
                  </a:lnTo>
                  <a:lnTo>
                    <a:pt x="4957" y="2581"/>
                  </a:lnTo>
                  <a:lnTo>
                    <a:pt x="4961" y="2570"/>
                  </a:lnTo>
                  <a:lnTo>
                    <a:pt x="4961" y="2552"/>
                  </a:lnTo>
                  <a:lnTo>
                    <a:pt x="4947" y="2441"/>
                  </a:lnTo>
                  <a:lnTo>
                    <a:pt x="4911" y="2331"/>
                  </a:lnTo>
                  <a:lnTo>
                    <a:pt x="4847" y="2220"/>
                  </a:lnTo>
                  <a:lnTo>
                    <a:pt x="4765" y="2116"/>
                  </a:lnTo>
                  <a:lnTo>
                    <a:pt x="4658" y="2013"/>
                  </a:lnTo>
                  <a:lnTo>
                    <a:pt x="4529" y="1917"/>
                  </a:lnTo>
                  <a:lnTo>
                    <a:pt x="4515" y="1909"/>
                  </a:lnTo>
                  <a:lnTo>
                    <a:pt x="4522" y="1895"/>
                  </a:lnTo>
                  <a:lnTo>
                    <a:pt x="4579" y="1763"/>
                  </a:lnTo>
                  <a:lnTo>
                    <a:pt x="4622" y="1638"/>
                  </a:lnTo>
                  <a:lnTo>
                    <a:pt x="4647" y="1517"/>
                  </a:lnTo>
                  <a:lnTo>
                    <a:pt x="4654" y="1403"/>
                  </a:lnTo>
                  <a:lnTo>
                    <a:pt x="4651" y="1320"/>
                  </a:lnTo>
                  <a:lnTo>
                    <a:pt x="4636" y="1245"/>
                  </a:lnTo>
                  <a:lnTo>
                    <a:pt x="4611" y="1174"/>
                  </a:lnTo>
                  <a:lnTo>
                    <a:pt x="4576" y="1106"/>
                  </a:lnTo>
                  <a:lnTo>
                    <a:pt x="4515" y="1031"/>
                  </a:lnTo>
                  <a:lnTo>
                    <a:pt x="4440" y="967"/>
                  </a:lnTo>
                  <a:lnTo>
                    <a:pt x="4354" y="913"/>
                  </a:lnTo>
                  <a:lnTo>
                    <a:pt x="4251" y="871"/>
                  </a:lnTo>
                  <a:lnTo>
                    <a:pt x="4137" y="842"/>
                  </a:lnTo>
                  <a:lnTo>
                    <a:pt x="4012" y="828"/>
                  </a:lnTo>
                  <a:lnTo>
                    <a:pt x="3876" y="821"/>
                  </a:lnTo>
                  <a:lnTo>
                    <a:pt x="3822" y="821"/>
                  </a:lnTo>
                  <a:lnTo>
                    <a:pt x="3819" y="806"/>
                  </a:lnTo>
                  <a:lnTo>
                    <a:pt x="3787" y="667"/>
                  </a:lnTo>
                  <a:lnTo>
                    <a:pt x="3748" y="539"/>
                  </a:lnTo>
                  <a:lnTo>
                    <a:pt x="3698" y="428"/>
                  </a:lnTo>
                  <a:lnTo>
                    <a:pt x="3637" y="328"/>
                  </a:lnTo>
                  <a:lnTo>
                    <a:pt x="3566" y="249"/>
                  </a:lnTo>
                  <a:lnTo>
                    <a:pt x="3487" y="185"/>
                  </a:lnTo>
                  <a:lnTo>
                    <a:pt x="3398" y="139"/>
                  </a:lnTo>
                  <a:lnTo>
                    <a:pt x="3305" y="110"/>
                  </a:lnTo>
                  <a:lnTo>
                    <a:pt x="3212" y="103"/>
                  </a:lnTo>
                  <a:lnTo>
                    <a:pt x="3102" y="114"/>
                  </a:lnTo>
                  <a:lnTo>
                    <a:pt x="2987" y="142"/>
                  </a:lnTo>
                  <a:lnTo>
                    <a:pt x="2873" y="192"/>
                  </a:lnTo>
                  <a:lnTo>
                    <a:pt x="2752" y="260"/>
                  </a:lnTo>
                  <a:lnTo>
                    <a:pt x="2630" y="342"/>
                  </a:lnTo>
                  <a:lnTo>
                    <a:pt x="2620" y="349"/>
                  </a:lnTo>
                  <a:lnTo>
                    <a:pt x="2609" y="342"/>
                  </a:lnTo>
                  <a:lnTo>
                    <a:pt x="2506" y="249"/>
                  </a:lnTo>
                  <a:lnTo>
                    <a:pt x="2402" y="174"/>
                  </a:lnTo>
                  <a:lnTo>
                    <a:pt x="2298" y="110"/>
                  </a:lnTo>
                  <a:lnTo>
                    <a:pt x="2199" y="67"/>
                  </a:lnTo>
                  <a:lnTo>
                    <a:pt x="2095" y="42"/>
                  </a:lnTo>
                  <a:lnTo>
                    <a:pt x="1999" y="32"/>
                  </a:lnTo>
                  <a:close/>
                  <a:moveTo>
                    <a:pt x="1999" y="0"/>
                  </a:moveTo>
                  <a:lnTo>
                    <a:pt x="2102" y="10"/>
                  </a:lnTo>
                  <a:lnTo>
                    <a:pt x="2206" y="35"/>
                  </a:lnTo>
                  <a:lnTo>
                    <a:pt x="2309" y="78"/>
                  </a:lnTo>
                  <a:lnTo>
                    <a:pt x="2416" y="139"/>
                  </a:lnTo>
                  <a:lnTo>
                    <a:pt x="2520" y="217"/>
                  </a:lnTo>
                  <a:lnTo>
                    <a:pt x="2623" y="307"/>
                  </a:lnTo>
                  <a:lnTo>
                    <a:pt x="2745" y="224"/>
                  </a:lnTo>
                  <a:lnTo>
                    <a:pt x="2866" y="160"/>
                  </a:lnTo>
                  <a:lnTo>
                    <a:pt x="2984" y="110"/>
                  </a:lnTo>
                  <a:lnTo>
                    <a:pt x="3098" y="82"/>
                  </a:lnTo>
                  <a:lnTo>
                    <a:pt x="3212" y="71"/>
                  </a:lnTo>
                  <a:lnTo>
                    <a:pt x="3280" y="75"/>
                  </a:lnTo>
                  <a:lnTo>
                    <a:pt x="3344" y="85"/>
                  </a:lnTo>
                  <a:lnTo>
                    <a:pt x="3408" y="107"/>
                  </a:lnTo>
                  <a:lnTo>
                    <a:pt x="3491" y="150"/>
                  </a:lnTo>
                  <a:lnTo>
                    <a:pt x="3566" y="203"/>
                  </a:lnTo>
                  <a:lnTo>
                    <a:pt x="3633" y="274"/>
                  </a:lnTo>
                  <a:lnTo>
                    <a:pt x="3690" y="353"/>
                  </a:lnTo>
                  <a:lnTo>
                    <a:pt x="3744" y="446"/>
                  </a:lnTo>
                  <a:lnTo>
                    <a:pt x="3787" y="549"/>
                  </a:lnTo>
                  <a:lnTo>
                    <a:pt x="3819" y="664"/>
                  </a:lnTo>
                  <a:lnTo>
                    <a:pt x="3847" y="788"/>
                  </a:lnTo>
                  <a:lnTo>
                    <a:pt x="3876" y="788"/>
                  </a:lnTo>
                  <a:lnTo>
                    <a:pt x="3997" y="792"/>
                  </a:lnTo>
                  <a:lnTo>
                    <a:pt x="4112" y="806"/>
                  </a:lnTo>
                  <a:lnTo>
                    <a:pt x="4219" y="831"/>
                  </a:lnTo>
                  <a:lnTo>
                    <a:pt x="4315" y="863"/>
                  </a:lnTo>
                  <a:lnTo>
                    <a:pt x="4404" y="903"/>
                  </a:lnTo>
                  <a:lnTo>
                    <a:pt x="4483" y="956"/>
                  </a:lnTo>
                  <a:lnTo>
                    <a:pt x="4547" y="1017"/>
                  </a:lnTo>
                  <a:lnTo>
                    <a:pt x="4604" y="1088"/>
                  </a:lnTo>
                  <a:lnTo>
                    <a:pt x="4640" y="1160"/>
                  </a:lnTo>
                  <a:lnTo>
                    <a:pt x="4668" y="1235"/>
                  </a:lnTo>
                  <a:lnTo>
                    <a:pt x="4683" y="1317"/>
                  </a:lnTo>
                  <a:lnTo>
                    <a:pt x="4690" y="1403"/>
                  </a:lnTo>
                  <a:lnTo>
                    <a:pt x="4683" y="1517"/>
                  </a:lnTo>
                  <a:lnTo>
                    <a:pt x="4654" y="1638"/>
                  </a:lnTo>
                  <a:lnTo>
                    <a:pt x="4615" y="1767"/>
                  </a:lnTo>
                  <a:lnTo>
                    <a:pt x="4558" y="1899"/>
                  </a:lnTo>
                  <a:lnTo>
                    <a:pt x="4668" y="1981"/>
                  </a:lnTo>
                  <a:lnTo>
                    <a:pt x="4761" y="2070"/>
                  </a:lnTo>
                  <a:lnTo>
                    <a:pt x="4843" y="2159"/>
                  </a:lnTo>
                  <a:lnTo>
                    <a:pt x="4908" y="2256"/>
                  </a:lnTo>
                  <a:lnTo>
                    <a:pt x="4954" y="2352"/>
                  </a:lnTo>
                  <a:lnTo>
                    <a:pt x="4982" y="2452"/>
                  </a:lnTo>
                  <a:lnTo>
                    <a:pt x="4993" y="2552"/>
                  </a:lnTo>
                  <a:lnTo>
                    <a:pt x="4993" y="2584"/>
                  </a:lnTo>
                  <a:lnTo>
                    <a:pt x="4975" y="2688"/>
                  </a:lnTo>
                  <a:lnTo>
                    <a:pt x="4936" y="2788"/>
                  </a:lnTo>
                  <a:lnTo>
                    <a:pt x="4879" y="2884"/>
                  </a:lnTo>
                  <a:lnTo>
                    <a:pt x="4804" y="2973"/>
                  </a:lnTo>
                  <a:lnTo>
                    <a:pt x="4711" y="3059"/>
                  </a:lnTo>
                  <a:lnTo>
                    <a:pt x="4604" y="3137"/>
                  </a:lnTo>
                  <a:lnTo>
                    <a:pt x="4479" y="3212"/>
                  </a:lnTo>
                  <a:lnTo>
                    <a:pt x="4511" y="3319"/>
                  </a:lnTo>
                  <a:lnTo>
                    <a:pt x="4536" y="3427"/>
                  </a:lnTo>
                  <a:lnTo>
                    <a:pt x="4554" y="3527"/>
                  </a:lnTo>
                  <a:lnTo>
                    <a:pt x="4558" y="3623"/>
                  </a:lnTo>
                  <a:lnTo>
                    <a:pt x="4551" y="3737"/>
                  </a:lnTo>
                  <a:lnTo>
                    <a:pt x="4526" y="3841"/>
                  </a:lnTo>
                  <a:lnTo>
                    <a:pt x="4486" y="3937"/>
                  </a:lnTo>
                  <a:lnTo>
                    <a:pt x="4429" y="4023"/>
                  </a:lnTo>
                  <a:lnTo>
                    <a:pt x="4361" y="4091"/>
                  </a:lnTo>
                  <a:lnTo>
                    <a:pt x="4279" y="4148"/>
                  </a:lnTo>
                  <a:lnTo>
                    <a:pt x="4187" y="4191"/>
                  </a:lnTo>
                  <a:lnTo>
                    <a:pt x="4083" y="4219"/>
                  </a:lnTo>
                  <a:lnTo>
                    <a:pt x="3972" y="4237"/>
                  </a:lnTo>
                  <a:lnTo>
                    <a:pt x="3851" y="4244"/>
                  </a:lnTo>
                  <a:lnTo>
                    <a:pt x="3751" y="4241"/>
                  </a:lnTo>
                  <a:lnTo>
                    <a:pt x="3644" y="4230"/>
                  </a:lnTo>
                  <a:lnTo>
                    <a:pt x="3594" y="4365"/>
                  </a:lnTo>
                  <a:lnTo>
                    <a:pt x="3537" y="4487"/>
                  </a:lnTo>
                  <a:lnTo>
                    <a:pt x="3473" y="4594"/>
                  </a:lnTo>
                  <a:lnTo>
                    <a:pt x="3398" y="4687"/>
                  </a:lnTo>
                  <a:lnTo>
                    <a:pt x="3316" y="4762"/>
                  </a:lnTo>
                  <a:lnTo>
                    <a:pt x="3226" y="4819"/>
                  </a:lnTo>
                  <a:lnTo>
                    <a:pt x="3127" y="4855"/>
                  </a:lnTo>
                  <a:lnTo>
                    <a:pt x="3059" y="4869"/>
                  </a:lnTo>
                  <a:lnTo>
                    <a:pt x="2994" y="4872"/>
                  </a:lnTo>
                  <a:lnTo>
                    <a:pt x="2891" y="4862"/>
                  </a:lnTo>
                  <a:lnTo>
                    <a:pt x="2787" y="4837"/>
                  </a:lnTo>
                  <a:lnTo>
                    <a:pt x="2684" y="4790"/>
                  </a:lnTo>
                  <a:lnTo>
                    <a:pt x="2577" y="4730"/>
                  </a:lnTo>
                  <a:lnTo>
                    <a:pt x="2473" y="4655"/>
                  </a:lnTo>
                  <a:lnTo>
                    <a:pt x="2370" y="4562"/>
                  </a:lnTo>
                  <a:lnTo>
                    <a:pt x="2249" y="4644"/>
                  </a:lnTo>
                  <a:lnTo>
                    <a:pt x="2127" y="4708"/>
                  </a:lnTo>
                  <a:lnTo>
                    <a:pt x="2009" y="4758"/>
                  </a:lnTo>
                  <a:lnTo>
                    <a:pt x="1895" y="4787"/>
                  </a:lnTo>
                  <a:lnTo>
                    <a:pt x="1781" y="4797"/>
                  </a:lnTo>
                  <a:lnTo>
                    <a:pt x="1713" y="4794"/>
                  </a:lnTo>
                  <a:lnTo>
                    <a:pt x="1649" y="4783"/>
                  </a:lnTo>
                  <a:lnTo>
                    <a:pt x="1585" y="4762"/>
                  </a:lnTo>
                  <a:lnTo>
                    <a:pt x="1503" y="4722"/>
                  </a:lnTo>
                  <a:lnTo>
                    <a:pt x="1428" y="4665"/>
                  </a:lnTo>
                  <a:lnTo>
                    <a:pt x="1360" y="4597"/>
                  </a:lnTo>
                  <a:lnTo>
                    <a:pt x="1299" y="4515"/>
                  </a:lnTo>
                  <a:lnTo>
                    <a:pt x="1249" y="4423"/>
                  </a:lnTo>
                  <a:lnTo>
                    <a:pt x="1206" y="4319"/>
                  </a:lnTo>
                  <a:lnTo>
                    <a:pt x="1171" y="4205"/>
                  </a:lnTo>
                  <a:lnTo>
                    <a:pt x="1146" y="4080"/>
                  </a:lnTo>
                  <a:lnTo>
                    <a:pt x="1117" y="4080"/>
                  </a:lnTo>
                  <a:lnTo>
                    <a:pt x="996" y="4076"/>
                  </a:lnTo>
                  <a:lnTo>
                    <a:pt x="882" y="4062"/>
                  </a:lnTo>
                  <a:lnTo>
                    <a:pt x="774" y="4041"/>
                  </a:lnTo>
                  <a:lnTo>
                    <a:pt x="678" y="4008"/>
                  </a:lnTo>
                  <a:lnTo>
                    <a:pt x="589" y="3966"/>
                  </a:lnTo>
                  <a:lnTo>
                    <a:pt x="510" y="3916"/>
                  </a:lnTo>
                  <a:lnTo>
                    <a:pt x="446" y="3855"/>
                  </a:lnTo>
                  <a:lnTo>
                    <a:pt x="389" y="3784"/>
                  </a:lnTo>
                  <a:lnTo>
                    <a:pt x="350" y="3712"/>
                  </a:lnTo>
                  <a:lnTo>
                    <a:pt x="325" y="3634"/>
                  </a:lnTo>
                  <a:lnTo>
                    <a:pt x="307" y="3552"/>
                  </a:lnTo>
                  <a:lnTo>
                    <a:pt x="303" y="3466"/>
                  </a:lnTo>
                  <a:lnTo>
                    <a:pt x="311" y="3352"/>
                  </a:lnTo>
                  <a:lnTo>
                    <a:pt x="335" y="3230"/>
                  </a:lnTo>
                  <a:lnTo>
                    <a:pt x="378" y="3102"/>
                  </a:lnTo>
                  <a:lnTo>
                    <a:pt x="435" y="2973"/>
                  </a:lnTo>
                  <a:lnTo>
                    <a:pt x="325" y="2888"/>
                  </a:lnTo>
                  <a:lnTo>
                    <a:pt x="232" y="2802"/>
                  </a:lnTo>
                  <a:lnTo>
                    <a:pt x="150" y="2709"/>
                  </a:lnTo>
                  <a:lnTo>
                    <a:pt x="86" y="2616"/>
                  </a:lnTo>
                  <a:lnTo>
                    <a:pt x="39" y="2516"/>
                  </a:lnTo>
                  <a:lnTo>
                    <a:pt x="11" y="2416"/>
                  </a:lnTo>
                  <a:lnTo>
                    <a:pt x="0" y="2316"/>
                  </a:lnTo>
                  <a:lnTo>
                    <a:pt x="0" y="2288"/>
                  </a:lnTo>
                  <a:lnTo>
                    <a:pt x="18" y="2184"/>
                  </a:lnTo>
                  <a:lnTo>
                    <a:pt x="54" y="2084"/>
                  </a:lnTo>
                  <a:lnTo>
                    <a:pt x="111" y="1988"/>
                  </a:lnTo>
                  <a:lnTo>
                    <a:pt x="186" y="1895"/>
                  </a:lnTo>
                  <a:lnTo>
                    <a:pt x="282" y="1809"/>
                  </a:lnTo>
                  <a:lnTo>
                    <a:pt x="389" y="1731"/>
                  </a:lnTo>
                  <a:lnTo>
                    <a:pt x="514" y="1656"/>
                  </a:lnTo>
                  <a:lnTo>
                    <a:pt x="482" y="1549"/>
                  </a:lnTo>
                  <a:lnTo>
                    <a:pt x="457" y="1442"/>
                  </a:lnTo>
                  <a:lnTo>
                    <a:pt x="439" y="1342"/>
                  </a:lnTo>
                  <a:lnTo>
                    <a:pt x="435" y="1245"/>
                  </a:lnTo>
                  <a:lnTo>
                    <a:pt x="439" y="1156"/>
                  </a:lnTo>
                  <a:lnTo>
                    <a:pt x="457" y="1071"/>
                  </a:lnTo>
                  <a:lnTo>
                    <a:pt x="482" y="988"/>
                  </a:lnTo>
                  <a:lnTo>
                    <a:pt x="518" y="917"/>
                  </a:lnTo>
                  <a:lnTo>
                    <a:pt x="564" y="849"/>
                  </a:lnTo>
                  <a:lnTo>
                    <a:pt x="632" y="778"/>
                  </a:lnTo>
                  <a:lnTo>
                    <a:pt x="714" y="724"/>
                  </a:lnTo>
                  <a:lnTo>
                    <a:pt x="807" y="678"/>
                  </a:lnTo>
                  <a:lnTo>
                    <a:pt x="910" y="649"/>
                  </a:lnTo>
                  <a:lnTo>
                    <a:pt x="1021" y="631"/>
                  </a:lnTo>
                  <a:lnTo>
                    <a:pt x="1142" y="624"/>
                  </a:lnTo>
                  <a:lnTo>
                    <a:pt x="1242" y="628"/>
                  </a:lnTo>
                  <a:lnTo>
                    <a:pt x="1349" y="639"/>
                  </a:lnTo>
                  <a:lnTo>
                    <a:pt x="1392" y="521"/>
                  </a:lnTo>
                  <a:lnTo>
                    <a:pt x="1438" y="410"/>
                  </a:lnTo>
                  <a:lnTo>
                    <a:pt x="1495" y="314"/>
                  </a:lnTo>
                  <a:lnTo>
                    <a:pt x="1556" y="224"/>
                  </a:lnTo>
                  <a:lnTo>
                    <a:pt x="1624" y="153"/>
                  </a:lnTo>
                  <a:lnTo>
                    <a:pt x="1699" y="92"/>
                  </a:lnTo>
                  <a:lnTo>
                    <a:pt x="1777" y="46"/>
                  </a:lnTo>
                  <a:lnTo>
                    <a:pt x="1867" y="14"/>
                  </a:lnTo>
                  <a:lnTo>
                    <a:pt x="1931" y="3"/>
                  </a:lnTo>
                  <a:lnTo>
                    <a:pt x="1999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E2C17E"/>
              </a:solidFill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2522772" y="2464655"/>
              <a:ext cx="959842" cy="936695"/>
            </a:xfrm>
            <a:custGeom>
              <a:avLst/>
              <a:gdLst/>
              <a:ahLst/>
              <a:cxnLst>
                <a:cxn ang="0">
                  <a:pos x="1942" y="25"/>
                </a:cxn>
                <a:cxn ang="0">
                  <a:pos x="2235" y="193"/>
                </a:cxn>
                <a:cxn ang="0">
                  <a:pos x="2542" y="146"/>
                </a:cxn>
                <a:cxn ang="0">
                  <a:pos x="2845" y="61"/>
                </a:cxn>
                <a:cxn ang="0">
                  <a:pos x="3113" y="136"/>
                </a:cxn>
                <a:cxn ang="0">
                  <a:pos x="3305" y="360"/>
                </a:cxn>
                <a:cxn ang="0">
                  <a:pos x="3416" y="707"/>
                </a:cxn>
                <a:cxn ang="0">
                  <a:pos x="3776" y="750"/>
                </a:cxn>
                <a:cxn ang="0">
                  <a:pos x="4033" y="892"/>
                </a:cxn>
                <a:cxn ang="0">
                  <a:pos x="4158" y="1142"/>
                </a:cxn>
                <a:cxn ang="0">
                  <a:pos x="4133" y="1453"/>
                </a:cxn>
                <a:cxn ang="0">
                  <a:pos x="4166" y="1781"/>
                </a:cxn>
                <a:cxn ang="0">
                  <a:pos x="4398" y="2081"/>
                </a:cxn>
                <a:cxn ang="0">
                  <a:pos x="4422" y="2388"/>
                </a:cxn>
                <a:cxn ang="0">
                  <a:pos x="4269" y="2642"/>
                </a:cxn>
                <a:cxn ang="0">
                  <a:pos x="3976" y="2852"/>
                </a:cxn>
                <a:cxn ang="0">
                  <a:pos x="4048" y="3209"/>
                </a:cxn>
                <a:cxn ang="0">
                  <a:pos x="3987" y="3495"/>
                </a:cxn>
                <a:cxn ang="0">
                  <a:pos x="3791" y="3691"/>
                </a:cxn>
                <a:cxn ang="0">
                  <a:pos x="3487" y="3770"/>
                </a:cxn>
                <a:cxn ang="0">
                  <a:pos x="3191" y="3877"/>
                </a:cxn>
                <a:cxn ang="0">
                  <a:pos x="3020" y="4166"/>
                </a:cxn>
                <a:cxn ang="0">
                  <a:pos x="2777" y="4316"/>
                </a:cxn>
                <a:cxn ang="0">
                  <a:pos x="2495" y="4302"/>
                </a:cxn>
                <a:cxn ang="0">
                  <a:pos x="2203" y="4134"/>
                </a:cxn>
                <a:cxn ang="0">
                  <a:pos x="1896" y="4180"/>
                </a:cxn>
                <a:cxn ang="0">
                  <a:pos x="1592" y="4266"/>
                </a:cxn>
                <a:cxn ang="0">
                  <a:pos x="1325" y="4191"/>
                </a:cxn>
                <a:cxn ang="0">
                  <a:pos x="1132" y="3970"/>
                </a:cxn>
                <a:cxn ang="0">
                  <a:pos x="1021" y="3623"/>
                </a:cxn>
                <a:cxn ang="0">
                  <a:pos x="661" y="3580"/>
                </a:cxn>
                <a:cxn ang="0">
                  <a:pos x="404" y="3434"/>
                </a:cxn>
                <a:cxn ang="0">
                  <a:pos x="279" y="3188"/>
                </a:cxn>
                <a:cxn ang="0">
                  <a:pos x="304" y="2874"/>
                </a:cxn>
                <a:cxn ang="0">
                  <a:pos x="272" y="2545"/>
                </a:cxn>
                <a:cxn ang="0">
                  <a:pos x="40" y="2245"/>
                </a:cxn>
                <a:cxn ang="0">
                  <a:pos x="15" y="1938"/>
                </a:cxn>
                <a:cxn ang="0">
                  <a:pos x="168" y="1685"/>
                </a:cxn>
                <a:cxn ang="0">
                  <a:pos x="461" y="1474"/>
                </a:cxn>
                <a:cxn ang="0">
                  <a:pos x="389" y="1117"/>
                </a:cxn>
                <a:cxn ang="0">
                  <a:pos x="450" y="832"/>
                </a:cxn>
                <a:cxn ang="0">
                  <a:pos x="646" y="635"/>
                </a:cxn>
                <a:cxn ang="0">
                  <a:pos x="950" y="560"/>
                </a:cxn>
                <a:cxn ang="0">
                  <a:pos x="1246" y="450"/>
                </a:cxn>
                <a:cxn ang="0">
                  <a:pos x="1417" y="161"/>
                </a:cxn>
                <a:cxn ang="0">
                  <a:pos x="1656" y="14"/>
                </a:cxn>
              </a:cxnLst>
              <a:rect l="0" t="0" r="r" b="b"/>
              <a:pathLst>
                <a:path w="4437" h="4330">
                  <a:moveTo>
                    <a:pt x="1749" y="0"/>
                  </a:moveTo>
                  <a:lnTo>
                    <a:pt x="1846" y="3"/>
                  </a:lnTo>
                  <a:lnTo>
                    <a:pt x="1942" y="25"/>
                  </a:lnTo>
                  <a:lnTo>
                    <a:pt x="2038" y="64"/>
                  </a:lnTo>
                  <a:lnTo>
                    <a:pt x="2135" y="121"/>
                  </a:lnTo>
                  <a:lnTo>
                    <a:pt x="2235" y="193"/>
                  </a:lnTo>
                  <a:lnTo>
                    <a:pt x="2331" y="278"/>
                  </a:lnTo>
                  <a:lnTo>
                    <a:pt x="2438" y="203"/>
                  </a:lnTo>
                  <a:lnTo>
                    <a:pt x="2542" y="146"/>
                  </a:lnTo>
                  <a:lnTo>
                    <a:pt x="2649" y="100"/>
                  </a:lnTo>
                  <a:lnTo>
                    <a:pt x="2749" y="75"/>
                  </a:lnTo>
                  <a:lnTo>
                    <a:pt x="2845" y="61"/>
                  </a:lnTo>
                  <a:lnTo>
                    <a:pt x="2941" y="68"/>
                  </a:lnTo>
                  <a:lnTo>
                    <a:pt x="3031" y="93"/>
                  </a:lnTo>
                  <a:lnTo>
                    <a:pt x="3113" y="136"/>
                  </a:lnTo>
                  <a:lnTo>
                    <a:pt x="3188" y="196"/>
                  </a:lnTo>
                  <a:lnTo>
                    <a:pt x="3252" y="271"/>
                  </a:lnTo>
                  <a:lnTo>
                    <a:pt x="3305" y="360"/>
                  </a:lnTo>
                  <a:lnTo>
                    <a:pt x="3352" y="464"/>
                  </a:lnTo>
                  <a:lnTo>
                    <a:pt x="3387" y="578"/>
                  </a:lnTo>
                  <a:lnTo>
                    <a:pt x="3416" y="707"/>
                  </a:lnTo>
                  <a:lnTo>
                    <a:pt x="3544" y="710"/>
                  </a:lnTo>
                  <a:lnTo>
                    <a:pt x="3666" y="725"/>
                  </a:lnTo>
                  <a:lnTo>
                    <a:pt x="3776" y="750"/>
                  </a:lnTo>
                  <a:lnTo>
                    <a:pt x="3873" y="785"/>
                  </a:lnTo>
                  <a:lnTo>
                    <a:pt x="3959" y="832"/>
                  </a:lnTo>
                  <a:lnTo>
                    <a:pt x="4033" y="892"/>
                  </a:lnTo>
                  <a:lnTo>
                    <a:pt x="4091" y="967"/>
                  </a:lnTo>
                  <a:lnTo>
                    <a:pt x="4133" y="1049"/>
                  </a:lnTo>
                  <a:lnTo>
                    <a:pt x="4158" y="1142"/>
                  </a:lnTo>
                  <a:lnTo>
                    <a:pt x="4166" y="1239"/>
                  </a:lnTo>
                  <a:lnTo>
                    <a:pt x="4158" y="1342"/>
                  </a:lnTo>
                  <a:lnTo>
                    <a:pt x="4133" y="1453"/>
                  </a:lnTo>
                  <a:lnTo>
                    <a:pt x="4098" y="1571"/>
                  </a:lnTo>
                  <a:lnTo>
                    <a:pt x="4044" y="1688"/>
                  </a:lnTo>
                  <a:lnTo>
                    <a:pt x="4166" y="1781"/>
                  </a:lnTo>
                  <a:lnTo>
                    <a:pt x="4265" y="1878"/>
                  </a:lnTo>
                  <a:lnTo>
                    <a:pt x="4344" y="1978"/>
                  </a:lnTo>
                  <a:lnTo>
                    <a:pt x="4398" y="2081"/>
                  </a:lnTo>
                  <a:lnTo>
                    <a:pt x="4430" y="2188"/>
                  </a:lnTo>
                  <a:lnTo>
                    <a:pt x="4437" y="2295"/>
                  </a:lnTo>
                  <a:lnTo>
                    <a:pt x="4422" y="2388"/>
                  </a:lnTo>
                  <a:lnTo>
                    <a:pt x="4387" y="2474"/>
                  </a:lnTo>
                  <a:lnTo>
                    <a:pt x="4337" y="2559"/>
                  </a:lnTo>
                  <a:lnTo>
                    <a:pt x="4269" y="2642"/>
                  </a:lnTo>
                  <a:lnTo>
                    <a:pt x="4187" y="2717"/>
                  </a:lnTo>
                  <a:lnTo>
                    <a:pt x="4087" y="2788"/>
                  </a:lnTo>
                  <a:lnTo>
                    <a:pt x="3976" y="2852"/>
                  </a:lnTo>
                  <a:lnTo>
                    <a:pt x="4016" y="2977"/>
                  </a:lnTo>
                  <a:lnTo>
                    <a:pt x="4037" y="3095"/>
                  </a:lnTo>
                  <a:lnTo>
                    <a:pt x="4048" y="3209"/>
                  </a:lnTo>
                  <a:lnTo>
                    <a:pt x="4041" y="3313"/>
                  </a:lnTo>
                  <a:lnTo>
                    <a:pt x="4023" y="3409"/>
                  </a:lnTo>
                  <a:lnTo>
                    <a:pt x="3987" y="3495"/>
                  </a:lnTo>
                  <a:lnTo>
                    <a:pt x="3937" y="3573"/>
                  </a:lnTo>
                  <a:lnTo>
                    <a:pt x="3869" y="3641"/>
                  </a:lnTo>
                  <a:lnTo>
                    <a:pt x="3791" y="3691"/>
                  </a:lnTo>
                  <a:lnTo>
                    <a:pt x="3702" y="3730"/>
                  </a:lnTo>
                  <a:lnTo>
                    <a:pt x="3598" y="3755"/>
                  </a:lnTo>
                  <a:lnTo>
                    <a:pt x="3487" y="3770"/>
                  </a:lnTo>
                  <a:lnTo>
                    <a:pt x="3366" y="3766"/>
                  </a:lnTo>
                  <a:lnTo>
                    <a:pt x="3234" y="3755"/>
                  </a:lnTo>
                  <a:lnTo>
                    <a:pt x="3191" y="3877"/>
                  </a:lnTo>
                  <a:lnTo>
                    <a:pt x="3141" y="3987"/>
                  </a:lnTo>
                  <a:lnTo>
                    <a:pt x="3084" y="4084"/>
                  </a:lnTo>
                  <a:lnTo>
                    <a:pt x="3020" y="4166"/>
                  </a:lnTo>
                  <a:lnTo>
                    <a:pt x="2945" y="4234"/>
                  </a:lnTo>
                  <a:lnTo>
                    <a:pt x="2866" y="4284"/>
                  </a:lnTo>
                  <a:lnTo>
                    <a:pt x="2777" y="4316"/>
                  </a:lnTo>
                  <a:lnTo>
                    <a:pt x="2684" y="4330"/>
                  </a:lnTo>
                  <a:lnTo>
                    <a:pt x="2592" y="4323"/>
                  </a:lnTo>
                  <a:lnTo>
                    <a:pt x="2495" y="4302"/>
                  </a:lnTo>
                  <a:lnTo>
                    <a:pt x="2399" y="4262"/>
                  </a:lnTo>
                  <a:lnTo>
                    <a:pt x="2302" y="4205"/>
                  </a:lnTo>
                  <a:lnTo>
                    <a:pt x="2203" y="4134"/>
                  </a:lnTo>
                  <a:lnTo>
                    <a:pt x="2106" y="4048"/>
                  </a:lnTo>
                  <a:lnTo>
                    <a:pt x="1999" y="4123"/>
                  </a:lnTo>
                  <a:lnTo>
                    <a:pt x="1896" y="4180"/>
                  </a:lnTo>
                  <a:lnTo>
                    <a:pt x="1789" y="4227"/>
                  </a:lnTo>
                  <a:lnTo>
                    <a:pt x="1689" y="4252"/>
                  </a:lnTo>
                  <a:lnTo>
                    <a:pt x="1592" y="4266"/>
                  </a:lnTo>
                  <a:lnTo>
                    <a:pt x="1496" y="4259"/>
                  </a:lnTo>
                  <a:lnTo>
                    <a:pt x="1407" y="4234"/>
                  </a:lnTo>
                  <a:lnTo>
                    <a:pt x="1325" y="4191"/>
                  </a:lnTo>
                  <a:lnTo>
                    <a:pt x="1250" y="4134"/>
                  </a:lnTo>
                  <a:lnTo>
                    <a:pt x="1185" y="4059"/>
                  </a:lnTo>
                  <a:lnTo>
                    <a:pt x="1132" y="3970"/>
                  </a:lnTo>
                  <a:lnTo>
                    <a:pt x="1085" y="3866"/>
                  </a:lnTo>
                  <a:lnTo>
                    <a:pt x="1050" y="3752"/>
                  </a:lnTo>
                  <a:lnTo>
                    <a:pt x="1021" y="3623"/>
                  </a:lnTo>
                  <a:lnTo>
                    <a:pt x="893" y="3620"/>
                  </a:lnTo>
                  <a:lnTo>
                    <a:pt x="771" y="3605"/>
                  </a:lnTo>
                  <a:lnTo>
                    <a:pt x="661" y="3580"/>
                  </a:lnTo>
                  <a:lnTo>
                    <a:pt x="564" y="3545"/>
                  </a:lnTo>
                  <a:lnTo>
                    <a:pt x="479" y="3495"/>
                  </a:lnTo>
                  <a:lnTo>
                    <a:pt x="404" y="3434"/>
                  </a:lnTo>
                  <a:lnTo>
                    <a:pt x="347" y="3363"/>
                  </a:lnTo>
                  <a:lnTo>
                    <a:pt x="304" y="3281"/>
                  </a:lnTo>
                  <a:lnTo>
                    <a:pt x="279" y="3188"/>
                  </a:lnTo>
                  <a:lnTo>
                    <a:pt x="272" y="3088"/>
                  </a:lnTo>
                  <a:lnTo>
                    <a:pt x="279" y="2984"/>
                  </a:lnTo>
                  <a:lnTo>
                    <a:pt x="304" y="2874"/>
                  </a:lnTo>
                  <a:lnTo>
                    <a:pt x="339" y="2759"/>
                  </a:lnTo>
                  <a:lnTo>
                    <a:pt x="393" y="2638"/>
                  </a:lnTo>
                  <a:lnTo>
                    <a:pt x="272" y="2545"/>
                  </a:lnTo>
                  <a:lnTo>
                    <a:pt x="172" y="2449"/>
                  </a:lnTo>
                  <a:lnTo>
                    <a:pt x="93" y="2349"/>
                  </a:lnTo>
                  <a:lnTo>
                    <a:pt x="40" y="2245"/>
                  </a:lnTo>
                  <a:lnTo>
                    <a:pt x="8" y="2138"/>
                  </a:lnTo>
                  <a:lnTo>
                    <a:pt x="0" y="2031"/>
                  </a:lnTo>
                  <a:lnTo>
                    <a:pt x="15" y="1938"/>
                  </a:lnTo>
                  <a:lnTo>
                    <a:pt x="50" y="1853"/>
                  </a:lnTo>
                  <a:lnTo>
                    <a:pt x="100" y="1767"/>
                  </a:lnTo>
                  <a:lnTo>
                    <a:pt x="168" y="1685"/>
                  </a:lnTo>
                  <a:lnTo>
                    <a:pt x="250" y="1610"/>
                  </a:lnTo>
                  <a:lnTo>
                    <a:pt x="350" y="1538"/>
                  </a:lnTo>
                  <a:lnTo>
                    <a:pt x="461" y="1474"/>
                  </a:lnTo>
                  <a:lnTo>
                    <a:pt x="422" y="1349"/>
                  </a:lnTo>
                  <a:lnTo>
                    <a:pt x="400" y="1231"/>
                  </a:lnTo>
                  <a:lnTo>
                    <a:pt x="389" y="1117"/>
                  </a:lnTo>
                  <a:lnTo>
                    <a:pt x="397" y="1014"/>
                  </a:lnTo>
                  <a:lnTo>
                    <a:pt x="414" y="917"/>
                  </a:lnTo>
                  <a:lnTo>
                    <a:pt x="450" y="832"/>
                  </a:lnTo>
                  <a:lnTo>
                    <a:pt x="500" y="753"/>
                  </a:lnTo>
                  <a:lnTo>
                    <a:pt x="568" y="689"/>
                  </a:lnTo>
                  <a:lnTo>
                    <a:pt x="646" y="635"/>
                  </a:lnTo>
                  <a:lnTo>
                    <a:pt x="736" y="596"/>
                  </a:lnTo>
                  <a:lnTo>
                    <a:pt x="839" y="571"/>
                  </a:lnTo>
                  <a:lnTo>
                    <a:pt x="950" y="560"/>
                  </a:lnTo>
                  <a:lnTo>
                    <a:pt x="1071" y="560"/>
                  </a:lnTo>
                  <a:lnTo>
                    <a:pt x="1203" y="575"/>
                  </a:lnTo>
                  <a:lnTo>
                    <a:pt x="1246" y="450"/>
                  </a:lnTo>
                  <a:lnTo>
                    <a:pt x="1296" y="339"/>
                  </a:lnTo>
                  <a:lnTo>
                    <a:pt x="1353" y="243"/>
                  </a:lnTo>
                  <a:lnTo>
                    <a:pt x="1417" y="161"/>
                  </a:lnTo>
                  <a:lnTo>
                    <a:pt x="1489" y="96"/>
                  </a:lnTo>
                  <a:lnTo>
                    <a:pt x="1571" y="46"/>
                  </a:lnTo>
                  <a:lnTo>
                    <a:pt x="1656" y="14"/>
                  </a:lnTo>
                  <a:lnTo>
                    <a:pt x="1749" y="0"/>
                  </a:lnTo>
                  <a:close/>
                </a:path>
              </a:pathLst>
            </a:custGeom>
            <a:gradFill>
              <a:gsLst>
                <a:gs pos="100000">
                  <a:srgbClr val="F57F1D">
                    <a:lumMod val="57000"/>
                    <a:lumOff val="43000"/>
                  </a:srgbClr>
                </a:gs>
                <a:gs pos="0">
                  <a:srgbClr val="F57F1D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4" name="TextBox 10"/>
            <p:cNvSpPr txBox="1"/>
            <p:nvPr/>
          </p:nvSpPr>
          <p:spPr>
            <a:xfrm>
              <a:off x="2735985" y="2732947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30%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469872" y="3518448"/>
            <a:ext cx="899546" cy="877746"/>
            <a:chOff x="1853975" y="3379929"/>
            <a:chExt cx="899546" cy="877746"/>
          </a:xfrm>
        </p:grpSpPr>
        <p:grpSp>
          <p:nvGrpSpPr>
            <p:cNvPr id="16" name="Group 15"/>
            <p:cNvGrpSpPr/>
            <p:nvPr/>
          </p:nvGrpSpPr>
          <p:grpSpPr>
            <a:xfrm>
              <a:off x="1853975" y="3379929"/>
              <a:ext cx="899546" cy="877746"/>
              <a:chOff x="883578" y="924689"/>
              <a:chExt cx="2416287" cy="2357729"/>
            </a:xfrm>
          </p:grpSpPr>
          <p:sp>
            <p:nvSpPr>
              <p:cNvPr id="18" name="Freeform 11"/>
              <p:cNvSpPr>
                <a:spLocks noEditPoints="1"/>
              </p:cNvSpPr>
              <p:nvPr/>
            </p:nvSpPr>
            <p:spPr bwMode="auto">
              <a:xfrm>
                <a:off x="883578" y="924689"/>
                <a:ext cx="2416287" cy="2357729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rgbClr val="E2C17E"/>
                </a:solidFill>
                <a:prstDash val="solid"/>
                <a:headEnd type="none" w="med" len="med"/>
                <a:tailEnd type="arrow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2"/>
              <p:cNvSpPr/>
              <p:nvPr/>
            </p:nvSpPr>
            <p:spPr bwMode="auto">
              <a:xfrm>
                <a:off x="1018112" y="1055836"/>
                <a:ext cx="2147219" cy="2095437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6FCC2D">
                      <a:lumMod val="58000"/>
                      <a:lumOff val="42000"/>
                    </a:srgbClr>
                  </a:gs>
                  <a:gs pos="0">
                    <a:srgbClr val="6FCC2D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noFill/>
                <a:prstDash val="solid"/>
                <a:headEnd type="none" w="med" len="med"/>
                <a:tailEnd type="arrow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TextBox 13"/>
            <p:cNvSpPr txBox="1"/>
            <p:nvPr/>
          </p:nvSpPr>
          <p:spPr>
            <a:xfrm>
              <a:off x="2017451" y="3618747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cs typeface="+mn-ea"/>
                  <a:sym typeface="+mn-lt"/>
                </a:rPr>
                <a:t>20%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2369418" y="1944861"/>
            <a:ext cx="2538559" cy="0"/>
          </a:xfrm>
          <a:prstGeom prst="line">
            <a:avLst/>
          </a:prstGeom>
          <a:ln>
            <a:solidFill>
              <a:srgbClr val="E2C1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924475" y="3071521"/>
            <a:ext cx="2538559" cy="0"/>
          </a:xfrm>
          <a:prstGeom prst="line">
            <a:avLst/>
          </a:prstGeom>
          <a:ln>
            <a:solidFill>
              <a:srgbClr val="E2C1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205941" y="3957321"/>
            <a:ext cx="2538559" cy="0"/>
          </a:xfrm>
          <a:prstGeom prst="line">
            <a:avLst/>
          </a:prstGeom>
          <a:ln>
            <a:solidFill>
              <a:srgbClr val="E2C1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>
            <a:spLocks noChangeAspect="1" noChangeArrowheads="1"/>
          </p:cNvSpPr>
          <p:nvPr/>
        </p:nvSpPr>
        <p:spPr bwMode="auto">
          <a:xfrm>
            <a:off x="2931912" y="1637084"/>
            <a:ext cx="2000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400" b="1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4" name="Rectangle 22"/>
          <p:cNvSpPr>
            <a:spLocks noChangeAspect="1" noChangeArrowheads="1"/>
          </p:cNvSpPr>
          <p:nvPr/>
        </p:nvSpPr>
        <p:spPr bwMode="auto">
          <a:xfrm>
            <a:off x="3462465" y="2763744"/>
            <a:ext cx="2000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400" b="1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5" name="Rectangle 22"/>
          <p:cNvSpPr>
            <a:spLocks noChangeAspect="1" noChangeArrowheads="1"/>
          </p:cNvSpPr>
          <p:nvPr/>
        </p:nvSpPr>
        <p:spPr bwMode="auto">
          <a:xfrm>
            <a:off x="2743931" y="3649544"/>
            <a:ext cx="2000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400" b="1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979985" y="1443866"/>
            <a:ext cx="1976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64919" y="2536760"/>
            <a:ext cx="1976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44500" y="3460090"/>
            <a:ext cx="1976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pic>
        <p:nvPicPr>
          <p:cNvPr id="29" name="Picture 2" descr="C:\Users\ABC\Desktop\chahua169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564161" y="3518448"/>
            <a:ext cx="1499789" cy="137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07195" y="906774"/>
            <a:ext cx="1173892" cy="4038748"/>
            <a:chOff x="4007195" y="906774"/>
            <a:chExt cx="1173892" cy="4038748"/>
          </a:xfrm>
        </p:grpSpPr>
        <p:sp>
          <p:nvSpPr>
            <p:cNvPr id="5" name="Freeform 21"/>
            <p:cNvSpPr/>
            <p:nvPr/>
          </p:nvSpPr>
          <p:spPr bwMode="auto">
            <a:xfrm>
              <a:off x="4781638" y="2430621"/>
              <a:ext cx="115293" cy="25149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3" y="36"/>
                </a:cxn>
                <a:cxn ang="0">
                  <a:pos x="17" y="86"/>
                </a:cxn>
                <a:cxn ang="0">
                  <a:pos x="23" y="152"/>
                </a:cxn>
                <a:cxn ang="0">
                  <a:pos x="28" y="230"/>
                </a:cxn>
                <a:cxn ang="0">
                  <a:pos x="34" y="320"/>
                </a:cxn>
                <a:cxn ang="0">
                  <a:pos x="38" y="423"/>
                </a:cxn>
                <a:cxn ang="0">
                  <a:pos x="42" y="537"/>
                </a:cxn>
                <a:cxn ang="0">
                  <a:pos x="49" y="659"/>
                </a:cxn>
                <a:cxn ang="0">
                  <a:pos x="53" y="791"/>
                </a:cxn>
                <a:cxn ang="0">
                  <a:pos x="57" y="934"/>
                </a:cxn>
                <a:cxn ang="0">
                  <a:pos x="63" y="1082"/>
                </a:cxn>
                <a:cxn ang="0">
                  <a:pos x="67" y="1237"/>
                </a:cxn>
                <a:cxn ang="0">
                  <a:pos x="72" y="1397"/>
                </a:cxn>
                <a:cxn ang="0">
                  <a:pos x="76" y="1563"/>
                </a:cxn>
                <a:cxn ang="0">
                  <a:pos x="82" y="1734"/>
                </a:cxn>
                <a:cxn ang="0">
                  <a:pos x="95" y="2083"/>
                </a:cxn>
                <a:cxn ang="0">
                  <a:pos x="99" y="2260"/>
                </a:cxn>
                <a:cxn ang="0">
                  <a:pos x="112" y="2617"/>
                </a:cxn>
                <a:cxn ang="0">
                  <a:pos x="118" y="2794"/>
                </a:cxn>
                <a:cxn ang="0">
                  <a:pos x="124" y="2968"/>
                </a:cxn>
                <a:cxn ang="0">
                  <a:pos x="131" y="3141"/>
                </a:cxn>
                <a:cxn ang="0">
                  <a:pos x="139" y="3309"/>
                </a:cxn>
                <a:cxn ang="0">
                  <a:pos x="145" y="3473"/>
                </a:cxn>
                <a:cxn ang="0">
                  <a:pos x="154" y="3633"/>
                </a:cxn>
                <a:cxn ang="0">
                  <a:pos x="162" y="3785"/>
                </a:cxn>
                <a:cxn ang="0">
                  <a:pos x="171" y="3932"/>
                </a:cxn>
                <a:cxn ang="0">
                  <a:pos x="179" y="4069"/>
                </a:cxn>
                <a:cxn ang="0">
                  <a:pos x="187" y="4199"/>
                </a:cxn>
                <a:cxn ang="0">
                  <a:pos x="198" y="4319"/>
                </a:cxn>
                <a:cxn ang="0">
                  <a:pos x="192" y="4319"/>
                </a:cxn>
                <a:cxn ang="0">
                  <a:pos x="181" y="4199"/>
                </a:cxn>
                <a:cxn ang="0">
                  <a:pos x="173" y="4071"/>
                </a:cxn>
                <a:cxn ang="0">
                  <a:pos x="164" y="3932"/>
                </a:cxn>
                <a:cxn ang="0">
                  <a:pos x="156" y="3785"/>
                </a:cxn>
                <a:cxn ang="0">
                  <a:pos x="147" y="3633"/>
                </a:cxn>
                <a:cxn ang="0">
                  <a:pos x="139" y="3473"/>
                </a:cxn>
                <a:cxn ang="0">
                  <a:pos x="133" y="3309"/>
                </a:cxn>
                <a:cxn ang="0">
                  <a:pos x="124" y="3141"/>
                </a:cxn>
                <a:cxn ang="0">
                  <a:pos x="118" y="2968"/>
                </a:cxn>
                <a:cxn ang="0">
                  <a:pos x="112" y="2794"/>
                </a:cxn>
                <a:cxn ang="0">
                  <a:pos x="105" y="2617"/>
                </a:cxn>
                <a:cxn ang="0">
                  <a:pos x="99" y="2438"/>
                </a:cxn>
                <a:cxn ang="0">
                  <a:pos x="95" y="2262"/>
                </a:cxn>
                <a:cxn ang="0">
                  <a:pos x="89" y="2083"/>
                </a:cxn>
                <a:cxn ang="0">
                  <a:pos x="76" y="1734"/>
                </a:cxn>
                <a:cxn ang="0">
                  <a:pos x="72" y="1563"/>
                </a:cxn>
                <a:cxn ang="0">
                  <a:pos x="67" y="1397"/>
                </a:cxn>
                <a:cxn ang="0">
                  <a:pos x="63" y="1237"/>
                </a:cxn>
                <a:cxn ang="0">
                  <a:pos x="57" y="1082"/>
                </a:cxn>
                <a:cxn ang="0">
                  <a:pos x="53" y="932"/>
                </a:cxn>
                <a:cxn ang="0">
                  <a:pos x="46" y="791"/>
                </a:cxn>
                <a:cxn ang="0">
                  <a:pos x="42" y="659"/>
                </a:cxn>
                <a:cxn ang="0">
                  <a:pos x="38" y="535"/>
                </a:cxn>
                <a:cxn ang="0">
                  <a:pos x="32" y="421"/>
                </a:cxn>
                <a:cxn ang="0">
                  <a:pos x="28" y="320"/>
                </a:cxn>
                <a:cxn ang="0">
                  <a:pos x="23" y="230"/>
                </a:cxn>
                <a:cxn ang="0">
                  <a:pos x="17" y="150"/>
                </a:cxn>
                <a:cxn ang="0">
                  <a:pos x="11" y="86"/>
                </a:cxn>
                <a:cxn ang="0">
                  <a:pos x="6" y="36"/>
                </a:cxn>
                <a:cxn ang="0">
                  <a:pos x="0" y="0"/>
                </a:cxn>
              </a:cxnLst>
              <a:rect l="0" t="0" r="r" b="b"/>
              <a:pathLst>
                <a:path w="198" h="4319">
                  <a:moveTo>
                    <a:pt x="0" y="0"/>
                  </a:moveTo>
                  <a:lnTo>
                    <a:pt x="6" y="0"/>
                  </a:lnTo>
                  <a:lnTo>
                    <a:pt x="13" y="36"/>
                  </a:lnTo>
                  <a:lnTo>
                    <a:pt x="17" y="86"/>
                  </a:lnTo>
                  <a:lnTo>
                    <a:pt x="23" y="152"/>
                  </a:lnTo>
                  <a:lnTo>
                    <a:pt x="28" y="230"/>
                  </a:lnTo>
                  <a:lnTo>
                    <a:pt x="34" y="320"/>
                  </a:lnTo>
                  <a:lnTo>
                    <a:pt x="38" y="423"/>
                  </a:lnTo>
                  <a:lnTo>
                    <a:pt x="42" y="537"/>
                  </a:lnTo>
                  <a:lnTo>
                    <a:pt x="49" y="659"/>
                  </a:lnTo>
                  <a:lnTo>
                    <a:pt x="53" y="791"/>
                  </a:lnTo>
                  <a:lnTo>
                    <a:pt x="57" y="934"/>
                  </a:lnTo>
                  <a:lnTo>
                    <a:pt x="63" y="1082"/>
                  </a:lnTo>
                  <a:lnTo>
                    <a:pt x="67" y="1237"/>
                  </a:lnTo>
                  <a:lnTo>
                    <a:pt x="72" y="1397"/>
                  </a:lnTo>
                  <a:lnTo>
                    <a:pt x="76" y="1563"/>
                  </a:lnTo>
                  <a:lnTo>
                    <a:pt x="82" y="1734"/>
                  </a:lnTo>
                  <a:lnTo>
                    <a:pt x="95" y="2083"/>
                  </a:lnTo>
                  <a:lnTo>
                    <a:pt x="99" y="2260"/>
                  </a:lnTo>
                  <a:lnTo>
                    <a:pt x="112" y="2617"/>
                  </a:lnTo>
                  <a:lnTo>
                    <a:pt x="118" y="2794"/>
                  </a:lnTo>
                  <a:lnTo>
                    <a:pt x="124" y="2968"/>
                  </a:lnTo>
                  <a:lnTo>
                    <a:pt x="131" y="3141"/>
                  </a:lnTo>
                  <a:lnTo>
                    <a:pt x="139" y="3309"/>
                  </a:lnTo>
                  <a:lnTo>
                    <a:pt x="145" y="3473"/>
                  </a:lnTo>
                  <a:lnTo>
                    <a:pt x="154" y="3633"/>
                  </a:lnTo>
                  <a:lnTo>
                    <a:pt x="162" y="3785"/>
                  </a:lnTo>
                  <a:lnTo>
                    <a:pt x="171" y="3932"/>
                  </a:lnTo>
                  <a:lnTo>
                    <a:pt x="179" y="4069"/>
                  </a:lnTo>
                  <a:lnTo>
                    <a:pt x="187" y="4199"/>
                  </a:lnTo>
                  <a:lnTo>
                    <a:pt x="198" y="4319"/>
                  </a:lnTo>
                  <a:lnTo>
                    <a:pt x="192" y="4319"/>
                  </a:lnTo>
                  <a:lnTo>
                    <a:pt x="181" y="4199"/>
                  </a:lnTo>
                  <a:lnTo>
                    <a:pt x="173" y="4071"/>
                  </a:lnTo>
                  <a:lnTo>
                    <a:pt x="164" y="3932"/>
                  </a:lnTo>
                  <a:lnTo>
                    <a:pt x="156" y="3785"/>
                  </a:lnTo>
                  <a:lnTo>
                    <a:pt x="147" y="3633"/>
                  </a:lnTo>
                  <a:lnTo>
                    <a:pt x="139" y="3473"/>
                  </a:lnTo>
                  <a:lnTo>
                    <a:pt x="133" y="3309"/>
                  </a:lnTo>
                  <a:lnTo>
                    <a:pt x="124" y="3141"/>
                  </a:lnTo>
                  <a:lnTo>
                    <a:pt x="118" y="2968"/>
                  </a:lnTo>
                  <a:lnTo>
                    <a:pt x="112" y="2794"/>
                  </a:lnTo>
                  <a:lnTo>
                    <a:pt x="105" y="2617"/>
                  </a:lnTo>
                  <a:lnTo>
                    <a:pt x="99" y="2438"/>
                  </a:lnTo>
                  <a:lnTo>
                    <a:pt x="95" y="2262"/>
                  </a:lnTo>
                  <a:lnTo>
                    <a:pt x="89" y="2083"/>
                  </a:lnTo>
                  <a:lnTo>
                    <a:pt x="76" y="1734"/>
                  </a:lnTo>
                  <a:lnTo>
                    <a:pt x="72" y="1563"/>
                  </a:lnTo>
                  <a:lnTo>
                    <a:pt x="67" y="1397"/>
                  </a:lnTo>
                  <a:lnTo>
                    <a:pt x="63" y="1237"/>
                  </a:lnTo>
                  <a:lnTo>
                    <a:pt x="57" y="1082"/>
                  </a:lnTo>
                  <a:lnTo>
                    <a:pt x="53" y="932"/>
                  </a:lnTo>
                  <a:lnTo>
                    <a:pt x="46" y="791"/>
                  </a:lnTo>
                  <a:lnTo>
                    <a:pt x="42" y="659"/>
                  </a:lnTo>
                  <a:lnTo>
                    <a:pt x="38" y="535"/>
                  </a:lnTo>
                  <a:lnTo>
                    <a:pt x="32" y="421"/>
                  </a:lnTo>
                  <a:lnTo>
                    <a:pt x="28" y="320"/>
                  </a:lnTo>
                  <a:lnTo>
                    <a:pt x="23" y="230"/>
                  </a:lnTo>
                  <a:lnTo>
                    <a:pt x="17" y="150"/>
                  </a:lnTo>
                  <a:lnTo>
                    <a:pt x="11" y="86"/>
                  </a:lnTo>
                  <a:lnTo>
                    <a:pt x="6" y="3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E2C17E"/>
              </a:solidFill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6" name="Freeform 26"/>
            <p:cNvSpPr/>
            <p:nvPr/>
          </p:nvSpPr>
          <p:spPr bwMode="auto">
            <a:xfrm>
              <a:off x="4007195" y="906774"/>
              <a:ext cx="1173892" cy="1559367"/>
            </a:xfrm>
            <a:custGeom>
              <a:avLst/>
              <a:gdLst/>
              <a:ahLst/>
              <a:cxnLst>
                <a:cxn ang="0">
                  <a:pos x="1126" y="9"/>
                </a:cxn>
                <a:cxn ang="0">
                  <a:pos x="1330" y="55"/>
                </a:cxn>
                <a:cxn ang="0">
                  <a:pos x="1520" y="143"/>
                </a:cxn>
                <a:cxn ang="0">
                  <a:pos x="1686" y="267"/>
                </a:cxn>
                <a:cxn ang="0">
                  <a:pos x="1825" y="425"/>
                </a:cxn>
                <a:cxn ang="0">
                  <a:pos x="1930" y="610"/>
                </a:cxn>
                <a:cxn ang="0">
                  <a:pos x="1997" y="821"/>
                </a:cxn>
                <a:cxn ang="0">
                  <a:pos x="2016" y="993"/>
                </a:cxn>
                <a:cxn ang="0">
                  <a:pos x="2010" y="1176"/>
                </a:cxn>
                <a:cxn ang="0">
                  <a:pos x="1978" y="1361"/>
                </a:cxn>
                <a:cxn ang="0">
                  <a:pos x="1930" y="1546"/>
                </a:cxn>
                <a:cxn ang="0">
                  <a:pos x="1865" y="1730"/>
                </a:cxn>
                <a:cxn ang="0">
                  <a:pos x="1753" y="1992"/>
                </a:cxn>
                <a:cxn ang="0">
                  <a:pos x="1671" y="2152"/>
                </a:cxn>
                <a:cxn ang="0">
                  <a:pos x="1591" y="2300"/>
                </a:cxn>
                <a:cxn ang="0">
                  <a:pos x="1517" y="2426"/>
                </a:cxn>
                <a:cxn ang="0">
                  <a:pos x="1450" y="2531"/>
                </a:cxn>
                <a:cxn ang="0">
                  <a:pos x="1397" y="2611"/>
                </a:cxn>
                <a:cxn ang="0">
                  <a:pos x="1364" y="2661"/>
                </a:cxn>
                <a:cxn ang="0">
                  <a:pos x="1351" y="2678"/>
                </a:cxn>
                <a:cxn ang="0">
                  <a:pos x="1332" y="2666"/>
                </a:cxn>
                <a:cxn ang="0">
                  <a:pos x="1275" y="2630"/>
                </a:cxn>
                <a:cxn ang="0">
                  <a:pos x="1189" y="2573"/>
                </a:cxn>
                <a:cxn ang="0">
                  <a:pos x="1080" y="2495"/>
                </a:cxn>
                <a:cxn ang="0">
                  <a:pos x="954" y="2401"/>
                </a:cxn>
                <a:cxn ang="0">
                  <a:pos x="815" y="2289"/>
                </a:cxn>
                <a:cxn ang="0">
                  <a:pos x="672" y="2165"/>
                </a:cxn>
                <a:cxn ang="0">
                  <a:pos x="526" y="2028"/>
                </a:cxn>
                <a:cxn ang="0">
                  <a:pos x="390" y="1881"/>
                </a:cxn>
                <a:cxn ang="0">
                  <a:pos x="263" y="1725"/>
                </a:cxn>
                <a:cxn ang="0">
                  <a:pos x="156" y="1563"/>
                </a:cxn>
                <a:cxn ang="0">
                  <a:pos x="74" y="1395"/>
                </a:cxn>
                <a:cxn ang="0">
                  <a:pos x="21" y="1227"/>
                </a:cxn>
                <a:cxn ang="0">
                  <a:pos x="0" y="1008"/>
                </a:cxn>
                <a:cxn ang="0">
                  <a:pos x="23" y="795"/>
                </a:cxn>
                <a:cxn ang="0">
                  <a:pos x="91" y="596"/>
                </a:cxn>
                <a:cxn ang="0">
                  <a:pos x="194" y="415"/>
                </a:cxn>
                <a:cxn ang="0">
                  <a:pos x="333" y="261"/>
                </a:cxn>
                <a:cxn ang="0">
                  <a:pos x="501" y="137"/>
                </a:cxn>
                <a:cxn ang="0">
                  <a:pos x="697" y="49"/>
                </a:cxn>
                <a:cxn ang="0">
                  <a:pos x="914" y="5"/>
                </a:cxn>
              </a:cxnLst>
              <a:rect l="0" t="0" r="r" b="b"/>
              <a:pathLst>
                <a:path w="2016" h="2678">
                  <a:moveTo>
                    <a:pt x="1021" y="0"/>
                  </a:moveTo>
                  <a:lnTo>
                    <a:pt x="1126" y="9"/>
                  </a:lnTo>
                  <a:lnTo>
                    <a:pt x="1229" y="26"/>
                  </a:lnTo>
                  <a:lnTo>
                    <a:pt x="1330" y="55"/>
                  </a:lnTo>
                  <a:lnTo>
                    <a:pt x="1427" y="95"/>
                  </a:lnTo>
                  <a:lnTo>
                    <a:pt x="1520" y="143"/>
                  </a:lnTo>
                  <a:lnTo>
                    <a:pt x="1606" y="200"/>
                  </a:lnTo>
                  <a:lnTo>
                    <a:pt x="1686" y="267"/>
                  </a:lnTo>
                  <a:lnTo>
                    <a:pt x="1759" y="343"/>
                  </a:lnTo>
                  <a:lnTo>
                    <a:pt x="1825" y="425"/>
                  </a:lnTo>
                  <a:lnTo>
                    <a:pt x="1881" y="514"/>
                  </a:lnTo>
                  <a:lnTo>
                    <a:pt x="1930" y="610"/>
                  </a:lnTo>
                  <a:lnTo>
                    <a:pt x="1970" y="713"/>
                  </a:lnTo>
                  <a:lnTo>
                    <a:pt x="1997" y="821"/>
                  </a:lnTo>
                  <a:lnTo>
                    <a:pt x="2010" y="907"/>
                  </a:lnTo>
                  <a:lnTo>
                    <a:pt x="2016" y="993"/>
                  </a:lnTo>
                  <a:lnTo>
                    <a:pt x="2016" y="1084"/>
                  </a:lnTo>
                  <a:lnTo>
                    <a:pt x="2010" y="1176"/>
                  </a:lnTo>
                  <a:lnTo>
                    <a:pt x="1997" y="1267"/>
                  </a:lnTo>
                  <a:lnTo>
                    <a:pt x="1978" y="1361"/>
                  </a:lnTo>
                  <a:lnTo>
                    <a:pt x="1955" y="1454"/>
                  </a:lnTo>
                  <a:lnTo>
                    <a:pt x="1930" y="1546"/>
                  </a:lnTo>
                  <a:lnTo>
                    <a:pt x="1898" y="1639"/>
                  </a:lnTo>
                  <a:lnTo>
                    <a:pt x="1865" y="1730"/>
                  </a:lnTo>
                  <a:lnTo>
                    <a:pt x="1829" y="1820"/>
                  </a:lnTo>
                  <a:lnTo>
                    <a:pt x="1753" y="1992"/>
                  </a:lnTo>
                  <a:lnTo>
                    <a:pt x="1713" y="2074"/>
                  </a:lnTo>
                  <a:lnTo>
                    <a:pt x="1671" y="2152"/>
                  </a:lnTo>
                  <a:lnTo>
                    <a:pt x="1631" y="2228"/>
                  </a:lnTo>
                  <a:lnTo>
                    <a:pt x="1591" y="2300"/>
                  </a:lnTo>
                  <a:lnTo>
                    <a:pt x="1553" y="2365"/>
                  </a:lnTo>
                  <a:lnTo>
                    <a:pt x="1517" y="2426"/>
                  </a:lnTo>
                  <a:lnTo>
                    <a:pt x="1482" y="2480"/>
                  </a:lnTo>
                  <a:lnTo>
                    <a:pt x="1450" y="2531"/>
                  </a:lnTo>
                  <a:lnTo>
                    <a:pt x="1423" y="2575"/>
                  </a:lnTo>
                  <a:lnTo>
                    <a:pt x="1397" y="2611"/>
                  </a:lnTo>
                  <a:lnTo>
                    <a:pt x="1379" y="2640"/>
                  </a:lnTo>
                  <a:lnTo>
                    <a:pt x="1364" y="2661"/>
                  </a:lnTo>
                  <a:lnTo>
                    <a:pt x="1355" y="2674"/>
                  </a:lnTo>
                  <a:lnTo>
                    <a:pt x="1351" y="2678"/>
                  </a:lnTo>
                  <a:lnTo>
                    <a:pt x="1347" y="2676"/>
                  </a:lnTo>
                  <a:lnTo>
                    <a:pt x="1332" y="2666"/>
                  </a:lnTo>
                  <a:lnTo>
                    <a:pt x="1307" y="2651"/>
                  </a:lnTo>
                  <a:lnTo>
                    <a:pt x="1275" y="2630"/>
                  </a:lnTo>
                  <a:lnTo>
                    <a:pt x="1235" y="2605"/>
                  </a:lnTo>
                  <a:lnTo>
                    <a:pt x="1189" y="2573"/>
                  </a:lnTo>
                  <a:lnTo>
                    <a:pt x="1139" y="2537"/>
                  </a:lnTo>
                  <a:lnTo>
                    <a:pt x="1080" y="2495"/>
                  </a:lnTo>
                  <a:lnTo>
                    <a:pt x="1019" y="2449"/>
                  </a:lnTo>
                  <a:lnTo>
                    <a:pt x="954" y="2401"/>
                  </a:lnTo>
                  <a:lnTo>
                    <a:pt x="886" y="2346"/>
                  </a:lnTo>
                  <a:lnTo>
                    <a:pt x="815" y="2289"/>
                  </a:lnTo>
                  <a:lnTo>
                    <a:pt x="743" y="2228"/>
                  </a:lnTo>
                  <a:lnTo>
                    <a:pt x="672" y="2165"/>
                  </a:lnTo>
                  <a:lnTo>
                    <a:pt x="598" y="2098"/>
                  </a:lnTo>
                  <a:lnTo>
                    <a:pt x="526" y="2028"/>
                  </a:lnTo>
                  <a:lnTo>
                    <a:pt x="457" y="1955"/>
                  </a:lnTo>
                  <a:lnTo>
                    <a:pt x="390" y="1881"/>
                  </a:lnTo>
                  <a:lnTo>
                    <a:pt x="324" y="1803"/>
                  </a:lnTo>
                  <a:lnTo>
                    <a:pt x="263" y="1725"/>
                  </a:lnTo>
                  <a:lnTo>
                    <a:pt x="207" y="1643"/>
                  </a:lnTo>
                  <a:lnTo>
                    <a:pt x="156" y="1563"/>
                  </a:lnTo>
                  <a:lnTo>
                    <a:pt x="112" y="1479"/>
                  </a:lnTo>
                  <a:lnTo>
                    <a:pt x="74" y="1395"/>
                  </a:lnTo>
                  <a:lnTo>
                    <a:pt x="42" y="1311"/>
                  </a:lnTo>
                  <a:lnTo>
                    <a:pt x="21" y="1227"/>
                  </a:lnTo>
                  <a:lnTo>
                    <a:pt x="5" y="1117"/>
                  </a:lnTo>
                  <a:lnTo>
                    <a:pt x="0" y="1008"/>
                  </a:lnTo>
                  <a:lnTo>
                    <a:pt x="7" y="901"/>
                  </a:lnTo>
                  <a:lnTo>
                    <a:pt x="23" y="795"/>
                  </a:lnTo>
                  <a:lnTo>
                    <a:pt x="53" y="692"/>
                  </a:lnTo>
                  <a:lnTo>
                    <a:pt x="91" y="596"/>
                  </a:lnTo>
                  <a:lnTo>
                    <a:pt x="137" y="503"/>
                  </a:lnTo>
                  <a:lnTo>
                    <a:pt x="194" y="415"/>
                  </a:lnTo>
                  <a:lnTo>
                    <a:pt x="259" y="335"/>
                  </a:lnTo>
                  <a:lnTo>
                    <a:pt x="333" y="261"/>
                  </a:lnTo>
                  <a:lnTo>
                    <a:pt x="413" y="194"/>
                  </a:lnTo>
                  <a:lnTo>
                    <a:pt x="501" y="137"/>
                  </a:lnTo>
                  <a:lnTo>
                    <a:pt x="596" y="89"/>
                  </a:lnTo>
                  <a:lnTo>
                    <a:pt x="697" y="49"/>
                  </a:lnTo>
                  <a:lnTo>
                    <a:pt x="804" y="21"/>
                  </a:lnTo>
                  <a:lnTo>
                    <a:pt x="914" y="5"/>
                  </a:lnTo>
                  <a:lnTo>
                    <a:pt x="1021" y="0"/>
                  </a:lnTo>
                  <a:close/>
                </a:path>
              </a:pathLst>
            </a:custGeom>
            <a:gradFill>
              <a:gsLst>
                <a:gs pos="0">
                  <a:srgbClr val="4EA558">
                    <a:lumMod val="53000"/>
                    <a:lumOff val="47000"/>
                  </a:srgbClr>
                </a:gs>
                <a:gs pos="100000">
                  <a:srgbClr val="4EA558"/>
                </a:gs>
              </a:gsLst>
              <a:lin ang="5400000" scaled="1"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382348" y="1339121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93436" y="1195007"/>
            <a:ext cx="1272881" cy="3750515"/>
            <a:chOff x="4893436" y="1195007"/>
            <a:chExt cx="1272881" cy="3750515"/>
          </a:xfrm>
        </p:grpSpPr>
        <p:sp>
          <p:nvSpPr>
            <p:cNvPr id="11" name="Freeform 22"/>
            <p:cNvSpPr/>
            <p:nvPr/>
          </p:nvSpPr>
          <p:spPr bwMode="auto">
            <a:xfrm>
              <a:off x="4893436" y="2253023"/>
              <a:ext cx="308612" cy="2692499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530" y="2"/>
                </a:cxn>
                <a:cxn ang="0">
                  <a:pos x="511" y="46"/>
                </a:cxn>
                <a:cxn ang="0">
                  <a:pos x="492" y="105"/>
                </a:cxn>
                <a:cxn ang="0">
                  <a:pos x="469" y="177"/>
                </a:cxn>
                <a:cxn ang="0">
                  <a:pos x="446" y="263"/>
                </a:cxn>
                <a:cxn ang="0">
                  <a:pos x="420" y="364"/>
                </a:cxn>
                <a:cxn ang="0">
                  <a:pos x="393" y="478"/>
                </a:cxn>
                <a:cxn ang="0">
                  <a:pos x="366" y="604"/>
                </a:cxn>
                <a:cxn ang="0">
                  <a:pos x="338" y="743"/>
                </a:cxn>
                <a:cxn ang="0">
                  <a:pos x="311" y="896"/>
                </a:cxn>
                <a:cxn ang="0">
                  <a:pos x="282" y="1060"/>
                </a:cxn>
                <a:cxn ang="0">
                  <a:pos x="254" y="1239"/>
                </a:cxn>
                <a:cxn ang="0">
                  <a:pos x="227" y="1429"/>
                </a:cxn>
                <a:cxn ang="0">
                  <a:pos x="200" y="1631"/>
                </a:cxn>
                <a:cxn ang="0">
                  <a:pos x="172" y="1847"/>
                </a:cxn>
                <a:cxn ang="0">
                  <a:pos x="147" y="2072"/>
                </a:cxn>
                <a:cxn ang="0">
                  <a:pos x="122" y="2312"/>
                </a:cxn>
                <a:cxn ang="0">
                  <a:pos x="101" y="2562"/>
                </a:cxn>
                <a:cxn ang="0">
                  <a:pos x="80" y="2823"/>
                </a:cxn>
                <a:cxn ang="0">
                  <a:pos x="61" y="3097"/>
                </a:cxn>
                <a:cxn ang="0">
                  <a:pos x="44" y="3381"/>
                </a:cxn>
                <a:cxn ang="0">
                  <a:pos x="29" y="3675"/>
                </a:cxn>
                <a:cxn ang="0">
                  <a:pos x="19" y="3980"/>
                </a:cxn>
                <a:cxn ang="0">
                  <a:pos x="10" y="4298"/>
                </a:cxn>
                <a:cxn ang="0">
                  <a:pos x="6" y="4624"/>
                </a:cxn>
                <a:cxn ang="0">
                  <a:pos x="0" y="4624"/>
                </a:cxn>
                <a:cxn ang="0">
                  <a:pos x="4" y="4298"/>
                </a:cxn>
                <a:cxn ang="0">
                  <a:pos x="12" y="3980"/>
                </a:cxn>
                <a:cxn ang="0">
                  <a:pos x="23" y="3675"/>
                </a:cxn>
                <a:cxn ang="0">
                  <a:pos x="37" y="3381"/>
                </a:cxn>
                <a:cxn ang="0">
                  <a:pos x="54" y="3095"/>
                </a:cxn>
                <a:cxn ang="0">
                  <a:pos x="73" y="2823"/>
                </a:cxn>
                <a:cxn ang="0">
                  <a:pos x="94" y="2560"/>
                </a:cxn>
                <a:cxn ang="0">
                  <a:pos x="115" y="2310"/>
                </a:cxn>
                <a:cxn ang="0">
                  <a:pos x="141" y="2072"/>
                </a:cxn>
                <a:cxn ang="0">
                  <a:pos x="166" y="1845"/>
                </a:cxn>
                <a:cxn ang="0">
                  <a:pos x="193" y="1631"/>
                </a:cxn>
                <a:cxn ang="0">
                  <a:pos x="221" y="1429"/>
                </a:cxn>
                <a:cxn ang="0">
                  <a:pos x="248" y="1237"/>
                </a:cxn>
                <a:cxn ang="0">
                  <a:pos x="275" y="1058"/>
                </a:cxn>
                <a:cxn ang="0">
                  <a:pos x="305" y="894"/>
                </a:cxn>
                <a:cxn ang="0">
                  <a:pos x="332" y="741"/>
                </a:cxn>
                <a:cxn ang="0">
                  <a:pos x="359" y="602"/>
                </a:cxn>
                <a:cxn ang="0">
                  <a:pos x="387" y="476"/>
                </a:cxn>
                <a:cxn ang="0">
                  <a:pos x="414" y="362"/>
                </a:cxn>
                <a:cxn ang="0">
                  <a:pos x="439" y="261"/>
                </a:cxn>
                <a:cxn ang="0">
                  <a:pos x="463" y="175"/>
                </a:cxn>
                <a:cxn ang="0">
                  <a:pos x="486" y="103"/>
                </a:cxn>
                <a:cxn ang="0">
                  <a:pos x="505" y="44"/>
                </a:cxn>
                <a:cxn ang="0">
                  <a:pos x="524" y="0"/>
                </a:cxn>
              </a:cxnLst>
              <a:rect l="0" t="0" r="r" b="b"/>
              <a:pathLst>
                <a:path w="530" h="4624">
                  <a:moveTo>
                    <a:pt x="524" y="0"/>
                  </a:moveTo>
                  <a:lnTo>
                    <a:pt x="530" y="2"/>
                  </a:lnTo>
                  <a:lnTo>
                    <a:pt x="511" y="46"/>
                  </a:lnTo>
                  <a:lnTo>
                    <a:pt x="492" y="105"/>
                  </a:lnTo>
                  <a:lnTo>
                    <a:pt x="469" y="177"/>
                  </a:lnTo>
                  <a:lnTo>
                    <a:pt x="446" y="263"/>
                  </a:lnTo>
                  <a:lnTo>
                    <a:pt x="420" y="364"/>
                  </a:lnTo>
                  <a:lnTo>
                    <a:pt x="393" y="478"/>
                  </a:lnTo>
                  <a:lnTo>
                    <a:pt x="366" y="604"/>
                  </a:lnTo>
                  <a:lnTo>
                    <a:pt x="338" y="743"/>
                  </a:lnTo>
                  <a:lnTo>
                    <a:pt x="311" y="896"/>
                  </a:lnTo>
                  <a:lnTo>
                    <a:pt x="282" y="1060"/>
                  </a:lnTo>
                  <a:lnTo>
                    <a:pt x="254" y="1239"/>
                  </a:lnTo>
                  <a:lnTo>
                    <a:pt x="227" y="1429"/>
                  </a:lnTo>
                  <a:lnTo>
                    <a:pt x="200" y="1631"/>
                  </a:lnTo>
                  <a:lnTo>
                    <a:pt x="172" y="1847"/>
                  </a:lnTo>
                  <a:lnTo>
                    <a:pt x="147" y="2072"/>
                  </a:lnTo>
                  <a:lnTo>
                    <a:pt x="122" y="2312"/>
                  </a:lnTo>
                  <a:lnTo>
                    <a:pt x="101" y="2562"/>
                  </a:lnTo>
                  <a:lnTo>
                    <a:pt x="80" y="2823"/>
                  </a:lnTo>
                  <a:lnTo>
                    <a:pt x="61" y="3097"/>
                  </a:lnTo>
                  <a:lnTo>
                    <a:pt x="44" y="3381"/>
                  </a:lnTo>
                  <a:lnTo>
                    <a:pt x="29" y="3675"/>
                  </a:lnTo>
                  <a:lnTo>
                    <a:pt x="19" y="3980"/>
                  </a:lnTo>
                  <a:lnTo>
                    <a:pt x="10" y="4298"/>
                  </a:lnTo>
                  <a:lnTo>
                    <a:pt x="6" y="4624"/>
                  </a:lnTo>
                  <a:lnTo>
                    <a:pt x="0" y="4624"/>
                  </a:lnTo>
                  <a:lnTo>
                    <a:pt x="4" y="4298"/>
                  </a:lnTo>
                  <a:lnTo>
                    <a:pt x="12" y="3980"/>
                  </a:lnTo>
                  <a:lnTo>
                    <a:pt x="23" y="3675"/>
                  </a:lnTo>
                  <a:lnTo>
                    <a:pt x="37" y="3381"/>
                  </a:lnTo>
                  <a:lnTo>
                    <a:pt x="54" y="3095"/>
                  </a:lnTo>
                  <a:lnTo>
                    <a:pt x="73" y="2823"/>
                  </a:lnTo>
                  <a:lnTo>
                    <a:pt x="94" y="2560"/>
                  </a:lnTo>
                  <a:lnTo>
                    <a:pt x="115" y="2310"/>
                  </a:lnTo>
                  <a:lnTo>
                    <a:pt x="141" y="2072"/>
                  </a:lnTo>
                  <a:lnTo>
                    <a:pt x="166" y="1845"/>
                  </a:lnTo>
                  <a:lnTo>
                    <a:pt x="193" y="1631"/>
                  </a:lnTo>
                  <a:lnTo>
                    <a:pt x="221" y="1429"/>
                  </a:lnTo>
                  <a:lnTo>
                    <a:pt x="248" y="1237"/>
                  </a:lnTo>
                  <a:lnTo>
                    <a:pt x="275" y="1058"/>
                  </a:lnTo>
                  <a:lnTo>
                    <a:pt x="305" y="894"/>
                  </a:lnTo>
                  <a:lnTo>
                    <a:pt x="332" y="741"/>
                  </a:lnTo>
                  <a:lnTo>
                    <a:pt x="359" y="602"/>
                  </a:lnTo>
                  <a:lnTo>
                    <a:pt x="387" y="476"/>
                  </a:lnTo>
                  <a:lnTo>
                    <a:pt x="414" y="362"/>
                  </a:lnTo>
                  <a:lnTo>
                    <a:pt x="439" y="261"/>
                  </a:lnTo>
                  <a:lnTo>
                    <a:pt x="463" y="175"/>
                  </a:lnTo>
                  <a:lnTo>
                    <a:pt x="486" y="103"/>
                  </a:lnTo>
                  <a:lnTo>
                    <a:pt x="505" y="44"/>
                  </a:lnTo>
                  <a:lnTo>
                    <a:pt x="524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E2C17E"/>
              </a:solidFill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12" name="Freeform 27"/>
            <p:cNvSpPr/>
            <p:nvPr/>
          </p:nvSpPr>
          <p:spPr bwMode="auto">
            <a:xfrm>
              <a:off x="5160123" y="1195007"/>
              <a:ext cx="1006194" cy="1095865"/>
            </a:xfrm>
            <a:custGeom>
              <a:avLst/>
              <a:gdLst/>
              <a:ahLst/>
              <a:cxnLst>
                <a:cxn ang="0">
                  <a:pos x="1012" y="6"/>
                </a:cxn>
                <a:cxn ang="0">
                  <a:pos x="1189" y="48"/>
                </a:cxn>
                <a:cxn ang="0">
                  <a:pos x="1355" y="130"/>
                </a:cxn>
                <a:cxn ang="0">
                  <a:pos x="1503" y="252"/>
                </a:cxn>
                <a:cxn ang="0">
                  <a:pos x="1616" y="399"/>
                </a:cxn>
                <a:cxn ang="0">
                  <a:pos x="1690" y="566"/>
                </a:cxn>
                <a:cxn ang="0">
                  <a:pos x="1724" y="742"/>
                </a:cxn>
                <a:cxn ang="0">
                  <a:pos x="1719" y="925"/>
                </a:cxn>
                <a:cxn ang="0">
                  <a:pos x="1675" y="1102"/>
                </a:cxn>
                <a:cxn ang="0">
                  <a:pos x="1591" y="1272"/>
                </a:cxn>
                <a:cxn ang="0">
                  <a:pos x="1471" y="1415"/>
                </a:cxn>
                <a:cxn ang="0">
                  <a:pos x="1324" y="1531"/>
                </a:cxn>
                <a:cxn ang="0">
                  <a:pos x="1151" y="1626"/>
                </a:cxn>
                <a:cxn ang="0">
                  <a:pos x="964" y="1702"/>
                </a:cxn>
                <a:cxn ang="0">
                  <a:pos x="770" y="1763"/>
                </a:cxn>
                <a:cxn ang="0">
                  <a:pos x="583" y="1807"/>
                </a:cxn>
                <a:cxn ang="0">
                  <a:pos x="406" y="1840"/>
                </a:cxn>
                <a:cxn ang="0">
                  <a:pos x="255" y="1861"/>
                </a:cxn>
                <a:cxn ang="0">
                  <a:pos x="133" y="1874"/>
                </a:cxn>
                <a:cxn ang="0">
                  <a:pos x="55" y="1880"/>
                </a:cxn>
                <a:cxn ang="0">
                  <a:pos x="26" y="1882"/>
                </a:cxn>
                <a:cxn ang="0">
                  <a:pos x="23" y="1857"/>
                </a:cxn>
                <a:cxn ang="0">
                  <a:pos x="15" y="1784"/>
                </a:cxn>
                <a:cxn ang="0">
                  <a:pos x="7" y="1670"/>
                </a:cxn>
                <a:cxn ang="0">
                  <a:pos x="0" y="1527"/>
                </a:cxn>
                <a:cxn ang="0">
                  <a:pos x="2" y="1270"/>
                </a:cxn>
                <a:cxn ang="0">
                  <a:pos x="15" y="1081"/>
                </a:cxn>
                <a:cxn ang="0">
                  <a:pos x="40" y="890"/>
                </a:cxn>
                <a:cxn ang="0">
                  <a:pos x="80" y="702"/>
                </a:cxn>
                <a:cxn ang="0">
                  <a:pos x="141" y="528"/>
                </a:cxn>
                <a:cxn ang="0">
                  <a:pos x="221" y="372"/>
                </a:cxn>
                <a:cxn ang="0">
                  <a:pos x="337" y="233"/>
                </a:cxn>
                <a:cxn ang="0">
                  <a:pos x="486" y="117"/>
                </a:cxn>
                <a:cxn ang="0">
                  <a:pos x="655" y="42"/>
                </a:cxn>
                <a:cxn ang="0">
                  <a:pos x="831" y="4"/>
                </a:cxn>
              </a:cxnLst>
              <a:rect l="0" t="0" r="r" b="b"/>
              <a:pathLst>
                <a:path w="1728" h="1882">
                  <a:moveTo>
                    <a:pt x="922" y="0"/>
                  </a:moveTo>
                  <a:lnTo>
                    <a:pt x="1012" y="6"/>
                  </a:lnTo>
                  <a:lnTo>
                    <a:pt x="1103" y="21"/>
                  </a:lnTo>
                  <a:lnTo>
                    <a:pt x="1189" y="48"/>
                  </a:lnTo>
                  <a:lnTo>
                    <a:pt x="1275" y="84"/>
                  </a:lnTo>
                  <a:lnTo>
                    <a:pt x="1355" y="130"/>
                  </a:lnTo>
                  <a:lnTo>
                    <a:pt x="1433" y="187"/>
                  </a:lnTo>
                  <a:lnTo>
                    <a:pt x="1503" y="252"/>
                  </a:lnTo>
                  <a:lnTo>
                    <a:pt x="1564" y="324"/>
                  </a:lnTo>
                  <a:lnTo>
                    <a:pt x="1616" y="399"/>
                  </a:lnTo>
                  <a:lnTo>
                    <a:pt x="1656" y="481"/>
                  </a:lnTo>
                  <a:lnTo>
                    <a:pt x="1690" y="566"/>
                  </a:lnTo>
                  <a:lnTo>
                    <a:pt x="1711" y="654"/>
                  </a:lnTo>
                  <a:lnTo>
                    <a:pt x="1724" y="742"/>
                  </a:lnTo>
                  <a:lnTo>
                    <a:pt x="1728" y="835"/>
                  </a:lnTo>
                  <a:lnTo>
                    <a:pt x="1719" y="925"/>
                  </a:lnTo>
                  <a:lnTo>
                    <a:pt x="1703" y="1014"/>
                  </a:lnTo>
                  <a:lnTo>
                    <a:pt x="1675" y="1102"/>
                  </a:lnTo>
                  <a:lnTo>
                    <a:pt x="1637" y="1188"/>
                  </a:lnTo>
                  <a:lnTo>
                    <a:pt x="1591" y="1272"/>
                  </a:lnTo>
                  <a:lnTo>
                    <a:pt x="1532" y="1350"/>
                  </a:lnTo>
                  <a:lnTo>
                    <a:pt x="1471" y="1415"/>
                  </a:lnTo>
                  <a:lnTo>
                    <a:pt x="1400" y="1476"/>
                  </a:lnTo>
                  <a:lnTo>
                    <a:pt x="1324" y="1531"/>
                  </a:lnTo>
                  <a:lnTo>
                    <a:pt x="1240" y="1582"/>
                  </a:lnTo>
                  <a:lnTo>
                    <a:pt x="1151" y="1626"/>
                  </a:lnTo>
                  <a:lnTo>
                    <a:pt x="1059" y="1666"/>
                  </a:lnTo>
                  <a:lnTo>
                    <a:pt x="964" y="1702"/>
                  </a:lnTo>
                  <a:lnTo>
                    <a:pt x="867" y="1733"/>
                  </a:lnTo>
                  <a:lnTo>
                    <a:pt x="770" y="1763"/>
                  </a:lnTo>
                  <a:lnTo>
                    <a:pt x="676" y="1786"/>
                  </a:lnTo>
                  <a:lnTo>
                    <a:pt x="583" y="1807"/>
                  </a:lnTo>
                  <a:lnTo>
                    <a:pt x="493" y="1826"/>
                  </a:lnTo>
                  <a:lnTo>
                    <a:pt x="406" y="1840"/>
                  </a:lnTo>
                  <a:lnTo>
                    <a:pt x="326" y="1851"/>
                  </a:lnTo>
                  <a:lnTo>
                    <a:pt x="255" y="1861"/>
                  </a:lnTo>
                  <a:lnTo>
                    <a:pt x="190" y="1868"/>
                  </a:lnTo>
                  <a:lnTo>
                    <a:pt x="133" y="1874"/>
                  </a:lnTo>
                  <a:lnTo>
                    <a:pt x="89" y="1878"/>
                  </a:lnTo>
                  <a:lnTo>
                    <a:pt x="55" y="1880"/>
                  </a:lnTo>
                  <a:lnTo>
                    <a:pt x="32" y="1882"/>
                  </a:lnTo>
                  <a:lnTo>
                    <a:pt x="26" y="1882"/>
                  </a:lnTo>
                  <a:lnTo>
                    <a:pt x="26" y="1876"/>
                  </a:lnTo>
                  <a:lnTo>
                    <a:pt x="23" y="1857"/>
                  </a:lnTo>
                  <a:lnTo>
                    <a:pt x="19" y="1826"/>
                  </a:lnTo>
                  <a:lnTo>
                    <a:pt x="15" y="1784"/>
                  </a:lnTo>
                  <a:lnTo>
                    <a:pt x="11" y="1731"/>
                  </a:lnTo>
                  <a:lnTo>
                    <a:pt x="7" y="1670"/>
                  </a:lnTo>
                  <a:lnTo>
                    <a:pt x="5" y="1603"/>
                  </a:lnTo>
                  <a:lnTo>
                    <a:pt x="0" y="1527"/>
                  </a:lnTo>
                  <a:lnTo>
                    <a:pt x="0" y="1359"/>
                  </a:lnTo>
                  <a:lnTo>
                    <a:pt x="2" y="1270"/>
                  </a:lnTo>
                  <a:lnTo>
                    <a:pt x="7" y="1176"/>
                  </a:lnTo>
                  <a:lnTo>
                    <a:pt x="15" y="1081"/>
                  </a:lnTo>
                  <a:lnTo>
                    <a:pt x="26" y="986"/>
                  </a:lnTo>
                  <a:lnTo>
                    <a:pt x="40" y="890"/>
                  </a:lnTo>
                  <a:lnTo>
                    <a:pt x="59" y="795"/>
                  </a:lnTo>
                  <a:lnTo>
                    <a:pt x="80" y="702"/>
                  </a:lnTo>
                  <a:lnTo>
                    <a:pt x="108" y="614"/>
                  </a:lnTo>
                  <a:lnTo>
                    <a:pt x="141" y="528"/>
                  </a:lnTo>
                  <a:lnTo>
                    <a:pt x="179" y="448"/>
                  </a:lnTo>
                  <a:lnTo>
                    <a:pt x="221" y="372"/>
                  </a:lnTo>
                  <a:lnTo>
                    <a:pt x="272" y="305"/>
                  </a:lnTo>
                  <a:lnTo>
                    <a:pt x="337" y="233"/>
                  </a:lnTo>
                  <a:lnTo>
                    <a:pt x="411" y="170"/>
                  </a:lnTo>
                  <a:lnTo>
                    <a:pt x="486" y="117"/>
                  </a:lnTo>
                  <a:lnTo>
                    <a:pt x="568" y="75"/>
                  </a:lnTo>
                  <a:lnTo>
                    <a:pt x="655" y="42"/>
                  </a:lnTo>
                  <a:lnTo>
                    <a:pt x="743" y="19"/>
                  </a:lnTo>
                  <a:lnTo>
                    <a:pt x="831" y="4"/>
                  </a:lnTo>
                  <a:lnTo>
                    <a:pt x="922" y="0"/>
                  </a:lnTo>
                  <a:close/>
                </a:path>
              </a:pathLst>
            </a:custGeom>
            <a:gradFill>
              <a:gsLst>
                <a:gs pos="0">
                  <a:srgbClr val="A87756">
                    <a:lumMod val="48000"/>
                    <a:lumOff val="52000"/>
                  </a:srgbClr>
                </a:gs>
                <a:gs pos="100000">
                  <a:srgbClr val="A87756"/>
                </a:gs>
              </a:gsLst>
              <a:lin ang="5400000" scaled="1"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403039" y="1499200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93436" y="2318240"/>
            <a:ext cx="1218728" cy="2627282"/>
            <a:chOff x="4893436" y="2318240"/>
            <a:chExt cx="1218728" cy="2627282"/>
          </a:xfrm>
        </p:grpSpPr>
        <p:sp>
          <p:nvSpPr>
            <p:cNvPr id="15" name="Freeform 24"/>
            <p:cNvSpPr/>
            <p:nvPr/>
          </p:nvSpPr>
          <p:spPr bwMode="auto">
            <a:xfrm>
              <a:off x="4893436" y="3359370"/>
              <a:ext cx="388386" cy="1586152"/>
            </a:xfrm>
            <a:custGeom>
              <a:avLst/>
              <a:gdLst/>
              <a:ahLst/>
              <a:cxnLst>
                <a:cxn ang="0">
                  <a:pos x="660" y="0"/>
                </a:cxn>
                <a:cxn ang="0">
                  <a:pos x="667" y="2"/>
                </a:cxn>
                <a:cxn ang="0">
                  <a:pos x="652" y="40"/>
                </a:cxn>
                <a:cxn ang="0">
                  <a:pos x="635" y="88"/>
                </a:cxn>
                <a:cxn ang="0">
                  <a:pos x="612" y="147"/>
                </a:cxn>
                <a:cxn ang="0">
                  <a:pos x="589" y="216"/>
                </a:cxn>
                <a:cxn ang="0">
                  <a:pos x="561" y="296"/>
                </a:cxn>
                <a:cxn ang="0">
                  <a:pos x="532" y="385"/>
                </a:cxn>
                <a:cxn ang="0">
                  <a:pos x="500" y="482"/>
                </a:cxn>
                <a:cxn ang="0">
                  <a:pos x="467" y="587"/>
                </a:cxn>
                <a:cxn ang="0">
                  <a:pos x="433" y="698"/>
                </a:cxn>
                <a:cxn ang="0">
                  <a:pos x="399" y="816"/>
                </a:cxn>
                <a:cxn ang="0">
                  <a:pos x="364" y="938"/>
                </a:cxn>
                <a:cxn ang="0">
                  <a:pos x="328" y="1066"/>
                </a:cxn>
                <a:cxn ang="0">
                  <a:pos x="290" y="1197"/>
                </a:cxn>
                <a:cxn ang="0">
                  <a:pos x="256" y="1333"/>
                </a:cxn>
                <a:cxn ang="0">
                  <a:pos x="221" y="1470"/>
                </a:cxn>
                <a:cxn ang="0">
                  <a:pos x="189" y="1611"/>
                </a:cxn>
                <a:cxn ang="0">
                  <a:pos x="155" y="1752"/>
                </a:cxn>
                <a:cxn ang="0">
                  <a:pos x="126" y="1895"/>
                </a:cxn>
                <a:cxn ang="0">
                  <a:pos x="99" y="2036"/>
                </a:cxn>
                <a:cxn ang="0">
                  <a:pos x="73" y="2177"/>
                </a:cxn>
                <a:cxn ang="0">
                  <a:pos x="52" y="2318"/>
                </a:cxn>
                <a:cxn ang="0">
                  <a:pos x="33" y="2457"/>
                </a:cxn>
                <a:cxn ang="0">
                  <a:pos x="16" y="2591"/>
                </a:cxn>
                <a:cxn ang="0">
                  <a:pos x="6" y="2724"/>
                </a:cxn>
                <a:cxn ang="0">
                  <a:pos x="0" y="2724"/>
                </a:cxn>
                <a:cxn ang="0">
                  <a:pos x="10" y="2591"/>
                </a:cxn>
                <a:cxn ang="0">
                  <a:pos x="27" y="2457"/>
                </a:cxn>
                <a:cxn ang="0">
                  <a:pos x="46" y="2318"/>
                </a:cxn>
                <a:cxn ang="0">
                  <a:pos x="67" y="2177"/>
                </a:cxn>
                <a:cxn ang="0">
                  <a:pos x="92" y="2036"/>
                </a:cxn>
                <a:cxn ang="0">
                  <a:pos x="151" y="1750"/>
                </a:cxn>
                <a:cxn ang="0">
                  <a:pos x="183" y="1609"/>
                </a:cxn>
                <a:cxn ang="0">
                  <a:pos x="216" y="1468"/>
                </a:cxn>
                <a:cxn ang="0">
                  <a:pos x="250" y="1331"/>
                </a:cxn>
                <a:cxn ang="0">
                  <a:pos x="286" y="1195"/>
                </a:cxn>
                <a:cxn ang="0">
                  <a:pos x="322" y="1064"/>
                </a:cxn>
                <a:cxn ang="0">
                  <a:pos x="357" y="936"/>
                </a:cxn>
                <a:cxn ang="0">
                  <a:pos x="393" y="814"/>
                </a:cxn>
                <a:cxn ang="0">
                  <a:pos x="427" y="696"/>
                </a:cxn>
                <a:cxn ang="0">
                  <a:pos x="463" y="585"/>
                </a:cxn>
                <a:cxn ang="0">
                  <a:pos x="494" y="479"/>
                </a:cxn>
                <a:cxn ang="0">
                  <a:pos x="526" y="383"/>
                </a:cxn>
                <a:cxn ang="0">
                  <a:pos x="555" y="294"/>
                </a:cxn>
                <a:cxn ang="0">
                  <a:pos x="582" y="214"/>
                </a:cxn>
                <a:cxn ang="0">
                  <a:pos x="606" y="145"/>
                </a:cxn>
                <a:cxn ang="0">
                  <a:pos x="629" y="86"/>
                </a:cxn>
                <a:cxn ang="0">
                  <a:pos x="646" y="38"/>
                </a:cxn>
                <a:cxn ang="0">
                  <a:pos x="660" y="0"/>
                </a:cxn>
              </a:cxnLst>
              <a:rect l="0" t="0" r="r" b="b"/>
              <a:pathLst>
                <a:path w="667" h="2724">
                  <a:moveTo>
                    <a:pt x="660" y="0"/>
                  </a:moveTo>
                  <a:lnTo>
                    <a:pt x="667" y="2"/>
                  </a:lnTo>
                  <a:lnTo>
                    <a:pt x="652" y="40"/>
                  </a:lnTo>
                  <a:lnTo>
                    <a:pt x="635" y="88"/>
                  </a:lnTo>
                  <a:lnTo>
                    <a:pt x="612" y="147"/>
                  </a:lnTo>
                  <a:lnTo>
                    <a:pt x="589" y="216"/>
                  </a:lnTo>
                  <a:lnTo>
                    <a:pt x="561" y="296"/>
                  </a:lnTo>
                  <a:lnTo>
                    <a:pt x="532" y="385"/>
                  </a:lnTo>
                  <a:lnTo>
                    <a:pt x="500" y="482"/>
                  </a:lnTo>
                  <a:lnTo>
                    <a:pt x="467" y="587"/>
                  </a:lnTo>
                  <a:lnTo>
                    <a:pt x="433" y="698"/>
                  </a:lnTo>
                  <a:lnTo>
                    <a:pt x="399" y="816"/>
                  </a:lnTo>
                  <a:lnTo>
                    <a:pt x="364" y="938"/>
                  </a:lnTo>
                  <a:lnTo>
                    <a:pt x="328" y="1066"/>
                  </a:lnTo>
                  <a:lnTo>
                    <a:pt x="290" y="1197"/>
                  </a:lnTo>
                  <a:lnTo>
                    <a:pt x="256" y="1333"/>
                  </a:lnTo>
                  <a:lnTo>
                    <a:pt x="221" y="1470"/>
                  </a:lnTo>
                  <a:lnTo>
                    <a:pt x="189" y="1611"/>
                  </a:lnTo>
                  <a:lnTo>
                    <a:pt x="155" y="1752"/>
                  </a:lnTo>
                  <a:lnTo>
                    <a:pt x="126" y="1895"/>
                  </a:lnTo>
                  <a:lnTo>
                    <a:pt x="99" y="2036"/>
                  </a:lnTo>
                  <a:lnTo>
                    <a:pt x="73" y="2177"/>
                  </a:lnTo>
                  <a:lnTo>
                    <a:pt x="52" y="2318"/>
                  </a:lnTo>
                  <a:lnTo>
                    <a:pt x="33" y="2457"/>
                  </a:lnTo>
                  <a:lnTo>
                    <a:pt x="16" y="2591"/>
                  </a:lnTo>
                  <a:lnTo>
                    <a:pt x="6" y="2724"/>
                  </a:lnTo>
                  <a:lnTo>
                    <a:pt x="0" y="2724"/>
                  </a:lnTo>
                  <a:lnTo>
                    <a:pt x="10" y="2591"/>
                  </a:lnTo>
                  <a:lnTo>
                    <a:pt x="27" y="2457"/>
                  </a:lnTo>
                  <a:lnTo>
                    <a:pt x="46" y="2318"/>
                  </a:lnTo>
                  <a:lnTo>
                    <a:pt x="67" y="2177"/>
                  </a:lnTo>
                  <a:lnTo>
                    <a:pt x="92" y="2036"/>
                  </a:lnTo>
                  <a:lnTo>
                    <a:pt x="151" y="1750"/>
                  </a:lnTo>
                  <a:lnTo>
                    <a:pt x="183" y="1609"/>
                  </a:lnTo>
                  <a:lnTo>
                    <a:pt x="216" y="1468"/>
                  </a:lnTo>
                  <a:lnTo>
                    <a:pt x="250" y="1331"/>
                  </a:lnTo>
                  <a:lnTo>
                    <a:pt x="286" y="1195"/>
                  </a:lnTo>
                  <a:lnTo>
                    <a:pt x="322" y="1064"/>
                  </a:lnTo>
                  <a:lnTo>
                    <a:pt x="357" y="936"/>
                  </a:lnTo>
                  <a:lnTo>
                    <a:pt x="393" y="814"/>
                  </a:lnTo>
                  <a:lnTo>
                    <a:pt x="427" y="696"/>
                  </a:lnTo>
                  <a:lnTo>
                    <a:pt x="463" y="585"/>
                  </a:lnTo>
                  <a:lnTo>
                    <a:pt x="494" y="479"/>
                  </a:lnTo>
                  <a:lnTo>
                    <a:pt x="526" y="383"/>
                  </a:lnTo>
                  <a:lnTo>
                    <a:pt x="555" y="294"/>
                  </a:lnTo>
                  <a:lnTo>
                    <a:pt x="582" y="214"/>
                  </a:lnTo>
                  <a:lnTo>
                    <a:pt x="606" y="145"/>
                  </a:lnTo>
                  <a:lnTo>
                    <a:pt x="629" y="86"/>
                  </a:lnTo>
                  <a:lnTo>
                    <a:pt x="646" y="38"/>
                  </a:lnTo>
                  <a:lnTo>
                    <a:pt x="660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E2C17E"/>
              </a:solidFill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16" name="Freeform 28"/>
            <p:cNvSpPr/>
            <p:nvPr/>
          </p:nvSpPr>
          <p:spPr bwMode="auto">
            <a:xfrm>
              <a:off x="5172352" y="2318240"/>
              <a:ext cx="939812" cy="1130220"/>
            </a:xfrm>
            <a:custGeom>
              <a:avLst/>
              <a:gdLst/>
              <a:ahLst/>
              <a:cxnLst>
                <a:cxn ang="0">
                  <a:pos x="888" y="0"/>
                </a:cxn>
                <a:cxn ang="0">
                  <a:pos x="1063" y="33"/>
                </a:cxn>
                <a:cxn ang="0">
                  <a:pos x="1231" y="109"/>
                </a:cxn>
                <a:cxn ang="0">
                  <a:pos x="1376" y="221"/>
                </a:cxn>
                <a:cxn ang="0">
                  <a:pos x="1488" y="359"/>
                </a:cxn>
                <a:cxn ang="0">
                  <a:pos x="1566" y="515"/>
                </a:cxn>
                <a:cxn ang="0">
                  <a:pos x="1608" y="685"/>
                </a:cxn>
                <a:cxn ang="0">
                  <a:pos x="1610" y="862"/>
                </a:cxn>
                <a:cxn ang="0">
                  <a:pos x="1574" y="1039"/>
                </a:cxn>
                <a:cxn ang="0">
                  <a:pos x="1498" y="1209"/>
                </a:cxn>
                <a:cxn ang="0">
                  <a:pos x="1395" y="1344"/>
                </a:cxn>
                <a:cxn ang="0">
                  <a:pos x="1265" y="1464"/>
                </a:cxn>
                <a:cxn ang="0">
                  <a:pos x="1113" y="1569"/>
                </a:cxn>
                <a:cxn ang="0">
                  <a:pos x="949" y="1659"/>
                </a:cxn>
                <a:cxn ang="0">
                  <a:pos x="781" y="1737"/>
                </a:cxn>
                <a:cxn ang="0">
                  <a:pos x="617" y="1803"/>
                </a:cxn>
                <a:cxn ang="0">
                  <a:pos x="463" y="1853"/>
                </a:cxn>
                <a:cxn ang="0">
                  <a:pos x="331" y="1893"/>
                </a:cxn>
                <a:cxn ang="0">
                  <a:pos x="225" y="1920"/>
                </a:cxn>
                <a:cxn ang="0">
                  <a:pos x="158" y="1935"/>
                </a:cxn>
                <a:cxn ang="0">
                  <a:pos x="133" y="1941"/>
                </a:cxn>
                <a:cxn ang="0">
                  <a:pos x="127" y="1916"/>
                </a:cxn>
                <a:cxn ang="0">
                  <a:pos x="108" y="1847"/>
                </a:cxn>
                <a:cxn ang="0">
                  <a:pos x="85" y="1742"/>
                </a:cxn>
                <a:cxn ang="0">
                  <a:pos x="57" y="1605"/>
                </a:cxn>
                <a:cxn ang="0">
                  <a:pos x="32" y="1445"/>
                </a:cxn>
                <a:cxn ang="0">
                  <a:pos x="11" y="1268"/>
                </a:cxn>
                <a:cxn ang="0">
                  <a:pos x="0" y="1083"/>
                </a:cxn>
                <a:cxn ang="0">
                  <a:pos x="5" y="896"/>
                </a:cxn>
                <a:cxn ang="0">
                  <a:pos x="24" y="715"/>
                </a:cxn>
                <a:cxn ang="0">
                  <a:pos x="68" y="545"/>
                </a:cxn>
                <a:cxn ang="0">
                  <a:pos x="135" y="395"/>
                </a:cxn>
                <a:cxn ang="0">
                  <a:pos x="249" y="248"/>
                </a:cxn>
                <a:cxn ang="0">
                  <a:pos x="388" y="132"/>
                </a:cxn>
                <a:cxn ang="0">
                  <a:pos x="543" y="50"/>
                </a:cxn>
                <a:cxn ang="0">
                  <a:pos x="714" y="6"/>
                </a:cxn>
              </a:cxnLst>
              <a:rect l="0" t="0" r="r" b="b"/>
              <a:pathLst>
                <a:path w="1614" h="1941">
                  <a:moveTo>
                    <a:pt x="802" y="0"/>
                  </a:moveTo>
                  <a:lnTo>
                    <a:pt x="888" y="0"/>
                  </a:lnTo>
                  <a:lnTo>
                    <a:pt x="977" y="12"/>
                  </a:lnTo>
                  <a:lnTo>
                    <a:pt x="1063" y="33"/>
                  </a:lnTo>
                  <a:lnTo>
                    <a:pt x="1149" y="67"/>
                  </a:lnTo>
                  <a:lnTo>
                    <a:pt x="1231" y="109"/>
                  </a:lnTo>
                  <a:lnTo>
                    <a:pt x="1307" y="162"/>
                  </a:lnTo>
                  <a:lnTo>
                    <a:pt x="1376" y="221"/>
                  </a:lnTo>
                  <a:lnTo>
                    <a:pt x="1437" y="288"/>
                  </a:lnTo>
                  <a:lnTo>
                    <a:pt x="1488" y="359"/>
                  </a:lnTo>
                  <a:lnTo>
                    <a:pt x="1532" y="435"/>
                  </a:lnTo>
                  <a:lnTo>
                    <a:pt x="1566" y="515"/>
                  </a:lnTo>
                  <a:lnTo>
                    <a:pt x="1591" y="599"/>
                  </a:lnTo>
                  <a:lnTo>
                    <a:pt x="1608" y="685"/>
                  </a:lnTo>
                  <a:lnTo>
                    <a:pt x="1614" y="774"/>
                  </a:lnTo>
                  <a:lnTo>
                    <a:pt x="1610" y="862"/>
                  </a:lnTo>
                  <a:lnTo>
                    <a:pt x="1597" y="953"/>
                  </a:lnTo>
                  <a:lnTo>
                    <a:pt x="1574" y="1039"/>
                  </a:lnTo>
                  <a:lnTo>
                    <a:pt x="1543" y="1125"/>
                  </a:lnTo>
                  <a:lnTo>
                    <a:pt x="1498" y="1209"/>
                  </a:lnTo>
                  <a:lnTo>
                    <a:pt x="1452" y="1279"/>
                  </a:lnTo>
                  <a:lnTo>
                    <a:pt x="1395" y="1344"/>
                  </a:lnTo>
                  <a:lnTo>
                    <a:pt x="1334" y="1405"/>
                  </a:lnTo>
                  <a:lnTo>
                    <a:pt x="1265" y="1464"/>
                  </a:lnTo>
                  <a:lnTo>
                    <a:pt x="1191" y="1519"/>
                  </a:lnTo>
                  <a:lnTo>
                    <a:pt x="1113" y="1569"/>
                  </a:lnTo>
                  <a:lnTo>
                    <a:pt x="1033" y="1615"/>
                  </a:lnTo>
                  <a:lnTo>
                    <a:pt x="949" y="1659"/>
                  </a:lnTo>
                  <a:lnTo>
                    <a:pt x="865" y="1699"/>
                  </a:lnTo>
                  <a:lnTo>
                    <a:pt x="781" y="1737"/>
                  </a:lnTo>
                  <a:lnTo>
                    <a:pt x="699" y="1771"/>
                  </a:lnTo>
                  <a:lnTo>
                    <a:pt x="617" y="1803"/>
                  </a:lnTo>
                  <a:lnTo>
                    <a:pt x="539" y="1830"/>
                  </a:lnTo>
                  <a:lnTo>
                    <a:pt x="463" y="1853"/>
                  </a:lnTo>
                  <a:lnTo>
                    <a:pt x="394" y="1874"/>
                  </a:lnTo>
                  <a:lnTo>
                    <a:pt x="331" y="1893"/>
                  </a:lnTo>
                  <a:lnTo>
                    <a:pt x="274" y="1908"/>
                  </a:lnTo>
                  <a:lnTo>
                    <a:pt x="225" y="1920"/>
                  </a:lnTo>
                  <a:lnTo>
                    <a:pt x="188" y="1929"/>
                  </a:lnTo>
                  <a:lnTo>
                    <a:pt x="158" y="1935"/>
                  </a:lnTo>
                  <a:lnTo>
                    <a:pt x="139" y="1939"/>
                  </a:lnTo>
                  <a:lnTo>
                    <a:pt x="133" y="1941"/>
                  </a:lnTo>
                  <a:lnTo>
                    <a:pt x="131" y="1935"/>
                  </a:lnTo>
                  <a:lnTo>
                    <a:pt x="127" y="1916"/>
                  </a:lnTo>
                  <a:lnTo>
                    <a:pt x="118" y="1887"/>
                  </a:lnTo>
                  <a:lnTo>
                    <a:pt x="108" y="1847"/>
                  </a:lnTo>
                  <a:lnTo>
                    <a:pt x="97" y="1798"/>
                  </a:lnTo>
                  <a:lnTo>
                    <a:pt x="85" y="1742"/>
                  </a:lnTo>
                  <a:lnTo>
                    <a:pt x="70" y="1676"/>
                  </a:lnTo>
                  <a:lnTo>
                    <a:pt x="57" y="1605"/>
                  </a:lnTo>
                  <a:lnTo>
                    <a:pt x="45" y="1527"/>
                  </a:lnTo>
                  <a:lnTo>
                    <a:pt x="32" y="1445"/>
                  </a:lnTo>
                  <a:lnTo>
                    <a:pt x="21" y="1359"/>
                  </a:lnTo>
                  <a:lnTo>
                    <a:pt x="11" y="1268"/>
                  </a:lnTo>
                  <a:lnTo>
                    <a:pt x="5" y="1176"/>
                  </a:lnTo>
                  <a:lnTo>
                    <a:pt x="0" y="1083"/>
                  </a:lnTo>
                  <a:lnTo>
                    <a:pt x="0" y="988"/>
                  </a:lnTo>
                  <a:lnTo>
                    <a:pt x="5" y="896"/>
                  </a:lnTo>
                  <a:lnTo>
                    <a:pt x="11" y="803"/>
                  </a:lnTo>
                  <a:lnTo>
                    <a:pt x="24" y="715"/>
                  </a:lnTo>
                  <a:lnTo>
                    <a:pt x="42" y="629"/>
                  </a:lnTo>
                  <a:lnTo>
                    <a:pt x="68" y="545"/>
                  </a:lnTo>
                  <a:lnTo>
                    <a:pt x="97" y="467"/>
                  </a:lnTo>
                  <a:lnTo>
                    <a:pt x="135" y="395"/>
                  </a:lnTo>
                  <a:lnTo>
                    <a:pt x="188" y="317"/>
                  </a:lnTo>
                  <a:lnTo>
                    <a:pt x="249" y="248"/>
                  </a:lnTo>
                  <a:lnTo>
                    <a:pt x="314" y="185"/>
                  </a:lnTo>
                  <a:lnTo>
                    <a:pt x="388" y="132"/>
                  </a:lnTo>
                  <a:lnTo>
                    <a:pt x="463" y="86"/>
                  </a:lnTo>
                  <a:lnTo>
                    <a:pt x="543" y="50"/>
                  </a:lnTo>
                  <a:lnTo>
                    <a:pt x="627" y="25"/>
                  </a:lnTo>
                  <a:lnTo>
                    <a:pt x="714" y="6"/>
                  </a:lnTo>
                  <a:lnTo>
                    <a:pt x="802" y="0"/>
                  </a:lnTo>
                  <a:close/>
                </a:path>
              </a:pathLst>
            </a:custGeom>
            <a:gradFill>
              <a:gsLst>
                <a:gs pos="0">
                  <a:srgbClr val="F57F1D">
                    <a:lumMod val="53000"/>
                    <a:lumOff val="47000"/>
                  </a:srgbClr>
                </a:gs>
                <a:gs pos="100000">
                  <a:srgbClr val="F57F1D"/>
                </a:gs>
              </a:gsLst>
              <a:lin ang="5400000" scaled="1"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403038" y="2571750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86629" y="2102211"/>
            <a:ext cx="1410301" cy="2843311"/>
            <a:chOff x="3486629" y="2102211"/>
            <a:chExt cx="1410301" cy="2843311"/>
          </a:xfrm>
        </p:grpSpPr>
        <p:sp>
          <p:nvSpPr>
            <p:cNvPr id="19" name="Freeform 23"/>
            <p:cNvSpPr/>
            <p:nvPr/>
          </p:nvSpPr>
          <p:spPr bwMode="auto">
            <a:xfrm>
              <a:off x="4375200" y="3337243"/>
              <a:ext cx="521730" cy="160827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7" y="158"/>
                </a:cxn>
                <a:cxn ang="0">
                  <a:pos x="136" y="322"/>
                </a:cxn>
                <a:cxn ang="0">
                  <a:pos x="210" y="492"/>
                </a:cxn>
                <a:cxn ang="0">
                  <a:pos x="284" y="671"/>
                </a:cxn>
                <a:cxn ang="0">
                  <a:pos x="359" y="854"/>
                </a:cxn>
                <a:cxn ang="0">
                  <a:pos x="435" y="1045"/>
                </a:cxn>
                <a:cxn ang="0">
                  <a:pos x="511" y="1241"/>
                </a:cxn>
                <a:cxn ang="0">
                  <a:pos x="582" y="1443"/>
                </a:cxn>
                <a:cxn ang="0">
                  <a:pos x="652" y="1649"/>
                </a:cxn>
                <a:cxn ang="0">
                  <a:pos x="715" y="1862"/>
                </a:cxn>
                <a:cxn ang="0">
                  <a:pos x="772" y="2080"/>
                </a:cxn>
                <a:cxn ang="0">
                  <a:pos x="822" y="2301"/>
                </a:cxn>
                <a:cxn ang="0">
                  <a:pos x="864" y="2531"/>
                </a:cxn>
                <a:cxn ang="0">
                  <a:pos x="896" y="2762"/>
                </a:cxn>
                <a:cxn ang="0">
                  <a:pos x="890" y="2762"/>
                </a:cxn>
                <a:cxn ang="0">
                  <a:pos x="858" y="2531"/>
                </a:cxn>
                <a:cxn ang="0">
                  <a:pos x="816" y="2303"/>
                </a:cxn>
                <a:cxn ang="0">
                  <a:pos x="765" y="2080"/>
                </a:cxn>
                <a:cxn ang="0">
                  <a:pos x="709" y="1864"/>
                </a:cxn>
                <a:cxn ang="0">
                  <a:pos x="646" y="1651"/>
                </a:cxn>
                <a:cxn ang="0">
                  <a:pos x="578" y="1445"/>
                </a:cxn>
                <a:cxn ang="0">
                  <a:pos x="505" y="1243"/>
                </a:cxn>
                <a:cxn ang="0">
                  <a:pos x="431" y="1048"/>
                </a:cxn>
                <a:cxn ang="0">
                  <a:pos x="355" y="858"/>
                </a:cxn>
                <a:cxn ang="0">
                  <a:pos x="279" y="673"/>
                </a:cxn>
                <a:cxn ang="0">
                  <a:pos x="206" y="496"/>
                </a:cxn>
                <a:cxn ang="0">
                  <a:pos x="132" y="324"/>
                </a:cxn>
                <a:cxn ang="0">
                  <a:pos x="63" y="160"/>
                </a:cxn>
                <a:cxn ang="0">
                  <a:pos x="0" y="2"/>
                </a:cxn>
                <a:cxn ang="0">
                  <a:pos x="4" y="0"/>
                </a:cxn>
              </a:cxnLst>
              <a:rect l="0" t="0" r="r" b="b"/>
              <a:pathLst>
                <a:path w="896" h="2762">
                  <a:moveTo>
                    <a:pt x="4" y="0"/>
                  </a:moveTo>
                  <a:lnTo>
                    <a:pt x="67" y="158"/>
                  </a:lnTo>
                  <a:lnTo>
                    <a:pt x="136" y="322"/>
                  </a:lnTo>
                  <a:lnTo>
                    <a:pt x="210" y="492"/>
                  </a:lnTo>
                  <a:lnTo>
                    <a:pt x="284" y="671"/>
                  </a:lnTo>
                  <a:lnTo>
                    <a:pt x="359" y="854"/>
                  </a:lnTo>
                  <a:lnTo>
                    <a:pt x="435" y="1045"/>
                  </a:lnTo>
                  <a:lnTo>
                    <a:pt x="511" y="1241"/>
                  </a:lnTo>
                  <a:lnTo>
                    <a:pt x="582" y="1443"/>
                  </a:lnTo>
                  <a:lnTo>
                    <a:pt x="652" y="1649"/>
                  </a:lnTo>
                  <a:lnTo>
                    <a:pt x="715" y="1862"/>
                  </a:lnTo>
                  <a:lnTo>
                    <a:pt x="772" y="2080"/>
                  </a:lnTo>
                  <a:lnTo>
                    <a:pt x="822" y="2301"/>
                  </a:lnTo>
                  <a:lnTo>
                    <a:pt x="864" y="2531"/>
                  </a:lnTo>
                  <a:lnTo>
                    <a:pt x="896" y="2762"/>
                  </a:lnTo>
                  <a:lnTo>
                    <a:pt x="890" y="2762"/>
                  </a:lnTo>
                  <a:lnTo>
                    <a:pt x="858" y="2531"/>
                  </a:lnTo>
                  <a:lnTo>
                    <a:pt x="816" y="2303"/>
                  </a:lnTo>
                  <a:lnTo>
                    <a:pt x="765" y="2080"/>
                  </a:lnTo>
                  <a:lnTo>
                    <a:pt x="709" y="1864"/>
                  </a:lnTo>
                  <a:lnTo>
                    <a:pt x="646" y="1651"/>
                  </a:lnTo>
                  <a:lnTo>
                    <a:pt x="578" y="1445"/>
                  </a:lnTo>
                  <a:lnTo>
                    <a:pt x="505" y="1243"/>
                  </a:lnTo>
                  <a:lnTo>
                    <a:pt x="431" y="1048"/>
                  </a:lnTo>
                  <a:lnTo>
                    <a:pt x="355" y="858"/>
                  </a:lnTo>
                  <a:lnTo>
                    <a:pt x="279" y="673"/>
                  </a:lnTo>
                  <a:lnTo>
                    <a:pt x="206" y="496"/>
                  </a:lnTo>
                  <a:lnTo>
                    <a:pt x="132" y="324"/>
                  </a:lnTo>
                  <a:lnTo>
                    <a:pt x="63" y="16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E2C17E"/>
              </a:solidFill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20" name="Freeform 29"/>
            <p:cNvSpPr/>
            <p:nvPr/>
          </p:nvSpPr>
          <p:spPr bwMode="auto">
            <a:xfrm>
              <a:off x="3486629" y="2102211"/>
              <a:ext cx="1065005" cy="1321793"/>
            </a:xfrm>
            <a:custGeom>
              <a:avLst/>
              <a:gdLst/>
              <a:ahLst/>
              <a:cxnLst>
                <a:cxn ang="0">
                  <a:pos x="955" y="0"/>
                </a:cxn>
                <a:cxn ang="0">
                  <a:pos x="1138" y="32"/>
                </a:cxn>
                <a:cxn ang="0">
                  <a:pos x="1313" y="101"/>
                </a:cxn>
                <a:cxn ang="0">
                  <a:pos x="1471" y="205"/>
                </a:cxn>
                <a:cxn ang="0">
                  <a:pos x="1608" y="341"/>
                </a:cxn>
                <a:cxn ang="0">
                  <a:pos x="1715" y="507"/>
                </a:cxn>
                <a:cxn ang="0">
                  <a:pos x="1778" y="672"/>
                </a:cxn>
                <a:cxn ang="0">
                  <a:pos x="1814" y="852"/>
                </a:cxn>
                <a:cxn ang="0">
                  <a:pos x="1829" y="1044"/>
                </a:cxn>
                <a:cxn ang="0">
                  <a:pos x="1822" y="1240"/>
                </a:cxn>
                <a:cxn ang="0">
                  <a:pos x="1803" y="1433"/>
                </a:cxn>
                <a:cxn ang="0">
                  <a:pos x="1772" y="1620"/>
                </a:cxn>
                <a:cxn ang="0">
                  <a:pos x="1734" y="1795"/>
                </a:cxn>
                <a:cxn ang="0">
                  <a:pos x="1694" y="1951"/>
                </a:cxn>
                <a:cxn ang="0">
                  <a:pos x="1656" y="2081"/>
                </a:cxn>
                <a:cxn ang="0">
                  <a:pos x="1624" y="2182"/>
                </a:cxn>
                <a:cxn ang="0">
                  <a:pos x="1601" y="2247"/>
                </a:cxn>
                <a:cxn ang="0">
                  <a:pos x="1593" y="2270"/>
                </a:cxn>
                <a:cxn ang="0">
                  <a:pos x="1570" y="2264"/>
                </a:cxn>
                <a:cxn ang="0">
                  <a:pos x="1502" y="2243"/>
                </a:cxn>
                <a:cxn ang="0">
                  <a:pos x="1401" y="2207"/>
                </a:cxn>
                <a:cxn ang="0">
                  <a:pos x="1273" y="2159"/>
                </a:cxn>
                <a:cxn ang="0">
                  <a:pos x="1124" y="2098"/>
                </a:cxn>
                <a:cxn ang="0">
                  <a:pos x="960" y="2024"/>
                </a:cxn>
                <a:cxn ang="0">
                  <a:pos x="791" y="1938"/>
                </a:cxn>
                <a:cxn ang="0">
                  <a:pos x="623" y="1839"/>
                </a:cxn>
                <a:cxn ang="0">
                  <a:pos x="461" y="1728"/>
                </a:cxn>
                <a:cxn ang="0">
                  <a:pos x="316" y="1606"/>
                </a:cxn>
                <a:cxn ang="0">
                  <a:pos x="192" y="1473"/>
                </a:cxn>
                <a:cxn ang="0">
                  <a:pos x="99" y="1328"/>
                </a:cxn>
                <a:cxn ang="0">
                  <a:pos x="27" y="1143"/>
                </a:cxn>
                <a:cxn ang="0">
                  <a:pos x="0" y="951"/>
                </a:cxn>
                <a:cxn ang="0">
                  <a:pos x="9" y="764"/>
                </a:cxn>
                <a:cxn ang="0">
                  <a:pos x="57" y="581"/>
                </a:cxn>
                <a:cxn ang="0">
                  <a:pos x="139" y="415"/>
                </a:cxn>
                <a:cxn ang="0">
                  <a:pos x="257" y="268"/>
                </a:cxn>
                <a:cxn ang="0">
                  <a:pos x="404" y="146"/>
                </a:cxn>
                <a:cxn ang="0">
                  <a:pos x="581" y="55"/>
                </a:cxn>
                <a:cxn ang="0">
                  <a:pos x="766" y="9"/>
                </a:cxn>
              </a:cxnLst>
              <a:rect l="0" t="0" r="r" b="b"/>
              <a:pathLst>
                <a:path w="1829" h="2270">
                  <a:moveTo>
                    <a:pt x="861" y="0"/>
                  </a:moveTo>
                  <a:lnTo>
                    <a:pt x="955" y="0"/>
                  </a:lnTo>
                  <a:lnTo>
                    <a:pt x="1048" y="13"/>
                  </a:lnTo>
                  <a:lnTo>
                    <a:pt x="1138" y="32"/>
                  </a:lnTo>
                  <a:lnTo>
                    <a:pt x="1229" y="61"/>
                  </a:lnTo>
                  <a:lnTo>
                    <a:pt x="1313" y="101"/>
                  </a:lnTo>
                  <a:lnTo>
                    <a:pt x="1395" y="148"/>
                  </a:lnTo>
                  <a:lnTo>
                    <a:pt x="1471" y="205"/>
                  </a:lnTo>
                  <a:lnTo>
                    <a:pt x="1542" y="268"/>
                  </a:lnTo>
                  <a:lnTo>
                    <a:pt x="1608" y="341"/>
                  </a:lnTo>
                  <a:lnTo>
                    <a:pt x="1664" y="421"/>
                  </a:lnTo>
                  <a:lnTo>
                    <a:pt x="1715" y="507"/>
                  </a:lnTo>
                  <a:lnTo>
                    <a:pt x="1751" y="587"/>
                  </a:lnTo>
                  <a:lnTo>
                    <a:pt x="1778" y="672"/>
                  </a:lnTo>
                  <a:lnTo>
                    <a:pt x="1799" y="760"/>
                  </a:lnTo>
                  <a:lnTo>
                    <a:pt x="1814" y="852"/>
                  </a:lnTo>
                  <a:lnTo>
                    <a:pt x="1824" y="947"/>
                  </a:lnTo>
                  <a:lnTo>
                    <a:pt x="1829" y="1044"/>
                  </a:lnTo>
                  <a:lnTo>
                    <a:pt x="1826" y="1141"/>
                  </a:lnTo>
                  <a:lnTo>
                    <a:pt x="1822" y="1240"/>
                  </a:lnTo>
                  <a:lnTo>
                    <a:pt x="1814" y="1336"/>
                  </a:lnTo>
                  <a:lnTo>
                    <a:pt x="1803" y="1433"/>
                  </a:lnTo>
                  <a:lnTo>
                    <a:pt x="1789" y="1528"/>
                  </a:lnTo>
                  <a:lnTo>
                    <a:pt x="1772" y="1620"/>
                  </a:lnTo>
                  <a:lnTo>
                    <a:pt x="1753" y="1711"/>
                  </a:lnTo>
                  <a:lnTo>
                    <a:pt x="1734" y="1795"/>
                  </a:lnTo>
                  <a:lnTo>
                    <a:pt x="1715" y="1875"/>
                  </a:lnTo>
                  <a:lnTo>
                    <a:pt x="1694" y="1951"/>
                  </a:lnTo>
                  <a:lnTo>
                    <a:pt x="1675" y="2020"/>
                  </a:lnTo>
                  <a:lnTo>
                    <a:pt x="1656" y="2081"/>
                  </a:lnTo>
                  <a:lnTo>
                    <a:pt x="1639" y="2136"/>
                  </a:lnTo>
                  <a:lnTo>
                    <a:pt x="1624" y="2182"/>
                  </a:lnTo>
                  <a:lnTo>
                    <a:pt x="1612" y="2220"/>
                  </a:lnTo>
                  <a:lnTo>
                    <a:pt x="1601" y="2247"/>
                  </a:lnTo>
                  <a:lnTo>
                    <a:pt x="1595" y="2264"/>
                  </a:lnTo>
                  <a:lnTo>
                    <a:pt x="1593" y="2270"/>
                  </a:lnTo>
                  <a:lnTo>
                    <a:pt x="1587" y="2268"/>
                  </a:lnTo>
                  <a:lnTo>
                    <a:pt x="1570" y="2264"/>
                  </a:lnTo>
                  <a:lnTo>
                    <a:pt x="1540" y="2253"/>
                  </a:lnTo>
                  <a:lnTo>
                    <a:pt x="1502" y="2243"/>
                  </a:lnTo>
                  <a:lnTo>
                    <a:pt x="1456" y="2226"/>
                  </a:lnTo>
                  <a:lnTo>
                    <a:pt x="1401" y="2207"/>
                  </a:lnTo>
                  <a:lnTo>
                    <a:pt x="1340" y="2184"/>
                  </a:lnTo>
                  <a:lnTo>
                    <a:pt x="1273" y="2159"/>
                  </a:lnTo>
                  <a:lnTo>
                    <a:pt x="1202" y="2129"/>
                  </a:lnTo>
                  <a:lnTo>
                    <a:pt x="1124" y="2098"/>
                  </a:lnTo>
                  <a:lnTo>
                    <a:pt x="1044" y="2062"/>
                  </a:lnTo>
                  <a:lnTo>
                    <a:pt x="960" y="2024"/>
                  </a:lnTo>
                  <a:lnTo>
                    <a:pt x="875" y="1982"/>
                  </a:lnTo>
                  <a:lnTo>
                    <a:pt x="791" y="1938"/>
                  </a:lnTo>
                  <a:lnTo>
                    <a:pt x="705" y="1890"/>
                  </a:lnTo>
                  <a:lnTo>
                    <a:pt x="623" y="1839"/>
                  </a:lnTo>
                  <a:lnTo>
                    <a:pt x="541" y="1784"/>
                  </a:lnTo>
                  <a:lnTo>
                    <a:pt x="461" y="1728"/>
                  </a:lnTo>
                  <a:lnTo>
                    <a:pt x="385" y="1669"/>
                  </a:lnTo>
                  <a:lnTo>
                    <a:pt x="316" y="1606"/>
                  </a:lnTo>
                  <a:lnTo>
                    <a:pt x="250" y="1540"/>
                  </a:lnTo>
                  <a:lnTo>
                    <a:pt x="192" y="1473"/>
                  </a:lnTo>
                  <a:lnTo>
                    <a:pt x="141" y="1401"/>
                  </a:lnTo>
                  <a:lnTo>
                    <a:pt x="99" y="1328"/>
                  </a:lnTo>
                  <a:lnTo>
                    <a:pt x="59" y="1235"/>
                  </a:lnTo>
                  <a:lnTo>
                    <a:pt x="27" y="1143"/>
                  </a:lnTo>
                  <a:lnTo>
                    <a:pt x="9" y="1046"/>
                  </a:lnTo>
                  <a:lnTo>
                    <a:pt x="0" y="951"/>
                  </a:lnTo>
                  <a:lnTo>
                    <a:pt x="0" y="857"/>
                  </a:lnTo>
                  <a:lnTo>
                    <a:pt x="9" y="764"/>
                  </a:lnTo>
                  <a:lnTo>
                    <a:pt x="27" y="672"/>
                  </a:lnTo>
                  <a:lnTo>
                    <a:pt x="57" y="581"/>
                  </a:lnTo>
                  <a:lnTo>
                    <a:pt x="95" y="497"/>
                  </a:lnTo>
                  <a:lnTo>
                    <a:pt x="139" y="415"/>
                  </a:lnTo>
                  <a:lnTo>
                    <a:pt x="194" y="337"/>
                  </a:lnTo>
                  <a:lnTo>
                    <a:pt x="257" y="268"/>
                  </a:lnTo>
                  <a:lnTo>
                    <a:pt x="326" y="202"/>
                  </a:lnTo>
                  <a:lnTo>
                    <a:pt x="404" y="146"/>
                  </a:lnTo>
                  <a:lnTo>
                    <a:pt x="490" y="95"/>
                  </a:lnTo>
                  <a:lnTo>
                    <a:pt x="581" y="55"/>
                  </a:lnTo>
                  <a:lnTo>
                    <a:pt x="673" y="26"/>
                  </a:lnTo>
                  <a:lnTo>
                    <a:pt x="766" y="9"/>
                  </a:lnTo>
                  <a:lnTo>
                    <a:pt x="861" y="0"/>
                  </a:lnTo>
                  <a:close/>
                </a:path>
              </a:pathLst>
            </a:custGeom>
            <a:gradFill>
              <a:gsLst>
                <a:gs pos="0">
                  <a:srgbClr val="6FCC2D">
                    <a:lumMod val="37000"/>
                    <a:lumOff val="63000"/>
                  </a:srgbClr>
                </a:gs>
                <a:gs pos="100000">
                  <a:srgbClr val="6FCC2D"/>
                </a:gs>
              </a:gsLst>
              <a:lin ang="5400000" scaled="1"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779912" y="2470125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17644" y="3429245"/>
            <a:ext cx="1279286" cy="1516277"/>
            <a:chOff x="3617644" y="3429245"/>
            <a:chExt cx="1279286" cy="1516277"/>
          </a:xfrm>
        </p:grpSpPr>
        <p:sp>
          <p:nvSpPr>
            <p:cNvPr id="23" name="Freeform 25"/>
            <p:cNvSpPr/>
            <p:nvPr/>
          </p:nvSpPr>
          <p:spPr bwMode="auto">
            <a:xfrm>
              <a:off x="4446240" y="4146623"/>
              <a:ext cx="450690" cy="79889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2" y="45"/>
                </a:cxn>
                <a:cxn ang="0">
                  <a:pos x="86" y="95"/>
                </a:cxn>
                <a:cxn ang="0">
                  <a:pos x="138" y="154"/>
                </a:cxn>
                <a:cxn ang="0">
                  <a:pos x="193" y="219"/>
                </a:cxn>
                <a:cxn ang="0">
                  <a:pos x="254" y="293"/>
                </a:cxn>
                <a:cxn ang="0">
                  <a:pos x="315" y="373"/>
                </a:cxn>
                <a:cxn ang="0">
                  <a:pos x="378" y="461"/>
                </a:cxn>
                <a:cxn ang="0">
                  <a:pos x="441" y="554"/>
                </a:cxn>
                <a:cxn ang="0">
                  <a:pos x="503" y="655"/>
                </a:cxn>
                <a:cxn ang="0">
                  <a:pos x="561" y="760"/>
                </a:cxn>
                <a:cxn ang="0">
                  <a:pos x="618" y="871"/>
                </a:cxn>
                <a:cxn ang="0">
                  <a:pos x="667" y="989"/>
                </a:cxn>
                <a:cxn ang="0">
                  <a:pos x="711" y="1111"/>
                </a:cxn>
                <a:cxn ang="0">
                  <a:pos x="747" y="1239"/>
                </a:cxn>
                <a:cxn ang="0">
                  <a:pos x="774" y="1372"/>
                </a:cxn>
                <a:cxn ang="0">
                  <a:pos x="768" y="1372"/>
                </a:cxn>
                <a:cxn ang="0">
                  <a:pos x="740" y="1239"/>
                </a:cxn>
                <a:cxn ang="0">
                  <a:pos x="704" y="1113"/>
                </a:cxn>
                <a:cxn ang="0">
                  <a:pos x="660" y="989"/>
                </a:cxn>
                <a:cxn ang="0">
                  <a:pos x="612" y="873"/>
                </a:cxn>
                <a:cxn ang="0">
                  <a:pos x="557" y="762"/>
                </a:cxn>
                <a:cxn ang="0">
                  <a:pos x="498" y="657"/>
                </a:cxn>
                <a:cxn ang="0">
                  <a:pos x="435" y="556"/>
                </a:cxn>
                <a:cxn ang="0">
                  <a:pos x="374" y="463"/>
                </a:cxn>
                <a:cxn ang="0">
                  <a:pos x="311" y="377"/>
                </a:cxn>
                <a:cxn ang="0">
                  <a:pos x="248" y="297"/>
                </a:cxn>
                <a:cxn ang="0">
                  <a:pos x="189" y="223"/>
                </a:cxn>
                <a:cxn ang="0">
                  <a:pos x="134" y="158"/>
                </a:cxn>
                <a:cxn ang="0">
                  <a:pos x="82" y="99"/>
                </a:cxn>
                <a:cxn ang="0">
                  <a:pos x="37" y="49"/>
                </a:cxn>
                <a:cxn ang="0">
                  <a:pos x="0" y="5"/>
                </a:cxn>
                <a:cxn ang="0">
                  <a:pos x="4" y="0"/>
                </a:cxn>
              </a:cxnLst>
              <a:rect l="0" t="0" r="r" b="b"/>
              <a:pathLst>
                <a:path w="774" h="1372">
                  <a:moveTo>
                    <a:pt x="4" y="0"/>
                  </a:moveTo>
                  <a:lnTo>
                    <a:pt x="42" y="45"/>
                  </a:lnTo>
                  <a:lnTo>
                    <a:pt x="86" y="95"/>
                  </a:lnTo>
                  <a:lnTo>
                    <a:pt x="138" y="154"/>
                  </a:lnTo>
                  <a:lnTo>
                    <a:pt x="193" y="219"/>
                  </a:lnTo>
                  <a:lnTo>
                    <a:pt x="254" y="293"/>
                  </a:lnTo>
                  <a:lnTo>
                    <a:pt x="315" y="373"/>
                  </a:lnTo>
                  <a:lnTo>
                    <a:pt x="378" y="461"/>
                  </a:lnTo>
                  <a:lnTo>
                    <a:pt x="441" y="554"/>
                  </a:lnTo>
                  <a:lnTo>
                    <a:pt x="503" y="655"/>
                  </a:lnTo>
                  <a:lnTo>
                    <a:pt x="561" y="760"/>
                  </a:lnTo>
                  <a:lnTo>
                    <a:pt x="618" y="871"/>
                  </a:lnTo>
                  <a:lnTo>
                    <a:pt x="667" y="989"/>
                  </a:lnTo>
                  <a:lnTo>
                    <a:pt x="711" y="1111"/>
                  </a:lnTo>
                  <a:lnTo>
                    <a:pt x="747" y="1239"/>
                  </a:lnTo>
                  <a:lnTo>
                    <a:pt x="774" y="1372"/>
                  </a:lnTo>
                  <a:lnTo>
                    <a:pt x="768" y="1372"/>
                  </a:lnTo>
                  <a:lnTo>
                    <a:pt x="740" y="1239"/>
                  </a:lnTo>
                  <a:lnTo>
                    <a:pt x="704" y="1113"/>
                  </a:lnTo>
                  <a:lnTo>
                    <a:pt x="660" y="989"/>
                  </a:lnTo>
                  <a:lnTo>
                    <a:pt x="612" y="873"/>
                  </a:lnTo>
                  <a:lnTo>
                    <a:pt x="557" y="762"/>
                  </a:lnTo>
                  <a:lnTo>
                    <a:pt x="498" y="657"/>
                  </a:lnTo>
                  <a:lnTo>
                    <a:pt x="435" y="556"/>
                  </a:lnTo>
                  <a:lnTo>
                    <a:pt x="374" y="463"/>
                  </a:lnTo>
                  <a:lnTo>
                    <a:pt x="311" y="377"/>
                  </a:lnTo>
                  <a:lnTo>
                    <a:pt x="248" y="297"/>
                  </a:lnTo>
                  <a:lnTo>
                    <a:pt x="189" y="223"/>
                  </a:lnTo>
                  <a:lnTo>
                    <a:pt x="134" y="158"/>
                  </a:lnTo>
                  <a:lnTo>
                    <a:pt x="82" y="99"/>
                  </a:lnTo>
                  <a:lnTo>
                    <a:pt x="37" y="49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E2C17E"/>
              </a:solidFill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24" name="Freeform 30"/>
            <p:cNvSpPr/>
            <p:nvPr/>
          </p:nvSpPr>
          <p:spPr bwMode="auto">
            <a:xfrm>
              <a:off x="3617644" y="3429245"/>
              <a:ext cx="906622" cy="814621"/>
            </a:xfrm>
            <a:custGeom>
              <a:avLst/>
              <a:gdLst/>
              <a:ahLst/>
              <a:cxnLst>
                <a:cxn ang="0">
                  <a:pos x="709" y="0"/>
                </a:cxn>
                <a:cxn ang="0">
                  <a:pos x="869" y="29"/>
                </a:cxn>
                <a:cxn ang="0">
                  <a:pos x="1019" y="99"/>
                </a:cxn>
                <a:cxn ang="0">
                  <a:pos x="1151" y="202"/>
                </a:cxn>
                <a:cxn ang="0">
                  <a:pos x="1256" y="334"/>
                </a:cxn>
                <a:cxn ang="0">
                  <a:pos x="1343" y="490"/>
                </a:cxn>
                <a:cxn ang="0">
                  <a:pos x="1410" y="660"/>
                </a:cxn>
                <a:cxn ang="0">
                  <a:pos x="1463" y="833"/>
                </a:cxn>
                <a:cxn ang="0">
                  <a:pos x="1503" y="997"/>
                </a:cxn>
                <a:cxn ang="0">
                  <a:pos x="1530" y="1142"/>
                </a:cxn>
                <a:cxn ang="0">
                  <a:pos x="1547" y="1260"/>
                </a:cxn>
                <a:cxn ang="0">
                  <a:pos x="1555" y="1338"/>
                </a:cxn>
                <a:cxn ang="0">
                  <a:pos x="1557" y="1365"/>
                </a:cxn>
                <a:cxn ang="0">
                  <a:pos x="1532" y="1369"/>
                </a:cxn>
                <a:cxn ang="0">
                  <a:pos x="1460" y="1378"/>
                </a:cxn>
                <a:cxn ang="0">
                  <a:pos x="1351" y="1388"/>
                </a:cxn>
                <a:cxn ang="0">
                  <a:pos x="1214" y="1397"/>
                </a:cxn>
                <a:cxn ang="0">
                  <a:pos x="1057" y="1399"/>
                </a:cxn>
                <a:cxn ang="0">
                  <a:pos x="888" y="1390"/>
                </a:cxn>
                <a:cxn ang="0">
                  <a:pos x="716" y="1371"/>
                </a:cxn>
                <a:cxn ang="0">
                  <a:pos x="547" y="1336"/>
                </a:cxn>
                <a:cxn ang="0">
                  <a:pos x="394" y="1279"/>
                </a:cxn>
                <a:cxn ang="0">
                  <a:pos x="263" y="1199"/>
                </a:cxn>
                <a:cxn ang="0">
                  <a:pos x="143" y="1079"/>
                </a:cxn>
                <a:cxn ang="0">
                  <a:pos x="59" y="940"/>
                </a:cxn>
                <a:cxn ang="0">
                  <a:pos x="11" y="789"/>
                </a:cxn>
                <a:cxn ang="0">
                  <a:pos x="0" y="629"/>
                </a:cxn>
                <a:cxn ang="0">
                  <a:pos x="28" y="471"/>
                </a:cxn>
                <a:cxn ang="0">
                  <a:pos x="93" y="322"/>
                </a:cxn>
                <a:cxn ang="0">
                  <a:pos x="198" y="189"/>
                </a:cxn>
                <a:cxn ang="0">
                  <a:pos x="326" y="90"/>
                </a:cxn>
                <a:cxn ang="0">
                  <a:pos x="474" y="27"/>
                </a:cxn>
                <a:cxn ang="0">
                  <a:pos x="629" y="0"/>
                </a:cxn>
              </a:cxnLst>
              <a:rect l="0" t="0" r="r" b="b"/>
              <a:pathLst>
                <a:path w="1557" h="1399">
                  <a:moveTo>
                    <a:pt x="629" y="0"/>
                  </a:moveTo>
                  <a:lnTo>
                    <a:pt x="709" y="0"/>
                  </a:lnTo>
                  <a:lnTo>
                    <a:pt x="789" y="10"/>
                  </a:lnTo>
                  <a:lnTo>
                    <a:pt x="869" y="29"/>
                  </a:lnTo>
                  <a:lnTo>
                    <a:pt x="945" y="59"/>
                  </a:lnTo>
                  <a:lnTo>
                    <a:pt x="1019" y="99"/>
                  </a:lnTo>
                  <a:lnTo>
                    <a:pt x="1090" y="147"/>
                  </a:lnTo>
                  <a:lnTo>
                    <a:pt x="1151" y="202"/>
                  </a:lnTo>
                  <a:lnTo>
                    <a:pt x="1206" y="265"/>
                  </a:lnTo>
                  <a:lnTo>
                    <a:pt x="1256" y="334"/>
                  </a:lnTo>
                  <a:lnTo>
                    <a:pt x="1303" y="410"/>
                  </a:lnTo>
                  <a:lnTo>
                    <a:pt x="1343" y="490"/>
                  </a:lnTo>
                  <a:lnTo>
                    <a:pt x="1378" y="574"/>
                  </a:lnTo>
                  <a:lnTo>
                    <a:pt x="1410" y="660"/>
                  </a:lnTo>
                  <a:lnTo>
                    <a:pt x="1439" y="746"/>
                  </a:lnTo>
                  <a:lnTo>
                    <a:pt x="1463" y="833"/>
                  </a:lnTo>
                  <a:lnTo>
                    <a:pt x="1484" y="915"/>
                  </a:lnTo>
                  <a:lnTo>
                    <a:pt x="1503" y="997"/>
                  </a:lnTo>
                  <a:lnTo>
                    <a:pt x="1517" y="1073"/>
                  </a:lnTo>
                  <a:lnTo>
                    <a:pt x="1530" y="1142"/>
                  </a:lnTo>
                  <a:lnTo>
                    <a:pt x="1538" y="1205"/>
                  </a:lnTo>
                  <a:lnTo>
                    <a:pt x="1547" y="1260"/>
                  </a:lnTo>
                  <a:lnTo>
                    <a:pt x="1551" y="1304"/>
                  </a:lnTo>
                  <a:lnTo>
                    <a:pt x="1555" y="1338"/>
                  </a:lnTo>
                  <a:lnTo>
                    <a:pt x="1557" y="1359"/>
                  </a:lnTo>
                  <a:lnTo>
                    <a:pt x="1557" y="1365"/>
                  </a:lnTo>
                  <a:lnTo>
                    <a:pt x="1551" y="1365"/>
                  </a:lnTo>
                  <a:lnTo>
                    <a:pt x="1532" y="1369"/>
                  </a:lnTo>
                  <a:lnTo>
                    <a:pt x="1500" y="1373"/>
                  </a:lnTo>
                  <a:lnTo>
                    <a:pt x="1460" y="1378"/>
                  </a:lnTo>
                  <a:lnTo>
                    <a:pt x="1410" y="1382"/>
                  </a:lnTo>
                  <a:lnTo>
                    <a:pt x="1351" y="1388"/>
                  </a:lnTo>
                  <a:lnTo>
                    <a:pt x="1286" y="1392"/>
                  </a:lnTo>
                  <a:lnTo>
                    <a:pt x="1214" y="1397"/>
                  </a:lnTo>
                  <a:lnTo>
                    <a:pt x="1139" y="1399"/>
                  </a:lnTo>
                  <a:lnTo>
                    <a:pt x="1057" y="1399"/>
                  </a:lnTo>
                  <a:lnTo>
                    <a:pt x="972" y="1397"/>
                  </a:lnTo>
                  <a:lnTo>
                    <a:pt x="888" y="1390"/>
                  </a:lnTo>
                  <a:lnTo>
                    <a:pt x="802" y="1382"/>
                  </a:lnTo>
                  <a:lnTo>
                    <a:pt x="716" y="1371"/>
                  </a:lnTo>
                  <a:lnTo>
                    <a:pt x="631" y="1354"/>
                  </a:lnTo>
                  <a:lnTo>
                    <a:pt x="547" y="1336"/>
                  </a:lnTo>
                  <a:lnTo>
                    <a:pt x="469" y="1310"/>
                  </a:lnTo>
                  <a:lnTo>
                    <a:pt x="394" y="1279"/>
                  </a:lnTo>
                  <a:lnTo>
                    <a:pt x="326" y="1241"/>
                  </a:lnTo>
                  <a:lnTo>
                    <a:pt x="263" y="1199"/>
                  </a:lnTo>
                  <a:lnTo>
                    <a:pt x="200" y="1142"/>
                  </a:lnTo>
                  <a:lnTo>
                    <a:pt x="143" y="1079"/>
                  </a:lnTo>
                  <a:lnTo>
                    <a:pt x="97" y="1012"/>
                  </a:lnTo>
                  <a:lnTo>
                    <a:pt x="59" y="940"/>
                  </a:lnTo>
                  <a:lnTo>
                    <a:pt x="30" y="864"/>
                  </a:lnTo>
                  <a:lnTo>
                    <a:pt x="11" y="789"/>
                  </a:lnTo>
                  <a:lnTo>
                    <a:pt x="0" y="709"/>
                  </a:lnTo>
                  <a:lnTo>
                    <a:pt x="0" y="629"/>
                  </a:lnTo>
                  <a:lnTo>
                    <a:pt x="9" y="549"/>
                  </a:lnTo>
                  <a:lnTo>
                    <a:pt x="28" y="471"/>
                  </a:lnTo>
                  <a:lnTo>
                    <a:pt x="55" y="395"/>
                  </a:lnTo>
                  <a:lnTo>
                    <a:pt x="93" y="322"/>
                  </a:lnTo>
                  <a:lnTo>
                    <a:pt x="141" y="252"/>
                  </a:lnTo>
                  <a:lnTo>
                    <a:pt x="198" y="189"/>
                  </a:lnTo>
                  <a:lnTo>
                    <a:pt x="259" y="136"/>
                  </a:lnTo>
                  <a:lnTo>
                    <a:pt x="326" y="90"/>
                  </a:lnTo>
                  <a:lnTo>
                    <a:pt x="398" y="54"/>
                  </a:lnTo>
                  <a:lnTo>
                    <a:pt x="474" y="27"/>
                  </a:lnTo>
                  <a:lnTo>
                    <a:pt x="549" y="8"/>
                  </a:lnTo>
                  <a:lnTo>
                    <a:pt x="629" y="0"/>
                  </a:lnTo>
                  <a:close/>
                </a:path>
              </a:pathLst>
            </a:custGeom>
            <a:gradFill>
              <a:gsLst>
                <a:gs pos="0">
                  <a:srgbClr val="368DCC">
                    <a:lumMod val="56000"/>
                    <a:lumOff val="44000"/>
                  </a:srgbClr>
                </a:gs>
                <a:gs pos="100000">
                  <a:srgbClr val="368DCC"/>
                </a:gs>
              </a:gsLst>
              <a:lin ang="5400000" scaled="1"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779912" y="3622253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6262896" y="1450551"/>
            <a:ext cx="1981512" cy="612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66317" y="2560185"/>
            <a:ext cx="1981512" cy="612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824446" y="1203598"/>
            <a:ext cx="1981512" cy="612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366352" y="2355281"/>
            <a:ext cx="1981512" cy="612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522679" y="3540163"/>
            <a:ext cx="1981512" cy="612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2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2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pic>
        <p:nvPicPr>
          <p:cNvPr id="31" name="Picture 2" descr="C:\Users\ABC\Desktop\1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5996200" y="3245456"/>
            <a:ext cx="1888168" cy="155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57459" y="1864530"/>
            <a:ext cx="2825643" cy="2520000"/>
            <a:chOff x="347069" y="812292"/>
            <a:chExt cx="2825643" cy="2520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47069" y="812292"/>
              <a:ext cx="2825643" cy="2520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893114" y="1228203"/>
              <a:ext cx="1731794" cy="1688178"/>
            </a:xfrm>
            <a:prstGeom prst="ellipse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3246336" y="1503746"/>
            <a:ext cx="2810072" cy="2520000"/>
            <a:chOff x="3170953" y="2072292"/>
            <a:chExt cx="2810072" cy="2520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3170953" y="2072292"/>
              <a:ext cx="2810072" cy="2520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3718758" y="2484475"/>
              <a:ext cx="1712704" cy="1721777"/>
            </a:xfrm>
            <a:prstGeom prst="ellipse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6019641" y="1864530"/>
            <a:ext cx="2818421" cy="2520000"/>
            <a:chOff x="5979265" y="812292"/>
            <a:chExt cx="2818421" cy="2520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79265" y="812292"/>
              <a:ext cx="2818421" cy="2520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>
            <a:xfrm>
              <a:off x="6545313" y="1182601"/>
              <a:ext cx="1710945" cy="1743480"/>
            </a:xfrm>
            <a:prstGeom prst="ellipse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9641" y="139889"/>
            <a:ext cx="6263640" cy="208542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316" l="999" r="100000">
                        <a14:foregroundMark x1="21113" y1="26270" x2="51213" y2="41992"/>
                        <a14:foregroundMark x1="64622" y1="21094" x2="58060" y2="33789"/>
                        <a14:foregroundMark x1="37660" y1="23730" x2="42225" y2="23535"/>
                        <a14:foregroundMark x1="38516" y1="27734" x2="53780" y2="33984"/>
                        <a14:foregroundMark x1="24251" y1="45508" x2="48930" y2="51953"/>
                        <a14:foregroundMark x1="71755" y1="32910" x2="61626" y2="451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5337" y="3124530"/>
            <a:ext cx="1335788" cy="1951279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decel="5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2920805" y="796157"/>
            <a:ext cx="2276242" cy="2512551"/>
            <a:chOff x="2920805" y="796157"/>
            <a:chExt cx="2276242" cy="2512551"/>
          </a:xfrm>
        </p:grpSpPr>
        <p:cxnSp>
          <p:nvCxnSpPr>
            <p:cNvPr id="13" name="直接连接符 12"/>
            <p:cNvCxnSpPr>
              <a:endCxn id="14" idx="4"/>
            </p:cNvCxnSpPr>
            <p:nvPr/>
          </p:nvCxnSpPr>
          <p:spPr>
            <a:xfrm flipH="1" flipV="1">
              <a:off x="4097965" y="2505229"/>
              <a:ext cx="416985" cy="803479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 rot="19984338">
              <a:off x="2920805" y="796157"/>
              <a:ext cx="1535978" cy="1807032"/>
            </a:xfrm>
            <a:prstGeom prst="ellipse">
              <a:avLst/>
            </a:prstGeom>
            <a:gradFill flip="none" rotWithShape="1">
              <a:gsLst>
                <a:gs pos="0">
                  <a:srgbClr val="F8B95D">
                    <a:lumMod val="72000"/>
                    <a:lumOff val="28000"/>
                  </a:srgbClr>
                </a:gs>
                <a:gs pos="100000">
                  <a:srgbClr val="F8B95D">
                    <a:lumMod val="76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365983" y="879540"/>
              <a:ext cx="41870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 b="1">
                  <a:ln w="12700">
                    <a:solidFill>
                      <a:srgbClr val="C41A3E"/>
                    </a:solidFill>
                    <a:prstDash val="solid"/>
                  </a:ln>
                  <a:pattFill prst="ltDnDiag">
                    <a:fgClr>
                      <a:srgbClr val="EB6883"/>
                    </a:fgClr>
                    <a:bgClr>
                      <a:schemeClr val="bg1"/>
                    </a:bgClr>
                  </a:pattFill>
                  <a:latin typeface="+mj-ea"/>
                  <a:ea typeface="+mj-ea"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3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118357" y="1537621"/>
              <a:ext cx="139659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点击此处添加文本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直接连接符 16"/>
            <p:cNvCxnSpPr>
              <a:endCxn id="18" idx="4"/>
            </p:cNvCxnSpPr>
            <p:nvPr/>
          </p:nvCxnSpPr>
          <p:spPr>
            <a:xfrm flipV="1">
              <a:off x="4514950" y="2769331"/>
              <a:ext cx="248137" cy="539377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 rot="1336369">
              <a:off x="4596785" y="2089486"/>
              <a:ext cx="600262" cy="706190"/>
            </a:xfrm>
            <a:prstGeom prst="ellipse">
              <a:avLst/>
            </a:prstGeom>
            <a:gradFill flip="none" rotWithShape="1">
              <a:gsLst>
                <a:gs pos="0">
                  <a:srgbClr val="F8B95D">
                    <a:lumMod val="72000"/>
                    <a:lumOff val="28000"/>
                  </a:srgbClr>
                </a:gs>
                <a:gs pos="100000">
                  <a:srgbClr val="F8B95D">
                    <a:lumMod val="76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8794" y="3308708"/>
            <a:ext cx="1945343" cy="121185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69" y="1012604"/>
            <a:ext cx="1881300" cy="4130895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726430" y="1175538"/>
            <a:ext cx="2092679" cy="3371850"/>
            <a:chOff x="5726430" y="1175538"/>
            <a:chExt cx="2092679" cy="3371850"/>
          </a:xfrm>
        </p:grpSpPr>
        <p:sp>
          <p:nvSpPr>
            <p:cNvPr id="8" name="椭圆 7"/>
            <p:cNvSpPr/>
            <p:nvPr/>
          </p:nvSpPr>
          <p:spPr>
            <a:xfrm rot="1285340">
              <a:off x="5861183" y="1529997"/>
              <a:ext cx="1740191" cy="1988202"/>
            </a:xfrm>
            <a:custGeom>
              <a:avLst/>
              <a:gdLst>
                <a:gd name="connsiteX0" fmla="*/ 0 w 1613067"/>
                <a:gd name="connsiteY0" fmla="*/ 986482 h 1972964"/>
                <a:gd name="connsiteX1" fmla="*/ 806534 w 1613067"/>
                <a:gd name="connsiteY1" fmla="*/ 0 h 1972964"/>
                <a:gd name="connsiteX2" fmla="*/ 1613068 w 1613067"/>
                <a:gd name="connsiteY2" fmla="*/ 986482 h 1972964"/>
                <a:gd name="connsiteX3" fmla="*/ 806534 w 1613067"/>
                <a:gd name="connsiteY3" fmla="*/ 1972964 h 1972964"/>
                <a:gd name="connsiteX4" fmla="*/ 0 w 1613067"/>
                <a:gd name="connsiteY4" fmla="*/ 986482 h 1972964"/>
                <a:gd name="connsiteX0-1" fmla="*/ 0 w 1699260"/>
                <a:gd name="connsiteY0-2" fmla="*/ 861607 h 1974574"/>
                <a:gd name="connsiteX1-3" fmla="*/ 892726 w 1699260"/>
                <a:gd name="connsiteY1-4" fmla="*/ 925 h 1974574"/>
                <a:gd name="connsiteX2-5" fmla="*/ 1699260 w 1699260"/>
                <a:gd name="connsiteY2-6" fmla="*/ 987407 h 1974574"/>
                <a:gd name="connsiteX3-7" fmla="*/ 892726 w 1699260"/>
                <a:gd name="connsiteY3-8" fmla="*/ 1973889 h 1974574"/>
                <a:gd name="connsiteX4-9" fmla="*/ 0 w 1699260"/>
                <a:gd name="connsiteY4-10" fmla="*/ 861607 h 1974574"/>
                <a:gd name="connsiteX0-11" fmla="*/ 0 w 1740191"/>
                <a:gd name="connsiteY0-12" fmla="*/ 861607 h 1974574"/>
                <a:gd name="connsiteX1-13" fmla="*/ 892726 w 1740191"/>
                <a:gd name="connsiteY1-14" fmla="*/ 925 h 1974574"/>
                <a:gd name="connsiteX2-15" fmla="*/ 1699260 w 1740191"/>
                <a:gd name="connsiteY2-16" fmla="*/ 987407 h 1974574"/>
                <a:gd name="connsiteX3-17" fmla="*/ 892726 w 1740191"/>
                <a:gd name="connsiteY3-18" fmla="*/ 1973889 h 1974574"/>
                <a:gd name="connsiteX4-19" fmla="*/ 0 w 1740191"/>
                <a:gd name="connsiteY4-20" fmla="*/ 861607 h 1974574"/>
                <a:gd name="connsiteX0-21" fmla="*/ 0 w 1740191"/>
                <a:gd name="connsiteY0-22" fmla="*/ 861607 h 1988202"/>
                <a:gd name="connsiteX1-23" fmla="*/ 892726 w 1740191"/>
                <a:gd name="connsiteY1-24" fmla="*/ 925 h 1988202"/>
                <a:gd name="connsiteX2-25" fmla="*/ 1699260 w 1740191"/>
                <a:gd name="connsiteY2-26" fmla="*/ 987407 h 1988202"/>
                <a:gd name="connsiteX3-27" fmla="*/ 892726 w 1740191"/>
                <a:gd name="connsiteY3-28" fmla="*/ 1973889 h 1988202"/>
                <a:gd name="connsiteX4-29" fmla="*/ 0 w 1740191"/>
                <a:gd name="connsiteY4-30" fmla="*/ 861607 h 19882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740191" h="1988202">
                  <a:moveTo>
                    <a:pt x="0" y="861607"/>
                  </a:moveTo>
                  <a:cubicBezTo>
                    <a:pt x="0" y="316788"/>
                    <a:pt x="609516" y="-20042"/>
                    <a:pt x="892726" y="925"/>
                  </a:cubicBezTo>
                  <a:cubicBezTo>
                    <a:pt x="1175936" y="21892"/>
                    <a:pt x="1922044" y="134171"/>
                    <a:pt x="1699260" y="987407"/>
                  </a:cubicBezTo>
                  <a:cubicBezTo>
                    <a:pt x="1699260" y="1532226"/>
                    <a:pt x="1291504" y="1851287"/>
                    <a:pt x="892726" y="1973889"/>
                  </a:cubicBezTo>
                  <a:cubicBezTo>
                    <a:pt x="493948" y="2096491"/>
                    <a:pt x="0" y="1406426"/>
                    <a:pt x="0" y="861607"/>
                  </a:cubicBezTo>
                  <a:close/>
                </a:path>
              </a:pathLst>
            </a:custGeom>
            <a:blipFill>
              <a:blip r:embed="rId1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726430" y="1175538"/>
              <a:ext cx="2092679" cy="3371850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1243872" y="676121"/>
            <a:ext cx="2808699" cy="3871267"/>
            <a:chOff x="1243872" y="676121"/>
            <a:chExt cx="2808699" cy="3871267"/>
          </a:xfrm>
        </p:grpSpPr>
        <p:sp>
          <p:nvSpPr>
            <p:cNvPr id="6" name="椭圆 5"/>
            <p:cNvSpPr/>
            <p:nvPr/>
          </p:nvSpPr>
          <p:spPr>
            <a:xfrm rot="20351871">
              <a:off x="1408007" y="859286"/>
              <a:ext cx="2340322" cy="1749247"/>
            </a:xfrm>
            <a:custGeom>
              <a:avLst/>
              <a:gdLst>
                <a:gd name="connsiteX0" fmla="*/ 0 w 2280921"/>
                <a:gd name="connsiteY0" fmla="*/ 828675 h 1657350"/>
                <a:gd name="connsiteX1" fmla="*/ 1140461 w 2280921"/>
                <a:gd name="connsiteY1" fmla="*/ 0 h 1657350"/>
                <a:gd name="connsiteX2" fmla="*/ 2280922 w 2280921"/>
                <a:gd name="connsiteY2" fmla="*/ 828675 h 1657350"/>
                <a:gd name="connsiteX3" fmla="*/ 1140461 w 2280921"/>
                <a:gd name="connsiteY3" fmla="*/ 1657350 h 1657350"/>
                <a:gd name="connsiteX4" fmla="*/ 0 w 2280921"/>
                <a:gd name="connsiteY4" fmla="*/ 828675 h 1657350"/>
                <a:gd name="connsiteX0-1" fmla="*/ 0 w 2323660"/>
                <a:gd name="connsiteY0-2" fmla="*/ 812453 h 1657379"/>
                <a:gd name="connsiteX1-3" fmla="*/ 1183199 w 2323660"/>
                <a:gd name="connsiteY1-4" fmla="*/ 15 h 1657379"/>
                <a:gd name="connsiteX2-5" fmla="*/ 2323660 w 2323660"/>
                <a:gd name="connsiteY2-6" fmla="*/ 828690 h 1657379"/>
                <a:gd name="connsiteX3-7" fmla="*/ 1183199 w 2323660"/>
                <a:gd name="connsiteY3-8" fmla="*/ 1657365 h 1657379"/>
                <a:gd name="connsiteX4-9" fmla="*/ 0 w 2323660"/>
                <a:gd name="connsiteY4-10" fmla="*/ 812453 h 1657379"/>
                <a:gd name="connsiteX0-11" fmla="*/ 473 w 2324133"/>
                <a:gd name="connsiteY0-12" fmla="*/ 897271 h 1742197"/>
                <a:gd name="connsiteX1-13" fmla="*/ 1056946 w 2324133"/>
                <a:gd name="connsiteY1-14" fmla="*/ 8 h 1742197"/>
                <a:gd name="connsiteX2-15" fmla="*/ 2324133 w 2324133"/>
                <a:gd name="connsiteY2-16" fmla="*/ 913508 h 1742197"/>
                <a:gd name="connsiteX3-17" fmla="*/ 1183672 w 2324133"/>
                <a:gd name="connsiteY3-18" fmla="*/ 1742183 h 1742197"/>
                <a:gd name="connsiteX4-19" fmla="*/ 473 w 2324133"/>
                <a:gd name="connsiteY4-20" fmla="*/ 897271 h 1742197"/>
                <a:gd name="connsiteX0-21" fmla="*/ 2514 w 2326174"/>
                <a:gd name="connsiteY0-22" fmla="*/ 897271 h 1723210"/>
                <a:gd name="connsiteX1-23" fmla="*/ 1058987 w 2326174"/>
                <a:gd name="connsiteY1-24" fmla="*/ 8 h 1723210"/>
                <a:gd name="connsiteX2-25" fmla="*/ 2326174 w 2326174"/>
                <a:gd name="connsiteY2-26" fmla="*/ 913508 h 1723210"/>
                <a:gd name="connsiteX3-27" fmla="*/ 813888 w 2326174"/>
                <a:gd name="connsiteY3-28" fmla="*/ 1723195 h 1723210"/>
                <a:gd name="connsiteX4-29" fmla="*/ 2514 w 2326174"/>
                <a:gd name="connsiteY4-30" fmla="*/ 897271 h 1723210"/>
                <a:gd name="connsiteX0-31" fmla="*/ 2527 w 2342844"/>
                <a:gd name="connsiteY0-32" fmla="*/ 898168 h 1724650"/>
                <a:gd name="connsiteX1-33" fmla="*/ 1059000 w 2342844"/>
                <a:gd name="connsiteY1-34" fmla="*/ 905 h 1724650"/>
                <a:gd name="connsiteX2-35" fmla="*/ 2342844 w 2342844"/>
                <a:gd name="connsiteY2-36" fmla="*/ 774008 h 1724650"/>
                <a:gd name="connsiteX3-37" fmla="*/ 813901 w 2342844"/>
                <a:gd name="connsiteY3-38" fmla="*/ 1724092 h 1724650"/>
                <a:gd name="connsiteX4-39" fmla="*/ 2527 w 2342844"/>
                <a:gd name="connsiteY4-40" fmla="*/ 898168 h 1724650"/>
                <a:gd name="connsiteX0-41" fmla="*/ 2527 w 2342844"/>
                <a:gd name="connsiteY0-42" fmla="*/ 897493 h 1723975"/>
                <a:gd name="connsiteX1-43" fmla="*/ 1059000 w 2342844"/>
                <a:gd name="connsiteY1-44" fmla="*/ 230 h 1723975"/>
                <a:gd name="connsiteX2-45" fmla="*/ 2342844 w 2342844"/>
                <a:gd name="connsiteY2-46" fmla="*/ 773333 h 1723975"/>
                <a:gd name="connsiteX3-47" fmla="*/ 813901 w 2342844"/>
                <a:gd name="connsiteY3-48" fmla="*/ 1723417 h 1723975"/>
                <a:gd name="connsiteX4-49" fmla="*/ 2527 w 2342844"/>
                <a:gd name="connsiteY4-50" fmla="*/ 897493 h 1723975"/>
                <a:gd name="connsiteX0-51" fmla="*/ 2311 w 2342628"/>
                <a:gd name="connsiteY0-52" fmla="*/ 897582 h 1724316"/>
                <a:gd name="connsiteX1-53" fmla="*/ 1058784 w 2342628"/>
                <a:gd name="connsiteY1-54" fmla="*/ 319 h 1724316"/>
                <a:gd name="connsiteX2-55" fmla="*/ 2342628 w 2342628"/>
                <a:gd name="connsiteY2-56" fmla="*/ 773422 h 1724316"/>
                <a:gd name="connsiteX3-57" fmla="*/ 813685 w 2342628"/>
                <a:gd name="connsiteY3-58" fmla="*/ 1723506 h 1724316"/>
                <a:gd name="connsiteX4-59" fmla="*/ 2311 w 2342628"/>
                <a:gd name="connsiteY4-60" fmla="*/ 897582 h 1724316"/>
                <a:gd name="connsiteX0-61" fmla="*/ 2311 w 2342628"/>
                <a:gd name="connsiteY0-62" fmla="*/ 897582 h 1732140"/>
                <a:gd name="connsiteX1-63" fmla="*/ 1058784 w 2342628"/>
                <a:gd name="connsiteY1-64" fmla="*/ 319 h 1732140"/>
                <a:gd name="connsiteX2-65" fmla="*/ 2342628 w 2342628"/>
                <a:gd name="connsiteY2-66" fmla="*/ 773422 h 1732140"/>
                <a:gd name="connsiteX3-67" fmla="*/ 813685 w 2342628"/>
                <a:gd name="connsiteY3-68" fmla="*/ 1723506 h 1732140"/>
                <a:gd name="connsiteX4-69" fmla="*/ 2311 w 2342628"/>
                <a:gd name="connsiteY4-70" fmla="*/ 897582 h 1732140"/>
                <a:gd name="connsiteX0-71" fmla="*/ 7580 w 2347897"/>
                <a:gd name="connsiteY0-72" fmla="*/ 897494 h 1749142"/>
                <a:gd name="connsiteX1-73" fmla="*/ 1064053 w 2347897"/>
                <a:gd name="connsiteY1-74" fmla="*/ 231 h 1749142"/>
                <a:gd name="connsiteX2-75" fmla="*/ 2347897 w 2347897"/>
                <a:gd name="connsiteY2-76" fmla="*/ 773334 h 1749142"/>
                <a:gd name="connsiteX3-77" fmla="*/ 800151 w 2347897"/>
                <a:gd name="connsiteY3-78" fmla="*/ 1740729 h 1749142"/>
                <a:gd name="connsiteX4-79" fmla="*/ 7580 w 2347897"/>
                <a:gd name="connsiteY4-80" fmla="*/ 897494 h 1749142"/>
                <a:gd name="connsiteX0-81" fmla="*/ 5 w 2340322"/>
                <a:gd name="connsiteY0-82" fmla="*/ 897599 h 1749247"/>
                <a:gd name="connsiteX1-83" fmla="*/ 1056478 w 2340322"/>
                <a:gd name="connsiteY1-84" fmla="*/ 336 h 1749247"/>
                <a:gd name="connsiteX2-85" fmla="*/ 2340322 w 2340322"/>
                <a:gd name="connsiteY2-86" fmla="*/ 773439 h 1749247"/>
                <a:gd name="connsiteX3-87" fmla="*/ 792576 w 2340322"/>
                <a:gd name="connsiteY3-88" fmla="*/ 1740834 h 1749247"/>
                <a:gd name="connsiteX4-89" fmla="*/ 5 w 2340322"/>
                <a:gd name="connsiteY4-90" fmla="*/ 897599 h 174924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40322" h="1749247">
                  <a:moveTo>
                    <a:pt x="5" y="897599"/>
                  </a:moveTo>
                  <a:cubicBezTo>
                    <a:pt x="-1971" y="406650"/>
                    <a:pt x="704032" y="-13592"/>
                    <a:pt x="1056478" y="336"/>
                  </a:cubicBezTo>
                  <a:cubicBezTo>
                    <a:pt x="1408924" y="14264"/>
                    <a:pt x="2340322" y="315774"/>
                    <a:pt x="2340322" y="773439"/>
                  </a:cubicBezTo>
                  <a:cubicBezTo>
                    <a:pt x="2340322" y="1231104"/>
                    <a:pt x="1496551" y="1827175"/>
                    <a:pt x="792576" y="1740834"/>
                  </a:cubicBezTo>
                  <a:cubicBezTo>
                    <a:pt x="88601" y="1654493"/>
                    <a:pt x="1981" y="1388548"/>
                    <a:pt x="5" y="897599"/>
                  </a:cubicBezTo>
                  <a:close/>
                </a:path>
              </a:pathLst>
            </a:custGeom>
            <a:blipFill>
              <a:blip r:embed="rId3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43872" y="676121"/>
              <a:ext cx="2808699" cy="3871267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575703" y="1892937"/>
            <a:ext cx="2080821" cy="2654451"/>
            <a:chOff x="3575703" y="1892937"/>
            <a:chExt cx="2080821" cy="265445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3575703" y="1892937"/>
              <a:ext cx="2080821" cy="2654451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3793352" y="3028650"/>
              <a:ext cx="16949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点击此处添加文本点击此处添加文本点击此处添加文本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93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93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218414" y="0"/>
            <a:ext cx="1840230" cy="18402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63867" y="1840230"/>
            <a:ext cx="1589834" cy="2542804"/>
            <a:chOff x="3663867" y="1181074"/>
            <a:chExt cx="1589834" cy="2542804"/>
          </a:xfrm>
          <a:effectLst/>
        </p:grpSpPr>
        <p:sp>
          <p:nvSpPr>
            <p:cNvPr id="5" name="椭圆 1"/>
            <p:cNvSpPr/>
            <p:nvPr/>
          </p:nvSpPr>
          <p:spPr>
            <a:xfrm>
              <a:off x="3663867" y="1181074"/>
              <a:ext cx="1589834" cy="1843792"/>
            </a:xfrm>
            <a:custGeom>
              <a:avLst/>
              <a:gdLst/>
              <a:ahLst/>
              <a:cxnLst/>
              <a:rect l="l" t="t" r="r" b="b"/>
              <a:pathLst>
                <a:path w="3240360" h="3757972">
                  <a:moveTo>
                    <a:pt x="1620180" y="0"/>
                  </a:moveTo>
                  <a:cubicBezTo>
                    <a:pt x="2514981" y="0"/>
                    <a:pt x="3240360" y="725379"/>
                    <a:pt x="3240360" y="1620180"/>
                  </a:cubicBezTo>
                  <a:cubicBezTo>
                    <a:pt x="3240360" y="2212023"/>
                    <a:pt x="2923020" y="2729746"/>
                    <a:pt x="2448272" y="3010903"/>
                  </a:cubicBezTo>
                  <a:lnTo>
                    <a:pt x="2448272" y="3511913"/>
                  </a:lnTo>
                  <a:cubicBezTo>
                    <a:pt x="2448272" y="3647808"/>
                    <a:pt x="2338108" y="3757972"/>
                    <a:pt x="2202213" y="3757972"/>
                  </a:cubicBezTo>
                  <a:lnTo>
                    <a:pt x="1038147" y="3757972"/>
                  </a:lnTo>
                  <a:cubicBezTo>
                    <a:pt x="902252" y="3757972"/>
                    <a:pt x="792088" y="3647808"/>
                    <a:pt x="792088" y="3511913"/>
                  </a:cubicBezTo>
                  <a:lnTo>
                    <a:pt x="792088" y="3010903"/>
                  </a:lnTo>
                  <a:cubicBezTo>
                    <a:pt x="317340" y="2729746"/>
                    <a:pt x="0" y="2212023"/>
                    <a:pt x="0" y="1620180"/>
                  </a:cubicBezTo>
                  <a:cubicBezTo>
                    <a:pt x="0" y="725379"/>
                    <a:pt x="725379" y="0"/>
                    <a:pt x="1620180" y="0"/>
                  </a:cubicBezTo>
                  <a:close/>
                </a:path>
              </a:pathLst>
            </a:custGeom>
            <a:gradFill>
              <a:gsLst>
                <a:gs pos="100000">
                  <a:srgbClr val="F57F1D">
                    <a:lumMod val="40000"/>
                    <a:lumOff val="60000"/>
                  </a:srgbClr>
                </a:gs>
                <a:gs pos="0">
                  <a:srgbClr val="F57F1D"/>
                </a:gs>
              </a:gsLst>
              <a:path path="circle">
                <a:fillToRect l="50000" t="50000" r="50000" b="50000"/>
              </a:path>
            </a:gra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094546" y="3155943"/>
              <a:ext cx="742699" cy="153659"/>
            </a:xfrm>
            <a:prstGeom prst="roundRect">
              <a:avLst>
                <a:gd name="adj" fmla="val 50000"/>
              </a:avLst>
            </a:prstGeom>
            <a:solidFill>
              <a:srgbClr val="E2C17E"/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094546" y="3384232"/>
              <a:ext cx="742699" cy="153659"/>
            </a:xfrm>
            <a:prstGeom prst="roundRect">
              <a:avLst>
                <a:gd name="adj" fmla="val 50000"/>
              </a:avLst>
            </a:prstGeom>
            <a:solidFill>
              <a:srgbClr val="E2C17E"/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4231881" y="3605775"/>
              <a:ext cx="468029" cy="118103"/>
            </a:xfrm>
            <a:prstGeom prst="roundRect">
              <a:avLst>
                <a:gd name="adj" fmla="val 50000"/>
              </a:avLst>
            </a:prstGeom>
            <a:solidFill>
              <a:srgbClr val="E2C17E"/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7"/>
            <p:cNvSpPr txBox="1"/>
            <p:nvPr/>
          </p:nvSpPr>
          <p:spPr>
            <a:xfrm>
              <a:off x="3897667" y="1671009"/>
              <a:ext cx="1107996" cy="646331"/>
            </a:xfrm>
            <a:prstGeom prst="rect">
              <a:avLst/>
            </a:prstGeom>
            <a:noFill/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</a:defRPr>
              </a:lvl1pPr>
            </a:lstStyle>
            <a:p>
              <a:r>
                <a:rPr lang="zh-CN" altLang="en-US" sz="1400" dirty="0">
                  <a:cs typeface="+mn-ea"/>
                  <a:sym typeface="+mn-lt"/>
                </a:rPr>
                <a:t>单击此处</a:t>
              </a:r>
              <a:endParaRPr lang="en-US" altLang="zh-CN" sz="1400" dirty="0">
                <a:cs typeface="+mn-ea"/>
                <a:sym typeface="+mn-lt"/>
              </a:endParaRPr>
            </a:p>
            <a:p>
              <a:r>
                <a:rPr lang="zh-CN" altLang="en-US" sz="1400" dirty="0">
                  <a:cs typeface="+mn-ea"/>
                  <a:sym typeface="+mn-lt"/>
                </a:rPr>
                <a:t>添加标题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88392" y="1926733"/>
            <a:ext cx="971439" cy="528587"/>
            <a:chOff x="2588392" y="1267577"/>
            <a:chExt cx="971439" cy="528587"/>
          </a:xfrm>
        </p:grpSpPr>
        <p:sp>
          <p:nvSpPr>
            <p:cNvPr id="13" name="椭圆 12"/>
            <p:cNvSpPr/>
            <p:nvPr/>
          </p:nvSpPr>
          <p:spPr>
            <a:xfrm>
              <a:off x="2588392" y="1267577"/>
              <a:ext cx="420838" cy="420838"/>
            </a:xfrm>
            <a:prstGeom prst="ellipse">
              <a:avLst/>
            </a:prstGeom>
            <a:gradFill>
              <a:gsLst>
                <a:gs pos="100000">
                  <a:srgbClr val="6FCC2D">
                    <a:alpha val="16000"/>
                  </a:srgbClr>
                </a:gs>
                <a:gs pos="0">
                  <a:srgbClr val="6FCC2D"/>
                </a:gs>
              </a:gsLst>
              <a:path path="circle">
                <a:fillToRect l="50000" t="50000" r="50000" b="50000"/>
              </a:path>
            </a:gra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009230" y="1555152"/>
              <a:ext cx="550601" cy="241012"/>
            </a:xfrm>
            <a:prstGeom prst="line">
              <a:avLst/>
            </a:prstGeom>
            <a:ln w="12700">
              <a:solidFill>
                <a:srgbClr val="E2C1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1"/>
            <p:cNvSpPr txBox="1"/>
            <p:nvPr/>
          </p:nvSpPr>
          <p:spPr>
            <a:xfrm>
              <a:off x="2618364" y="1338150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52543" y="1604493"/>
            <a:ext cx="890694" cy="678055"/>
            <a:chOff x="5252543" y="945337"/>
            <a:chExt cx="890694" cy="678055"/>
          </a:xfrm>
        </p:grpSpPr>
        <p:sp>
          <p:nvSpPr>
            <p:cNvPr id="17" name="椭圆 16"/>
            <p:cNvSpPr/>
            <p:nvPr/>
          </p:nvSpPr>
          <p:spPr>
            <a:xfrm rot="8309691">
              <a:off x="5722399" y="945337"/>
              <a:ext cx="420838" cy="420838"/>
            </a:xfrm>
            <a:prstGeom prst="ellipse">
              <a:avLst/>
            </a:prstGeom>
            <a:gradFill>
              <a:gsLst>
                <a:gs pos="100000">
                  <a:srgbClr val="F57F1D">
                    <a:lumMod val="51000"/>
                    <a:lumOff val="49000"/>
                  </a:srgbClr>
                </a:gs>
                <a:gs pos="0">
                  <a:srgbClr val="F57F1D"/>
                </a:gs>
              </a:gsLst>
              <a:path path="circle">
                <a:fillToRect l="50000" t="50000" r="50000" b="50000"/>
              </a:path>
            </a:gra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252543" y="1251545"/>
              <a:ext cx="481286" cy="371847"/>
            </a:xfrm>
            <a:prstGeom prst="line">
              <a:avLst/>
            </a:prstGeom>
            <a:ln w="12700">
              <a:solidFill>
                <a:srgbClr val="E2C1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5"/>
            <p:cNvSpPr txBox="1"/>
            <p:nvPr/>
          </p:nvSpPr>
          <p:spPr>
            <a:xfrm>
              <a:off x="5758051" y="978110"/>
              <a:ext cx="3642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890243" y="3536296"/>
            <a:ext cx="986852" cy="557816"/>
            <a:chOff x="4890243" y="2877140"/>
            <a:chExt cx="986852" cy="557816"/>
          </a:xfrm>
        </p:grpSpPr>
        <p:sp>
          <p:nvSpPr>
            <p:cNvPr id="21" name="椭圆 20"/>
            <p:cNvSpPr/>
            <p:nvPr/>
          </p:nvSpPr>
          <p:spPr>
            <a:xfrm rot="12106883">
              <a:off x="5456257" y="3014118"/>
              <a:ext cx="420838" cy="420838"/>
            </a:xfrm>
            <a:prstGeom prst="ellipse">
              <a:avLst/>
            </a:prstGeom>
            <a:gradFill>
              <a:gsLst>
                <a:gs pos="100000">
                  <a:srgbClr val="368DCC">
                    <a:lumMod val="58000"/>
                    <a:lumOff val="42000"/>
                  </a:srgbClr>
                </a:gs>
                <a:gs pos="0">
                  <a:srgbClr val="368DCC"/>
                </a:gs>
              </a:gsLst>
              <a:path path="circle">
                <a:fillToRect l="50000" t="50000" r="50000" b="50000"/>
              </a:path>
            </a:gra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 flipV="1">
              <a:off x="4890243" y="2877140"/>
              <a:ext cx="521059" cy="233660"/>
            </a:xfrm>
            <a:prstGeom prst="line">
              <a:avLst/>
            </a:prstGeom>
            <a:ln w="12700">
              <a:solidFill>
                <a:srgbClr val="E2C1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19"/>
            <p:cNvSpPr txBox="1"/>
            <p:nvPr/>
          </p:nvSpPr>
          <p:spPr>
            <a:xfrm>
              <a:off x="5484574" y="3077375"/>
              <a:ext cx="3642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53205" y="3593610"/>
            <a:ext cx="729932" cy="791702"/>
            <a:chOff x="3053205" y="2934454"/>
            <a:chExt cx="729932" cy="791702"/>
          </a:xfrm>
        </p:grpSpPr>
        <p:sp>
          <p:nvSpPr>
            <p:cNvPr id="25" name="椭圆 24"/>
            <p:cNvSpPr/>
            <p:nvPr/>
          </p:nvSpPr>
          <p:spPr>
            <a:xfrm rot="17818244">
              <a:off x="3053205" y="3305318"/>
              <a:ext cx="420838" cy="420838"/>
            </a:xfrm>
            <a:prstGeom prst="ellipse">
              <a:avLst/>
            </a:prstGeom>
            <a:gradFill>
              <a:gsLst>
                <a:gs pos="100000">
                  <a:srgbClr val="A87756">
                    <a:lumMod val="46000"/>
                    <a:lumOff val="54000"/>
                  </a:srgbClr>
                </a:gs>
                <a:gs pos="0">
                  <a:srgbClr val="A87756"/>
                </a:gs>
              </a:gsLst>
              <a:path path="circle">
                <a:fillToRect l="50000" t="50000" r="50000" b="50000"/>
              </a:path>
            </a:gra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rot="17818244">
              <a:off x="3385679" y="3098113"/>
              <a:ext cx="561118" cy="233799"/>
            </a:xfrm>
            <a:prstGeom prst="line">
              <a:avLst/>
            </a:prstGeom>
            <a:ln w="12700">
              <a:solidFill>
                <a:srgbClr val="E2C1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3"/>
            <p:cNvSpPr txBox="1"/>
            <p:nvPr/>
          </p:nvSpPr>
          <p:spPr>
            <a:xfrm>
              <a:off x="3081523" y="3365407"/>
              <a:ext cx="3642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TextBox 26"/>
          <p:cNvSpPr txBox="1"/>
          <p:nvPr/>
        </p:nvSpPr>
        <p:spPr>
          <a:xfrm>
            <a:off x="1195150" y="1637266"/>
            <a:ext cx="1300480" cy="1097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100" dirty="0" smtClean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</a:t>
            </a: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9" name="TextBox 36"/>
          <p:cNvSpPr txBox="1"/>
          <p:nvPr/>
        </p:nvSpPr>
        <p:spPr>
          <a:xfrm>
            <a:off x="1667478" y="3726033"/>
            <a:ext cx="13131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100" dirty="0" smtClean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</a:t>
            </a: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30" name="TextBox 37"/>
          <p:cNvSpPr txBox="1"/>
          <p:nvPr/>
        </p:nvSpPr>
        <p:spPr>
          <a:xfrm>
            <a:off x="6229842" y="1387835"/>
            <a:ext cx="13131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100" dirty="0" smtClean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</a:t>
            </a: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31" name="TextBox 38"/>
          <p:cNvSpPr txBox="1"/>
          <p:nvPr/>
        </p:nvSpPr>
        <p:spPr>
          <a:xfrm>
            <a:off x="5954614" y="3429860"/>
            <a:ext cx="13131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100" dirty="0" smtClean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</a:t>
            </a: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文本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2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218414" y="0"/>
            <a:ext cx="1840230" cy="18402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191558" y="1276904"/>
            <a:ext cx="3224348" cy="3224348"/>
          </a:xfrm>
          <a:prstGeom prst="ellipse">
            <a:avLst/>
          </a:prstGeom>
          <a:solidFill>
            <a:srgbClr val="E2C17E"/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677333" y="1765618"/>
            <a:ext cx="2252798" cy="2252798"/>
          </a:xfrm>
          <a:prstGeom prst="ellipse">
            <a:avLst/>
          </a:prstGeom>
          <a:gradFill flip="none" rotWithShape="1">
            <a:gsLst>
              <a:gs pos="100000">
                <a:srgbClr val="4EA558">
                  <a:lumMod val="53000"/>
                  <a:lumOff val="47000"/>
                </a:srgbClr>
              </a:gs>
              <a:gs pos="0">
                <a:srgbClr val="4EA558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KMA1D1FEAF"/>
          <p:cNvSpPr>
            <a:spLocks noChangeArrowheads="1"/>
          </p:cNvSpPr>
          <p:nvPr>
            <p:custDataLst>
              <p:tags r:id="rId2"/>
            </p:custDataLst>
          </p:nvPr>
        </p:nvSpPr>
        <p:spPr bwMode="ltGray">
          <a:xfrm rot="2700000">
            <a:off x="4525251" y="1696804"/>
            <a:ext cx="1470841" cy="147033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spcFirstLastPara="1" wrap="none" lIns="97200" tIns="97200" rIns="98082" bIns="97200" anchor="ctr">
            <a:prstTxWarp prst="textArchUp">
              <a:avLst/>
            </a:prstTxWarp>
            <a:spAutoFit/>
          </a:bodyPr>
          <a:lstStyle/>
          <a:p>
            <a:pPr algn="ctr">
              <a:buSzPct val="80000"/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KMA1D1FEAF"/>
          <p:cNvSpPr>
            <a:spLocks noChangeArrowheads="1"/>
          </p:cNvSpPr>
          <p:nvPr>
            <p:custDataLst>
              <p:tags r:id="rId3"/>
            </p:custDataLst>
          </p:nvPr>
        </p:nvSpPr>
        <p:spPr bwMode="ltGray">
          <a:xfrm rot="18900000">
            <a:off x="3648329" y="1696536"/>
            <a:ext cx="1470305" cy="147087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spcFirstLastPara="1" wrap="none" lIns="97200" tIns="97200" rIns="98082" bIns="97200" anchor="ctr">
            <a:prstTxWarp prst="textArchUp">
              <a:avLst/>
            </a:prstTxWarp>
            <a:spAutoFit/>
          </a:bodyPr>
          <a:lstStyle/>
          <a:p>
            <a:pPr algn="ctr">
              <a:buSzPct val="80000"/>
              <a:defRPr/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ko-KR" altLang="ko-KR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KMA1D1FEAF"/>
          <p:cNvSpPr>
            <a:spLocks noChangeArrowheads="1"/>
          </p:cNvSpPr>
          <p:nvPr>
            <p:custDataLst>
              <p:tags r:id="rId4"/>
            </p:custDataLst>
          </p:nvPr>
        </p:nvSpPr>
        <p:spPr bwMode="ltGray">
          <a:xfrm rot="8100000">
            <a:off x="4525520" y="2610748"/>
            <a:ext cx="1470305" cy="147087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spcFirstLastPara="1" wrap="none" lIns="97200" tIns="97200" rIns="98082" bIns="97200" anchor="ctr">
            <a:prstTxWarp prst="textArchUp">
              <a:avLst/>
            </a:prstTxWarp>
            <a:spAutoFit/>
          </a:bodyPr>
          <a:lstStyle/>
          <a:p>
            <a:pPr algn="ctr">
              <a:buSzPct val="80000"/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KMA1D1FEAF"/>
          <p:cNvSpPr>
            <a:spLocks noChangeArrowheads="1"/>
          </p:cNvSpPr>
          <p:nvPr>
            <p:custDataLst>
              <p:tags r:id="rId5"/>
            </p:custDataLst>
          </p:nvPr>
        </p:nvSpPr>
        <p:spPr bwMode="ltGray">
          <a:xfrm rot="13500000">
            <a:off x="3648062" y="2611016"/>
            <a:ext cx="1470841" cy="147033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spcFirstLastPara="1" wrap="none" lIns="97200" tIns="97200" rIns="98082" bIns="97200" anchor="ctr">
            <a:prstTxWarp prst="textArchUp">
              <a:avLst/>
            </a:prstTxWarp>
            <a:spAutoFit/>
          </a:bodyPr>
          <a:lstStyle/>
          <a:p>
            <a:pPr algn="ctr">
              <a:buSzPct val="80000"/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KMA1D1FEAF"/>
          <p:cNvSpPr>
            <a:spLocks noChangeArrowheads="1"/>
          </p:cNvSpPr>
          <p:nvPr>
            <p:custDataLst>
              <p:tags r:id="rId6"/>
            </p:custDataLst>
          </p:nvPr>
        </p:nvSpPr>
        <p:spPr bwMode="ltGray">
          <a:xfrm>
            <a:off x="4990489" y="2216691"/>
            <a:ext cx="607558" cy="44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200" tIns="97200" rIns="98082" bIns="97200" anchor="ctr">
            <a:spAutoFit/>
          </a:bodyPr>
          <a:lstStyle/>
          <a:p>
            <a:pPr algn="ctr">
              <a:buSzPct val="80000"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KMA1D1FEAF"/>
          <p:cNvSpPr>
            <a:spLocks noChangeArrowheads="1"/>
          </p:cNvSpPr>
          <p:nvPr>
            <p:custDataLst>
              <p:tags r:id="rId7"/>
            </p:custDataLst>
          </p:nvPr>
        </p:nvSpPr>
        <p:spPr bwMode="ltGray">
          <a:xfrm>
            <a:off x="3998812" y="2216691"/>
            <a:ext cx="607559" cy="44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200" tIns="97200" rIns="98082" bIns="97200" anchor="ctr">
            <a:spAutoFit/>
          </a:bodyPr>
          <a:lstStyle/>
          <a:p>
            <a:pPr algn="ctr">
              <a:buSzPct val="80000"/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KMA1D1FEAF"/>
          <p:cNvSpPr>
            <a:spLocks noChangeArrowheads="1"/>
          </p:cNvSpPr>
          <p:nvPr>
            <p:custDataLst>
              <p:tags r:id="rId8"/>
            </p:custDataLst>
          </p:nvPr>
        </p:nvSpPr>
        <p:spPr bwMode="ltGray">
          <a:xfrm>
            <a:off x="4990489" y="3122912"/>
            <a:ext cx="607558" cy="44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200" tIns="97200" rIns="98082" bIns="97200" anchor="ctr">
            <a:spAutoFit/>
          </a:bodyPr>
          <a:lstStyle/>
          <a:p>
            <a:pPr algn="ctr">
              <a:buSzPct val="80000"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KMA1D1FEAF"/>
          <p:cNvSpPr>
            <a:spLocks noChangeArrowheads="1"/>
          </p:cNvSpPr>
          <p:nvPr>
            <p:custDataLst>
              <p:tags r:id="rId9"/>
            </p:custDataLst>
          </p:nvPr>
        </p:nvSpPr>
        <p:spPr bwMode="ltGray">
          <a:xfrm>
            <a:off x="3998813" y="3122912"/>
            <a:ext cx="607558" cy="44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200" tIns="97200" rIns="98082" bIns="97200" anchor="ctr">
            <a:spAutoFit/>
          </a:bodyPr>
          <a:lstStyle/>
          <a:p>
            <a:pPr algn="ctr">
              <a:buSzPct val="80000"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2501925" y="2892017"/>
            <a:ext cx="4536504" cy="0"/>
          </a:xfrm>
          <a:prstGeom prst="straightConnector1">
            <a:avLst/>
          </a:prstGeom>
          <a:ln>
            <a:solidFill>
              <a:srgbClr val="E2C17E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4803732" y="987574"/>
            <a:ext cx="0" cy="3888432"/>
          </a:xfrm>
          <a:prstGeom prst="straightConnector1">
            <a:avLst/>
          </a:prstGeom>
          <a:ln>
            <a:solidFill>
              <a:srgbClr val="E2C17E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ABC\Desktop\chahua1699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71600" y="3269878"/>
            <a:ext cx="2034381" cy="159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11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50147" y="1076352"/>
            <a:ext cx="2728926" cy="2600673"/>
            <a:chOff x="477957" y="631184"/>
            <a:chExt cx="2728926" cy="260067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006612">
              <a:off x="477957" y="631184"/>
              <a:ext cx="2728926" cy="2600673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 rot="21019074">
              <a:off x="797311" y="1537964"/>
              <a:ext cx="1930197" cy="1351026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3331449" y="739945"/>
            <a:ext cx="2728926" cy="2600673"/>
            <a:chOff x="3259259" y="294777"/>
            <a:chExt cx="2728926" cy="260067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700008">
              <a:off x="3259259" y="294777"/>
              <a:ext cx="2728926" cy="260067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rot="645881">
              <a:off x="3466327" y="1144746"/>
              <a:ext cx="2003147" cy="1339792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6231734" y="1291381"/>
            <a:ext cx="2728926" cy="2600673"/>
            <a:chOff x="5906160" y="1012186"/>
            <a:chExt cx="2728926" cy="260067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541869">
              <a:off x="5906160" y="1012186"/>
              <a:ext cx="2728926" cy="2600673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 rot="1493643">
              <a:off x="6083801" y="1844947"/>
              <a:ext cx="1887186" cy="1334538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804753" y="4057614"/>
            <a:ext cx="240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点击此处添加文本点击此处添加文本点击此处添加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07404" y="3532158"/>
            <a:ext cx="240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点击此处添加文本点击此处添加文本点击此处添加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49160" y="4057614"/>
            <a:ext cx="240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点击此处添加文本点击此处添加文本点击此处添加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8794" y="3308708"/>
            <a:ext cx="1945343" cy="1211854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920805" y="796157"/>
            <a:ext cx="2276242" cy="2512551"/>
            <a:chOff x="2920805" y="796157"/>
            <a:chExt cx="2276242" cy="2512551"/>
          </a:xfrm>
        </p:grpSpPr>
        <p:cxnSp>
          <p:nvCxnSpPr>
            <p:cNvPr id="10" name="直接连接符 9"/>
            <p:cNvCxnSpPr>
              <a:endCxn id="11" idx="4"/>
            </p:cNvCxnSpPr>
            <p:nvPr/>
          </p:nvCxnSpPr>
          <p:spPr>
            <a:xfrm flipH="1" flipV="1">
              <a:off x="4097965" y="2505229"/>
              <a:ext cx="416985" cy="803479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 rot="19984338">
              <a:off x="2920805" y="796157"/>
              <a:ext cx="1535978" cy="1807032"/>
            </a:xfrm>
            <a:prstGeom prst="ellipse">
              <a:avLst/>
            </a:prstGeom>
            <a:gradFill flip="none" rotWithShape="1">
              <a:gsLst>
                <a:gs pos="0">
                  <a:srgbClr val="DD6236">
                    <a:lumMod val="75000"/>
                    <a:lumOff val="25000"/>
                  </a:srgbClr>
                </a:gs>
                <a:gs pos="100000">
                  <a:srgbClr val="DD6236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D6236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365983" y="879540"/>
              <a:ext cx="4235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 b="1">
                  <a:ln w="12700">
                    <a:solidFill>
                      <a:srgbClr val="C41A3E"/>
                    </a:solidFill>
                    <a:prstDash val="solid"/>
                  </a:ln>
                  <a:pattFill prst="ltDnDiag">
                    <a:fgClr>
                      <a:srgbClr val="EB6883"/>
                    </a:fgClr>
                    <a:bgClr>
                      <a:schemeClr val="bg1"/>
                    </a:bgClr>
                  </a:pattFill>
                  <a:latin typeface="+mj-ea"/>
                  <a:ea typeface="+mj-ea"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4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118357" y="1537621"/>
              <a:ext cx="139659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点击此处添加文本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>
              <a:endCxn id="15" idx="4"/>
            </p:cNvCxnSpPr>
            <p:nvPr/>
          </p:nvCxnSpPr>
          <p:spPr>
            <a:xfrm flipV="1">
              <a:off x="4514950" y="2769331"/>
              <a:ext cx="248137" cy="539377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 rot="1336369">
              <a:off x="4596785" y="2089486"/>
              <a:ext cx="600262" cy="706190"/>
            </a:xfrm>
            <a:prstGeom prst="ellipse">
              <a:avLst/>
            </a:prstGeom>
            <a:gradFill flip="none" rotWithShape="1">
              <a:gsLst>
                <a:gs pos="0">
                  <a:srgbClr val="DD6236">
                    <a:lumMod val="75000"/>
                    <a:lumOff val="25000"/>
                  </a:srgbClr>
                </a:gs>
                <a:gs pos="100000">
                  <a:srgbClr val="DD6236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D6236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69" y="1012604"/>
            <a:ext cx="1881300" cy="41308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714750" y="494551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10653" y="1035348"/>
            <a:ext cx="4512738" cy="35034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4161" y="2168622"/>
            <a:ext cx="1703070" cy="255310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39532" y="2881882"/>
            <a:ext cx="20694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点击此处添加文本点击此处添加文本点击此处添加文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本点击此处添加文本点击此处添加文本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5138788" y="969435"/>
            <a:ext cx="2310558" cy="1549580"/>
          </a:xfrm>
          <a:prstGeom prst="cloud">
            <a:avLst/>
          </a:prstGeom>
          <a:blipFill>
            <a:blip r:embed="rId3" cstate="screen"/>
            <a:stretch>
              <a:fillRect/>
            </a:stretch>
          </a:blipFill>
          <a:ln w="635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6152884" y="2258066"/>
            <a:ext cx="2475230" cy="1660017"/>
          </a:xfrm>
          <a:prstGeom prst="cloud">
            <a:avLst/>
          </a:prstGeom>
          <a:blipFill>
            <a:blip r:embed="rId4" cstate="screen"/>
            <a:stretch>
              <a:fillRect/>
            </a:stretch>
          </a:blipFill>
          <a:ln w="635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2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038237" y="278096"/>
            <a:ext cx="2703636" cy="3771032"/>
            <a:chOff x="5139399" y="342220"/>
            <a:chExt cx="2703636" cy="377103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737715" y="3214480"/>
              <a:ext cx="1442765" cy="898772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/>
          </p:nvGrpSpPr>
          <p:grpSpPr>
            <a:xfrm>
              <a:off x="5139399" y="342220"/>
              <a:ext cx="1319699" cy="2872260"/>
              <a:chOff x="5139399" y="342220"/>
              <a:chExt cx="1319699" cy="2872260"/>
            </a:xfrm>
          </p:grpSpPr>
          <p:cxnSp>
            <p:nvCxnSpPr>
              <p:cNvPr id="17" name="直接连接符 16"/>
              <p:cNvCxnSpPr>
                <a:stCxn id="19" idx="0"/>
              </p:cNvCxnSpPr>
              <p:nvPr/>
            </p:nvCxnSpPr>
            <p:spPr>
              <a:xfrm flipH="1" flipV="1">
                <a:off x="5909310" y="1765086"/>
                <a:ext cx="549788" cy="1449394"/>
              </a:xfrm>
              <a:prstGeom prst="line">
                <a:avLst/>
              </a:prstGeom>
              <a:ln w="317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" name="组合 7"/>
              <p:cNvGrpSpPr/>
              <p:nvPr/>
            </p:nvGrpSpPr>
            <p:grpSpPr>
              <a:xfrm>
                <a:off x="5139399" y="342220"/>
                <a:ext cx="1270961" cy="1490108"/>
                <a:chOff x="5139399" y="342220"/>
                <a:chExt cx="1270961" cy="1490108"/>
              </a:xfrm>
            </p:grpSpPr>
            <p:sp>
              <p:nvSpPr>
                <p:cNvPr id="22" name="椭圆 21"/>
                <p:cNvSpPr/>
                <p:nvPr/>
              </p:nvSpPr>
              <p:spPr>
                <a:xfrm rot="20725388">
                  <a:off x="5139399" y="460728"/>
                  <a:ext cx="1165860" cy="13716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8B95D">
                        <a:lumMod val="72000"/>
                        <a:lumOff val="28000"/>
                      </a:srgbClr>
                    </a:gs>
                    <a:gs pos="100000">
                      <a:srgbClr val="F8B95D">
                        <a:lumMod val="76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5493465" y="342220"/>
                  <a:ext cx="418704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4000" b="1">
                      <a:ln w="12700">
                        <a:solidFill>
                          <a:srgbClr val="C41A3E"/>
                        </a:solidFill>
                        <a:prstDash val="solid"/>
                      </a:ln>
                      <a:pattFill prst="ltDnDiag">
                        <a:fgClr>
                          <a:srgbClr val="EB6883"/>
                        </a:fgClr>
                        <a:bgClr>
                          <a:schemeClr val="bg1"/>
                        </a:bgClr>
                      </a:pattFill>
                      <a:latin typeface="+mj-ea"/>
                      <a:ea typeface="+mj-ea"/>
                      <a:cs typeface="+mn-ea"/>
                    </a:defRPr>
                  </a:lvl1pPr>
                </a:lstStyle>
                <a:p>
                  <a:r>
                    <a:rPr lang="en-US" altLang="zh-CN" dirty="0">
                      <a:sym typeface="+mn-lt"/>
                    </a:rPr>
                    <a:t>3</a:t>
                  </a:r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5240885" y="965449"/>
                  <a:ext cx="1169475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6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点击此处添加文本</a:t>
                  </a:r>
                  <a:endPara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2" name="组合 11"/>
            <p:cNvGrpSpPr/>
            <p:nvPr/>
          </p:nvGrpSpPr>
          <p:grpSpPr>
            <a:xfrm>
              <a:off x="6459098" y="869867"/>
              <a:ext cx="1383937" cy="2344613"/>
              <a:chOff x="6459098" y="869867"/>
              <a:chExt cx="1383937" cy="2344613"/>
            </a:xfrm>
          </p:grpSpPr>
          <p:cxnSp>
            <p:nvCxnSpPr>
              <p:cNvPr id="21" name="直接连接符 20"/>
              <p:cNvCxnSpPr>
                <a:stCxn id="19" idx="0"/>
              </p:cNvCxnSpPr>
              <p:nvPr/>
            </p:nvCxnSpPr>
            <p:spPr>
              <a:xfrm flipV="1">
                <a:off x="6459098" y="2148840"/>
                <a:ext cx="456052" cy="1065640"/>
              </a:xfrm>
              <a:prstGeom prst="line">
                <a:avLst/>
              </a:prstGeom>
              <a:ln w="317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椭圆 22"/>
              <p:cNvSpPr/>
              <p:nvPr/>
            </p:nvSpPr>
            <p:spPr>
              <a:xfrm rot="944197">
                <a:off x="6563891" y="924601"/>
                <a:ext cx="1165860" cy="1371600"/>
              </a:xfrm>
              <a:prstGeom prst="ellipse">
                <a:avLst/>
              </a:prstGeom>
              <a:gradFill flip="none" rotWithShape="1">
                <a:gsLst>
                  <a:gs pos="0">
                    <a:srgbClr val="DD6236">
                      <a:lumMod val="75000"/>
                      <a:lumOff val="25000"/>
                    </a:srgbClr>
                  </a:gs>
                  <a:gs pos="100000">
                    <a:srgbClr val="DD6236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DD623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6945190" y="869867"/>
                <a:ext cx="42351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4000" b="1">
                    <a:ln w="12700">
                      <a:solidFill>
                        <a:srgbClr val="C41A3E"/>
                      </a:solidFill>
                      <a:prstDash val="solid"/>
                    </a:ln>
                    <a:pattFill prst="ltDnDiag">
                      <a:fgClr>
                        <a:srgbClr val="EB6883"/>
                      </a:fgClr>
                      <a:bgClr>
                        <a:schemeClr val="bg1"/>
                      </a:bgClr>
                    </a:pattFill>
                    <a:latin typeface="+mj-ea"/>
                    <a:ea typeface="+mj-ea"/>
                    <a:cs typeface="+mn-ea"/>
                  </a:defRPr>
                </a:lvl1pPr>
              </a:lstStyle>
              <a:p>
                <a:r>
                  <a:rPr lang="en-US" altLang="zh-CN" dirty="0">
                    <a:sym typeface="+mn-lt"/>
                  </a:rPr>
                  <a:t>4</a:t>
                </a:r>
                <a:endParaRPr lang="zh-CN" altLang="en-US" dirty="0">
                  <a:sym typeface="+mn-lt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6673560" y="1464521"/>
                <a:ext cx="116947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点击此处添加文本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484023" y="331044"/>
            <a:ext cx="2890860" cy="3782208"/>
            <a:chOff x="1500832" y="266374"/>
            <a:chExt cx="2890860" cy="3782208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311796">
              <a:off x="2807876" y="3113456"/>
              <a:ext cx="1583816" cy="935126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500832" y="1025272"/>
              <a:ext cx="1430481" cy="2188576"/>
              <a:chOff x="1500832" y="1025272"/>
              <a:chExt cx="1430481" cy="2188576"/>
            </a:xfrm>
          </p:grpSpPr>
          <p:cxnSp>
            <p:nvCxnSpPr>
              <p:cNvPr id="3" name="直接连接符 2"/>
              <p:cNvCxnSpPr>
                <a:endCxn id="4" idx="4"/>
              </p:cNvCxnSpPr>
              <p:nvPr/>
            </p:nvCxnSpPr>
            <p:spPr>
              <a:xfrm flipH="1" flipV="1">
                <a:off x="2442787" y="2349400"/>
                <a:ext cx="488526" cy="864448"/>
              </a:xfrm>
              <a:prstGeom prst="line">
                <a:avLst/>
              </a:prstGeom>
              <a:ln w="317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椭圆 3"/>
              <p:cNvSpPr/>
              <p:nvPr/>
            </p:nvSpPr>
            <p:spPr>
              <a:xfrm rot="19705909">
                <a:off x="1500832" y="1079286"/>
                <a:ext cx="1165860" cy="1371600"/>
              </a:xfrm>
              <a:prstGeom prst="ellipse">
                <a:avLst/>
              </a:prstGeom>
              <a:gradFill flip="none" rotWithShape="1">
                <a:gsLst>
                  <a:gs pos="0">
                    <a:srgbClr val="EB6883">
                      <a:lumMod val="53000"/>
                      <a:lumOff val="47000"/>
                    </a:srgbClr>
                  </a:gs>
                  <a:gs pos="100000">
                    <a:srgbClr val="EB6883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" name="文本框 1"/>
              <p:cNvSpPr txBox="1"/>
              <p:nvPr/>
            </p:nvSpPr>
            <p:spPr>
              <a:xfrm>
                <a:off x="1826034" y="1025272"/>
                <a:ext cx="41549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4000" b="1">
                    <a:ln w="12700">
                      <a:solidFill>
                        <a:srgbClr val="C41A3E"/>
                      </a:solidFill>
                      <a:prstDash val="solid"/>
                    </a:ln>
                    <a:pattFill prst="ltDnDiag">
                      <a:fgClr>
                        <a:srgbClr val="EB6883"/>
                      </a:fgClr>
                      <a:bgClr>
                        <a:schemeClr val="bg1"/>
                      </a:bgClr>
                    </a:pattFill>
                    <a:latin typeface="+mj-ea"/>
                    <a:ea typeface="+mj-ea"/>
                    <a:cs typeface="+mn-ea"/>
                  </a:defRPr>
                </a:lvl1pPr>
              </a:lstStyle>
              <a:p>
                <a:r>
                  <a:rPr lang="en-US" altLang="zh-CN" dirty="0">
                    <a:sym typeface="+mn-lt"/>
                  </a:rPr>
                  <a:t>1</a:t>
                </a:r>
                <a:endParaRPr lang="zh-CN" altLang="en-US" dirty="0">
                  <a:sym typeface="+mn-lt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1602029" y="1610401"/>
                <a:ext cx="116947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点击此处添加文本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821720" y="266374"/>
              <a:ext cx="1271655" cy="2947474"/>
              <a:chOff x="2821720" y="266374"/>
              <a:chExt cx="1271655" cy="2947474"/>
            </a:xfrm>
          </p:grpSpPr>
          <p:cxnSp>
            <p:nvCxnSpPr>
              <p:cNvPr id="9" name="直接连接符 8"/>
              <p:cNvCxnSpPr>
                <a:endCxn id="10" idx="4"/>
              </p:cNvCxnSpPr>
              <p:nvPr/>
            </p:nvCxnSpPr>
            <p:spPr>
              <a:xfrm flipV="1">
                <a:off x="2939454" y="1685445"/>
                <a:ext cx="352473" cy="1528403"/>
              </a:xfrm>
              <a:prstGeom prst="line">
                <a:avLst/>
              </a:prstGeom>
              <a:ln w="317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椭圆 9"/>
              <p:cNvSpPr/>
              <p:nvPr/>
            </p:nvSpPr>
            <p:spPr>
              <a:xfrm rot="567628">
                <a:off x="2821720" y="323172"/>
                <a:ext cx="1165860" cy="1371600"/>
              </a:xfrm>
              <a:prstGeom prst="ellipse">
                <a:avLst/>
              </a:prstGeom>
              <a:gradFill flip="none" rotWithShape="1">
                <a:gsLst>
                  <a:gs pos="0">
                    <a:srgbClr val="A86C8F">
                      <a:lumMod val="70000"/>
                      <a:lumOff val="30000"/>
                    </a:srgbClr>
                  </a:gs>
                  <a:gs pos="100000">
                    <a:srgbClr val="A86C8F">
                      <a:lumMod val="89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186005" y="266374"/>
                <a:ext cx="42351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4000" b="1">
                    <a:ln w="12700">
                      <a:solidFill>
                        <a:srgbClr val="C41A3E"/>
                      </a:solidFill>
                      <a:prstDash val="solid"/>
                    </a:ln>
                    <a:pattFill prst="ltDnDiag">
                      <a:fgClr>
                        <a:srgbClr val="EB6883"/>
                      </a:fgClr>
                      <a:bgClr>
                        <a:schemeClr val="bg1"/>
                      </a:bgClr>
                    </a:pattFill>
                    <a:latin typeface="+mj-ea"/>
                    <a:ea typeface="+mj-ea"/>
                    <a:cs typeface="+mn-ea"/>
                  </a:defRPr>
                </a:lvl1pPr>
              </a:lstStyle>
              <a:p>
                <a:r>
                  <a:rPr lang="en-US" altLang="zh-CN" dirty="0">
                    <a:sym typeface="+mn-lt"/>
                  </a:rPr>
                  <a:t>2</a:t>
                </a:r>
                <a:endParaRPr lang="zh-CN" altLang="en-US" dirty="0">
                  <a:sym typeface="+mn-lt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2923900" y="861028"/>
                <a:ext cx="116947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点击此处添加文本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074" y="1"/>
            <a:ext cx="2053048" cy="51435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8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218414" y="0"/>
            <a:ext cx="1840230" cy="18402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347018" y="1599047"/>
            <a:ext cx="2416310" cy="2417572"/>
          </a:xfrm>
          <a:prstGeom prst="ellipse">
            <a:avLst/>
          </a:prstGeom>
          <a:noFill/>
          <a:ln w="19050">
            <a:solidFill>
              <a:srgbClr val="E2C17E"/>
            </a:solidFill>
            <a:round/>
            <a:headEnd type="none" w="sm" len="sm"/>
            <a:tailEnd type="none" w="sm" len="sm"/>
          </a:ln>
          <a:effectLst/>
        </p:spPr>
        <p:txBody>
          <a:bodyPr wrap="none" lIns="45720" rIns="45720" anchor="ctr"/>
          <a:lstStyle/>
          <a:p>
            <a:pPr>
              <a:defRPr/>
            </a:pPr>
            <a:endParaRPr lang="ko-KR" altLang="en-US">
              <a:cs typeface="+mn-ea"/>
              <a:sym typeface="+mn-lt"/>
            </a:endParaRPr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4119804" y="3620767"/>
            <a:ext cx="870738" cy="862328"/>
          </a:xfrm>
          <a:prstGeom prst="ellipse">
            <a:avLst/>
          </a:prstGeom>
          <a:gradFill flip="none" rotWithShape="1">
            <a:gsLst>
              <a:gs pos="100000">
                <a:srgbClr val="6FCC2D">
                  <a:lumMod val="49000"/>
                  <a:lumOff val="51000"/>
                </a:srgbClr>
              </a:gs>
              <a:gs pos="0">
                <a:srgbClr val="6FCC2D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Oval 13"/>
          <p:cNvSpPr>
            <a:spLocks noChangeArrowheads="1"/>
          </p:cNvSpPr>
          <p:nvPr/>
        </p:nvSpPr>
        <p:spPr bwMode="auto">
          <a:xfrm>
            <a:off x="3007495" y="3019002"/>
            <a:ext cx="870738" cy="860222"/>
          </a:xfrm>
          <a:prstGeom prst="ellipse">
            <a:avLst/>
          </a:prstGeom>
          <a:gradFill flip="none" rotWithShape="1">
            <a:gsLst>
              <a:gs pos="100000">
                <a:srgbClr val="368DCC">
                  <a:lumMod val="56000"/>
                  <a:lumOff val="44000"/>
                </a:srgbClr>
              </a:gs>
              <a:gs pos="0">
                <a:srgbClr val="368DCC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5232115" y="3027934"/>
            <a:ext cx="870738" cy="861276"/>
          </a:xfrm>
          <a:prstGeom prst="ellipse">
            <a:avLst/>
          </a:prstGeom>
          <a:gradFill flip="none" rotWithShape="1">
            <a:gsLst>
              <a:gs pos="100000">
                <a:srgbClr val="A87756">
                  <a:lumMod val="56000"/>
                  <a:lumOff val="44000"/>
                </a:srgbClr>
              </a:gs>
              <a:gs pos="0">
                <a:srgbClr val="A87756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15"/>
          <p:cNvSpPr>
            <a:spLocks noChangeArrowheads="1"/>
          </p:cNvSpPr>
          <p:nvPr/>
        </p:nvSpPr>
        <p:spPr bwMode="auto">
          <a:xfrm>
            <a:off x="3007495" y="1727717"/>
            <a:ext cx="870738" cy="861276"/>
          </a:xfrm>
          <a:prstGeom prst="ellipse">
            <a:avLst/>
          </a:prstGeom>
          <a:gradFill flip="none" rotWithShape="1">
            <a:gsLst>
              <a:gs pos="100000">
                <a:srgbClr val="4EA558">
                  <a:lumMod val="53000"/>
                  <a:lumOff val="47000"/>
                </a:srgbClr>
              </a:gs>
              <a:gs pos="0">
                <a:srgbClr val="4EA558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5228332" y="1726456"/>
            <a:ext cx="870738" cy="861276"/>
          </a:xfrm>
          <a:prstGeom prst="ellipse">
            <a:avLst/>
          </a:prstGeom>
          <a:gradFill flip="none" rotWithShape="1">
            <a:gsLst>
              <a:gs pos="100000">
                <a:srgbClr val="4EA558">
                  <a:lumMod val="47000"/>
                  <a:lumOff val="53000"/>
                </a:srgbClr>
              </a:gs>
              <a:gs pos="0">
                <a:srgbClr val="4EA558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>
            <a:off x="4119804" y="1132572"/>
            <a:ext cx="870738" cy="862328"/>
          </a:xfrm>
          <a:prstGeom prst="ellipse">
            <a:avLst/>
          </a:prstGeom>
          <a:gradFill flip="none" rotWithShape="1">
            <a:gsLst>
              <a:gs pos="100000">
                <a:srgbClr val="F57F1D">
                  <a:lumMod val="40000"/>
                  <a:lumOff val="60000"/>
                </a:srgbClr>
              </a:gs>
              <a:gs pos="0">
                <a:srgbClr val="F57F1D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  <a:endParaRPr lang="ko-KR" altLang="ko-KR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KMA1D1FEAF"/>
          <p:cNvSpPr>
            <a:spLocks noChangeArrowheads="1"/>
          </p:cNvSpPr>
          <p:nvPr>
            <p:custDataLst>
              <p:tags r:id="rId2"/>
            </p:custDataLst>
          </p:nvPr>
        </p:nvSpPr>
        <p:spPr bwMode="ltGray">
          <a:xfrm>
            <a:off x="3943841" y="2524479"/>
            <a:ext cx="1223111" cy="50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200" tIns="97200" rIns="98082" bIns="97200" anchor="ctr">
            <a:spAutoFit/>
          </a:bodyPr>
          <a:lstStyle/>
          <a:p>
            <a:pPr algn="ctr">
              <a:buSzPct val="80000"/>
            </a:pPr>
            <a:r>
              <a:rPr lang="zh-CN" altLang="en-US" sz="2000" b="1" dirty="0" smtClean="0">
                <a:solidFill>
                  <a:srgbClr val="A87756"/>
                </a:solidFill>
                <a:cs typeface="+mn-ea"/>
                <a:sym typeface="+mn-lt"/>
              </a:rPr>
              <a:t>添加标题</a:t>
            </a:r>
            <a:endParaRPr lang="ko-KR" altLang="ko-KR" sz="2000" b="1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14770" y="1974852"/>
            <a:ext cx="1405448" cy="547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05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05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52066" y="3297635"/>
            <a:ext cx="1440160" cy="547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05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05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94220" y="4309233"/>
            <a:ext cx="1498918" cy="547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05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05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62642" y="1065387"/>
            <a:ext cx="1477456" cy="547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05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05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55521" y="1932703"/>
            <a:ext cx="1438699" cy="547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05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05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27530" y="3351368"/>
            <a:ext cx="1440160" cy="547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en-US" altLang="zh-CN" sz="1050" dirty="0">
              <a:solidFill>
                <a:srgbClr val="A8775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050" dirty="0">
              <a:solidFill>
                <a:srgbClr val="A8775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218414" y="0"/>
            <a:ext cx="1840230" cy="18402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  <p:sp>
        <p:nvSpPr>
          <p:cNvPr id="4" name="椭圆 34"/>
          <p:cNvSpPr/>
          <p:nvPr/>
        </p:nvSpPr>
        <p:spPr>
          <a:xfrm>
            <a:off x="3338597" y="761537"/>
            <a:ext cx="4248472" cy="4011184"/>
          </a:xfrm>
          <a:custGeom>
            <a:avLst/>
            <a:gdLst/>
            <a:ahLst/>
            <a:cxnLst/>
            <a:rect l="l" t="t" r="r" b="b"/>
            <a:pathLst>
              <a:path w="6524693" h="6160271">
                <a:moveTo>
                  <a:pt x="2583019" y="0"/>
                </a:moveTo>
                <a:cubicBezTo>
                  <a:pt x="3106385" y="1"/>
                  <a:pt x="3530652" y="424268"/>
                  <a:pt x="3530652" y="947631"/>
                </a:cubicBezTo>
                <a:cubicBezTo>
                  <a:pt x="3530652" y="1019557"/>
                  <a:pt x="3522639" y="1089613"/>
                  <a:pt x="3506728" y="1156787"/>
                </a:cubicBezTo>
                <a:cubicBezTo>
                  <a:pt x="3569674" y="1285464"/>
                  <a:pt x="3669183" y="1409073"/>
                  <a:pt x="3810037" y="1478448"/>
                </a:cubicBezTo>
                <a:cubicBezTo>
                  <a:pt x="3944462" y="1544657"/>
                  <a:pt x="4191837" y="1591981"/>
                  <a:pt x="4365472" y="1589701"/>
                </a:cubicBezTo>
                <a:cubicBezTo>
                  <a:pt x="4506899" y="1371887"/>
                  <a:pt x="4752387" y="1228101"/>
                  <a:pt x="5031458" y="1228101"/>
                </a:cubicBezTo>
                <a:cubicBezTo>
                  <a:pt x="5470547" y="1228101"/>
                  <a:pt x="5826499" y="1584052"/>
                  <a:pt x="5826498" y="2023140"/>
                </a:cubicBezTo>
                <a:cubicBezTo>
                  <a:pt x="5826499" y="2462229"/>
                  <a:pt x="5470547" y="2818180"/>
                  <a:pt x="5031458" y="2818181"/>
                </a:cubicBezTo>
                <a:cubicBezTo>
                  <a:pt x="4947807" y="2818180"/>
                  <a:pt x="4867174" y="2805261"/>
                  <a:pt x="4791499" y="2781141"/>
                </a:cubicBezTo>
                <a:cubicBezTo>
                  <a:pt x="4638764" y="2793146"/>
                  <a:pt x="4468545" y="3019672"/>
                  <a:pt x="4378772" y="3141392"/>
                </a:cubicBezTo>
                <a:cubicBezTo>
                  <a:pt x="4303026" y="3244096"/>
                  <a:pt x="4273102" y="3378657"/>
                  <a:pt x="4258470" y="3473431"/>
                </a:cubicBezTo>
                <a:cubicBezTo>
                  <a:pt x="4388808" y="3618491"/>
                  <a:pt x="4466002" y="3810745"/>
                  <a:pt x="4466002" y="4021028"/>
                </a:cubicBezTo>
                <a:cubicBezTo>
                  <a:pt x="4466002" y="4137257"/>
                  <a:pt x="4442419" y="4247978"/>
                  <a:pt x="4399742" y="4348651"/>
                </a:cubicBezTo>
                <a:cubicBezTo>
                  <a:pt x="4430446" y="4465137"/>
                  <a:pt x="4488231" y="4573446"/>
                  <a:pt x="4585593" y="4636768"/>
                </a:cubicBezTo>
                <a:cubicBezTo>
                  <a:pt x="4693364" y="4706861"/>
                  <a:pt x="4913667" y="4755109"/>
                  <a:pt x="5070341" y="4747920"/>
                </a:cubicBezTo>
                <a:cubicBezTo>
                  <a:pt x="5222136" y="4581634"/>
                  <a:pt x="5440978" y="4478637"/>
                  <a:pt x="5683876" y="4478637"/>
                </a:cubicBezTo>
                <a:cubicBezTo>
                  <a:pt x="6148246" y="4478637"/>
                  <a:pt x="6524693" y="4855084"/>
                  <a:pt x="6524693" y="5319454"/>
                </a:cubicBezTo>
                <a:cubicBezTo>
                  <a:pt x="6524693" y="5783824"/>
                  <a:pt x="6148246" y="6160271"/>
                  <a:pt x="5683876" y="6160271"/>
                </a:cubicBezTo>
                <a:cubicBezTo>
                  <a:pt x="5219506" y="6160271"/>
                  <a:pt x="4843059" y="5783824"/>
                  <a:pt x="4843059" y="5319454"/>
                </a:cubicBezTo>
                <a:cubicBezTo>
                  <a:pt x="4843059" y="5208083"/>
                  <a:pt x="4864712" y="5101769"/>
                  <a:pt x="4904549" y="5004699"/>
                </a:cubicBezTo>
                <a:cubicBezTo>
                  <a:pt x="4837908" y="4875880"/>
                  <a:pt x="4652217" y="4752940"/>
                  <a:pt x="4544888" y="4683135"/>
                </a:cubicBezTo>
                <a:cubicBezTo>
                  <a:pt x="4451116" y="4622147"/>
                  <a:pt x="4334978" y="4597744"/>
                  <a:pt x="4243390" y="4586902"/>
                </a:cubicBezTo>
                <a:cubicBezTo>
                  <a:pt x="4091684" y="4756595"/>
                  <a:pt x="3870726" y="4861845"/>
                  <a:pt x="3625185" y="4861845"/>
                </a:cubicBezTo>
                <a:cubicBezTo>
                  <a:pt x="3160815" y="4861845"/>
                  <a:pt x="2784368" y="4485398"/>
                  <a:pt x="2784368" y="4021028"/>
                </a:cubicBezTo>
                <a:cubicBezTo>
                  <a:pt x="2784368" y="3556658"/>
                  <a:pt x="3160815" y="3180211"/>
                  <a:pt x="3625185" y="3180211"/>
                </a:cubicBezTo>
                <a:cubicBezTo>
                  <a:pt x="3760074" y="3180211"/>
                  <a:pt x="3887545" y="3211975"/>
                  <a:pt x="3998976" y="3271530"/>
                </a:cubicBezTo>
                <a:cubicBezTo>
                  <a:pt x="4130707" y="3253062"/>
                  <a:pt x="4258754" y="3201248"/>
                  <a:pt x="4334878" y="3098031"/>
                </a:cubicBezTo>
                <a:cubicBezTo>
                  <a:pt x="4416339" y="2987580"/>
                  <a:pt x="4480488" y="2747639"/>
                  <a:pt x="4474698" y="2589789"/>
                </a:cubicBezTo>
                <a:cubicBezTo>
                  <a:pt x="4327458" y="2445999"/>
                  <a:pt x="4236419" y="2245201"/>
                  <a:pt x="4236419" y="2023140"/>
                </a:cubicBezTo>
                <a:cubicBezTo>
                  <a:pt x="4236419" y="1957594"/>
                  <a:pt x="4244350" y="1893902"/>
                  <a:pt x="4260213" y="1833190"/>
                </a:cubicBezTo>
                <a:cubicBezTo>
                  <a:pt x="4150980" y="1709137"/>
                  <a:pt x="3913618" y="1590442"/>
                  <a:pt x="3776313" y="1522814"/>
                </a:cubicBezTo>
                <a:cubicBezTo>
                  <a:pt x="3650354" y="1460776"/>
                  <a:pt x="3507373" y="1436847"/>
                  <a:pt x="3400167" y="1425848"/>
                </a:cubicBezTo>
                <a:cubicBezTo>
                  <a:pt x="3236485" y="1706891"/>
                  <a:pt x="2931751" y="1895262"/>
                  <a:pt x="2583021" y="1895263"/>
                </a:cubicBezTo>
                <a:cubicBezTo>
                  <a:pt x="2398771" y="1895263"/>
                  <a:pt x="2226804" y="1842680"/>
                  <a:pt x="2081849" y="1750831"/>
                </a:cubicBezTo>
                <a:cubicBezTo>
                  <a:pt x="1948192" y="1755138"/>
                  <a:pt x="1775171" y="1907792"/>
                  <a:pt x="1680738" y="1992570"/>
                </a:cubicBezTo>
                <a:cubicBezTo>
                  <a:pt x="1604842" y="2060707"/>
                  <a:pt x="1556348" y="2157700"/>
                  <a:pt x="1525585" y="2235042"/>
                </a:cubicBezTo>
                <a:cubicBezTo>
                  <a:pt x="1602011" y="2358957"/>
                  <a:pt x="1645551" y="2505011"/>
                  <a:pt x="1645551" y="2661236"/>
                </a:cubicBezTo>
                <a:cubicBezTo>
                  <a:pt x="1645550" y="3115641"/>
                  <a:pt x="1277182" y="3484012"/>
                  <a:pt x="822775" y="3484011"/>
                </a:cubicBezTo>
                <a:cubicBezTo>
                  <a:pt x="368368" y="3484012"/>
                  <a:pt x="-1" y="3115641"/>
                  <a:pt x="0" y="2661235"/>
                </a:cubicBezTo>
                <a:cubicBezTo>
                  <a:pt x="0" y="2206829"/>
                  <a:pt x="368369" y="1838460"/>
                  <a:pt x="822775" y="1838459"/>
                </a:cubicBezTo>
                <a:cubicBezTo>
                  <a:pt x="1027898" y="1838460"/>
                  <a:pt x="1215490" y="1913522"/>
                  <a:pt x="1357238" y="2040394"/>
                </a:cubicBezTo>
                <a:cubicBezTo>
                  <a:pt x="1465281" y="2040945"/>
                  <a:pt x="1572577" y="2016161"/>
                  <a:pt x="1650090" y="1946574"/>
                </a:cubicBezTo>
                <a:cubicBezTo>
                  <a:pt x="1734918" y="1870417"/>
                  <a:pt x="1826869" y="1693893"/>
                  <a:pt x="1857966" y="1557217"/>
                </a:cubicBezTo>
                <a:cubicBezTo>
                  <a:pt x="1718956" y="1392660"/>
                  <a:pt x="1635390" y="1179904"/>
                  <a:pt x="1635390" y="947631"/>
                </a:cubicBezTo>
                <a:cubicBezTo>
                  <a:pt x="1635390" y="424269"/>
                  <a:pt x="2059658" y="1"/>
                  <a:pt x="2583019" y="0"/>
                </a:cubicBezTo>
                <a:close/>
              </a:path>
            </a:pathLst>
          </a:custGeom>
          <a:solidFill>
            <a:srgbClr val="E2C17E"/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396085" y="2013703"/>
            <a:ext cx="964920" cy="964920"/>
          </a:xfrm>
          <a:prstGeom prst="ellipse">
            <a:avLst/>
          </a:prstGeom>
          <a:gradFill>
            <a:gsLst>
              <a:gs pos="100000">
                <a:srgbClr val="368DCC">
                  <a:lumMod val="64000"/>
                  <a:lumOff val="36000"/>
                </a:srgbClr>
              </a:gs>
              <a:gs pos="0">
                <a:srgbClr val="368DCC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4EA558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459385" y="807201"/>
            <a:ext cx="1132792" cy="1132792"/>
          </a:xfrm>
          <a:prstGeom prst="ellipse">
            <a:avLst/>
          </a:prstGeom>
          <a:gradFill flip="none" rotWithShape="1">
            <a:gsLst>
              <a:gs pos="100000">
                <a:srgbClr val="F57F1D">
                  <a:lumMod val="40000"/>
                  <a:lumOff val="60000"/>
                </a:srgbClr>
              </a:gs>
              <a:gs pos="0">
                <a:srgbClr val="F57F1D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139289" y="1594816"/>
            <a:ext cx="964920" cy="964920"/>
          </a:xfrm>
          <a:prstGeom prst="ellipse">
            <a:avLst/>
          </a:prstGeom>
          <a:gradFill flip="none" rotWithShape="1">
            <a:gsLst>
              <a:gs pos="100000">
                <a:srgbClr val="6FCC2D">
                  <a:lumMod val="49000"/>
                  <a:lumOff val="51000"/>
                </a:srgbClr>
              </a:gs>
              <a:gs pos="0">
                <a:srgbClr val="6FCC2D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188317" y="2871091"/>
            <a:ext cx="1019898" cy="1019898"/>
          </a:xfrm>
          <a:prstGeom prst="ellipse">
            <a:avLst/>
          </a:prstGeom>
          <a:gradFill flip="none" rotWithShape="1">
            <a:gsLst>
              <a:gs pos="100000">
                <a:srgbClr val="4EA558">
                  <a:lumMod val="53000"/>
                  <a:lumOff val="47000"/>
                </a:srgbClr>
              </a:gs>
              <a:gs pos="0">
                <a:srgbClr val="4EA558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37078" y="3719947"/>
            <a:ext cx="1019898" cy="1019898"/>
          </a:xfrm>
          <a:prstGeom prst="ellipse">
            <a:avLst/>
          </a:prstGeom>
          <a:gradFill flip="none" rotWithShape="1">
            <a:gsLst>
              <a:gs pos="100000">
                <a:srgbClr val="A87756">
                  <a:lumMod val="56000"/>
                  <a:lumOff val="44000"/>
                </a:srgbClr>
              </a:gs>
              <a:gs pos="0">
                <a:srgbClr val="A87756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headEnd type="none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3"/>
          <p:cNvSpPr txBox="1"/>
          <p:nvPr/>
        </p:nvSpPr>
        <p:spPr>
          <a:xfrm>
            <a:off x="3461901" y="225244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单击此处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4645648" y="117232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单击此处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6241241" y="186278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单击此处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5305137" y="315892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单击此处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6653525" y="402302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单击此处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10982" y="2690243"/>
            <a:ext cx="264992" cy="258514"/>
            <a:chOff x="1655387" y="3684064"/>
            <a:chExt cx="528845" cy="515916"/>
          </a:xfrm>
        </p:grpSpPr>
        <p:sp>
          <p:nvSpPr>
            <p:cNvPr id="18" name="椭圆 17"/>
            <p:cNvSpPr/>
            <p:nvPr/>
          </p:nvSpPr>
          <p:spPr>
            <a:xfrm>
              <a:off x="1655387" y="3836025"/>
              <a:ext cx="216024" cy="216024"/>
            </a:xfrm>
            <a:prstGeom prst="ellipse">
              <a:avLst/>
            </a:prstGeom>
            <a:gradFill>
              <a:gsLst>
                <a:gs pos="100000">
                  <a:srgbClr val="368DCC">
                    <a:lumMod val="64000"/>
                    <a:lumOff val="36000"/>
                  </a:srgbClr>
                </a:gs>
                <a:gs pos="0">
                  <a:srgbClr val="368DCC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EA558"/>
                </a:solidFill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810780" y="3684064"/>
              <a:ext cx="216024" cy="216024"/>
            </a:xfrm>
            <a:prstGeom prst="ellipse">
              <a:avLst/>
            </a:prstGeom>
            <a:gradFill flip="none" rotWithShape="1">
              <a:gsLst>
                <a:gs pos="100000">
                  <a:srgbClr val="F57F1D">
                    <a:lumMod val="40000"/>
                    <a:lumOff val="60000"/>
                  </a:srgbClr>
                </a:gs>
                <a:gs pos="0">
                  <a:srgbClr val="F57F1D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812367" y="3983956"/>
              <a:ext cx="216024" cy="216024"/>
            </a:xfrm>
            <a:prstGeom prst="ellipse">
              <a:avLst/>
            </a:prstGeom>
            <a:gradFill flip="none" rotWithShape="1">
              <a:gsLst>
                <a:gs pos="100000">
                  <a:srgbClr val="4EA558">
                    <a:lumMod val="53000"/>
                    <a:lumOff val="47000"/>
                  </a:srgbClr>
                </a:gs>
                <a:gs pos="0">
                  <a:srgbClr val="4EA558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968208" y="3836025"/>
              <a:ext cx="216024" cy="216024"/>
            </a:xfrm>
            <a:prstGeom prst="ellipse">
              <a:avLst/>
            </a:prstGeom>
            <a:gradFill flip="none" rotWithShape="1">
              <a:gsLst>
                <a:gs pos="100000">
                  <a:srgbClr val="6FCC2D">
                    <a:lumMod val="49000"/>
                    <a:lumOff val="51000"/>
                  </a:srgbClr>
                </a:gs>
                <a:gs pos="0">
                  <a:srgbClr val="6FCC2D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TextBox 19"/>
          <p:cNvSpPr txBox="1"/>
          <p:nvPr/>
        </p:nvSpPr>
        <p:spPr>
          <a:xfrm>
            <a:off x="934241" y="2671933"/>
            <a:ext cx="16209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rgbClr val="A87756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3508" y="3036909"/>
            <a:ext cx="429594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单击此处添加文本，单击此处添加文本，单击此处添加文本，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单击此处添加文本，单击此处添加文本，单击此处添加</a:t>
            </a: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文本，</a:t>
            </a:r>
            <a:endParaRPr lang="en-US" altLang="zh-CN" sz="1100" dirty="0" smtClean="0">
              <a:solidFill>
                <a:srgbClr val="A8775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A87756"/>
                </a:solidFill>
                <a:cs typeface="+mn-ea"/>
                <a:sym typeface="+mn-lt"/>
              </a:rPr>
              <a:t>单击此处添加文本，单击此处添加文本，单击此处添加</a:t>
            </a:r>
            <a:r>
              <a:rPr lang="zh-CN" altLang="en-US" sz="1100" dirty="0" smtClean="0">
                <a:solidFill>
                  <a:srgbClr val="A87756"/>
                </a:solidFill>
                <a:cs typeface="+mn-ea"/>
                <a:sym typeface="+mn-lt"/>
              </a:rPr>
              <a:t>文本。</a:t>
            </a:r>
            <a:endParaRPr lang="zh-CN" altLang="en-US" sz="1100" dirty="0">
              <a:solidFill>
                <a:srgbClr val="A8775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/>
      <p:bldP spid="13" grpId="0"/>
      <p:bldP spid="14" grpId="0"/>
      <p:bldP spid="15" grpId="0"/>
      <p:bldP spid="16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69822" y="2251710"/>
            <a:ext cx="2394124" cy="265176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934260" y="914400"/>
            <a:ext cx="1217756" cy="1623060"/>
            <a:chOff x="2934260" y="914400"/>
            <a:chExt cx="1217756" cy="1623060"/>
          </a:xfrm>
        </p:grpSpPr>
        <p:sp>
          <p:nvSpPr>
            <p:cNvPr id="7" name="十字星 6"/>
            <p:cNvSpPr/>
            <p:nvPr/>
          </p:nvSpPr>
          <p:spPr>
            <a:xfrm>
              <a:off x="2934260" y="914400"/>
              <a:ext cx="1217756" cy="1623060"/>
            </a:xfrm>
            <a:prstGeom prst="star4">
              <a:avLst>
                <a:gd name="adj" fmla="val 29521"/>
              </a:avLst>
            </a:prstGeom>
            <a:gradFill flip="none" rotWithShape="1">
              <a:gsLst>
                <a:gs pos="0">
                  <a:srgbClr val="EB6883">
                    <a:lumMod val="77000"/>
                    <a:lumOff val="23000"/>
                  </a:srgbClr>
                </a:gs>
                <a:gs pos="100000">
                  <a:srgbClr val="EB6883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113939" y="1572041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841565" y="2176658"/>
            <a:ext cx="1004106" cy="1286631"/>
            <a:chOff x="4841565" y="2176658"/>
            <a:chExt cx="1004106" cy="1286631"/>
          </a:xfrm>
        </p:grpSpPr>
        <p:sp>
          <p:nvSpPr>
            <p:cNvPr id="8" name="十字星 7"/>
            <p:cNvSpPr/>
            <p:nvPr/>
          </p:nvSpPr>
          <p:spPr>
            <a:xfrm>
              <a:off x="4841565" y="2176658"/>
              <a:ext cx="1004106" cy="1286631"/>
            </a:xfrm>
            <a:prstGeom prst="star4">
              <a:avLst>
                <a:gd name="adj" fmla="val 29521"/>
              </a:avLst>
            </a:prstGeom>
            <a:gradFill flip="none" rotWithShape="1">
              <a:gsLst>
                <a:gs pos="0">
                  <a:srgbClr val="5B9BD5"/>
                </a:gs>
                <a:gs pos="99000">
                  <a:srgbClr val="5B9BD5">
                    <a:lumMod val="79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080371" y="2558363"/>
              <a:ext cx="65135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43893" y="586165"/>
            <a:ext cx="1383618" cy="1823272"/>
            <a:chOff x="6443893" y="586165"/>
            <a:chExt cx="1383618" cy="1823272"/>
          </a:xfrm>
        </p:grpSpPr>
        <p:sp>
          <p:nvSpPr>
            <p:cNvPr id="9" name="十字星 8"/>
            <p:cNvSpPr/>
            <p:nvPr/>
          </p:nvSpPr>
          <p:spPr>
            <a:xfrm>
              <a:off x="6443893" y="586165"/>
              <a:ext cx="1383618" cy="1823272"/>
            </a:xfrm>
            <a:prstGeom prst="star4">
              <a:avLst>
                <a:gd name="adj" fmla="val 29521"/>
              </a:avLst>
            </a:prstGeom>
            <a:gradFill flip="none" rotWithShape="1">
              <a:gsLst>
                <a:gs pos="0">
                  <a:srgbClr val="E38C0B">
                    <a:lumMod val="72000"/>
                    <a:lumOff val="28000"/>
                  </a:srgbClr>
                </a:gs>
                <a:gs pos="100000">
                  <a:srgbClr val="E38C0B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633000" y="1328524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929207" y="2701986"/>
            <a:ext cx="1667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击此处添加文本点击此处添加文本点击此处添加文本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46097" y="1398014"/>
            <a:ext cx="1667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击此处添加文本点击此处添加文本点击此处添加文本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51148" y="2435252"/>
            <a:ext cx="1667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击此处添加文本点击此处添加文本点击此处添加文本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471F"/>
                </a:solidFill>
                <a:cs typeface="+mn-ea"/>
                <a:sym typeface="+mn-lt"/>
              </a:rPr>
              <a:t>请在此处输入您的标题</a:t>
            </a:r>
            <a:endParaRPr lang="zh-CN" altLang="en-US" sz="2800" dirty="0">
              <a:solidFill>
                <a:srgbClr val="B7471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86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2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2145445" y="371475"/>
            <a:ext cx="388205" cy="388205"/>
          </a:xfrm>
          <a:prstGeom prst="ellipse">
            <a:avLst/>
          </a:prstGeom>
          <a:solidFill>
            <a:srgbClr val="FAD19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420602" y="167908"/>
            <a:ext cx="466725" cy="466725"/>
          </a:xfrm>
          <a:prstGeom prst="ellipse">
            <a:avLst/>
          </a:prstGeom>
          <a:solidFill>
            <a:srgbClr val="AFCFB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697004" y="220235"/>
            <a:ext cx="302480" cy="302480"/>
          </a:xfrm>
          <a:prstGeom prst="ellipse">
            <a:avLst/>
          </a:prstGeom>
          <a:solidFill>
            <a:srgbClr val="FAD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280239" y="371475"/>
            <a:ext cx="219076" cy="219076"/>
          </a:xfrm>
          <a:prstGeom prst="ellipse">
            <a:avLst/>
          </a:prstGeom>
          <a:solidFill>
            <a:srgbClr val="AFCFBD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737568" y="481014"/>
            <a:ext cx="236964" cy="236964"/>
          </a:xfrm>
          <a:prstGeom prst="ellipse">
            <a:avLst/>
          </a:prstGeom>
          <a:solidFill>
            <a:srgbClr val="D2B297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006195" y="358346"/>
            <a:ext cx="388205" cy="388205"/>
          </a:xfrm>
          <a:prstGeom prst="ellipse">
            <a:avLst/>
          </a:prstGeom>
          <a:solidFill>
            <a:srgbClr val="CCE1D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13321" y="522715"/>
            <a:ext cx="223836" cy="223836"/>
          </a:xfrm>
          <a:prstGeom prst="ellipse">
            <a:avLst/>
          </a:prstGeom>
          <a:solidFill>
            <a:srgbClr val="D1C9E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184295" y="329772"/>
            <a:ext cx="388205" cy="388205"/>
          </a:xfrm>
          <a:prstGeom prst="ellipse">
            <a:avLst/>
          </a:prstGeom>
          <a:solidFill>
            <a:srgbClr val="FAD1DC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72030" y="358346"/>
            <a:ext cx="164370" cy="164370"/>
          </a:xfrm>
          <a:prstGeom prst="ellipse">
            <a:avLst/>
          </a:prstGeom>
          <a:solidFill>
            <a:srgbClr val="FAD194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634601" y="310141"/>
            <a:ext cx="122667" cy="122667"/>
          </a:xfrm>
          <a:prstGeom prst="ellipse">
            <a:avLst/>
          </a:prstGeom>
          <a:solidFill>
            <a:srgbClr val="FCC6B7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624430" y="510746"/>
            <a:ext cx="164370" cy="164370"/>
          </a:xfrm>
          <a:prstGeom prst="ellipse">
            <a:avLst/>
          </a:prstGeom>
          <a:solidFill>
            <a:srgbClr val="D1C9E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170861" y="912731"/>
            <a:ext cx="401139" cy="401139"/>
          </a:xfrm>
          <a:prstGeom prst="ellipse">
            <a:avLst/>
          </a:prstGeom>
          <a:solidFill>
            <a:srgbClr val="FCC6B7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7643" y="-832933"/>
            <a:ext cx="2143021" cy="37708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 t="16751"/>
          <a:stretch>
            <a:fillRect/>
          </a:stretch>
        </p:blipFill>
        <p:spPr>
          <a:xfrm>
            <a:off x="0" y="2081063"/>
            <a:ext cx="9144000" cy="30384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074" y="1"/>
            <a:ext cx="2053048" cy="51435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21422484">
            <a:off x="2187248" y="3715022"/>
            <a:ext cx="4101537" cy="1098768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728247" y="1871210"/>
            <a:ext cx="4134465" cy="787724"/>
            <a:chOff x="1896326" y="2148675"/>
            <a:chExt cx="4134465" cy="787724"/>
          </a:xfrm>
        </p:grpSpPr>
        <p:sp>
          <p:nvSpPr>
            <p:cNvPr id="23" name="文本框 22"/>
            <p:cNvSpPr txBox="1"/>
            <p:nvPr/>
          </p:nvSpPr>
          <p:spPr>
            <a:xfrm>
              <a:off x="1896326" y="2148675"/>
              <a:ext cx="413446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 smtClean="0">
                  <a:ln w="85725">
                    <a:solidFill>
                      <a:schemeClr val="accent2">
                        <a:lumMod val="50000"/>
                      </a:scheme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小朋友们，再见</a:t>
              </a:r>
              <a:endParaRPr lang="zh-CN" altLang="en-US" sz="4400" dirty="0">
                <a:ln w="8572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896326" y="2166958"/>
              <a:ext cx="413446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 smtClean="0">
                  <a:ln w="0">
                    <a:noFill/>
                  </a:ln>
                  <a:solidFill>
                    <a:srgbClr val="B7471F"/>
                  </a:solidFill>
                  <a:cs typeface="+mn-ea"/>
                  <a:sym typeface="+mn-lt"/>
                </a:rPr>
                <a:t>小朋友们，再见</a:t>
              </a:r>
              <a:endParaRPr lang="zh-CN" altLang="en-US" sz="4400" dirty="0">
                <a:ln w="0">
                  <a:noFill/>
                </a:ln>
                <a:solidFill>
                  <a:srgbClr val="B7471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717026" y="1880107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blipFill>
                  <a:blip r:embed="rId5"/>
                  <a:stretch>
                    <a:fillRect/>
                  </a:stretch>
                </a:blipFill>
                <a:cs typeface="+mn-ea"/>
                <a:sym typeface="+mn-lt"/>
              </a:rPr>
              <a:t>小朋友们，再</a:t>
            </a:r>
            <a:r>
              <a:rPr lang="zh-CN" altLang="en-US" sz="4400" b="1" dirty="0" smtClean="0">
                <a:blipFill>
                  <a:blip r:embed="rId5"/>
                  <a:stretch>
                    <a:fillRect/>
                  </a:stretch>
                </a:blipFill>
                <a:cs typeface="+mn-ea"/>
                <a:sym typeface="+mn-lt"/>
              </a:rPr>
              <a:t>见</a:t>
            </a:r>
            <a:endParaRPr lang="zh-CN" altLang="en-US" sz="4400" b="1" dirty="0">
              <a:blipFill>
                <a:blip r:embed="rId5"/>
                <a:stretch>
                  <a:fillRect/>
                </a:stretch>
              </a:blip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5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L -0.13767 0.10926 L -0.27552 -0.00185 L -0.40035 0.1 L -0.52031 0.00185 L -0.6526 0.1037 L -0.78594 0.00926 L -0.92465 0.10556 " pathEditMode="relative" rAng="0" ptsTypes="AAAAAAAA">
                                      <p:cBhvr>
                                        <p:cTn id="26" dur="6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33" y="537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mph" presetSubtype="0" repeatCount="1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mph" presetSubtype="0" repeatCount="1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mph" presetSubtype="0" repeatCount="1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mph" presetSubtype="0" repeatCount="1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1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mph" presetSubtype="0" repeatCount="1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49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0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920805" y="796157"/>
            <a:ext cx="2373441" cy="2714950"/>
            <a:chOff x="2920805" y="796157"/>
            <a:chExt cx="2373441" cy="2714950"/>
          </a:xfrm>
        </p:grpSpPr>
        <p:grpSp>
          <p:nvGrpSpPr>
            <p:cNvPr id="20" name="组合 19"/>
            <p:cNvGrpSpPr/>
            <p:nvPr/>
          </p:nvGrpSpPr>
          <p:grpSpPr>
            <a:xfrm>
              <a:off x="2920805" y="796157"/>
              <a:ext cx="2373441" cy="2714950"/>
              <a:chOff x="2920805" y="796157"/>
              <a:chExt cx="2373441" cy="2714950"/>
            </a:xfrm>
          </p:grpSpPr>
          <p:cxnSp>
            <p:nvCxnSpPr>
              <p:cNvPr id="3" name="直接连接符 2"/>
              <p:cNvCxnSpPr>
                <a:endCxn id="4" idx="4"/>
              </p:cNvCxnSpPr>
              <p:nvPr/>
            </p:nvCxnSpPr>
            <p:spPr>
              <a:xfrm flipH="1" flipV="1">
                <a:off x="4097965" y="2505229"/>
                <a:ext cx="511494" cy="1005877"/>
              </a:xfrm>
              <a:prstGeom prst="line">
                <a:avLst/>
              </a:prstGeom>
              <a:ln w="317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椭圆 3"/>
              <p:cNvSpPr/>
              <p:nvPr/>
            </p:nvSpPr>
            <p:spPr>
              <a:xfrm rot="19984338">
                <a:off x="2920805" y="796157"/>
                <a:ext cx="1535978" cy="1807032"/>
              </a:xfrm>
              <a:prstGeom prst="ellipse">
                <a:avLst/>
              </a:prstGeom>
              <a:gradFill flip="none" rotWithShape="1">
                <a:gsLst>
                  <a:gs pos="0">
                    <a:srgbClr val="EB6883">
                      <a:lumMod val="53000"/>
                      <a:lumOff val="47000"/>
                    </a:srgbClr>
                  </a:gs>
                  <a:gs pos="100000">
                    <a:srgbClr val="EB6883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3118357" y="1537621"/>
                <a:ext cx="1396593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点击此处添加文本</a:t>
                </a:r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2" name="直接连接符 11"/>
              <p:cNvCxnSpPr>
                <a:endCxn id="13" idx="4"/>
              </p:cNvCxnSpPr>
              <p:nvPr/>
            </p:nvCxnSpPr>
            <p:spPr>
              <a:xfrm flipV="1">
                <a:off x="4609459" y="2816802"/>
                <a:ext cx="250827" cy="694305"/>
              </a:xfrm>
              <a:prstGeom prst="line">
                <a:avLst/>
              </a:prstGeom>
              <a:ln w="317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 rot="1336369">
                <a:off x="4693984" y="2136957"/>
                <a:ext cx="600262" cy="706190"/>
              </a:xfrm>
              <a:prstGeom prst="ellipse">
                <a:avLst/>
              </a:prstGeom>
              <a:gradFill flip="none" rotWithShape="1">
                <a:gsLst>
                  <a:gs pos="0">
                    <a:srgbClr val="EB6883">
                      <a:lumMod val="53000"/>
                      <a:lumOff val="47000"/>
                    </a:srgbClr>
                  </a:gs>
                  <a:gs pos="100000">
                    <a:srgbClr val="EB6883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3365983" y="879540"/>
              <a:ext cx="41549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ln w="12700">
                    <a:solidFill>
                      <a:srgbClr val="C41A3E"/>
                    </a:solidFill>
                    <a:prstDash val="solid"/>
                  </a:ln>
                  <a:pattFill prst="ltDnDiag">
                    <a:fgClr>
                      <a:srgbClr val="EB6883"/>
                    </a:fgClr>
                    <a:bgClr>
                      <a:schemeClr val="bg1"/>
                    </a:bgClr>
                  </a:pattFill>
                  <a:latin typeface="+mj-ea"/>
                  <a:ea typeface="+mj-ea"/>
                  <a:cs typeface="+mn-ea"/>
                  <a:sym typeface="+mn-lt"/>
                </a:rPr>
                <a:t>1</a:t>
              </a:r>
              <a:endParaRPr lang="zh-CN" altLang="en-US" sz="4000" b="1" dirty="0">
                <a:ln w="12700">
                  <a:solidFill>
                    <a:srgbClr val="C41A3E"/>
                  </a:solidFill>
                  <a:prstDash val="solid"/>
                </a:ln>
                <a:pattFill prst="ltDnDiag">
                  <a:fgClr>
                    <a:srgbClr val="EB6883"/>
                  </a:fgClr>
                  <a:bgClr>
                    <a:schemeClr val="bg1"/>
                  </a:bgClr>
                </a:patt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311796">
            <a:off x="4524523" y="3415378"/>
            <a:ext cx="1693452" cy="99985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69" y="1012604"/>
            <a:ext cx="1881300" cy="4130895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 rot="20861692">
            <a:off x="741454" y="4205672"/>
            <a:ext cx="2261508" cy="50639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75000"/>
                  <a:lumOff val="2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76224" y="1443017"/>
            <a:ext cx="2694895" cy="327757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 rot="20987615">
            <a:off x="795245" y="2010937"/>
            <a:ext cx="16949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点击此处添加文本点击此处添加文本点击此处添加文本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90899" y="2250351"/>
            <a:ext cx="940765" cy="940765"/>
            <a:chOff x="2990899" y="2250351"/>
            <a:chExt cx="940765" cy="9407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990899" y="2250351"/>
              <a:ext cx="940765" cy="94076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232912" y="2354464"/>
              <a:ext cx="4940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5B9BD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cs typeface="+mn-ea"/>
                  <a:sym typeface="+mn-lt"/>
                </a:rPr>
                <a:t>A</a:t>
              </a:r>
              <a:endPara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990899" y="1683859"/>
            <a:ext cx="1685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5B9BD5"/>
                </a:solidFill>
                <a:cs typeface="+mn-ea"/>
                <a:sym typeface="+mn-lt"/>
              </a:rPr>
              <a:t>点击此处添加文本点击此处添加文本</a:t>
            </a:r>
            <a:endParaRPr lang="zh-CN" altLang="en-US" sz="14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90930" y="2555246"/>
            <a:ext cx="940765" cy="940765"/>
            <a:chOff x="4690930" y="2555246"/>
            <a:chExt cx="940765" cy="94076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rot="3998670">
              <a:off x="4690930" y="2555246"/>
              <a:ext cx="940765" cy="940765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4976743" y="2655675"/>
              <a:ext cx="357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E38C0B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cs typeface="+mn-ea"/>
                  <a:sym typeface="+mn-lt"/>
                </a:rPr>
                <a:t>B</a:t>
              </a:r>
              <a:endPara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E38C0B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546481" y="3369090"/>
            <a:ext cx="1685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E38C0B"/>
                </a:solidFill>
                <a:cs typeface="+mn-ea"/>
                <a:sym typeface="+mn-lt"/>
              </a:rPr>
              <a:t>点击此处添加文本点击此处添加文本</a:t>
            </a:r>
            <a:endParaRPr lang="zh-CN" altLang="en-US" sz="1400" dirty="0">
              <a:solidFill>
                <a:srgbClr val="E38C0B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06398" y="973116"/>
            <a:ext cx="1685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DA6D4E"/>
                </a:solidFill>
                <a:cs typeface="+mn-ea"/>
                <a:sym typeface="+mn-lt"/>
              </a:rPr>
              <a:t>点击此处添加文本点击此处添加文本</a:t>
            </a:r>
            <a:endParaRPr lang="zh-CN" altLang="en-US" sz="1400" dirty="0">
              <a:solidFill>
                <a:srgbClr val="DA6D4E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887680" y="1632430"/>
            <a:ext cx="940765" cy="940765"/>
            <a:chOff x="5887680" y="1632430"/>
            <a:chExt cx="940765" cy="94076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rot="2260665">
              <a:off x="5887680" y="1632430"/>
              <a:ext cx="940765" cy="940765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127095" y="1710180"/>
              <a:ext cx="357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DA6D4E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cs typeface="+mn-ea"/>
                  <a:sym typeface="+mn-lt"/>
                </a:rPr>
                <a:t>C</a:t>
              </a:r>
              <a:endPara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DA6D4E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6585814" y="0"/>
            <a:ext cx="2249575" cy="22495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6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218414" y="0"/>
            <a:ext cx="1840230" cy="18402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538907" y="1116221"/>
            <a:ext cx="528589" cy="557916"/>
          </a:xfrm>
          <a:prstGeom prst="ellipse">
            <a:avLst/>
          </a:prstGeom>
          <a:solidFill>
            <a:srgbClr val="F57F1D">
              <a:alpha val="50000"/>
            </a:srgb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781942" y="2671922"/>
            <a:ext cx="407704" cy="430324"/>
          </a:xfrm>
          <a:prstGeom prst="ellipse">
            <a:avLst/>
          </a:prstGeom>
          <a:solidFill>
            <a:srgbClr val="4EA558">
              <a:alpha val="50000"/>
            </a:srgb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198784" y="3125885"/>
            <a:ext cx="180020" cy="190008"/>
          </a:xfrm>
          <a:prstGeom prst="ellipse">
            <a:avLst/>
          </a:prstGeom>
          <a:ln w="12700">
            <a:solidFill>
              <a:srgbClr val="368D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114122" y="4019842"/>
            <a:ext cx="340615" cy="359513"/>
          </a:xfrm>
          <a:prstGeom prst="ellipse">
            <a:avLst/>
          </a:prstGeom>
          <a:solidFill>
            <a:srgbClr val="F57F1D">
              <a:alpha val="50000"/>
            </a:srgb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034988" y="4001487"/>
            <a:ext cx="575322" cy="607242"/>
          </a:xfrm>
          <a:prstGeom prst="ellipse">
            <a:avLst/>
          </a:prstGeom>
          <a:solidFill>
            <a:srgbClr val="6FCC2D">
              <a:alpha val="50000"/>
            </a:srgb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514708" y="1820092"/>
            <a:ext cx="340615" cy="359513"/>
          </a:xfrm>
          <a:prstGeom prst="ellipse">
            <a:avLst/>
          </a:prstGeom>
          <a:solidFill>
            <a:srgbClr val="6FCC2D">
              <a:alpha val="50000"/>
            </a:srgb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527100" y="1549477"/>
            <a:ext cx="445552" cy="470272"/>
          </a:xfrm>
          <a:prstGeom prst="ellipse">
            <a:avLst/>
          </a:prstGeom>
          <a:solidFill>
            <a:srgbClr val="368DCC">
              <a:alpha val="50000"/>
            </a:srgb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746956" y="4540556"/>
            <a:ext cx="340615" cy="359513"/>
          </a:xfrm>
          <a:prstGeom prst="ellipse">
            <a:avLst/>
          </a:prstGeom>
          <a:ln w="12700">
            <a:solidFill>
              <a:srgbClr val="F57F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00375" y="2883845"/>
            <a:ext cx="923780" cy="923780"/>
            <a:chOff x="2273291" y="2859782"/>
            <a:chExt cx="923780" cy="923780"/>
          </a:xfrm>
        </p:grpSpPr>
        <p:sp>
          <p:nvSpPr>
            <p:cNvPr id="15" name="椭圆 14"/>
            <p:cNvSpPr/>
            <p:nvPr/>
          </p:nvSpPr>
          <p:spPr>
            <a:xfrm>
              <a:off x="2273291" y="2859782"/>
              <a:ext cx="923780" cy="923780"/>
            </a:xfrm>
            <a:prstGeom prst="ellipse">
              <a:avLst/>
            </a:prstGeom>
            <a:gradFill flip="none" rotWithShape="1">
              <a:gsLst>
                <a:gs pos="100000">
                  <a:srgbClr val="F57F1D">
                    <a:lumMod val="40000"/>
                    <a:lumOff val="60000"/>
                  </a:srgbClr>
                </a:gs>
                <a:gs pos="0">
                  <a:srgbClr val="F57F1D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54435" y="3227287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单击此处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06582" y="2918350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Broadway" panose="02020500000000000000" pitchFamily="82" charset="0"/>
                </a:defRPr>
              </a:lvl1pPr>
            </a:lstStyle>
            <a:p>
              <a:r>
                <a:rPr lang="en-US" altLang="zh-CN" dirty="0" smtClean="0">
                  <a:latin typeface="+mn-lt"/>
                  <a:cs typeface="+mn-ea"/>
                  <a:sym typeface="+mn-lt"/>
                </a:rPr>
                <a:t>02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962980" y="1011637"/>
            <a:ext cx="1004272" cy="1004272"/>
            <a:chOff x="3635896" y="987574"/>
            <a:chExt cx="1004272" cy="1004272"/>
          </a:xfrm>
        </p:grpSpPr>
        <p:sp>
          <p:nvSpPr>
            <p:cNvPr id="19" name="椭圆 18"/>
            <p:cNvSpPr/>
            <p:nvPr/>
          </p:nvSpPr>
          <p:spPr>
            <a:xfrm>
              <a:off x="3635896" y="987574"/>
              <a:ext cx="1004272" cy="1004272"/>
            </a:xfrm>
            <a:prstGeom prst="ellipse">
              <a:avLst/>
            </a:prstGeom>
            <a:gradFill flip="none" rotWithShape="1">
              <a:gsLst>
                <a:gs pos="100000">
                  <a:srgbClr val="A87756">
                    <a:lumMod val="56000"/>
                    <a:lumOff val="44000"/>
                  </a:srgbClr>
                </a:gs>
                <a:gs pos="0">
                  <a:srgbClr val="A87756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27"/>
            <p:cNvSpPr txBox="1"/>
            <p:nvPr/>
          </p:nvSpPr>
          <p:spPr>
            <a:xfrm>
              <a:off x="3713599" y="1358465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单击此处</a:t>
              </a:r>
              <a:endParaRPr lang="en-US" altLang="zh-CN" sz="14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28"/>
            <p:cNvSpPr txBox="1"/>
            <p:nvPr/>
          </p:nvSpPr>
          <p:spPr>
            <a:xfrm>
              <a:off x="3943644" y="1032562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Broadway" panose="02020500000000000000" pitchFamily="82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05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718605" y="1934615"/>
            <a:ext cx="1093246" cy="1093246"/>
            <a:chOff x="1391521" y="1910552"/>
            <a:chExt cx="1093246" cy="1093246"/>
          </a:xfrm>
        </p:grpSpPr>
        <p:sp>
          <p:nvSpPr>
            <p:cNvPr id="23" name="椭圆 22"/>
            <p:cNvSpPr/>
            <p:nvPr/>
          </p:nvSpPr>
          <p:spPr>
            <a:xfrm>
              <a:off x="1391521" y="1910552"/>
              <a:ext cx="1093246" cy="1093246"/>
            </a:xfrm>
            <a:prstGeom prst="ellipse">
              <a:avLst/>
            </a:prstGeom>
            <a:gradFill flip="none" rotWithShape="1">
              <a:gsLst>
                <a:gs pos="100000">
                  <a:srgbClr val="4EA558">
                    <a:lumMod val="53000"/>
                    <a:lumOff val="47000"/>
                  </a:srgbClr>
                </a:gs>
                <a:gs pos="0">
                  <a:srgbClr val="4EA558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498470" y="2028396"/>
              <a:ext cx="902811" cy="807983"/>
              <a:chOff x="2721296" y="1983657"/>
              <a:chExt cx="902811" cy="807983"/>
            </a:xfrm>
          </p:grpSpPr>
          <p:sp>
            <p:nvSpPr>
              <p:cNvPr id="25" name="TextBox 19"/>
              <p:cNvSpPr txBox="1"/>
              <p:nvPr/>
            </p:nvSpPr>
            <p:spPr>
              <a:xfrm>
                <a:off x="2721296" y="2268420"/>
                <a:ext cx="9028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单击此处</a:t>
                </a:r>
                <a:endPara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r>
                  <a:rPr lang="zh-CN" altLang="en-US" sz="14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添加文本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TextBox 20"/>
              <p:cNvSpPr txBox="1"/>
              <p:nvPr/>
            </p:nvSpPr>
            <p:spPr>
              <a:xfrm>
                <a:off x="2937875" y="1983657"/>
                <a:ext cx="4251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3530932" y="3504726"/>
            <a:ext cx="704036" cy="704036"/>
            <a:chOff x="3203848" y="3480663"/>
            <a:chExt cx="704036" cy="704036"/>
          </a:xfrm>
        </p:grpSpPr>
        <p:sp>
          <p:nvSpPr>
            <p:cNvPr id="28" name="椭圆 27"/>
            <p:cNvSpPr/>
            <p:nvPr/>
          </p:nvSpPr>
          <p:spPr>
            <a:xfrm>
              <a:off x="3203848" y="3480663"/>
              <a:ext cx="704036" cy="704036"/>
            </a:xfrm>
            <a:prstGeom prst="ellipse">
              <a:avLst/>
            </a:prstGeom>
            <a:gradFill>
              <a:gsLst>
                <a:gs pos="100000">
                  <a:srgbClr val="368DCC">
                    <a:lumMod val="64000"/>
                    <a:lumOff val="36000"/>
                  </a:srgbClr>
                </a:gs>
                <a:gs pos="0">
                  <a:srgbClr val="368DCC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EA558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11"/>
            <p:cNvSpPr txBox="1"/>
            <p:nvPr/>
          </p:nvSpPr>
          <p:spPr>
            <a:xfrm>
              <a:off x="3302440" y="3806639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12"/>
            <p:cNvSpPr txBox="1"/>
            <p:nvPr/>
          </p:nvSpPr>
          <p:spPr>
            <a:xfrm>
              <a:off x="3323515" y="3532974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Broadway" panose="02020500000000000000" pitchFamily="82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01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918396" y="1642932"/>
            <a:ext cx="1253458" cy="1253458"/>
            <a:chOff x="2591312" y="1618869"/>
            <a:chExt cx="1253458" cy="1253458"/>
          </a:xfrm>
        </p:grpSpPr>
        <p:sp>
          <p:nvSpPr>
            <p:cNvPr id="32" name="椭圆 31"/>
            <p:cNvSpPr/>
            <p:nvPr/>
          </p:nvSpPr>
          <p:spPr>
            <a:xfrm>
              <a:off x="2591312" y="1618869"/>
              <a:ext cx="1253458" cy="1253458"/>
            </a:xfrm>
            <a:prstGeom prst="ellipse">
              <a:avLst/>
            </a:prstGeom>
            <a:gradFill flip="none" rotWithShape="1">
              <a:gsLst>
                <a:gs pos="100000">
                  <a:srgbClr val="6FCC2D">
                    <a:lumMod val="49000"/>
                    <a:lumOff val="51000"/>
                  </a:srgbClr>
                </a:gs>
                <a:gs pos="0">
                  <a:srgbClr val="6FCC2D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23"/>
            <p:cNvSpPr txBox="1"/>
            <p:nvPr/>
          </p:nvSpPr>
          <p:spPr>
            <a:xfrm>
              <a:off x="2794614" y="2110075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单击此处</a:t>
              </a:r>
              <a:endParaRPr lang="en-US" altLang="zh-CN" sz="14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24"/>
            <p:cNvSpPr txBox="1"/>
            <p:nvPr/>
          </p:nvSpPr>
          <p:spPr>
            <a:xfrm>
              <a:off x="3020287" y="1784172"/>
              <a:ext cx="4251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Broadway" panose="02020500000000000000" pitchFamily="82" charset="0"/>
                </a:defRPr>
              </a:lvl1pPr>
            </a:lstStyle>
            <a:p>
              <a:pPr algn="ctr"/>
              <a:r>
                <a:rPr lang="en-US" altLang="zh-CN" dirty="0">
                  <a:latin typeface="+mn-lt"/>
                  <a:cs typeface="+mn-ea"/>
                  <a:sym typeface="+mn-lt"/>
                </a:rPr>
                <a:t>04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644839" y="1587701"/>
            <a:ext cx="2206573" cy="307777"/>
            <a:chOff x="5289028" y="1539122"/>
            <a:chExt cx="2206573" cy="307777"/>
          </a:xfrm>
        </p:grpSpPr>
        <p:sp>
          <p:nvSpPr>
            <p:cNvPr id="36" name="椭圆 35"/>
            <p:cNvSpPr/>
            <p:nvPr/>
          </p:nvSpPr>
          <p:spPr>
            <a:xfrm>
              <a:off x="5289028" y="1609081"/>
              <a:ext cx="159272" cy="159272"/>
            </a:xfrm>
            <a:prstGeom prst="ellipse">
              <a:avLst/>
            </a:prstGeom>
            <a:gradFill>
              <a:gsLst>
                <a:gs pos="100000">
                  <a:srgbClr val="368DCC">
                    <a:lumMod val="64000"/>
                    <a:lumOff val="36000"/>
                  </a:srgbClr>
                </a:gs>
                <a:gs pos="0">
                  <a:srgbClr val="368DCC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4EA558"/>
                </a:solidFill>
                <a:cs typeface="+mn-ea"/>
                <a:sym typeface="+mn-lt"/>
              </a:endParaRPr>
            </a:p>
          </p:txBody>
        </p:sp>
        <p:sp>
          <p:nvSpPr>
            <p:cNvPr id="37" name="Rectangle 22"/>
            <p:cNvSpPr>
              <a:spLocks noChangeAspect="1" noChangeArrowheads="1"/>
            </p:cNvSpPr>
            <p:nvPr/>
          </p:nvSpPr>
          <p:spPr bwMode="auto">
            <a:xfrm>
              <a:off x="5495032" y="1539122"/>
              <a:ext cx="20005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A87756"/>
                  </a:solidFill>
                  <a:cs typeface="+mn-ea"/>
                  <a:sym typeface="+mn-lt"/>
                </a:rPr>
                <a:t>单击此处添加文本</a:t>
              </a:r>
              <a:endParaRPr lang="zh-CN" altLang="en-US" sz="1400" dirty="0">
                <a:solidFill>
                  <a:srgbClr val="A8775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644839" y="2176831"/>
            <a:ext cx="2206573" cy="307777"/>
            <a:chOff x="5289028" y="2497471"/>
            <a:chExt cx="2206573" cy="307777"/>
          </a:xfrm>
        </p:grpSpPr>
        <p:sp>
          <p:nvSpPr>
            <p:cNvPr id="39" name="椭圆 38"/>
            <p:cNvSpPr/>
            <p:nvPr/>
          </p:nvSpPr>
          <p:spPr>
            <a:xfrm>
              <a:off x="5289028" y="2571724"/>
              <a:ext cx="159272" cy="159272"/>
            </a:xfrm>
            <a:prstGeom prst="ellipse">
              <a:avLst/>
            </a:prstGeom>
            <a:gradFill flip="none" rotWithShape="1">
              <a:gsLst>
                <a:gs pos="100000">
                  <a:srgbClr val="F57F1D">
                    <a:lumMod val="40000"/>
                    <a:lumOff val="60000"/>
                  </a:srgbClr>
                </a:gs>
                <a:gs pos="0">
                  <a:srgbClr val="F57F1D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Rectangle 22"/>
            <p:cNvSpPr>
              <a:spLocks noChangeAspect="1" noChangeArrowheads="1"/>
            </p:cNvSpPr>
            <p:nvPr/>
          </p:nvSpPr>
          <p:spPr bwMode="auto">
            <a:xfrm>
              <a:off x="5495032" y="2497471"/>
              <a:ext cx="20005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A87756"/>
                  </a:solidFill>
                  <a:cs typeface="+mn-ea"/>
                  <a:sym typeface="+mn-lt"/>
                </a:rPr>
                <a:t>单击此处添加文本</a:t>
              </a:r>
              <a:endParaRPr lang="zh-CN" altLang="en-US" sz="1400" dirty="0">
                <a:solidFill>
                  <a:srgbClr val="A8775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44839" y="2765961"/>
            <a:ext cx="2206573" cy="307777"/>
            <a:chOff x="5289028" y="3326774"/>
            <a:chExt cx="2206573" cy="307777"/>
          </a:xfrm>
        </p:grpSpPr>
        <p:sp>
          <p:nvSpPr>
            <p:cNvPr id="42" name="椭圆 41"/>
            <p:cNvSpPr/>
            <p:nvPr/>
          </p:nvSpPr>
          <p:spPr>
            <a:xfrm>
              <a:off x="5289028" y="3401026"/>
              <a:ext cx="159272" cy="159272"/>
            </a:xfrm>
            <a:prstGeom prst="ellipse">
              <a:avLst/>
            </a:prstGeom>
            <a:gradFill flip="none" rotWithShape="1">
              <a:gsLst>
                <a:gs pos="100000">
                  <a:srgbClr val="4EA558">
                    <a:lumMod val="53000"/>
                    <a:lumOff val="47000"/>
                  </a:srgbClr>
                </a:gs>
                <a:gs pos="0">
                  <a:srgbClr val="4EA558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3" name="Rectangle 22"/>
            <p:cNvSpPr>
              <a:spLocks noChangeAspect="1" noChangeArrowheads="1"/>
            </p:cNvSpPr>
            <p:nvPr/>
          </p:nvSpPr>
          <p:spPr bwMode="auto">
            <a:xfrm>
              <a:off x="5495032" y="3326774"/>
              <a:ext cx="20005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A87756"/>
                  </a:solidFill>
                  <a:cs typeface="+mn-ea"/>
                  <a:sym typeface="+mn-lt"/>
                </a:rPr>
                <a:t>单击此处添加文本</a:t>
              </a:r>
              <a:endParaRPr lang="zh-CN" altLang="en-US" sz="1400" dirty="0">
                <a:solidFill>
                  <a:srgbClr val="A8775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644839" y="3355091"/>
            <a:ext cx="2206573" cy="307777"/>
            <a:chOff x="5289028" y="4249023"/>
            <a:chExt cx="2206573" cy="307777"/>
          </a:xfrm>
        </p:grpSpPr>
        <p:sp>
          <p:nvSpPr>
            <p:cNvPr id="45" name="椭圆 44"/>
            <p:cNvSpPr/>
            <p:nvPr/>
          </p:nvSpPr>
          <p:spPr>
            <a:xfrm>
              <a:off x="5289028" y="4323275"/>
              <a:ext cx="159272" cy="159272"/>
            </a:xfrm>
            <a:prstGeom prst="ellipse">
              <a:avLst/>
            </a:prstGeom>
            <a:gradFill flip="none" rotWithShape="1">
              <a:gsLst>
                <a:gs pos="100000">
                  <a:srgbClr val="6FCC2D">
                    <a:lumMod val="49000"/>
                    <a:lumOff val="51000"/>
                  </a:srgbClr>
                </a:gs>
                <a:gs pos="0">
                  <a:srgbClr val="6FCC2D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Rectangle 22"/>
            <p:cNvSpPr>
              <a:spLocks noChangeAspect="1" noChangeArrowheads="1"/>
            </p:cNvSpPr>
            <p:nvPr/>
          </p:nvSpPr>
          <p:spPr bwMode="auto">
            <a:xfrm>
              <a:off x="5495032" y="4249023"/>
              <a:ext cx="20005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A87756"/>
                  </a:solidFill>
                  <a:cs typeface="+mn-ea"/>
                  <a:sym typeface="+mn-lt"/>
                </a:rPr>
                <a:t>单击此处添加文本</a:t>
              </a:r>
              <a:endParaRPr lang="zh-CN" altLang="en-US" sz="1400" dirty="0">
                <a:solidFill>
                  <a:srgbClr val="A8775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644839" y="3944220"/>
            <a:ext cx="2206573" cy="307777"/>
            <a:chOff x="5289028" y="4755525"/>
            <a:chExt cx="2206573" cy="307777"/>
          </a:xfrm>
        </p:grpSpPr>
        <p:sp>
          <p:nvSpPr>
            <p:cNvPr id="48" name="椭圆 47"/>
            <p:cNvSpPr/>
            <p:nvPr/>
          </p:nvSpPr>
          <p:spPr>
            <a:xfrm>
              <a:off x="5289028" y="4829777"/>
              <a:ext cx="159272" cy="159272"/>
            </a:xfrm>
            <a:prstGeom prst="ellipse">
              <a:avLst/>
            </a:prstGeom>
            <a:gradFill flip="none" rotWithShape="1">
              <a:gsLst>
                <a:gs pos="100000">
                  <a:srgbClr val="A87756">
                    <a:lumMod val="56000"/>
                    <a:lumOff val="44000"/>
                  </a:srgbClr>
                </a:gs>
                <a:gs pos="0">
                  <a:srgbClr val="A87756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Rectangle 22"/>
            <p:cNvSpPr>
              <a:spLocks noChangeAspect="1" noChangeArrowheads="1"/>
            </p:cNvSpPr>
            <p:nvPr/>
          </p:nvSpPr>
          <p:spPr bwMode="auto">
            <a:xfrm>
              <a:off x="5495032" y="4755525"/>
              <a:ext cx="20005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A87756"/>
                  </a:solidFill>
                  <a:cs typeface="+mn-ea"/>
                  <a:sym typeface="+mn-lt"/>
                </a:rPr>
                <a:t>单击此处添加文本</a:t>
              </a:r>
              <a:endParaRPr lang="zh-CN" altLang="en-US" sz="1400" dirty="0">
                <a:solidFill>
                  <a:srgbClr val="A87756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0" name="Picture 2" descr="C:\Users\ABC\Desktop\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10653" y="3077654"/>
            <a:ext cx="1296144" cy="175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200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2" presetID="2" presetClass="entr" presetSubtype="2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nodeType="withEffect" p14:presetBounceEnd="5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2" fill="hold" nodeType="withEffect" p14:presetBounceEnd="5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9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9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nodeType="withEffect" p14:presetBounceEnd="5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9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9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nodeType="withEffect" p14:presetBounceEnd="52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0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0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11" grpId="0" animBg="1"/>
          <p:bldP spid="12" grpId="0" animBg="1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2861259" y="3044702"/>
            <a:ext cx="3150149" cy="197919"/>
          </a:xfrm>
          <a:prstGeom prst="line">
            <a:avLst/>
          </a:prstGeom>
          <a:ln w="9525">
            <a:solidFill>
              <a:srgbClr val="E2C1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2861259" y="2520962"/>
            <a:ext cx="2022363" cy="721662"/>
          </a:xfrm>
          <a:prstGeom prst="line">
            <a:avLst/>
          </a:prstGeom>
          <a:ln w="9525">
            <a:solidFill>
              <a:srgbClr val="E2C1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861259" y="2063834"/>
            <a:ext cx="1150046" cy="1178788"/>
          </a:xfrm>
          <a:prstGeom prst="line">
            <a:avLst/>
          </a:prstGeom>
          <a:ln w="9525">
            <a:solidFill>
              <a:srgbClr val="E2C1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1010653" y="2995067"/>
            <a:ext cx="1850606" cy="498240"/>
            <a:chOff x="1144203" y="2813199"/>
            <a:chExt cx="1850606" cy="498240"/>
          </a:xfrm>
        </p:grpSpPr>
        <p:sp>
          <p:nvSpPr>
            <p:cNvPr id="15" name="矩形 14"/>
            <p:cNvSpPr/>
            <p:nvPr/>
          </p:nvSpPr>
          <p:spPr>
            <a:xfrm flipV="1">
              <a:off x="1144203" y="2813199"/>
              <a:ext cx="1850606" cy="498240"/>
            </a:xfrm>
            <a:prstGeom prst="rect">
              <a:avLst/>
            </a:prstGeom>
            <a:gradFill flip="none" rotWithShape="1">
              <a:gsLst>
                <a:gs pos="100000">
                  <a:srgbClr val="A87756">
                    <a:lumMod val="56000"/>
                    <a:lumOff val="44000"/>
                  </a:srgbClr>
                </a:gs>
                <a:gs pos="0">
                  <a:srgbClr val="A87756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1356028" y="2922104"/>
              <a:ext cx="1415772" cy="27699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1200">
                  <a:solidFill>
                    <a:schemeClr val="bg1"/>
                  </a:solidFill>
                </a:defRPr>
              </a:lvl1pPr>
            </a:lstStyle>
            <a:p>
              <a:r>
                <a:rPr lang="zh-CN" altLang="en-US" sz="1400" b="1" dirty="0" smtClean="0">
                  <a:cs typeface="+mn-ea"/>
                  <a:sym typeface="+mn-lt"/>
                </a:rPr>
                <a:t>单击添加标题</a:t>
              </a:r>
              <a:endParaRPr lang="zh-CN" altLang="en-US" sz="1400" b="1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886328" y="1385228"/>
            <a:ext cx="803582" cy="803582"/>
            <a:chOff x="4019878" y="1203360"/>
            <a:chExt cx="803582" cy="803582"/>
          </a:xfrm>
        </p:grpSpPr>
        <p:sp>
          <p:nvSpPr>
            <p:cNvPr id="18" name="椭圆 17"/>
            <p:cNvSpPr/>
            <p:nvPr/>
          </p:nvSpPr>
          <p:spPr>
            <a:xfrm>
              <a:off x="4019878" y="1203360"/>
              <a:ext cx="803582" cy="803582"/>
            </a:xfrm>
            <a:prstGeom prst="ellipse">
              <a:avLst/>
            </a:prstGeom>
            <a:gradFill flip="none" rotWithShape="1">
              <a:gsLst>
                <a:gs pos="100000">
                  <a:srgbClr val="F57F1D">
                    <a:lumMod val="40000"/>
                    <a:lumOff val="60000"/>
                  </a:srgbClr>
                </a:gs>
                <a:gs pos="0">
                  <a:srgbClr val="F57F1D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174182" y="1370702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25833" y="2016233"/>
            <a:ext cx="698526" cy="698526"/>
            <a:chOff x="5059383" y="1834365"/>
            <a:chExt cx="698526" cy="698526"/>
          </a:xfrm>
        </p:grpSpPr>
        <p:sp>
          <p:nvSpPr>
            <p:cNvPr id="21" name="椭圆 20"/>
            <p:cNvSpPr/>
            <p:nvPr/>
          </p:nvSpPr>
          <p:spPr>
            <a:xfrm>
              <a:off x="5059383" y="1834365"/>
              <a:ext cx="698526" cy="698526"/>
            </a:xfrm>
            <a:prstGeom prst="ellipse">
              <a:avLst/>
            </a:prstGeom>
            <a:solidFill>
              <a:srgbClr val="6FCC2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EA558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161159" y="1929638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57290" y="2686418"/>
            <a:ext cx="698526" cy="698526"/>
            <a:chOff x="6190840" y="2504550"/>
            <a:chExt cx="698526" cy="698526"/>
          </a:xfrm>
        </p:grpSpPr>
        <p:sp>
          <p:nvSpPr>
            <p:cNvPr id="24" name="椭圆 23"/>
            <p:cNvSpPr/>
            <p:nvPr/>
          </p:nvSpPr>
          <p:spPr>
            <a:xfrm>
              <a:off x="6190840" y="2504550"/>
              <a:ext cx="698526" cy="698526"/>
            </a:xfrm>
            <a:prstGeom prst="ellipse">
              <a:avLst/>
            </a:prstGeom>
            <a:gradFill flip="none" rotWithShape="1">
              <a:gsLst>
                <a:gs pos="100000">
                  <a:srgbClr val="4EA558">
                    <a:lumMod val="53000"/>
                    <a:lumOff val="47000"/>
                  </a:srgbClr>
                </a:gs>
                <a:gs pos="0">
                  <a:srgbClr val="4EA558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288945" y="2608844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TextBox 17"/>
          <p:cNvSpPr txBox="1"/>
          <p:nvPr/>
        </p:nvSpPr>
        <p:spPr>
          <a:xfrm>
            <a:off x="4753403" y="1501633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4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7" name="TextBox 18"/>
          <p:cNvSpPr txBox="1"/>
          <p:nvPr/>
        </p:nvSpPr>
        <p:spPr>
          <a:xfrm>
            <a:off x="5705662" y="2103886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4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28" name="TextBox 19"/>
          <p:cNvSpPr txBox="1"/>
          <p:nvPr/>
        </p:nvSpPr>
        <p:spPr>
          <a:xfrm>
            <a:off x="6849941" y="2881793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4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cxnSp>
        <p:nvCxnSpPr>
          <p:cNvPr id="29" name="直接连接符 28"/>
          <p:cNvCxnSpPr>
            <a:stCxn id="15" idx="3"/>
          </p:cNvCxnSpPr>
          <p:nvPr/>
        </p:nvCxnSpPr>
        <p:spPr>
          <a:xfrm>
            <a:off x="2861259" y="3244187"/>
            <a:ext cx="1974696" cy="570270"/>
          </a:xfrm>
          <a:prstGeom prst="line">
            <a:avLst/>
          </a:prstGeom>
          <a:ln w="9525">
            <a:solidFill>
              <a:srgbClr val="E2C1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15" idx="3"/>
          </p:cNvCxnSpPr>
          <p:nvPr/>
        </p:nvCxnSpPr>
        <p:spPr>
          <a:xfrm>
            <a:off x="2861259" y="3244187"/>
            <a:ext cx="930104" cy="669726"/>
          </a:xfrm>
          <a:prstGeom prst="line">
            <a:avLst/>
          </a:prstGeom>
          <a:ln w="9525">
            <a:solidFill>
              <a:srgbClr val="E2C1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3729790" y="3841464"/>
            <a:ext cx="698526" cy="698526"/>
            <a:chOff x="3863340" y="3659596"/>
            <a:chExt cx="698526" cy="698526"/>
          </a:xfrm>
        </p:grpSpPr>
        <p:sp>
          <p:nvSpPr>
            <p:cNvPr id="32" name="椭圆 31"/>
            <p:cNvSpPr/>
            <p:nvPr/>
          </p:nvSpPr>
          <p:spPr>
            <a:xfrm>
              <a:off x="3863340" y="3659596"/>
              <a:ext cx="698526" cy="698526"/>
            </a:xfrm>
            <a:prstGeom prst="ellipse">
              <a:avLst/>
            </a:prstGeom>
            <a:gradFill>
              <a:gsLst>
                <a:gs pos="100000">
                  <a:srgbClr val="368DCC">
                    <a:lumMod val="64000"/>
                    <a:lumOff val="36000"/>
                  </a:srgbClr>
                </a:gs>
                <a:gs pos="0">
                  <a:srgbClr val="368DCC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EA558"/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949296" y="3770074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887692" y="3465037"/>
            <a:ext cx="698526" cy="698526"/>
            <a:chOff x="5021242" y="3283169"/>
            <a:chExt cx="698526" cy="698526"/>
          </a:xfrm>
        </p:grpSpPr>
        <p:sp>
          <p:nvSpPr>
            <p:cNvPr id="35" name="椭圆 34"/>
            <p:cNvSpPr/>
            <p:nvPr/>
          </p:nvSpPr>
          <p:spPr>
            <a:xfrm>
              <a:off x="5021242" y="3283169"/>
              <a:ext cx="698526" cy="698526"/>
            </a:xfrm>
            <a:prstGeom prst="ellipse">
              <a:avLst/>
            </a:prstGeom>
            <a:gradFill flip="none" rotWithShape="1">
              <a:gsLst>
                <a:gs pos="100000">
                  <a:srgbClr val="A87756">
                    <a:lumMod val="56000"/>
                    <a:lumOff val="44000"/>
                  </a:srgbClr>
                </a:gs>
                <a:gs pos="0">
                  <a:srgbClr val="A87756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headEnd type="none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123019" y="3413488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12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TextBox 28"/>
          <p:cNvSpPr txBox="1"/>
          <p:nvPr/>
        </p:nvSpPr>
        <p:spPr>
          <a:xfrm>
            <a:off x="5652772" y="3660568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4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sp>
        <p:nvSpPr>
          <p:cNvPr id="38" name="TextBox 29"/>
          <p:cNvSpPr txBox="1"/>
          <p:nvPr/>
        </p:nvSpPr>
        <p:spPr>
          <a:xfrm>
            <a:off x="4436333" y="4318049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A87756"/>
                </a:solidFill>
                <a:cs typeface="+mn-ea"/>
                <a:sym typeface="+mn-lt"/>
              </a:rPr>
              <a:t>单击此处添加文本</a:t>
            </a:r>
            <a:endParaRPr lang="zh-CN" altLang="en-US" sz="1400" dirty="0">
              <a:solidFill>
                <a:srgbClr val="A87756"/>
              </a:solidFill>
              <a:cs typeface="+mn-ea"/>
              <a:sym typeface="+mn-lt"/>
            </a:endParaRPr>
          </a:p>
        </p:txBody>
      </p:sp>
      <p:pic>
        <p:nvPicPr>
          <p:cNvPr id="39" name="Picture 2" descr="C:\Users\ABC\Desktop\1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flipH="1">
            <a:off x="1010653" y="1383890"/>
            <a:ext cx="1686839" cy="160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81907" y="1515014"/>
            <a:ext cx="2724840" cy="216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428" y="1515014"/>
            <a:ext cx="2758920" cy="216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55030" y="1515014"/>
            <a:ext cx="2735640" cy="2160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0649" y="2243929"/>
            <a:ext cx="1685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5B9BD5"/>
                </a:solidFill>
                <a:cs typeface="+mn-ea"/>
                <a:sym typeface="+mn-lt"/>
              </a:rPr>
              <a:t>点击此处添加文本点击此处添加文本</a:t>
            </a:r>
            <a:endParaRPr lang="zh-CN" altLang="en-US" sz="1400" dirty="0">
              <a:solidFill>
                <a:srgbClr val="5B9BD5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48149" y="2243929"/>
            <a:ext cx="1685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516C01"/>
                </a:solidFill>
                <a:cs typeface="+mn-ea"/>
                <a:sym typeface="+mn-lt"/>
              </a:rPr>
              <a:t>点击此处添加文本点击此处添加文本</a:t>
            </a:r>
            <a:endParaRPr lang="zh-CN" altLang="en-US" sz="1400" dirty="0">
              <a:solidFill>
                <a:srgbClr val="516C0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07069" y="2243929"/>
            <a:ext cx="1685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EB6883"/>
                </a:solidFill>
                <a:cs typeface="+mn-ea"/>
                <a:sym typeface="+mn-lt"/>
              </a:rPr>
              <a:t>点击此处添加文本点击此处添加文本</a:t>
            </a:r>
            <a:endParaRPr lang="zh-CN" altLang="en-US" sz="1400" dirty="0">
              <a:solidFill>
                <a:srgbClr val="EB6883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5198" y="2873420"/>
            <a:ext cx="1538333" cy="186355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18414" y="0"/>
            <a:ext cx="1840230" cy="18402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311796">
            <a:off x="4524523" y="3415378"/>
            <a:ext cx="1693452" cy="999858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920805" y="796157"/>
            <a:ext cx="2373441" cy="2714950"/>
            <a:chOff x="2920805" y="796157"/>
            <a:chExt cx="2373441" cy="2714950"/>
          </a:xfrm>
        </p:grpSpPr>
        <p:cxnSp>
          <p:nvCxnSpPr>
            <p:cNvPr id="3" name="直接连接符 2"/>
            <p:cNvCxnSpPr>
              <a:endCxn id="4" idx="4"/>
            </p:cNvCxnSpPr>
            <p:nvPr/>
          </p:nvCxnSpPr>
          <p:spPr>
            <a:xfrm flipH="1" flipV="1">
              <a:off x="4097965" y="2505229"/>
              <a:ext cx="511494" cy="1005877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椭圆 3"/>
            <p:cNvSpPr/>
            <p:nvPr/>
          </p:nvSpPr>
          <p:spPr>
            <a:xfrm rot="19984338">
              <a:off x="2920805" y="796157"/>
              <a:ext cx="1535978" cy="1807032"/>
            </a:xfrm>
            <a:prstGeom prst="ellipse">
              <a:avLst/>
            </a:prstGeom>
            <a:gradFill flip="none" rotWithShape="1">
              <a:gsLst>
                <a:gs pos="0">
                  <a:srgbClr val="A86C8F">
                    <a:lumMod val="70000"/>
                    <a:lumOff val="30000"/>
                  </a:srgbClr>
                </a:gs>
                <a:gs pos="100000">
                  <a:srgbClr val="A86C8F">
                    <a:lumMod val="89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65983" y="879540"/>
              <a:ext cx="4235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 b="1">
                  <a:ln w="12700">
                    <a:solidFill>
                      <a:srgbClr val="C41A3E"/>
                    </a:solidFill>
                    <a:prstDash val="solid"/>
                  </a:ln>
                  <a:pattFill prst="ltDnDiag">
                    <a:fgClr>
                      <a:srgbClr val="EB6883"/>
                    </a:fgClr>
                    <a:bgClr>
                      <a:schemeClr val="bg1"/>
                    </a:bgClr>
                  </a:pattFill>
                  <a:latin typeface="+mj-ea"/>
                  <a:ea typeface="+mj-ea"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2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118357" y="1537621"/>
              <a:ext cx="139659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点击此处添加文本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>
              <a:endCxn id="8" idx="4"/>
            </p:cNvCxnSpPr>
            <p:nvPr/>
          </p:nvCxnSpPr>
          <p:spPr>
            <a:xfrm flipV="1">
              <a:off x="4609459" y="2816802"/>
              <a:ext cx="250827" cy="694305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 rot="1336369">
              <a:off x="4693984" y="2136957"/>
              <a:ext cx="600262" cy="706190"/>
            </a:xfrm>
            <a:prstGeom prst="ellipse">
              <a:avLst/>
            </a:prstGeom>
            <a:gradFill flip="none" rotWithShape="1">
              <a:gsLst>
                <a:gs pos="0">
                  <a:srgbClr val="A86C8F">
                    <a:lumMod val="70000"/>
                    <a:lumOff val="30000"/>
                  </a:srgbClr>
                </a:gs>
                <a:gs pos="100000">
                  <a:srgbClr val="A86C8F">
                    <a:lumMod val="89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69" y="1012604"/>
            <a:ext cx="1881300" cy="4130895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screen"/>
          <a:srcRect l="15112" t="10444" r="10666" b="12860"/>
          <a:stretch>
            <a:fillRect/>
          </a:stretch>
        </p:blipFill>
        <p:spPr>
          <a:xfrm>
            <a:off x="-342692" y="2465893"/>
            <a:ext cx="2591283" cy="267760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138695" y="603734"/>
            <a:ext cx="1998635" cy="420829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608704">
            <a:off x="4706287" y="10537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添加文</a:t>
            </a:r>
            <a:r>
              <a:rPr lang="zh-CN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本</a:t>
            </a:r>
            <a:endParaRPr lang="zh-CN" alt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90341" y="17817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添加文</a:t>
            </a:r>
            <a:r>
              <a:rPr lang="zh-CN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本</a:t>
            </a:r>
            <a:endParaRPr lang="zh-CN" alt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 rot="21087011">
            <a:off x="4706287" y="252321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添加文</a:t>
            </a:r>
            <a:r>
              <a:rPr lang="zh-CN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本</a:t>
            </a:r>
            <a:endParaRPr lang="zh-CN" alt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rot="20547206">
            <a:off x="4584014" y="335754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添加文</a:t>
            </a:r>
            <a:r>
              <a:rPr lang="zh-CN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本</a:t>
            </a:r>
            <a:endParaRPr lang="zh-CN" alt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3920" y="869068"/>
            <a:ext cx="2424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点击此处添加文本点击此处添加文本点击此处添加文本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37330" y="1704850"/>
            <a:ext cx="2424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点击此处添加文本点击此处添加文本点击此处添加文本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59851" y="2640522"/>
            <a:ext cx="2424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点击此处添加文本点击此处添加文本点击此处添加文本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58260" y="2996830"/>
            <a:ext cx="2424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点击此处添加文本点击此处添加文本点击此处添加文本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9303" y="3828271"/>
            <a:ext cx="1247258" cy="131522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010653" y="238317"/>
            <a:ext cx="468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B7471F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请在此处输入您的标题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8" decel="5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ags/tag1.xml><?xml version="1.0" encoding="utf-8"?>
<p:tagLst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10.xml><?xml version="1.0" encoding="utf-8"?>
<p:tagLst xmlns:p="http://schemas.openxmlformats.org/presentationml/2006/main">
  <p:tag name="ISPRING_ULTRA_SCORM_COURSE_ID" val="355B467F-25A4-4177-B5D6-2F68DFFC1A43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幼儿教育-1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3.xml><?xml version="1.0" encoding="utf-8"?>
<p:tagLst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4.xml><?xml version="1.0" encoding="utf-8"?>
<p:tagLst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5.xml><?xml version="1.0" encoding="utf-8"?>
<p:tagLst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6.xml><?xml version="1.0" encoding="utf-8"?>
<p:tagLst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7.xml><?xml version="1.0" encoding="utf-8"?>
<p:tagLst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8.xml><?xml version="1.0" encoding="utf-8"?>
<p:tagLst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9.xml><?xml version="1.0" encoding="utf-8"?>
<p:tagLst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heme/theme1.xml><?xml version="1.0" encoding="utf-8"?>
<a:theme xmlns:a="http://schemas.openxmlformats.org/drawingml/2006/main" name="欢乐童年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5xe31t3c">
      <a:majorFont>
        <a:latin typeface="微软雅黑"/>
        <a:ea typeface="方正卡通简体"/>
        <a:cs typeface=""/>
      </a:majorFont>
      <a:minorFont>
        <a:latin typeface="微软雅黑"/>
        <a:ea typeface="方正卡通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1540</Words>
  <Application>WPS 演示</Application>
  <PresentationFormat>全屏显示(16:9)</PresentationFormat>
  <Paragraphs>351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Broadway</vt:lpstr>
      <vt:lpstr>Rochester</vt:lpstr>
      <vt:lpstr>方正卡通简体</vt:lpstr>
      <vt:lpstr>Arial Unicode MS</vt:lpstr>
      <vt:lpstr>Calibri</vt:lpstr>
      <vt:lpstr>Arial</vt:lpstr>
      <vt:lpstr>欢乐童年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欢乐童年</dc:title>
  <dc:creator>第一PPT</dc:creator>
  <cp:keywords>www.1ppt.com</cp:keywords>
  <dc:description>www.1ppt.com</dc:description>
  <cp:lastModifiedBy>铭</cp:lastModifiedBy>
  <cp:revision>50</cp:revision>
  <dcterms:created xsi:type="dcterms:W3CDTF">2015-12-05T09:26:00Z</dcterms:created>
  <dcterms:modified xsi:type="dcterms:W3CDTF">2022-02-17T03:26:30Z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0AEE712A887D44C5B17EF7D0FF55662A</vt:lpwstr>
  </property>
</Properties>
</file>