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09" r:id="rId3"/>
    <p:sldId id="410" r:id="rId4"/>
    <p:sldId id="412" r:id="rId6"/>
    <p:sldId id="416" r:id="rId7"/>
    <p:sldId id="417" r:id="rId8"/>
    <p:sldId id="418" r:id="rId9"/>
    <p:sldId id="419" r:id="rId10"/>
    <p:sldId id="413" r:id="rId11"/>
    <p:sldId id="420" r:id="rId12"/>
    <p:sldId id="422" r:id="rId13"/>
    <p:sldId id="421" r:id="rId14"/>
    <p:sldId id="414" r:id="rId15"/>
    <p:sldId id="423" r:id="rId16"/>
    <p:sldId id="424" r:id="rId17"/>
    <p:sldId id="425" r:id="rId18"/>
    <p:sldId id="415" r:id="rId19"/>
    <p:sldId id="426" r:id="rId20"/>
    <p:sldId id="427" r:id="rId21"/>
    <p:sldId id="428" r:id="rId22"/>
    <p:sldId id="41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BC3C4"/>
    <a:srgbClr val="FE947E"/>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58"/>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3.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4.xml"/><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5.xml"/><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6.xml"/><Relationship Id="rId2" Type="http://schemas.openxmlformats.org/officeDocument/2006/relationships/image" Target="../media/image1.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7.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8.xml"/><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79.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0.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2.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5.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7.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8.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9.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0.xml"/><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28650" y="1518920"/>
            <a:ext cx="7658100" cy="3949700"/>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55650" y="1645920"/>
            <a:ext cx="7828915" cy="403860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81850" y="137223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532890" y="57861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45835" y="481584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31240" y="2752090"/>
            <a:ext cx="6814185" cy="1106805"/>
          </a:xfrm>
          <a:prstGeom prst="rect">
            <a:avLst/>
          </a:prstGeom>
          <a:noFill/>
        </p:spPr>
        <p:txBody>
          <a:bodyPr wrap="square" rtlCol="0">
            <a:spAutoFit/>
          </a:bodyPr>
          <a:p>
            <a:r>
              <a:rPr lang="en-US" altLang="zh-CN" sz="66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MBE</a:t>
            </a:r>
            <a:r>
              <a:rPr lang="zh-CN" altLang="en-US" sz="66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风工作计划</a:t>
            </a:r>
            <a:endParaRPr lang="zh-CN" altLang="en-US" sz="66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31240" y="3717290"/>
            <a:ext cx="6626225" cy="553085"/>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4" name="文本框 23"/>
          <p:cNvSpPr txBox="1"/>
          <p:nvPr/>
        </p:nvSpPr>
        <p:spPr>
          <a:xfrm>
            <a:off x="1031240" y="2242820"/>
            <a:ext cx="5042535" cy="583565"/>
          </a:xfrm>
          <a:prstGeom prst="rect">
            <a:avLst/>
          </a:prstGeom>
          <a:noFill/>
        </p:spPr>
        <p:txBody>
          <a:bodyPr wrap="square" rtlCol="0">
            <a:spAutoFit/>
          </a:bodyPr>
          <a:p>
            <a:r>
              <a:rPr sz="3200" b="1">
                <a:ln w="19050">
                  <a:noFill/>
                </a:ln>
                <a:solidFill>
                  <a:schemeClr val="bg1"/>
                </a:solidFill>
                <a:latin typeface="汉仪正圆-55W" panose="00020600040101010101" charset="-122"/>
                <a:ea typeface="汉仪正圆-55W" panose="00020600040101010101" charset="-122"/>
                <a:cs typeface="汉仪正圆-55W" panose="00020600040101010101" charset="-122"/>
              </a:rPr>
              <a:t>MBE wind work plan</a:t>
            </a:r>
            <a:endParaRPr lang="zh-CN" altLang="en-US" sz="3200"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sp>
        <p:nvSpPr>
          <p:cNvPr id="25" name="圆角矩形 24"/>
          <p:cNvSpPr/>
          <p:nvPr/>
        </p:nvSpPr>
        <p:spPr>
          <a:xfrm>
            <a:off x="1276350" y="4610735"/>
            <a:ext cx="1771650" cy="533400"/>
          </a:xfrm>
          <a:prstGeom prst="roundRect">
            <a:avLst>
              <a:gd name="adj" fmla="val 45238"/>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b="1">
                <a:latin typeface="汉仪正圆-55W" panose="00020600040101010101" charset="-122"/>
                <a:ea typeface="汉仪正圆-55W" panose="00020600040101010101" charset="-122"/>
                <a:cs typeface="汉仪正圆-55W" panose="00020600040101010101" charset="-122"/>
              </a:rPr>
              <a:t>汇报人：</a:t>
            </a:r>
            <a:r>
              <a:rPr lang="en-US" altLang="zh-CN" sz="1400" b="1">
                <a:latin typeface="汉仪正圆-55W" panose="00020600040101010101" charset="-122"/>
                <a:ea typeface="汉仪正圆-55W" panose="00020600040101010101" charset="-122"/>
                <a:cs typeface="汉仪正圆-55W" panose="00020600040101010101" charset="-122"/>
              </a:rPr>
              <a:t>XXX</a:t>
            </a:r>
            <a:endParaRPr lang="en-US" altLang="zh-CN" sz="1400" b="1">
              <a:latin typeface="汉仪正圆-55W" panose="00020600040101010101" charset="-122"/>
              <a:ea typeface="汉仪正圆-55W" panose="00020600040101010101" charset="-122"/>
              <a:cs typeface="汉仪正圆-55W" panose="00020600040101010101" charset="-122"/>
            </a:endParaRPr>
          </a:p>
        </p:txBody>
      </p:sp>
      <p:sp>
        <p:nvSpPr>
          <p:cNvPr id="26" name="圆角矩形 25"/>
          <p:cNvSpPr/>
          <p:nvPr/>
        </p:nvSpPr>
        <p:spPr>
          <a:xfrm>
            <a:off x="3304540" y="4610735"/>
            <a:ext cx="1771650" cy="533400"/>
          </a:xfrm>
          <a:prstGeom prst="roundRect">
            <a:avLst>
              <a:gd name="adj" fmla="val 45238"/>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b="1">
                <a:latin typeface="汉仪正圆-55W" panose="00020600040101010101" charset="-122"/>
                <a:ea typeface="汉仪正圆-55W" panose="00020600040101010101" charset="-122"/>
                <a:cs typeface="汉仪正圆-55W" panose="00020600040101010101" charset="-122"/>
              </a:rPr>
              <a:t>日期：</a:t>
            </a:r>
            <a:r>
              <a:rPr lang="en-US" altLang="zh-CN" sz="1400" b="1">
                <a:latin typeface="汉仪正圆-55W" panose="00020600040101010101" charset="-122"/>
                <a:ea typeface="汉仪正圆-55W" panose="00020600040101010101" charset="-122"/>
                <a:cs typeface="汉仪正圆-55W" panose="00020600040101010101" charset="-122"/>
              </a:rPr>
              <a:t>20</a:t>
            </a:r>
            <a:r>
              <a:rPr lang="en-US" altLang="zh-CN" sz="1400" b="1">
                <a:latin typeface="汉仪正圆-55W" panose="00020600040101010101" charset="-122"/>
                <a:ea typeface="汉仪正圆-55W" panose="00020600040101010101" charset="-122"/>
                <a:cs typeface="汉仪正圆-55W" panose="00020600040101010101" charset="-122"/>
              </a:rPr>
              <a:t>XX.0X</a:t>
            </a:r>
            <a:endParaRPr lang="en-US" altLang="zh-CN" sz="1400" b="1">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par>
                          <p:cTn id="73" fill="hold">
                            <p:stCondLst>
                              <p:cond delay="1000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childTnLst>
                          </p:cTn>
                        </p:par>
                        <p:par>
                          <p:cTn id="77" fill="hold">
                            <p:stCondLst>
                              <p:cond delay="105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5" grpId="1" animBg="1"/>
      <p:bldP spid="6" grpId="1" animBg="1"/>
      <p:bldP spid="19" grpId="0" animBg="1"/>
      <p:bldP spid="18" grpId="0" animBg="1"/>
      <p:bldP spid="21" grpId="0" animBg="1"/>
      <p:bldP spid="20" grpId="0" animBg="1"/>
      <p:bldP spid="19" grpId="1" animBg="1"/>
      <p:bldP spid="18" grpId="1" animBg="1"/>
      <p:bldP spid="21" grpId="1" animBg="1"/>
      <p:bldP spid="20" grpId="1" animBg="1"/>
      <p:bldP spid="24" grpId="0"/>
      <p:bldP spid="22" grpId="0"/>
      <p:bldP spid="23" grpId="0"/>
      <p:bldP spid="25" grpId="0" animBg="1"/>
      <p:bldP spid="26" grpId="0" animBg="1"/>
      <p:bldP spid="24" grpId="1"/>
      <p:bldP spid="22" grpId="1"/>
      <p:bldP spid="23" grpId="1"/>
      <p:bldP spid="25" grpId="1" animBg="1"/>
      <p:bldP spid="26"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年度工作目标</a:t>
            </a:r>
            <a:endParaRPr lang="zh-CN" altLang="en-US" sz="2400" b="1">
              <a:latin typeface="汉仪正圆-55W" panose="00020600040101010101" charset="-122"/>
              <a:ea typeface="汉仪正圆-55W" panose="00020600040101010101" charset="-122"/>
            </a:endParaRPr>
          </a:p>
        </p:txBody>
      </p:sp>
      <p:grpSp>
        <p:nvGrpSpPr>
          <p:cNvPr id="5" name="组合 4"/>
          <p:cNvGrpSpPr/>
          <p:nvPr/>
        </p:nvGrpSpPr>
        <p:grpSpPr>
          <a:xfrm>
            <a:off x="1177925" y="1623060"/>
            <a:ext cx="4603750" cy="1062990"/>
            <a:chOff x="1605" y="3150"/>
            <a:chExt cx="7250" cy="1674"/>
          </a:xfrm>
        </p:grpSpPr>
        <p:sp>
          <p:nvSpPr>
            <p:cNvPr id="6" name="圆角矩形 5"/>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2" name="图片 1"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27" name="文本框 26"/>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7" name="组合 6"/>
          <p:cNvGrpSpPr/>
          <p:nvPr/>
        </p:nvGrpSpPr>
        <p:grpSpPr>
          <a:xfrm>
            <a:off x="1177925" y="3162935"/>
            <a:ext cx="4603750" cy="1062990"/>
            <a:chOff x="1605" y="3150"/>
            <a:chExt cx="7250" cy="1674"/>
          </a:xfrm>
        </p:grpSpPr>
        <p:sp>
          <p:nvSpPr>
            <p:cNvPr id="8" name="圆角矩形 7"/>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9" name="图片 8"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10" name="文本框 9"/>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1" name="文本框 10"/>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12" name="组合 11"/>
          <p:cNvGrpSpPr/>
          <p:nvPr/>
        </p:nvGrpSpPr>
        <p:grpSpPr>
          <a:xfrm>
            <a:off x="1177925" y="4702810"/>
            <a:ext cx="4603750" cy="1062990"/>
            <a:chOff x="1605" y="3150"/>
            <a:chExt cx="7250" cy="1674"/>
          </a:xfrm>
        </p:grpSpPr>
        <p:sp>
          <p:nvSpPr>
            <p:cNvPr id="13" name="圆角矩形 12"/>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14" name="图片 13"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15" name="文本框 14"/>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7" name="文本框 16"/>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18" name="组合 17"/>
          <p:cNvGrpSpPr/>
          <p:nvPr/>
        </p:nvGrpSpPr>
        <p:grpSpPr>
          <a:xfrm>
            <a:off x="6353175" y="1623060"/>
            <a:ext cx="4603750" cy="1062990"/>
            <a:chOff x="1605" y="3150"/>
            <a:chExt cx="7250" cy="1674"/>
          </a:xfrm>
        </p:grpSpPr>
        <p:sp>
          <p:nvSpPr>
            <p:cNvPr id="19" name="圆角矩形 18"/>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20" name="图片 19"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21" name="文本框 20"/>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2" name="文本框 21"/>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23" name="组合 22"/>
          <p:cNvGrpSpPr/>
          <p:nvPr/>
        </p:nvGrpSpPr>
        <p:grpSpPr>
          <a:xfrm>
            <a:off x="6353175" y="3162935"/>
            <a:ext cx="4603750" cy="1062990"/>
            <a:chOff x="1605" y="3150"/>
            <a:chExt cx="7250" cy="1674"/>
          </a:xfrm>
        </p:grpSpPr>
        <p:sp>
          <p:nvSpPr>
            <p:cNvPr id="25" name="圆角矩形 24"/>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26" name="图片 25"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29" name="文本框 28"/>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0" name="文本框 29"/>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31" name="组合 30"/>
          <p:cNvGrpSpPr/>
          <p:nvPr/>
        </p:nvGrpSpPr>
        <p:grpSpPr>
          <a:xfrm>
            <a:off x="6353175" y="4702810"/>
            <a:ext cx="4603750" cy="1062990"/>
            <a:chOff x="1605" y="3150"/>
            <a:chExt cx="7250" cy="1674"/>
          </a:xfrm>
        </p:grpSpPr>
        <p:sp>
          <p:nvSpPr>
            <p:cNvPr id="32" name="圆角矩形 31"/>
            <p:cNvSpPr/>
            <p:nvPr/>
          </p:nvSpPr>
          <p:spPr>
            <a:xfrm>
              <a:off x="1605" y="3150"/>
              <a:ext cx="7251" cy="1675"/>
            </a:xfrm>
            <a:prstGeom prst="roundRect">
              <a:avLst>
                <a:gd name="adj" fmla="val 45114"/>
              </a:avLst>
            </a:prstGeom>
            <a:noFill/>
            <a:ln>
              <a:solidFill>
                <a:schemeClr val="tx1">
                  <a:lumMod val="75000"/>
                  <a:lumOff val="25000"/>
                </a:schemeClr>
              </a:solidFill>
            </a:ln>
            <a:extLst>
              <a:ext uri="{909E8E84-426E-40DD-AFC4-6F175D3DCCD1}">
                <a14:hiddenFill xmlns:a14="http://schemas.microsoft.com/office/drawing/2010/main">
                  <a:solidFill>
                    <a:srgbClr val="FE94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pic>
          <p:nvPicPr>
            <p:cNvPr id="33" name="图片 32" descr="摄图网_400276628_皇冠mbe图标（非企业商用）"/>
            <p:cNvPicPr>
              <a:picLocks noChangeAspect="1"/>
            </p:cNvPicPr>
            <p:nvPr/>
          </p:nvPicPr>
          <p:blipFill>
            <a:blip r:embed="rId1"/>
            <a:stretch>
              <a:fillRect/>
            </a:stretch>
          </p:blipFill>
          <p:spPr>
            <a:xfrm>
              <a:off x="1780" y="3405"/>
              <a:ext cx="1064" cy="1064"/>
            </a:xfrm>
            <a:prstGeom prst="rect">
              <a:avLst/>
            </a:prstGeom>
          </p:spPr>
        </p:pic>
        <p:sp>
          <p:nvSpPr>
            <p:cNvPr id="34" name="文本框 33"/>
            <p:cNvSpPr txBox="1"/>
            <p:nvPr/>
          </p:nvSpPr>
          <p:spPr>
            <a:xfrm>
              <a:off x="2844" y="3577"/>
              <a:ext cx="5860" cy="1113"/>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5" name="文本框 34"/>
            <p:cNvSpPr txBox="1"/>
            <p:nvPr/>
          </p:nvSpPr>
          <p:spPr>
            <a:xfrm>
              <a:off x="2844" y="3285"/>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7" presetClass="entr" presetSubtype="1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17" presetClass="entr" presetSubtype="1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年度工作目标</a:t>
            </a:r>
            <a:endParaRPr lang="zh-CN" altLang="en-US" sz="2400" b="1">
              <a:latin typeface="汉仪正圆-55W" panose="00020600040101010101" charset="-122"/>
              <a:ea typeface="汉仪正圆-55W" panose="00020600040101010101" charset="-122"/>
            </a:endParaRPr>
          </a:p>
        </p:txBody>
      </p:sp>
      <p:pic>
        <p:nvPicPr>
          <p:cNvPr id="2" name="图片 1" descr="摄图网_400285026_发射的火箭（非企业商用）"/>
          <p:cNvPicPr>
            <a:picLocks noChangeAspect="1"/>
          </p:cNvPicPr>
          <p:nvPr/>
        </p:nvPicPr>
        <p:blipFill>
          <a:blip r:embed="rId1"/>
          <a:stretch>
            <a:fillRect/>
          </a:stretch>
        </p:blipFill>
        <p:spPr>
          <a:xfrm>
            <a:off x="3781425" y="2045970"/>
            <a:ext cx="4628515" cy="3560445"/>
          </a:xfrm>
          <a:prstGeom prst="rect">
            <a:avLst/>
          </a:prstGeom>
        </p:spPr>
      </p:pic>
      <p:sp>
        <p:nvSpPr>
          <p:cNvPr id="26" name="椭圆 25"/>
          <p:cNvSpPr/>
          <p:nvPr/>
        </p:nvSpPr>
        <p:spPr>
          <a:xfrm>
            <a:off x="7639050" y="2402840"/>
            <a:ext cx="523240" cy="523240"/>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椭圆 4"/>
          <p:cNvSpPr/>
          <p:nvPr/>
        </p:nvSpPr>
        <p:spPr>
          <a:xfrm>
            <a:off x="3973195" y="4901565"/>
            <a:ext cx="570230" cy="570230"/>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7" name="组合 6"/>
          <p:cNvGrpSpPr/>
          <p:nvPr/>
        </p:nvGrpSpPr>
        <p:grpSpPr>
          <a:xfrm>
            <a:off x="574675" y="3317875"/>
            <a:ext cx="4049395" cy="1444625"/>
            <a:chOff x="1498" y="3525"/>
            <a:chExt cx="8350" cy="1700"/>
          </a:xfrm>
        </p:grpSpPr>
        <p:sp>
          <p:nvSpPr>
            <p:cNvPr id="6" name="圆角矩形 5"/>
            <p:cNvSpPr/>
            <p:nvPr/>
          </p:nvSpPr>
          <p:spPr>
            <a:xfrm>
              <a:off x="1498" y="3525"/>
              <a:ext cx="8350" cy="1700"/>
            </a:xfrm>
            <a:prstGeom prst="roundRect">
              <a:avLst>
                <a:gd name="adj" fmla="val 50000"/>
              </a:avLst>
            </a:prstGeom>
            <a:solidFill>
              <a:srgbClr val="FE947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sp>
          <p:nvSpPr>
            <p:cNvPr id="27" name="文本框 26"/>
            <p:cNvSpPr txBox="1"/>
            <p:nvPr/>
          </p:nvSpPr>
          <p:spPr>
            <a:xfrm>
              <a:off x="1974" y="4158"/>
              <a:ext cx="7434" cy="832"/>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1975" y="3746"/>
              <a:ext cx="3863" cy="433"/>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grpSp>
      <p:grpSp>
        <p:nvGrpSpPr>
          <p:cNvPr id="8" name="组合 7"/>
          <p:cNvGrpSpPr/>
          <p:nvPr/>
        </p:nvGrpSpPr>
        <p:grpSpPr>
          <a:xfrm>
            <a:off x="7639050" y="3026410"/>
            <a:ext cx="4049395" cy="1444625"/>
            <a:chOff x="1498" y="3525"/>
            <a:chExt cx="8350" cy="1700"/>
          </a:xfrm>
        </p:grpSpPr>
        <p:sp>
          <p:nvSpPr>
            <p:cNvPr id="9" name="圆角矩形 8"/>
            <p:cNvSpPr/>
            <p:nvPr/>
          </p:nvSpPr>
          <p:spPr>
            <a:xfrm>
              <a:off x="1498" y="3525"/>
              <a:ext cx="8350" cy="1700"/>
            </a:xfrm>
            <a:prstGeom prst="roundRect">
              <a:avLst>
                <a:gd name="adj" fmla="val 50000"/>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sp>
          <p:nvSpPr>
            <p:cNvPr id="10" name="文本框 9"/>
            <p:cNvSpPr txBox="1"/>
            <p:nvPr/>
          </p:nvSpPr>
          <p:spPr>
            <a:xfrm>
              <a:off x="1974" y="4194"/>
              <a:ext cx="7434" cy="832"/>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1" name="文本框 10"/>
            <p:cNvSpPr txBox="1"/>
            <p:nvPr/>
          </p:nvSpPr>
          <p:spPr>
            <a:xfrm>
              <a:off x="1975" y="3782"/>
              <a:ext cx="3666" cy="433"/>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up)">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up)">
                                      <p:cBhvr>
                                        <p:cTn id="23" dur="500"/>
                                        <p:tgtEl>
                                          <p:spTgt spid="5"/>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ppt_y</p:attrName>
                                        </p:attrNameLst>
                                      </p:cBhvr>
                                      <p:tavLst>
                                        <p:tav tm="0">
                                          <p:val>
                                            <p:strVal val="#ppt_y+#ppt_h*1.125000"/>
                                          </p:val>
                                        </p:tav>
                                        <p:tav tm="100000">
                                          <p:val>
                                            <p:strVal val="#ppt_y"/>
                                          </p:val>
                                        </p:tav>
                                      </p:tavLst>
                                    </p:anim>
                                    <p:animEffect transition="in" filter="wipe(up)">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6" grpId="0" animBg="1"/>
      <p:bldP spid="5" grpId="0" animBg="1"/>
      <p:bldP spid="26" grpId="1" animBg="1"/>
      <p:bldP spid="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09600" y="1664970"/>
            <a:ext cx="7658100" cy="3561715"/>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36600" y="1791970"/>
            <a:ext cx="7828915" cy="364236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62800" y="151828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931670" y="54940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26785" y="496189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12825" y="3159125"/>
            <a:ext cx="5227320" cy="922020"/>
          </a:xfrm>
          <a:prstGeom prst="rect">
            <a:avLst/>
          </a:prstGeom>
          <a:noFill/>
        </p:spPr>
        <p:txBody>
          <a:bodyPr wrap="square" rtlCol="0">
            <a:spAutoFit/>
          </a:bodyPr>
          <a:p>
            <a:r>
              <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年度工作规划</a:t>
            </a:r>
            <a:endPar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12825" y="4050030"/>
            <a:ext cx="6626225"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 name="圆角矩形 1"/>
          <p:cNvSpPr/>
          <p:nvPr/>
        </p:nvSpPr>
        <p:spPr>
          <a:xfrm>
            <a:off x="229870" y="2059305"/>
            <a:ext cx="2938145" cy="913130"/>
          </a:xfrm>
          <a:prstGeom prst="roundRect">
            <a:avLst>
              <a:gd name="adj" fmla="val 45238"/>
            </a:avLst>
          </a:prstGeom>
          <a:solidFill>
            <a:srgbClr val="FFFFFF"/>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rPr>
              <a:t>PART 03</a:t>
            </a:r>
            <a:endPar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500"/>
                                        <p:tgtEl>
                                          <p:spTgt spid="2"/>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1" grpId="0" bldLvl="0" animBg="1"/>
      <p:bldP spid="20" grpId="0" bldLvl="0" animBg="1"/>
      <p:bldP spid="19" grpId="1" animBg="1"/>
      <p:bldP spid="18" grpId="1" animBg="1"/>
      <p:bldP spid="21" grpId="1" animBg="1"/>
      <p:bldP spid="20" grpId="1" animBg="1"/>
      <p:bldP spid="22" grpId="0"/>
      <p:bldP spid="23" grpId="0"/>
      <p:bldP spid="22" grpId="1"/>
      <p:bldP spid="23" grpId="1"/>
      <p:bldP spid="2" grpId="0" bldLvl="0" animBg="1"/>
      <p:bldP spid="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年度工作规划</a:t>
            </a:r>
            <a:endParaRPr lang="zh-CN" altLang="en-US" sz="2400" b="1">
              <a:latin typeface="汉仪正圆-55W" panose="00020600040101010101" charset="-122"/>
              <a:ea typeface="汉仪正圆-55W" panose="00020600040101010101" charset="-122"/>
            </a:endParaRPr>
          </a:p>
        </p:txBody>
      </p:sp>
      <p:pic>
        <p:nvPicPr>
          <p:cNvPr id="2" name="图片 1" descr="摄图网_401075330_mbe风格外太空UFO元素（非企业商用）"/>
          <p:cNvPicPr>
            <a:picLocks noChangeAspect="1"/>
          </p:cNvPicPr>
          <p:nvPr/>
        </p:nvPicPr>
        <p:blipFill>
          <a:blip r:embed="rId1"/>
          <a:stretch>
            <a:fillRect/>
          </a:stretch>
        </p:blipFill>
        <p:spPr>
          <a:xfrm>
            <a:off x="669925" y="1523365"/>
            <a:ext cx="4790440" cy="4790440"/>
          </a:xfrm>
          <a:prstGeom prst="rect">
            <a:avLst/>
          </a:prstGeom>
        </p:spPr>
      </p:pic>
      <p:cxnSp>
        <p:nvCxnSpPr>
          <p:cNvPr id="5" name="肘形连接符 4"/>
          <p:cNvCxnSpPr/>
          <p:nvPr/>
        </p:nvCxnSpPr>
        <p:spPr>
          <a:xfrm>
            <a:off x="4988560" y="4618990"/>
            <a:ext cx="1697990" cy="777875"/>
          </a:xfrm>
          <a:prstGeom prst="bentConnector3">
            <a:avLst>
              <a:gd name="adj1" fmla="val 50037"/>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6079490" y="3137535"/>
            <a:ext cx="4816475" cy="1630045"/>
          </a:xfrm>
          <a:prstGeom prst="rect">
            <a:avLst/>
          </a:prstGeom>
          <a:noFill/>
        </p:spPr>
        <p:txBody>
          <a:bodyPr wrap="square" rtlCol="0">
            <a:spAutoFit/>
          </a:bodyPr>
          <a:p>
            <a:pPr>
              <a:lnSpc>
                <a:spcPct val="2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6079490" y="2830195"/>
            <a:ext cx="1661795" cy="36830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6" name="圆角矩形 5"/>
          <p:cNvSpPr/>
          <p:nvPr/>
        </p:nvSpPr>
        <p:spPr>
          <a:xfrm>
            <a:off x="6686550" y="5079365"/>
            <a:ext cx="3001010" cy="587375"/>
          </a:xfrm>
          <a:prstGeom prst="roundRect">
            <a:avLst>
              <a:gd name="adj" fmla="val 43675"/>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descr="51miz-E810487-D532148F"/>
          <p:cNvPicPr>
            <a:picLocks noChangeAspect="1"/>
          </p:cNvPicPr>
          <p:nvPr/>
        </p:nvPicPr>
        <p:blipFill>
          <a:blip r:embed="rId2"/>
          <a:stretch>
            <a:fillRect/>
          </a:stretch>
        </p:blipFill>
        <p:spPr>
          <a:xfrm>
            <a:off x="7162165" y="4618990"/>
            <a:ext cx="1026160" cy="1026160"/>
          </a:xfrm>
          <a:prstGeom prst="rect">
            <a:avLst/>
          </a:prstGeom>
        </p:spPr>
      </p:pic>
      <p:pic>
        <p:nvPicPr>
          <p:cNvPr id="8" name="图片 7" descr="51miz-E810487-D532148F"/>
          <p:cNvPicPr>
            <a:picLocks noChangeAspect="1"/>
          </p:cNvPicPr>
          <p:nvPr/>
        </p:nvPicPr>
        <p:blipFill>
          <a:blip r:embed="rId2"/>
          <a:stretch>
            <a:fillRect/>
          </a:stretch>
        </p:blipFill>
        <p:spPr>
          <a:xfrm>
            <a:off x="8661400" y="5079365"/>
            <a:ext cx="1026160" cy="1026160"/>
          </a:xfrm>
          <a:prstGeom prst="rect">
            <a:avLst/>
          </a:prstGeom>
        </p:spPr>
      </p:pic>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6" grpId="0" animBg="1"/>
      <p:bldP spid="28" grpId="0"/>
      <p:bldP spid="27" grpId="0"/>
      <p:bldP spid="6" grpId="1" animBg="1"/>
      <p:bldP spid="28" grpId="1"/>
      <p:bldP spid="27"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年度工作规划</a:t>
            </a:r>
            <a:endParaRPr lang="zh-CN" altLang="en-US" sz="2400" b="1">
              <a:latin typeface="汉仪正圆-55W" panose="00020600040101010101" charset="-122"/>
              <a:ea typeface="汉仪正圆-55W" panose="00020600040101010101" charset="-122"/>
            </a:endParaRPr>
          </a:p>
        </p:txBody>
      </p:sp>
      <p:grpSp>
        <p:nvGrpSpPr>
          <p:cNvPr id="7" name="组合 6"/>
          <p:cNvGrpSpPr/>
          <p:nvPr/>
        </p:nvGrpSpPr>
        <p:grpSpPr>
          <a:xfrm>
            <a:off x="1334135" y="2008505"/>
            <a:ext cx="2825750" cy="3357880"/>
            <a:chOff x="2581" y="3163"/>
            <a:chExt cx="4450" cy="5288"/>
          </a:xfrm>
        </p:grpSpPr>
        <p:sp>
          <p:nvSpPr>
            <p:cNvPr id="2" name="圆角矩形 1"/>
            <p:cNvSpPr/>
            <p:nvPr/>
          </p:nvSpPr>
          <p:spPr>
            <a:xfrm>
              <a:off x="2581" y="3749"/>
              <a:ext cx="4451" cy="4702"/>
            </a:xfrm>
            <a:prstGeom prst="roundRect">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51miz-E849757-A1385FFA"/>
            <p:cNvPicPr>
              <a:picLocks noChangeAspect="1"/>
            </p:cNvPicPr>
            <p:nvPr/>
          </p:nvPicPr>
          <p:blipFill>
            <a:blip r:embed="rId1"/>
            <a:stretch>
              <a:fillRect/>
            </a:stretch>
          </p:blipFill>
          <p:spPr>
            <a:xfrm>
              <a:off x="3013" y="4354"/>
              <a:ext cx="3587" cy="967"/>
            </a:xfrm>
            <a:prstGeom prst="rect">
              <a:avLst/>
            </a:prstGeom>
          </p:spPr>
        </p:pic>
        <p:pic>
          <p:nvPicPr>
            <p:cNvPr id="6" name="图片 5" descr="51miz-E806413-146F5447"/>
            <p:cNvPicPr>
              <a:picLocks noChangeAspect="1"/>
            </p:cNvPicPr>
            <p:nvPr/>
          </p:nvPicPr>
          <p:blipFill>
            <a:blip r:embed="rId2"/>
            <a:stretch>
              <a:fillRect/>
            </a:stretch>
          </p:blipFill>
          <p:spPr>
            <a:xfrm>
              <a:off x="4211" y="3163"/>
              <a:ext cx="1191" cy="1191"/>
            </a:xfrm>
            <a:prstGeom prst="rect">
              <a:avLst/>
            </a:prstGeom>
          </p:spPr>
        </p:pic>
        <p:sp>
          <p:nvSpPr>
            <p:cNvPr id="27" name="文本框 26"/>
            <p:cNvSpPr txBox="1"/>
            <p:nvPr/>
          </p:nvSpPr>
          <p:spPr>
            <a:xfrm>
              <a:off x="3013" y="5721"/>
              <a:ext cx="3588" cy="2082"/>
            </a:xfrm>
            <a:prstGeom prst="rect">
              <a:avLst/>
            </a:prstGeom>
            <a:noFill/>
          </p:spPr>
          <p:txBody>
            <a:bodyPr wrap="square" rtlCol="0">
              <a:spAutoFit/>
            </a:bodyPr>
            <a:p>
              <a:pPr algn="ct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3498" y="4562"/>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8" name="组合 7"/>
          <p:cNvGrpSpPr/>
          <p:nvPr/>
        </p:nvGrpSpPr>
        <p:grpSpPr>
          <a:xfrm>
            <a:off x="4596765" y="2008505"/>
            <a:ext cx="2825750" cy="3357880"/>
            <a:chOff x="2581" y="3163"/>
            <a:chExt cx="4450" cy="5288"/>
          </a:xfrm>
        </p:grpSpPr>
        <p:sp>
          <p:nvSpPr>
            <p:cNvPr id="9" name="圆角矩形 8"/>
            <p:cNvSpPr/>
            <p:nvPr/>
          </p:nvSpPr>
          <p:spPr>
            <a:xfrm>
              <a:off x="2581" y="3749"/>
              <a:ext cx="4451" cy="4702"/>
            </a:xfrm>
            <a:prstGeom prst="roundRect">
              <a:avLst/>
            </a:prstGeom>
            <a:solidFill>
              <a:srgbClr val="FE947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descr="51miz-E849757-A1385FFA"/>
            <p:cNvPicPr>
              <a:picLocks noChangeAspect="1"/>
            </p:cNvPicPr>
            <p:nvPr/>
          </p:nvPicPr>
          <p:blipFill>
            <a:blip r:embed="rId1"/>
            <a:stretch>
              <a:fillRect/>
            </a:stretch>
          </p:blipFill>
          <p:spPr>
            <a:xfrm>
              <a:off x="3013" y="4354"/>
              <a:ext cx="3587" cy="967"/>
            </a:xfrm>
            <a:prstGeom prst="rect">
              <a:avLst/>
            </a:prstGeom>
          </p:spPr>
        </p:pic>
        <p:pic>
          <p:nvPicPr>
            <p:cNvPr id="11" name="图片 10" descr="51miz-E806413-146F5447"/>
            <p:cNvPicPr>
              <a:picLocks noChangeAspect="1"/>
            </p:cNvPicPr>
            <p:nvPr/>
          </p:nvPicPr>
          <p:blipFill>
            <a:blip r:embed="rId2"/>
            <a:stretch>
              <a:fillRect/>
            </a:stretch>
          </p:blipFill>
          <p:spPr>
            <a:xfrm>
              <a:off x="4211" y="3163"/>
              <a:ext cx="1191" cy="1191"/>
            </a:xfrm>
            <a:prstGeom prst="rect">
              <a:avLst/>
            </a:prstGeom>
          </p:spPr>
        </p:pic>
        <p:sp>
          <p:nvSpPr>
            <p:cNvPr id="12" name="文本框 11"/>
            <p:cNvSpPr txBox="1"/>
            <p:nvPr/>
          </p:nvSpPr>
          <p:spPr>
            <a:xfrm>
              <a:off x="3013" y="5721"/>
              <a:ext cx="3588" cy="2082"/>
            </a:xfrm>
            <a:prstGeom prst="rect">
              <a:avLst/>
            </a:prstGeom>
            <a:noFill/>
          </p:spPr>
          <p:txBody>
            <a:bodyPr wrap="square" rtlCol="0">
              <a:spAutoFit/>
            </a:bodyPr>
            <a:p>
              <a:pPr algn="ct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3" name="文本框 12"/>
            <p:cNvSpPr txBox="1"/>
            <p:nvPr/>
          </p:nvSpPr>
          <p:spPr>
            <a:xfrm>
              <a:off x="3498" y="4562"/>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14" name="组合 13"/>
          <p:cNvGrpSpPr/>
          <p:nvPr/>
        </p:nvGrpSpPr>
        <p:grpSpPr>
          <a:xfrm>
            <a:off x="7859395" y="2008505"/>
            <a:ext cx="2825750" cy="3357880"/>
            <a:chOff x="2581" y="3163"/>
            <a:chExt cx="4450" cy="5288"/>
          </a:xfrm>
        </p:grpSpPr>
        <p:sp>
          <p:nvSpPr>
            <p:cNvPr id="15" name="圆角矩形 14"/>
            <p:cNvSpPr/>
            <p:nvPr/>
          </p:nvSpPr>
          <p:spPr>
            <a:xfrm>
              <a:off x="2581" y="3749"/>
              <a:ext cx="4451" cy="4702"/>
            </a:xfrm>
            <a:prstGeom prst="roundRect">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7" name="图片 16" descr="51miz-E849757-A1385FFA"/>
            <p:cNvPicPr>
              <a:picLocks noChangeAspect="1"/>
            </p:cNvPicPr>
            <p:nvPr/>
          </p:nvPicPr>
          <p:blipFill>
            <a:blip r:embed="rId1"/>
            <a:stretch>
              <a:fillRect/>
            </a:stretch>
          </p:blipFill>
          <p:spPr>
            <a:xfrm>
              <a:off x="3013" y="4354"/>
              <a:ext cx="3587" cy="967"/>
            </a:xfrm>
            <a:prstGeom prst="rect">
              <a:avLst/>
            </a:prstGeom>
          </p:spPr>
        </p:pic>
        <p:pic>
          <p:nvPicPr>
            <p:cNvPr id="18" name="图片 17" descr="51miz-E806413-146F5447"/>
            <p:cNvPicPr>
              <a:picLocks noChangeAspect="1"/>
            </p:cNvPicPr>
            <p:nvPr/>
          </p:nvPicPr>
          <p:blipFill>
            <a:blip r:embed="rId2"/>
            <a:stretch>
              <a:fillRect/>
            </a:stretch>
          </p:blipFill>
          <p:spPr>
            <a:xfrm>
              <a:off x="4211" y="3163"/>
              <a:ext cx="1191" cy="1191"/>
            </a:xfrm>
            <a:prstGeom prst="rect">
              <a:avLst/>
            </a:prstGeom>
          </p:spPr>
        </p:pic>
        <p:sp>
          <p:nvSpPr>
            <p:cNvPr id="19" name="文本框 18"/>
            <p:cNvSpPr txBox="1"/>
            <p:nvPr/>
          </p:nvSpPr>
          <p:spPr>
            <a:xfrm>
              <a:off x="3013" y="5721"/>
              <a:ext cx="3588" cy="2082"/>
            </a:xfrm>
            <a:prstGeom prst="rect">
              <a:avLst/>
            </a:prstGeom>
            <a:noFill/>
          </p:spPr>
          <p:txBody>
            <a:bodyPr wrap="square" rtlCol="0">
              <a:spAutoFit/>
            </a:bodyPr>
            <a:p>
              <a:pPr algn="ct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0" name="文本框 19"/>
            <p:cNvSpPr txBox="1"/>
            <p:nvPr/>
          </p:nvSpPr>
          <p:spPr>
            <a:xfrm>
              <a:off x="3498" y="4562"/>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ppt_w</p:attrName>
                                        </p:attrNameLst>
                                      </p:cBhvr>
                                      <p:tavLst>
                                        <p:tav tm="0">
                                          <p:val>
                                            <p:strVal val="#ppt_w*0.70"/>
                                          </p:val>
                                        </p:tav>
                                        <p:tav tm="100000">
                                          <p:val>
                                            <p:strVal val="#ppt_w"/>
                                          </p:val>
                                        </p:tav>
                                      </p:tavLst>
                                    </p:anim>
                                    <p:anim calcmode="lin" valueType="num">
                                      <p:cBhvr>
                                        <p:cTn id="20" dur="1000" fill="hold"/>
                                        <p:tgtEl>
                                          <p:spTgt spid="14"/>
                                        </p:tgtEl>
                                        <p:attrNameLst>
                                          <p:attrName>ppt_h</p:attrName>
                                        </p:attrNameLst>
                                      </p:cBhvr>
                                      <p:tavLst>
                                        <p:tav tm="0">
                                          <p:val>
                                            <p:strVal val="#ppt_h"/>
                                          </p:val>
                                        </p:tav>
                                        <p:tav tm="100000">
                                          <p:val>
                                            <p:strVal val="#ppt_h"/>
                                          </p:val>
                                        </p:tav>
                                      </p:tavLst>
                                    </p:anim>
                                    <p:animEffect transition="in" filter="fade">
                                      <p:cBhvr>
                                        <p:cTn id="2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年度工作规划</a:t>
            </a:r>
            <a:endParaRPr lang="zh-CN" altLang="en-US" sz="2400" b="1">
              <a:latin typeface="汉仪正圆-55W" panose="00020600040101010101" charset="-122"/>
              <a:ea typeface="汉仪正圆-55W" panose="00020600040101010101" charset="-122"/>
            </a:endParaRPr>
          </a:p>
        </p:txBody>
      </p:sp>
      <p:pic>
        <p:nvPicPr>
          <p:cNvPr id="2" name="图片 1" descr="摄图网_401074528_mbe风格外太空星球元素（非企业商用）"/>
          <p:cNvPicPr>
            <a:picLocks noChangeAspect="1"/>
          </p:cNvPicPr>
          <p:nvPr/>
        </p:nvPicPr>
        <p:blipFill>
          <a:blip r:embed="rId1"/>
          <a:stretch>
            <a:fillRect/>
          </a:stretch>
        </p:blipFill>
        <p:spPr>
          <a:xfrm>
            <a:off x="892175" y="1863090"/>
            <a:ext cx="4212590" cy="4212590"/>
          </a:xfrm>
          <a:prstGeom prst="rect">
            <a:avLst/>
          </a:prstGeom>
        </p:spPr>
      </p:pic>
      <p:sp>
        <p:nvSpPr>
          <p:cNvPr id="27" name="文本框 26"/>
          <p:cNvSpPr txBox="1"/>
          <p:nvPr/>
        </p:nvSpPr>
        <p:spPr>
          <a:xfrm>
            <a:off x="5537200" y="2565400"/>
            <a:ext cx="5467350"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5537200" y="2227580"/>
            <a:ext cx="1661795" cy="36830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nvGrpSpPr>
          <p:cNvPr id="7" name="组合 6"/>
          <p:cNvGrpSpPr/>
          <p:nvPr/>
        </p:nvGrpSpPr>
        <p:grpSpPr>
          <a:xfrm>
            <a:off x="5537200" y="3952875"/>
            <a:ext cx="2715260" cy="1318260"/>
            <a:chOff x="8745" y="6000"/>
            <a:chExt cx="4276" cy="2076"/>
          </a:xfrm>
        </p:grpSpPr>
        <p:sp>
          <p:nvSpPr>
            <p:cNvPr id="5" name="圆角矩形 4"/>
            <p:cNvSpPr/>
            <p:nvPr/>
          </p:nvSpPr>
          <p:spPr>
            <a:xfrm>
              <a:off x="8745" y="6000"/>
              <a:ext cx="4276" cy="2077"/>
            </a:xfrm>
            <a:prstGeom prst="roundRect">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8845" y="6239"/>
              <a:ext cx="4075" cy="1598"/>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grpSp>
      <p:grpSp>
        <p:nvGrpSpPr>
          <p:cNvPr id="8" name="组合 7"/>
          <p:cNvGrpSpPr/>
          <p:nvPr/>
        </p:nvGrpSpPr>
        <p:grpSpPr>
          <a:xfrm>
            <a:off x="8474710" y="3952875"/>
            <a:ext cx="2715260" cy="1318260"/>
            <a:chOff x="8745" y="6000"/>
            <a:chExt cx="4276" cy="2076"/>
          </a:xfrm>
        </p:grpSpPr>
        <p:sp>
          <p:nvSpPr>
            <p:cNvPr id="9" name="圆角矩形 8"/>
            <p:cNvSpPr/>
            <p:nvPr/>
          </p:nvSpPr>
          <p:spPr>
            <a:xfrm>
              <a:off x="8745" y="6000"/>
              <a:ext cx="4276" cy="2077"/>
            </a:xfrm>
            <a:prstGeom prst="roundRect">
              <a:avLst/>
            </a:prstGeom>
            <a:solidFill>
              <a:srgbClr val="FE947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8845" y="6239"/>
              <a:ext cx="4075" cy="1598"/>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8" grpId="0"/>
      <p:bldP spid="27" grpId="0"/>
      <p:bldP spid="28" grpId="1"/>
      <p:bldP spid="27"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09600" y="1664970"/>
            <a:ext cx="7658100" cy="3561715"/>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36600" y="1791970"/>
            <a:ext cx="7828915" cy="364236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62800" y="151828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931670" y="54940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26785" y="496189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12825" y="3159125"/>
            <a:ext cx="5227320" cy="922020"/>
          </a:xfrm>
          <a:prstGeom prst="rect">
            <a:avLst/>
          </a:prstGeom>
          <a:noFill/>
        </p:spPr>
        <p:txBody>
          <a:bodyPr wrap="square" rtlCol="0">
            <a:spAutoFit/>
          </a:bodyPr>
          <a:p>
            <a:r>
              <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部门配合实施</a:t>
            </a:r>
            <a:endPar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12825" y="4050030"/>
            <a:ext cx="6626225"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 name="圆角矩形 1"/>
          <p:cNvSpPr/>
          <p:nvPr/>
        </p:nvSpPr>
        <p:spPr>
          <a:xfrm>
            <a:off x="229870" y="2059305"/>
            <a:ext cx="2938145" cy="913130"/>
          </a:xfrm>
          <a:prstGeom prst="roundRect">
            <a:avLst>
              <a:gd name="adj" fmla="val 45238"/>
            </a:avLst>
          </a:prstGeom>
          <a:solidFill>
            <a:srgbClr val="FFFFFF"/>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rPr>
              <a:t>PART 04</a:t>
            </a:r>
            <a:endPar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500"/>
                                        <p:tgtEl>
                                          <p:spTgt spid="2"/>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1" grpId="0" bldLvl="0" animBg="1"/>
      <p:bldP spid="20" grpId="0" bldLvl="0" animBg="1"/>
      <p:bldP spid="19" grpId="1" animBg="1"/>
      <p:bldP spid="18" grpId="1" animBg="1"/>
      <p:bldP spid="21" grpId="1" animBg="1"/>
      <p:bldP spid="20" grpId="1" animBg="1"/>
      <p:bldP spid="22" grpId="0"/>
      <p:bldP spid="23" grpId="0"/>
      <p:bldP spid="22" grpId="1"/>
      <p:bldP spid="23" grpId="1"/>
      <p:bldP spid="2" grpId="0" bldLvl="0" animBg="1"/>
      <p:bldP spid="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部门配合实施</a:t>
            </a:r>
            <a:endParaRPr lang="zh-CN" altLang="en-US" sz="2400" b="1">
              <a:latin typeface="汉仪正圆-55W" panose="00020600040101010101" charset="-122"/>
              <a:ea typeface="汉仪正圆-55W" panose="00020600040101010101" charset="-122"/>
            </a:endParaRPr>
          </a:p>
        </p:txBody>
      </p:sp>
      <p:sp>
        <p:nvSpPr>
          <p:cNvPr id="2" name="任意多边形 1"/>
          <p:cNvSpPr/>
          <p:nvPr/>
        </p:nvSpPr>
        <p:spPr>
          <a:xfrm>
            <a:off x="1178560" y="2111375"/>
            <a:ext cx="9667875" cy="3237865"/>
          </a:xfrm>
          <a:custGeom>
            <a:avLst/>
            <a:gdLst>
              <a:gd name="connisteX0" fmla="*/ 0 w 9667875"/>
              <a:gd name="connsiteY0" fmla="*/ 3237865 h 3237865"/>
              <a:gd name="connisteX1" fmla="*/ 2968625 w 9667875"/>
              <a:gd name="connsiteY1" fmla="*/ 1508125 h 3237865"/>
              <a:gd name="connisteX2" fmla="*/ 5793740 w 9667875"/>
              <a:gd name="connsiteY2" fmla="*/ 3031490 h 3237865"/>
              <a:gd name="connisteX3" fmla="*/ 7778750 w 9667875"/>
              <a:gd name="connsiteY3" fmla="*/ 539750 h 3237865"/>
              <a:gd name="connisteX4" fmla="*/ 9667875 w 9667875"/>
              <a:gd name="connsiteY4" fmla="*/ 0 h 3237865"/>
              <a:gd name="connisteX5" fmla="*/ 9572625 w 9667875"/>
              <a:gd name="connsiteY5" fmla="*/ 47625 h 32378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9667875" h="3237865">
                <a:moveTo>
                  <a:pt x="0" y="3237865"/>
                </a:moveTo>
                <a:cubicBezTo>
                  <a:pt x="537210" y="2861310"/>
                  <a:pt x="1809750" y="1549400"/>
                  <a:pt x="2968625" y="1508125"/>
                </a:cubicBezTo>
                <a:cubicBezTo>
                  <a:pt x="4127500" y="1466850"/>
                  <a:pt x="4831715" y="3225165"/>
                  <a:pt x="5793740" y="3031490"/>
                </a:cubicBezTo>
                <a:cubicBezTo>
                  <a:pt x="6755765" y="2837815"/>
                  <a:pt x="7004050" y="1146175"/>
                  <a:pt x="7778750" y="539750"/>
                </a:cubicBezTo>
                <a:cubicBezTo>
                  <a:pt x="8553450" y="-66675"/>
                  <a:pt x="9309100" y="98425"/>
                  <a:pt x="9667875"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摄图网_400284927_矢量卡通地球（非企业商用）"/>
          <p:cNvPicPr>
            <a:picLocks noChangeAspect="1"/>
          </p:cNvPicPr>
          <p:nvPr/>
        </p:nvPicPr>
        <p:blipFill>
          <a:blip r:embed="rId1"/>
          <a:stretch>
            <a:fillRect/>
          </a:stretch>
        </p:blipFill>
        <p:spPr>
          <a:xfrm>
            <a:off x="432435" y="4686935"/>
            <a:ext cx="1536065" cy="1181735"/>
          </a:xfrm>
          <a:prstGeom prst="rect">
            <a:avLst/>
          </a:prstGeom>
        </p:spPr>
      </p:pic>
      <p:pic>
        <p:nvPicPr>
          <p:cNvPr id="6" name="图片 5" descr="摄图网_400284927_矢量卡通地球（非企业商用）"/>
          <p:cNvPicPr>
            <a:picLocks noChangeAspect="1"/>
          </p:cNvPicPr>
          <p:nvPr/>
        </p:nvPicPr>
        <p:blipFill>
          <a:blip r:embed="rId1"/>
          <a:stretch>
            <a:fillRect/>
          </a:stretch>
        </p:blipFill>
        <p:spPr>
          <a:xfrm>
            <a:off x="10036810" y="1464945"/>
            <a:ext cx="1536065" cy="1181735"/>
          </a:xfrm>
          <a:prstGeom prst="rect">
            <a:avLst/>
          </a:prstGeom>
        </p:spPr>
      </p:pic>
      <p:pic>
        <p:nvPicPr>
          <p:cNvPr id="7" name="图片 6" descr="摄图网_400285046_矢量卡通星球（非企业商用）"/>
          <p:cNvPicPr>
            <a:picLocks noChangeAspect="1"/>
          </p:cNvPicPr>
          <p:nvPr/>
        </p:nvPicPr>
        <p:blipFill>
          <a:blip r:embed="rId2"/>
          <a:stretch>
            <a:fillRect/>
          </a:stretch>
        </p:blipFill>
        <p:spPr>
          <a:xfrm>
            <a:off x="3591560" y="3051810"/>
            <a:ext cx="1390015" cy="1069340"/>
          </a:xfrm>
          <a:prstGeom prst="rect">
            <a:avLst/>
          </a:prstGeom>
        </p:spPr>
      </p:pic>
      <p:pic>
        <p:nvPicPr>
          <p:cNvPr id="8" name="图片 7" descr="摄图网_400285046_矢量卡通星球（非企业商用）"/>
          <p:cNvPicPr>
            <a:picLocks noChangeAspect="1"/>
          </p:cNvPicPr>
          <p:nvPr/>
        </p:nvPicPr>
        <p:blipFill>
          <a:blip r:embed="rId2"/>
          <a:stretch>
            <a:fillRect/>
          </a:stretch>
        </p:blipFill>
        <p:spPr>
          <a:xfrm>
            <a:off x="6210300" y="4543425"/>
            <a:ext cx="1390015" cy="1069340"/>
          </a:xfrm>
          <a:prstGeom prst="rect">
            <a:avLst/>
          </a:prstGeom>
        </p:spPr>
      </p:pic>
      <p:pic>
        <p:nvPicPr>
          <p:cNvPr id="9" name="图片 8" descr="摄图网_400285046_矢量卡通星球（非企业商用）"/>
          <p:cNvPicPr>
            <a:picLocks noChangeAspect="1"/>
          </p:cNvPicPr>
          <p:nvPr/>
        </p:nvPicPr>
        <p:blipFill>
          <a:blip r:embed="rId2"/>
          <a:stretch>
            <a:fillRect/>
          </a:stretch>
        </p:blipFill>
        <p:spPr>
          <a:xfrm>
            <a:off x="8290560" y="2111375"/>
            <a:ext cx="1390015" cy="1069340"/>
          </a:xfrm>
          <a:prstGeom prst="rect">
            <a:avLst/>
          </a:prstGeom>
        </p:spPr>
      </p:pic>
      <p:sp>
        <p:nvSpPr>
          <p:cNvPr id="27" name="文本框 26"/>
          <p:cNvSpPr txBox="1"/>
          <p:nvPr/>
        </p:nvSpPr>
        <p:spPr>
          <a:xfrm>
            <a:off x="1330325" y="2646680"/>
            <a:ext cx="2943860" cy="706755"/>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1330325" y="2308860"/>
            <a:ext cx="1661795" cy="36830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10" name="文本框 9"/>
          <p:cNvSpPr txBox="1"/>
          <p:nvPr/>
        </p:nvSpPr>
        <p:spPr>
          <a:xfrm>
            <a:off x="3266440" y="5161915"/>
            <a:ext cx="2943860" cy="706755"/>
          </a:xfrm>
          <a:prstGeom prst="rect">
            <a:avLst/>
          </a:prstGeom>
          <a:noFill/>
        </p:spPr>
        <p:txBody>
          <a:bodyPr wrap="square" rtlCol="0">
            <a:spAutoFit/>
          </a:bodyPr>
          <a:p>
            <a:pPr algn="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1" name="文本框 10"/>
          <p:cNvSpPr txBox="1"/>
          <p:nvPr/>
        </p:nvSpPr>
        <p:spPr>
          <a:xfrm>
            <a:off x="4548505" y="4824095"/>
            <a:ext cx="1661795" cy="368300"/>
          </a:xfrm>
          <a:prstGeom prst="rect">
            <a:avLst/>
          </a:prstGeom>
          <a:noFill/>
        </p:spPr>
        <p:txBody>
          <a:bodyPr wrap="square" rtlCol="0">
            <a:spAutoFit/>
          </a:bodyPr>
          <a:p>
            <a:pPr algn="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12" name="文本框 11"/>
          <p:cNvSpPr txBox="1"/>
          <p:nvPr/>
        </p:nvSpPr>
        <p:spPr>
          <a:xfrm>
            <a:off x="5598795" y="2345055"/>
            <a:ext cx="2943860" cy="706755"/>
          </a:xfrm>
          <a:prstGeom prst="rect">
            <a:avLst/>
          </a:prstGeom>
          <a:noFill/>
        </p:spPr>
        <p:txBody>
          <a:bodyPr wrap="square" rtlCol="0">
            <a:spAutoFit/>
          </a:bodyPr>
          <a:p>
            <a:pPr algn="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3" name="文本框 12"/>
          <p:cNvSpPr txBox="1"/>
          <p:nvPr/>
        </p:nvSpPr>
        <p:spPr>
          <a:xfrm>
            <a:off x="6880860" y="2007235"/>
            <a:ext cx="1661795" cy="368300"/>
          </a:xfrm>
          <a:prstGeom prst="rect">
            <a:avLst/>
          </a:prstGeom>
          <a:noFill/>
        </p:spPr>
        <p:txBody>
          <a:bodyPr wrap="square" rtlCol="0">
            <a:spAutoFit/>
          </a:bodyPr>
          <a:p>
            <a:pPr algn="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pic>
        <p:nvPicPr>
          <p:cNvPr id="14" name="图片 13" descr="51miz-E935166-CEC16EB2"/>
          <p:cNvPicPr>
            <a:picLocks noChangeAspect="1"/>
          </p:cNvPicPr>
          <p:nvPr/>
        </p:nvPicPr>
        <p:blipFill>
          <a:blip r:embed="rId3"/>
          <a:srcRect l="12804" t="14225" r="14975" b="16693"/>
          <a:stretch>
            <a:fillRect/>
          </a:stretch>
        </p:blipFill>
        <p:spPr>
          <a:xfrm>
            <a:off x="8354060" y="3931920"/>
            <a:ext cx="2936875" cy="2809240"/>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ppt_y</p:attrName>
                                        </p:attrNameLst>
                                      </p:cBhvr>
                                      <p:tavLst>
                                        <p:tav tm="0">
                                          <p:val>
                                            <p:strVal val="#ppt_y+#ppt_h*1.125000"/>
                                          </p:val>
                                        </p:tav>
                                        <p:tav tm="100000">
                                          <p:val>
                                            <p:strVal val="#ppt_y"/>
                                          </p:val>
                                        </p:tav>
                                      </p:tavLst>
                                    </p:anim>
                                    <p:animEffect transition="in" filter="wipe(up)">
                                      <p:cBhvr>
                                        <p:cTn id="18" dur="500"/>
                                        <p:tgtEl>
                                          <p:spTgt spid="7"/>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p:tgtEl>
                                          <p:spTgt spid="28"/>
                                        </p:tgtEl>
                                        <p:attrNameLst>
                                          <p:attrName>ppt_y</p:attrName>
                                        </p:attrNameLst>
                                      </p:cBhvr>
                                      <p:tavLst>
                                        <p:tav tm="0">
                                          <p:val>
                                            <p:strVal val="#ppt_y+#ppt_h*1.125000"/>
                                          </p:val>
                                        </p:tav>
                                        <p:tav tm="100000">
                                          <p:val>
                                            <p:strVal val="#ppt_y"/>
                                          </p:val>
                                        </p:tav>
                                      </p:tavLst>
                                    </p:anim>
                                    <p:animEffect transition="in" filter="wipe(up)">
                                      <p:cBhvr>
                                        <p:cTn id="23" dur="500"/>
                                        <p:tgtEl>
                                          <p:spTgt spid="2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ppt_y</p:attrName>
                                        </p:attrNameLst>
                                      </p:cBhvr>
                                      <p:tavLst>
                                        <p:tav tm="0">
                                          <p:val>
                                            <p:strVal val="#ppt_y+#ppt_h*1.125000"/>
                                          </p:val>
                                        </p:tav>
                                        <p:tav tm="100000">
                                          <p:val>
                                            <p:strVal val="#ppt_y"/>
                                          </p:val>
                                        </p:tav>
                                      </p:tavLst>
                                    </p:anim>
                                    <p:animEffect transition="in" filter="wipe(up)">
                                      <p:cBhvr>
                                        <p:cTn id="28" dur="500"/>
                                        <p:tgtEl>
                                          <p:spTgt spid="27"/>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ppt_y</p:attrName>
                                        </p:attrNameLst>
                                      </p:cBhvr>
                                      <p:tavLst>
                                        <p:tav tm="0">
                                          <p:val>
                                            <p:strVal val="#ppt_y+#ppt_h*1.125000"/>
                                          </p:val>
                                        </p:tav>
                                        <p:tav tm="100000">
                                          <p:val>
                                            <p:strVal val="#ppt_y"/>
                                          </p:val>
                                        </p:tav>
                                      </p:tavLst>
                                    </p:anim>
                                    <p:animEffect transition="in" filter="wipe(up)">
                                      <p:cBhvr>
                                        <p:cTn id="33" dur="500"/>
                                        <p:tgtEl>
                                          <p:spTgt spid="8"/>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ppt_y</p:attrName>
                                        </p:attrNameLst>
                                      </p:cBhvr>
                                      <p:tavLst>
                                        <p:tav tm="0">
                                          <p:val>
                                            <p:strVal val="#ppt_y+#ppt_h*1.125000"/>
                                          </p:val>
                                        </p:tav>
                                        <p:tav tm="100000">
                                          <p:val>
                                            <p:strVal val="#ppt_y"/>
                                          </p:val>
                                        </p:tav>
                                      </p:tavLst>
                                    </p:anim>
                                    <p:animEffect transition="in" filter="wipe(up)">
                                      <p:cBhvr>
                                        <p:cTn id="43" dur="500"/>
                                        <p:tgtEl>
                                          <p:spTgt spid="10"/>
                                        </p:tgtEl>
                                      </p:cBhvr>
                                    </p:animEffect>
                                  </p:childTnLst>
                                </p:cTn>
                              </p:par>
                            </p:childTnLst>
                          </p:cTn>
                        </p:par>
                        <p:par>
                          <p:cTn id="44" fill="hold">
                            <p:stCondLst>
                              <p:cond delay="4000"/>
                            </p:stCondLst>
                            <p:childTnLst>
                              <p:par>
                                <p:cTn id="45" presetID="1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p:tgtEl>
                                          <p:spTgt spid="9"/>
                                        </p:tgtEl>
                                        <p:attrNameLst>
                                          <p:attrName>ppt_y</p:attrName>
                                        </p:attrNameLst>
                                      </p:cBhvr>
                                      <p:tavLst>
                                        <p:tav tm="0">
                                          <p:val>
                                            <p:strVal val="#ppt_y+#ppt_h*1.125000"/>
                                          </p:val>
                                        </p:tav>
                                        <p:tav tm="100000">
                                          <p:val>
                                            <p:strVal val="#ppt_y"/>
                                          </p:val>
                                        </p:tav>
                                      </p:tavLst>
                                    </p:anim>
                                    <p:animEffect transition="in" filter="wipe(up)">
                                      <p:cBhvr>
                                        <p:cTn id="48" dur="500"/>
                                        <p:tgtEl>
                                          <p:spTgt spid="9"/>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p:tgtEl>
                                          <p:spTgt spid="13"/>
                                        </p:tgtEl>
                                        <p:attrNameLst>
                                          <p:attrName>ppt_y</p:attrName>
                                        </p:attrNameLst>
                                      </p:cBhvr>
                                      <p:tavLst>
                                        <p:tav tm="0">
                                          <p:val>
                                            <p:strVal val="#ppt_y+#ppt_h*1.125000"/>
                                          </p:val>
                                        </p:tav>
                                        <p:tav tm="100000">
                                          <p:val>
                                            <p:strVal val="#ppt_y"/>
                                          </p:val>
                                        </p:tav>
                                      </p:tavLst>
                                    </p:anim>
                                    <p:animEffect transition="in" filter="wipe(up)">
                                      <p:cBhvr>
                                        <p:cTn id="53" dur="500"/>
                                        <p:tgtEl>
                                          <p:spTgt spid="13"/>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p:tgtEl>
                                          <p:spTgt spid="12"/>
                                        </p:tgtEl>
                                        <p:attrNameLst>
                                          <p:attrName>ppt_y</p:attrName>
                                        </p:attrNameLst>
                                      </p:cBhvr>
                                      <p:tavLst>
                                        <p:tav tm="0">
                                          <p:val>
                                            <p:strVal val="#ppt_y+#ppt_h*1.125000"/>
                                          </p:val>
                                        </p:tav>
                                        <p:tav tm="100000">
                                          <p:val>
                                            <p:strVal val="#ppt_y"/>
                                          </p:val>
                                        </p:tav>
                                      </p:tavLst>
                                    </p:anim>
                                    <p:animEffect transition="in" filter="wipe(up)">
                                      <p:cBhvr>
                                        <p:cTn id="58" dur="500"/>
                                        <p:tgtEl>
                                          <p:spTgt spid="12"/>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additive="base">
                                        <p:cTn id="62" dur="500"/>
                                        <p:tgtEl>
                                          <p:spTgt spid="6"/>
                                        </p:tgtEl>
                                        <p:attrNameLst>
                                          <p:attrName>ppt_y</p:attrName>
                                        </p:attrNameLst>
                                      </p:cBhvr>
                                      <p:tavLst>
                                        <p:tav tm="0">
                                          <p:val>
                                            <p:strVal val="#ppt_y+#ppt_h*1.125000"/>
                                          </p:val>
                                        </p:tav>
                                        <p:tav tm="100000">
                                          <p:val>
                                            <p:strVal val="#ppt_y"/>
                                          </p:val>
                                        </p:tav>
                                      </p:tavLst>
                                    </p:anim>
                                    <p:animEffect transition="in" filter="wipe(up)">
                                      <p:cBhvr>
                                        <p:cTn id="63" dur="500"/>
                                        <p:tgtEl>
                                          <p:spTgt spid="6"/>
                                        </p:tgtEl>
                                      </p:cBhvr>
                                    </p:animEffect>
                                  </p:childTnLst>
                                </p:cTn>
                              </p:par>
                            </p:childTnLst>
                          </p:cTn>
                        </p:par>
                        <p:par>
                          <p:cTn id="64" fill="hold">
                            <p:stCondLst>
                              <p:cond delay="6000"/>
                            </p:stCondLst>
                            <p:childTnLst>
                              <p:par>
                                <p:cTn id="65" presetID="12" presetClass="entr" presetSubtype="4"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p:tgtEl>
                                          <p:spTgt spid="14"/>
                                        </p:tgtEl>
                                        <p:attrNameLst>
                                          <p:attrName>ppt_y</p:attrName>
                                        </p:attrNameLst>
                                      </p:cBhvr>
                                      <p:tavLst>
                                        <p:tav tm="0">
                                          <p:val>
                                            <p:strVal val="#ppt_y+#ppt_h*1.125000"/>
                                          </p:val>
                                        </p:tav>
                                        <p:tav tm="100000">
                                          <p:val>
                                            <p:strVal val="#ppt_y"/>
                                          </p:val>
                                        </p:tav>
                                      </p:tavLst>
                                    </p:anim>
                                    <p:animEffect transition="in" filter="wipe(up)">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 grpId="0" animBg="1"/>
      <p:bldP spid="28" grpId="0"/>
      <p:bldP spid="27" grpId="0"/>
      <p:bldP spid="11" grpId="0"/>
      <p:bldP spid="10" grpId="0"/>
      <p:bldP spid="13" grpId="0"/>
      <p:bldP spid="12" grpId="0"/>
      <p:bldP spid="2" grpId="1" animBg="1"/>
      <p:bldP spid="28" grpId="1"/>
      <p:bldP spid="27" grpId="1"/>
      <p:bldP spid="11" grpId="1"/>
      <p:bldP spid="10" grpId="1"/>
      <p:bldP spid="13" grpId="1"/>
      <p:bldP spid="12"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部门配合实施</a:t>
            </a:r>
            <a:endParaRPr lang="zh-CN" altLang="en-US" sz="2400" b="1">
              <a:latin typeface="汉仪正圆-55W" panose="00020600040101010101" charset="-122"/>
              <a:ea typeface="汉仪正圆-55W" panose="00020600040101010101" charset="-122"/>
            </a:endParaRPr>
          </a:p>
        </p:txBody>
      </p:sp>
      <p:pic>
        <p:nvPicPr>
          <p:cNvPr id="2" name="图片 1" descr="摄图网_400284941_可爱银河系（非企业商用）"/>
          <p:cNvPicPr>
            <a:picLocks noChangeAspect="1"/>
          </p:cNvPicPr>
          <p:nvPr/>
        </p:nvPicPr>
        <p:blipFill>
          <a:blip r:embed="rId1"/>
          <a:stretch>
            <a:fillRect/>
          </a:stretch>
        </p:blipFill>
        <p:spPr>
          <a:xfrm>
            <a:off x="7311390" y="2433320"/>
            <a:ext cx="3951605" cy="3039745"/>
          </a:xfrm>
          <a:prstGeom prst="rect">
            <a:avLst/>
          </a:prstGeom>
        </p:spPr>
      </p:pic>
      <p:grpSp>
        <p:nvGrpSpPr>
          <p:cNvPr id="5" name="组合 4"/>
          <p:cNvGrpSpPr/>
          <p:nvPr/>
        </p:nvGrpSpPr>
        <p:grpSpPr>
          <a:xfrm>
            <a:off x="1051560" y="2260600"/>
            <a:ext cx="2861310" cy="1261110"/>
            <a:chOff x="1656" y="2936"/>
            <a:chExt cx="4506" cy="1986"/>
          </a:xfrm>
        </p:grpSpPr>
        <p:sp>
          <p:nvSpPr>
            <p:cNvPr id="26" name="椭圆 25"/>
            <p:cNvSpPr/>
            <p:nvPr/>
          </p:nvSpPr>
          <p:spPr>
            <a:xfrm>
              <a:off x="1656" y="3208"/>
              <a:ext cx="475" cy="475"/>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2420" y="3324"/>
              <a:ext cx="3743"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2420" y="2936"/>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6" name="组合 5"/>
          <p:cNvGrpSpPr/>
          <p:nvPr/>
        </p:nvGrpSpPr>
        <p:grpSpPr>
          <a:xfrm>
            <a:off x="4353560" y="2260600"/>
            <a:ext cx="2861310" cy="1261110"/>
            <a:chOff x="1656" y="2936"/>
            <a:chExt cx="4506" cy="1986"/>
          </a:xfrm>
        </p:grpSpPr>
        <p:sp>
          <p:nvSpPr>
            <p:cNvPr id="7" name="椭圆 6"/>
            <p:cNvSpPr/>
            <p:nvPr/>
          </p:nvSpPr>
          <p:spPr>
            <a:xfrm>
              <a:off x="1656" y="3208"/>
              <a:ext cx="475" cy="475"/>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2420" y="3324"/>
              <a:ext cx="3743"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9" name="文本框 8"/>
            <p:cNvSpPr txBox="1"/>
            <p:nvPr/>
          </p:nvSpPr>
          <p:spPr>
            <a:xfrm>
              <a:off x="2420" y="2936"/>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23" name="组合 22"/>
          <p:cNvGrpSpPr/>
          <p:nvPr/>
        </p:nvGrpSpPr>
        <p:grpSpPr>
          <a:xfrm>
            <a:off x="1051560" y="4260215"/>
            <a:ext cx="2861310" cy="1261110"/>
            <a:chOff x="1656" y="2936"/>
            <a:chExt cx="4506" cy="1986"/>
          </a:xfrm>
        </p:grpSpPr>
        <p:sp>
          <p:nvSpPr>
            <p:cNvPr id="25" name="椭圆 24"/>
            <p:cNvSpPr/>
            <p:nvPr/>
          </p:nvSpPr>
          <p:spPr>
            <a:xfrm>
              <a:off x="1656" y="3208"/>
              <a:ext cx="475" cy="475"/>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2420" y="3324"/>
              <a:ext cx="3743"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0" name="文本框 29"/>
            <p:cNvSpPr txBox="1"/>
            <p:nvPr/>
          </p:nvSpPr>
          <p:spPr>
            <a:xfrm>
              <a:off x="2420" y="2936"/>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31" name="组合 30"/>
          <p:cNvGrpSpPr/>
          <p:nvPr/>
        </p:nvGrpSpPr>
        <p:grpSpPr>
          <a:xfrm>
            <a:off x="4353560" y="4260215"/>
            <a:ext cx="2861310" cy="1261110"/>
            <a:chOff x="1656" y="2936"/>
            <a:chExt cx="4506" cy="1986"/>
          </a:xfrm>
        </p:grpSpPr>
        <p:sp>
          <p:nvSpPr>
            <p:cNvPr id="32" name="椭圆 31"/>
            <p:cNvSpPr/>
            <p:nvPr/>
          </p:nvSpPr>
          <p:spPr>
            <a:xfrm>
              <a:off x="1656" y="3208"/>
              <a:ext cx="475" cy="475"/>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文本框 32"/>
            <p:cNvSpPr txBox="1"/>
            <p:nvPr/>
          </p:nvSpPr>
          <p:spPr>
            <a:xfrm>
              <a:off x="2420" y="3324"/>
              <a:ext cx="3743"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4" name="文本框 33"/>
            <p:cNvSpPr txBox="1"/>
            <p:nvPr/>
          </p:nvSpPr>
          <p:spPr>
            <a:xfrm>
              <a:off x="2420" y="2936"/>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部门配合实施</a:t>
            </a:r>
            <a:endParaRPr lang="zh-CN" altLang="en-US" sz="2400" b="1">
              <a:latin typeface="汉仪正圆-55W" panose="00020600040101010101" charset="-122"/>
              <a:ea typeface="汉仪正圆-55W" panose="00020600040101010101" charset="-122"/>
            </a:endParaRPr>
          </a:p>
        </p:txBody>
      </p:sp>
      <p:pic>
        <p:nvPicPr>
          <p:cNvPr id="2" name="图片 1" descr="摄图网_400285027_矢量行星（非企业商用）"/>
          <p:cNvPicPr>
            <a:picLocks noChangeAspect="1"/>
          </p:cNvPicPr>
          <p:nvPr/>
        </p:nvPicPr>
        <p:blipFill>
          <a:blip r:embed="rId1"/>
          <a:stretch>
            <a:fillRect/>
          </a:stretch>
        </p:blipFill>
        <p:spPr>
          <a:xfrm>
            <a:off x="1062990" y="1974850"/>
            <a:ext cx="4918075" cy="3783330"/>
          </a:xfrm>
          <a:prstGeom prst="rect">
            <a:avLst/>
          </a:prstGeom>
        </p:spPr>
      </p:pic>
      <p:sp>
        <p:nvSpPr>
          <p:cNvPr id="27" name="文本框 26"/>
          <p:cNvSpPr txBox="1"/>
          <p:nvPr/>
        </p:nvSpPr>
        <p:spPr>
          <a:xfrm>
            <a:off x="5981065" y="2491105"/>
            <a:ext cx="4963795"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5981065" y="2244725"/>
            <a:ext cx="1661795" cy="36830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5" name="圆角矩形 4"/>
          <p:cNvSpPr/>
          <p:nvPr/>
        </p:nvSpPr>
        <p:spPr>
          <a:xfrm>
            <a:off x="5537200" y="3925570"/>
            <a:ext cx="4620260" cy="1525270"/>
          </a:xfrm>
          <a:prstGeom prst="roundRect">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5758815" y="4336415"/>
            <a:ext cx="4234180" cy="1014730"/>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9" name="文本框 8"/>
          <p:cNvSpPr txBox="1"/>
          <p:nvPr/>
        </p:nvSpPr>
        <p:spPr>
          <a:xfrm>
            <a:off x="5758815" y="4090035"/>
            <a:ext cx="1661795" cy="368300"/>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8" grpId="0"/>
      <p:bldP spid="27" grpId="0"/>
      <p:bldP spid="5" grpId="0" animBg="1"/>
      <p:bldP spid="9" grpId="0"/>
      <p:bldP spid="8" grpId="0"/>
      <p:bldP spid="28" grpId="1"/>
      <p:bldP spid="27" grpId="1"/>
      <p:bldP spid="5" grpId="1" animBg="1"/>
      <p:bldP spid="9" grpId="1"/>
      <p:bldP spid="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3829050" y="1499235"/>
            <a:ext cx="7848600" cy="3989705"/>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3467735" y="1677670"/>
            <a:ext cx="8023225" cy="4079875"/>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圆角矩形 17"/>
          <p:cNvSpPr/>
          <p:nvPr/>
        </p:nvSpPr>
        <p:spPr>
          <a:xfrm rot="19140000">
            <a:off x="6117590" y="1027430"/>
            <a:ext cx="631825" cy="158115"/>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273665" y="1094105"/>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209040" y="57861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 name="图片 1" descr="摄图网_401075321_mbe风格外太空星球元素（非企业商用）"/>
          <p:cNvPicPr>
            <a:picLocks noChangeAspect="1"/>
          </p:cNvPicPr>
          <p:nvPr/>
        </p:nvPicPr>
        <p:blipFill>
          <a:blip r:embed="rId1"/>
          <a:stretch>
            <a:fillRect/>
          </a:stretch>
        </p:blipFill>
        <p:spPr>
          <a:xfrm>
            <a:off x="-49530" y="1370965"/>
            <a:ext cx="4115435" cy="4115435"/>
          </a:xfrm>
          <a:prstGeom prst="rect">
            <a:avLst/>
          </a:prstGeom>
        </p:spPr>
      </p:pic>
      <p:grpSp>
        <p:nvGrpSpPr>
          <p:cNvPr id="10" name="组合 9"/>
          <p:cNvGrpSpPr/>
          <p:nvPr/>
        </p:nvGrpSpPr>
        <p:grpSpPr>
          <a:xfrm>
            <a:off x="11563350" y="4821555"/>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247650" y="363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5" name="组合 14"/>
          <p:cNvGrpSpPr/>
          <p:nvPr/>
        </p:nvGrpSpPr>
        <p:grpSpPr>
          <a:xfrm>
            <a:off x="4065905" y="2852420"/>
            <a:ext cx="3387090" cy="917575"/>
            <a:chOff x="5812" y="5031"/>
            <a:chExt cx="5334" cy="1445"/>
          </a:xfrm>
        </p:grpSpPr>
        <p:sp>
          <p:nvSpPr>
            <p:cNvPr id="22" name="文本框 21"/>
            <p:cNvSpPr txBox="1"/>
            <p:nvPr/>
          </p:nvSpPr>
          <p:spPr>
            <a:xfrm>
              <a:off x="5812" y="5031"/>
              <a:ext cx="4287" cy="725"/>
            </a:xfrm>
            <a:prstGeom prst="rect">
              <a:avLst/>
            </a:prstGeom>
            <a:noFill/>
          </p:spPr>
          <p:txBody>
            <a:bodyPr wrap="square" rtlCol="0">
              <a:spAutoFit/>
            </a:bodyPr>
            <a:p>
              <a:r>
                <a:rPr 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01</a:t>
              </a:r>
              <a:r>
                <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、往年工作回顾</a:t>
              </a:r>
              <a:endPar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5812" y="5606"/>
              <a:ext cx="5334" cy="871"/>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
        <p:nvSpPr>
          <p:cNvPr id="25" name="圆角矩形 24"/>
          <p:cNvSpPr/>
          <p:nvPr/>
        </p:nvSpPr>
        <p:spPr>
          <a:xfrm>
            <a:off x="3042920" y="1264920"/>
            <a:ext cx="2938145" cy="913130"/>
          </a:xfrm>
          <a:prstGeom prst="roundRect">
            <a:avLst>
              <a:gd name="adj" fmla="val 45238"/>
            </a:avLst>
          </a:prstGeom>
          <a:solidFill>
            <a:srgbClr val="FFFFFF"/>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36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rPr>
              <a:t>CONTENTS</a:t>
            </a:r>
            <a:endParaRPr lang="en-US" sz="36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endParaRPr>
          </a:p>
        </p:txBody>
      </p:sp>
      <p:grpSp>
        <p:nvGrpSpPr>
          <p:cNvPr id="16" name="组合 15"/>
          <p:cNvGrpSpPr/>
          <p:nvPr/>
        </p:nvGrpSpPr>
        <p:grpSpPr>
          <a:xfrm>
            <a:off x="7909560" y="2852103"/>
            <a:ext cx="3387090" cy="918210"/>
            <a:chOff x="5812" y="5031"/>
            <a:chExt cx="5334" cy="1446"/>
          </a:xfrm>
        </p:grpSpPr>
        <p:sp>
          <p:nvSpPr>
            <p:cNvPr id="17" name="文本框 16"/>
            <p:cNvSpPr txBox="1"/>
            <p:nvPr/>
          </p:nvSpPr>
          <p:spPr>
            <a:xfrm>
              <a:off x="5812" y="5031"/>
              <a:ext cx="4287" cy="725"/>
            </a:xfrm>
            <a:prstGeom prst="rect">
              <a:avLst/>
            </a:prstGeom>
            <a:noFill/>
          </p:spPr>
          <p:txBody>
            <a:bodyPr wrap="square" rtlCol="0">
              <a:spAutoFit/>
            </a:bodyPr>
            <a:p>
              <a:r>
                <a:rPr 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02</a:t>
              </a:r>
              <a:r>
                <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、年度工作目标</a:t>
              </a:r>
              <a:endParaRPr lang="en-US" altLang="zh-CN"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1" name="文本框 20"/>
            <p:cNvSpPr txBox="1"/>
            <p:nvPr/>
          </p:nvSpPr>
          <p:spPr>
            <a:xfrm>
              <a:off x="5812" y="5606"/>
              <a:ext cx="5334" cy="871"/>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24" name="组合 23"/>
          <p:cNvGrpSpPr/>
          <p:nvPr/>
        </p:nvGrpSpPr>
        <p:grpSpPr>
          <a:xfrm>
            <a:off x="4065905" y="4217670"/>
            <a:ext cx="3387090" cy="918210"/>
            <a:chOff x="5812" y="5031"/>
            <a:chExt cx="5334" cy="1446"/>
          </a:xfrm>
        </p:grpSpPr>
        <p:sp>
          <p:nvSpPr>
            <p:cNvPr id="26" name="文本框 25"/>
            <p:cNvSpPr txBox="1"/>
            <p:nvPr/>
          </p:nvSpPr>
          <p:spPr>
            <a:xfrm>
              <a:off x="5812" y="5031"/>
              <a:ext cx="4287" cy="725"/>
            </a:xfrm>
            <a:prstGeom prst="rect">
              <a:avLst/>
            </a:prstGeom>
            <a:noFill/>
          </p:spPr>
          <p:txBody>
            <a:bodyPr wrap="square" rtlCol="0">
              <a:spAutoFit/>
            </a:bodyPr>
            <a:p>
              <a:r>
                <a:rPr 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03</a:t>
              </a:r>
              <a:r>
                <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、年度工作规划</a:t>
              </a:r>
              <a:endPar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7" name="文本框 26"/>
            <p:cNvSpPr txBox="1"/>
            <p:nvPr/>
          </p:nvSpPr>
          <p:spPr>
            <a:xfrm>
              <a:off x="5812" y="5606"/>
              <a:ext cx="5334" cy="871"/>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28" name="组合 27"/>
          <p:cNvGrpSpPr/>
          <p:nvPr/>
        </p:nvGrpSpPr>
        <p:grpSpPr>
          <a:xfrm>
            <a:off x="7936230" y="4217353"/>
            <a:ext cx="3387090" cy="918210"/>
            <a:chOff x="5812" y="5031"/>
            <a:chExt cx="5334" cy="1446"/>
          </a:xfrm>
        </p:grpSpPr>
        <p:sp>
          <p:nvSpPr>
            <p:cNvPr id="29" name="文本框 28"/>
            <p:cNvSpPr txBox="1"/>
            <p:nvPr/>
          </p:nvSpPr>
          <p:spPr>
            <a:xfrm>
              <a:off x="5812" y="5031"/>
              <a:ext cx="4287" cy="725"/>
            </a:xfrm>
            <a:prstGeom prst="rect">
              <a:avLst/>
            </a:prstGeom>
            <a:noFill/>
          </p:spPr>
          <p:txBody>
            <a:bodyPr wrap="square" rtlCol="0">
              <a:spAutoFit/>
            </a:bodyPr>
            <a:p>
              <a:r>
                <a:rPr 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04</a:t>
              </a:r>
              <a:r>
                <a:rPr lang="zh-CN" altLang="en-US"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a:t>
              </a:r>
              <a:r>
                <a:rPr lang="zh-CN"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部门配合实施</a:t>
              </a:r>
              <a:endParaRPr lang="zh-CN" sz="2400" b="1">
                <a:ln w="3175">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30" name="文本框 29"/>
            <p:cNvSpPr txBox="1"/>
            <p:nvPr/>
          </p:nvSpPr>
          <p:spPr>
            <a:xfrm>
              <a:off x="5812" y="5606"/>
              <a:ext cx="5334" cy="871"/>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strVal val="#ppt_w*0.70"/>
                                          </p:val>
                                        </p:tav>
                                        <p:tav tm="100000">
                                          <p:val>
                                            <p:strVal val="#ppt_w"/>
                                          </p:val>
                                        </p:tav>
                                      </p:tavLst>
                                    </p:anim>
                                    <p:anim calcmode="lin" valueType="num">
                                      <p:cBhvr>
                                        <p:cTn id="18" dur="1000" fill="hold"/>
                                        <p:tgtEl>
                                          <p:spTgt spid="19"/>
                                        </p:tgtEl>
                                        <p:attrNameLst>
                                          <p:attrName>ppt_h</p:attrName>
                                        </p:attrNameLst>
                                      </p:cBhvr>
                                      <p:tavLst>
                                        <p:tav tm="0">
                                          <p:val>
                                            <p:strVal val="#ppt_h"/>
                                          </p:val>
                                        </p:tav>
                                        <p:tav tm="100000">
                                          <p:val>
                                            <p:strVal val="#ppt_h"/>
                                          </p:val>
                                        </p:tav>
                                      </p:tavLst>
                                    </p:anim>
                                    <p:animEffect transition="in" filter="fade">
                                      <p:cBhvr>
                                        <p:cTn id="19" dur="1000"/>
                                        <p:tgtEl>
                                          <p:spTgt spid="19"/>
                                        </p:tgtEl>
                                      </p:cBhvr>
                                    </p:animEffect>
                                  </p:childTnLst>
                                </p:cTn>
                              </p:par>
                            </p:childTnLst>
                          </p:cTn>
                        </p:par>
                        <p:par>
                          <p:cTn id="20" fill="hold">
                            <p:stCondLst>
                              <p:cond delay="2000"/>
                            </p:stCondLst>
                            <p:childTnLst>
                              <p:par>
                                <p:cTn id="21" presetID="55"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000" fill="hold"/>
                                        <p:tgtEl>
                                          <p:spTgt spid="18"/>
                                        </p:tgtEl>
                                        <p:attrNameLst>
                                          <p:attrName>ppt_w</p:attrName>
                                        </p:attrNameLst>
                                      </p:cBhvr>
                                      <p:tavLst>
                                        <p:tav tm="0">
                                          <p:val>
                                            <p:strVal val="#ppt_w*0.70"/>
                                          </p:val>
                                        </p:tav>
                                        <p:tav tm="100000">
                                          <p:val>
                                            <p:strVal val="#ppt_w"/>
                                          </p:val>
                                        </p:tav>
                                      </p:tavLst>
                                    </p:anim>
                                    <p:anim calcmode="lin" valueType="num">
                                      <p:cBhvr>
                                        <p:cTn id="24" dur="1000" fill="hold"/>
                                        <p:tgtEl>
                                          <p:spTgt spid="18"/>
                                        </p:tgtEl>
                                        <p:attrNameLst>
                                          <p:attrName>ppt_h</p:attrName>
                                        </p:attrNameLst>
                                      </p:cBhvr>
                                      <p:tavLst>
                                        <p:tav tm="0">
                                          <p:val>
                                            <p:strVal val="#ppt_h"/>
                                          </p:val>
                                        </p:tav>
                                        <p:tav tm="100000">
                                          <p:val>
                                            <p:strVal val="#ppt_h"/>
                                          </p:val>
                                        </p:tav>
                                      </p:tavLst>
                                    </p:anim>
                                    <p:animEffect transition="in" filter="fade">
                                      <p:cBhvr>
                                        <p:cTn id="25" dur="1000"/>
                                        <p:tgtEl>
                                          <p:spTgt spid="18"/>
                                        </p:tgtEl>
                                      </p:cBhvr>
                                    </p:animEffect>
                                  </p:childTnLst>
                                </p:cTn>
                              </p:par>
                            </p:childTnLst>
                          </p:cTn>
                        </p:par>
                        <p:par>
                          <p:cTn id="26" fill="hold">
                            <p:stCondLst>
                              <p:cond delay="3000"/>
                            </p:stCondLst>
                            <p:childTnLst>
                              <p:par>
                                <p:cTn id="27" presetID="55"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strVal val="#ppt_w*0.70"/>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Effect transition="in" filter="fade">
                                      <p:cBhvr>
                                        <p:cTn id="31" dur="1000"/>
                                        <p:tgtEl>
                                          <p:spTgt spid="20"/>
                                        </p:tgtEl>
                                      </p:cBhvr>
                                    </p:animEffect>
                                  </p:childTnLst>
                                </p:cTn>
                              </p:par>
                            </p:childTnLst>
                          </p:cTn>
                        </p:par>
                        <p:par>
                          <p:cTn id="32" fill="hold">
                            <p:stCondLst>
                              <p:cond delay="4000"/>
                            </p:stCondLst>
                            <p:childTnLst>
                              <p:par>
                                <p:cTn id="33" presetID="55"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strVal val="#ppt_w*0.70"/>
                                          </p:val>
                                        </p:tav>
                                        <p:tav tm="100000">
                                          <p:val>
                                            <p:strVal val="#ppt_w"/>
                                          </p:val>
                                        </p:tav>
                                      </p:tavLst>
                                    </p:anim>
                                    <p:anim calcmode="lin" valueType="num">
                                      <p:cBhvr>
                                        <p:cTn id="36" dur="1000" fill="hold"/>
                                        <p:tgtEl>
                                          <p:spTgt spid="11"/>
                                        </p:tgtEl>
                                        <p:attrNameLst>
                                          <p:attrName>ppt_h</p:attrName>
                                        </p:attrNameLst>
                                      </p:cBhvr>
                                      <p:tavLst>
                                        <p:tav tm="0">
                                          <p:val>
                                            <p:strVal val="#ppt_h"/>
                                          </p:val>
                                        </p:tav>
                                        <p:tav tm="100000">
                                          <p:val>
                                            <p:strVal val="#ppt_h"/>
                                          </p:val>
                                        </p:tav>
                                      </p:tavLst>
                                    </p:anim>
                                    <p:animEffect transition="in" filter="fade">
                                      <p:cBhvr>
                                        <p:cTn id="37" dur="1000"/>
                                        <p:tgtEl>
                                          <p:spTgt spid="11"/>
                                        </p:tgtEl>
                                      </p:cBhvr>
                                    </p:animEffect>
                                  </p:childTnLst>
                                </p:cTn>
                              </p:par>
                            </p:childTnLst>
                          </p:cTn>
                        </p:par>
                        <p:par>
                          <p:cTn id="38" fill="hold">
                            <p:stCondLst>
                              <p:cond delay="5000"/>
                            </p:stCondLst>
                            <p:childTnLst>
                              <p:par>
                                <p:cTn id="39" presetID="55"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6500"/>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70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8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0" grpId="0" bldLvl="0" animBg="1"/>
      <p:bldP spid="19" grpId="1" animBg="1"/>
      <p:bldP spid="18" grpId="1" animBg="1"/>
      <p:bldP spid="20" grpId="1" animBg="1"/>
      <p:bldP spid="25" grpId="0" bldLvl="0" animBg="1"/>
      <p:bldP spid="2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28650" y="1518920"/>
            <a:ext cx="7658100" cy="3949700"/>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55650" y="1645920"/>
            <a:ext cx="7828915" cy="403860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81850" y="137223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532890" y="57861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45835" y="481584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31240" y="2752090"/>
            <a:ext cx="6814185" cy="1106805"/>
          </a:xfrm>
          <a:prstGeom prst="rect">
            <a:avLst/>
          </a:prstGeom>
          <a:noFill/>
        </p:spPr>
        <p:txBody>
          <a:bodyPr wrap="square" rtlCol="0">
            <a:spAutoFit/>
          </a:bodyPr>
          <a:p>
            <a:r>
              <a:rPr lang="zh-CN" altLang="en-US" sz="66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感谢您的观看！</a:t>
            </a:r>
            <a:endParaRPr lang="zh-CN" altLang="en-US" sz="66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31240" y="3717290"/>
            <a:ext cx="6626225" cy="553085"/>
          </a:xfrm>
          <a:prstGeom prst="rect">
            <a:avLst/>
          </a:prstGeom>
          <a:noFill/>
        </p:spPr>
        <p:txBody>
          <a:bodyPr wrap="square" rtlCol="0">
            <a:spAutoFit/>
          </a:bodyPr>
          <a:p>
            <a:pPr>
              <a:lnSpc>
                <a:spcPct val="1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4" name="文本框 23"/>
          <p:cNvSpPr txBox="1"/>
          <p:nvPr/>
        </p:nvSpPr>
        <p:spPr>
          <a:xfrm>
            <a:off x="1031240" y="2242820"/>
            <a:ext cx="5042535" cy="583565"/>
          </a:xfrm>
          <a:prstGeom prst="rect">
            <a:avLst/>
          </a:prstGeom>
          <a:noFill/>
        </p:spPr>
        <p:txBody>
          <a:bodyPr wrap="square" rtlCol="0">
            <a:spAutoFit/>
          </a:bodyPr>
          <a:p>
            <a:r>
              <a:rPr sz="3200" b="1">
                <a:ln w="19050">
                  <a:noFill/>
                </a:ln>
                <a:solidFill>
                  <a:schemeClr val="bg1"/>
                </a:solidFill>
                <a:latin typeface="汉仪正圆-55W" panose="00020600040101010101" charset="-122"/>
                <a:ea typeface="汉仪正圆-55W" panose="00020600040101010101" charset="-122"/>
                <a:cs typeface="汉仪正圆-55W" panose="00020600040101010101" charset="-122"/>
              </a:rPr>
              <a:t>MBE wind work plan</a:t>
            </a:r>
            <a:endParaRPr lang="zh-CN" altLang="en-US" sz="3200"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sp>
        <p:nvSpPr>
          <p:cNvPr id="25" name="圆角矩形 24"/>
          <p:cNvSpPr/>
          <p:nvPr/>
        </p:nvSpPr>
        <p:spPr>
          <a:xfrm>
            <a:off x="1276350" y="4610735"/>
            <a:ext cx="1771650" cy="533400"/>
          </a:xfrm>
          <a:prstGeom prst="roundRect">
            <a:avLst>
              <a:gd name="adj" fmla="val 45238"/>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b="1">
                <a:latin typeface="汉仪正圆-55W" panose="00020600040101010101" charset="-122"/>
                <a:ea typeface="汉仪正圆-55W" panose="00020600040101010101" charset="-122"/>
                <a:cs typeface="汉仪正圆-55W" panose="00020600040101010101" charset="-122"/>
              </a:rPr>
              <a:t>汇报人：</a:t>
            </a:r>
            <a:r>
              <a:rPr lang="en-US" altLang="zh-CN" sz="1400" b="1">
                <a:latin typeface="汉仪正圆-55W" panose="00020600040101010101" charset="-122"/>
                <a:ea typeface="汉仪正圆-55W" panose="00020600040101010101" charset="-122"/>
                <a:cs typeface="汉仪正圆-55W" panose="00020600040101010101" charset="-122"/>
              </a:rPr>
              <a:t>XXX</a:t>
            </a:r>
            <a:endParaRPr lang="en-US" altLang="zh-CN" sz="1400" b="1">
              <a:latin typeface="汉仪正圆-55W" panose="00020600040101010101" charset="-122"/>
              <a:ea typeface="汉仪正圆-55W" panose="00020600040101010101" charset="-122"/>
              <a:cs typeface="汉仪正圆-55W" panose="00020600040101010101" charset="-122"/>
            </a:endParaRPr>
          </a:p>
        </p:txBody>
      </p:sp>
      <p:sp>
        <p:nvSpPr>
          <p:cNvPr id="26" name="圆角矩形 25"/>
          <p:cNvSpPr/>
          <p:nvPr/>
        </p:nvSpPr>
        <p:spPr>
          <a:xfrm>
            <a:off x="3304540" y="4610735"/>
            <a:ext cx="1771650" cy="533400"/>
          </a:xfrm>
          <a:prstGeom prst="roundRect">
            <a:avLst>
              <a:gd name="adj" fmla="val 45238"/>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b="1">
                <a:latin typeface="汉仪正圆-55W" panose="00020600040101010101" charset="-122"/>
                <a:ea typeface="汉仪正圆-55W" panose="00020600040101010101" charset="-122"/>
                <a:cs typeface="汉仪正圆-55W" panose="00020600040101010101" charset="-122"/>
              </a:rPr>
              <a:t>日期：</a:t>
            </a:r>
            <a:r>
              <a:rPr lang="en-US" altLang="zh-CN" sz="1400" b="1">
                <a:latin typeface="汉仪正圆-55W" panose="00020600040101010101" charset="-122"/>
                <a:ea typeface="汉仪正圆-55W" panose="00020600040101010101" charset="-122"/>
                <a:cs typeface="汉仪正圆-55W" panose="00020600040101010101" charset="-122"/>
              </a:rPr>
              <a:t>20</a:t>
            </a:r>
            <a:r>
              <a:rPr lang="en-US" altLang="zh-CN" sz="1400" b="1">
                <a:latin typeface="汉仪正圆-55W" panose="00020600040101010101" charset="-122"/>
                <a:ea typeface="汉仪正圆-55W" panose="00020600040101010101" charset="-122"/>
                <a:cs typeface="汉仪正圆-55W" panose="00020600040101010101" charset="-122"/>
              </a:rPr>
              <a:t>XX.0X</a:t>
            </a:r>
            <a:endParaRPr lang="en-US" altLang="zh-CN" sz="1400" b="1">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par>
                          <p:cTn id="73" fill="hold">
                            <p:stCondLst>
                              <p:cond delay="1000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childTnLst>
                          </p:cTn>
                        </p:par>
                        <p:par>
                          <p:cTn id="77" fill="hold">
                            <p:stCondLst>
                              <p:cond delay="105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1" grpId="0" bldLvl="0" animBg="1"/>
      <p:bldP spid="20" grpId="0" bldLvl="0" animBg="1"/>
      <p:bldP spid="19" grpId="1" animBg="1"/>
      <p:bldP spid="18" grpId="1" animBg="1"/>
      <p:bldP spid="21" grpId="1" animBg="1"/>
      <p:bldP spid="20" grpId="1" animBg="1"/>
      <p:bldP spid="24" grpId="0"/>
      <p:bldP spid="22" grpId="0"/>
      <p:bldP spid="23" grpId="0"/>
      <p:bldP spid="25" grpId="0" bldLvl="0" animBg="1"/>
      <p:bldP spid="26" grpId="0" bldLvl="0" animBg="1"/>
      <p:bldP spid="24" grpId="1"/>
      <p:bldP spid="22" grpId="1"/>
      <p:bldP spid="23" grpId="1"/>
      <p:bldP spid="25" grpId="1" animBg="1"/>
      <p:bldP spid="2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09600" y="1664970"/>
            <a:ext cx="7658100" cy="3561715"/>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36600" y="1791970"/>
            <a:ext cx="7828915" cy="364236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62800" y="151828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931670" y="54940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26785" y="496189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12825" y="3159125"/>
            <a:ext cx="5227320" cy="922020"/>
          </a:xfrm>
          <a:prstGeom prst="rect">
            <a:avLst/>
          </a:prstGeom>
          <a:noFill/>
        </p:spPr>
        <p:txBody>
          <a:bodyPr wrap="square" rtlCol="0">
            <a:spAutoFit/>
          </a:bodyPr>
          <a:p>
            <a:r>
              <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往年工作回顾</a:t>
            </a:r>
            <a:endPar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12825" y="4050030"/>
            <a:ext cx="6626225"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 name="圆角矩形 1"/>
          <p:cNvSpPr/>
          <p:nvPr/>
        </p:nvSpPr>
        <p:spPr>
          <a:xfrm>
            <a:off x="229870" y="2059305"/>
            <a:ext cx="2938145" cy="913130"/>
          </a:xfrm>
          <a:prstGeom prst="roundRect">
            <a:avLst>
              <a:gd name="adj" fmla="val 45238"/>
            </a:avLst>
          </a:prstGeom>
          <a:solidFill>
            <a:srgbClr val="FFFFFF"/>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rPr>
              <a:t>PART 01</a:t>
            </a:r>
            <a:endPar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500"/>
                                        <p:tgtEl>
                                          <p:spTgt spid="2"/>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1" grpId="0" bldLvl="0" animBg="1"/>
      <p:bldP spid="20" grpId="0" bldLvl="0" animBg="1"/>
      <p:bldP spid="19" grpId="1" animBg="1"/>
      <p:bldP spid="18" grpId="1" animBg="1"/>
      <p:bldP spid="21" grpId="1" animBg="1"/>
      <p:bldP spid="20" grpId="1" animBg="1"/>
      <p:bldP spid="22" grpId="0"/>
      <p:bldP spid="23" grpId="0"/>
      <p:bldP spid="22" grpId="1"/>
      <p:bldP spid="23" grpId="1"/>
      <p:bldP spid="2" grpId="0" bldLvl="0" animBg="1"/>
      <p:bldP spid="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往年工作回顾</a:t>
            </a:r>
            <a:endParaRPr lang="zh-CN" altLang="en-US" sz="2400" b="1">
              <a:latin typeface="汉仪正圆-55W" panose="00020600040101010101" charset="-122"/>
              <a:ea typeface="汉仪正圆-55W" panose="00020600040101010101" charset="-122"/>
            </a:endParaRPr>
          </a:p>
        </p:txBody>
      </p:sp>
      <p:pic>
        <p:nvPicPr>
          <p:cNvPr id="25" name="图片 24" descr="摄图网_400284968_矢量月球（非企业商用）"/>
          <p:cNvPicPr>
            <a:picLocks noChangeAspect="1"/>
          </p:cNvPicPr>
          <p:nvPr/>
        </p:nvPicPr>
        <p:blipFill>
          <a:blip r:embed="rId1"/>
          <a:stretch>
            <a:fillRect/>
          </a:stretch>
        </p:blipFill>
        <p:spPr>
          <a:xfrm>
            <a:off x="3829685" y="2112645"/>
            <a:ext cx="4533265" cy="3486785"/>
          </a:xfrm>
          <a:prstGeom prst="rect">
            <a:avLst/>
          </a:prstGeom>
        </p:spPr>
      </p:pic>
      <p:grpSp>
        <p:nvGrpSpPr>
          <p:cNvPr id="29" name="组合 28"/>
          <p:cNvGrpSpPr/>
          <p:nvPr/>
        </p:nvGrpSpPr>
        <p:grpSpPr>
          <a:xfrm>
            <a:off x="718185" y="2153285"/>
            <a:ext cx="3589655" cy="1322070"/>
            <a:chOff x="1131" y="3327"/>
            <a:chExt cx="5653" cy="2082"/>
          </a:xfrm>
        </p:grpSpPr>
        <p:sp>
          <p:nvSpPr>
            <p:cNvPr id="26" name="椭圆 25"/>
            <p:cNvSpPr/>
            <p:nvPr/>
          </p:nvSpPr>
          <p:spPr>
            <a:xfrm>
              <a:off x="1131" y="3675"/>
              <a:ext cx="475" cy="475"/>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774" y="3811"/>
              <a:ext cx="5011"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1774" y="3327"/>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30" name="组合 29"/>
          <p:cNvGrpSpPr/>
          <p:nvPr/>
        </p:nvGrpSpPr>
        <p:grpSpPr>
          <a:xfrm>
            <a:off x="718185" y="4119245"/>
            <a:ext cx="3589655" cy="1322070"/>
            <a:chOff x="1131" y="3327"/>
            <a:chExt cx="5653" cy="2082"/>
          </a:xfrm>
        </p:grpSpPr>
        <p:sp>
          <p:nvSpPr>
            <p:cNvPr id="31" name="椭圆 30"/>
            <p:cNvSpPr/>
            <p:nvPr/>
          </p:nvSpPr>
          <p:spPr>
            <a:xfrm>
              <a:off x="1131" y="3675"/>
              <a:ext cx="475" cy="475"/>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文本框 31"/>
            <p:cNvSpPr txBox="1"/>
            <p:nvPr/>
          </p:nvSpPr>
          <p:spPr>
            <a:xfrm>
              <a:off x="1774" y="3811"/>
              <a:ext cx="5011"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3" name="文本框 32"/>
            <p:cNvSpPr txBox="1"/>
            <p:nvPr/>
          </p:nvSpPr>
          <p:spPr>
            <a:xfrm>
              <a:off x="1774" y="3327"/>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34" name="组合 33"/>
          <p:cNvGrpSpPr/>
          <p:nvPr/>
        </p:nvGrpSpPr>
        <p:grpSpPr>
          <a:xfrm>
            <a:off x="7908925" y="2153285"/>
            <a:ext cx="3589655" cy="1322070"/>
            <a:chOff x="1131" y="3327"/>
            <a:chExt cx="5653" cy="2082"/>
          </a:xfrm>
        </p:grpSpPr>
        <p:sp>
          <p:nvSpPr>
            <p:cNvPr id="35" name="椭圆 34"/>
            <p:cNvSpPr/>
            <p:nvPr/>
          </p:nvSpPr>
          <p:spPr>
            <a:xfrm>
              <a:off x="1131" y="3675"/>
              <a:ext cx="475" cy="475"/>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文本框 35"/>
            <p:cNvSpPr txBox="1"/>
            <p:nvPr/>
          </p:nvSpPr>
          <p:spPr>
            <a:xfrm>
              <a:off x="1774" y="3811"/>
              <a:ext cx="5011"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37" name="文本框 36"/>
            <p:cNvSpPr txBox="1"/>
            <p:nvPr/>
          </p:nvSpPr>
          <p:spPr>
            <a:xfrm>
              <a:off x="1774" y="3327"/>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grpSp>
        <p:nvGrpSpPr>
          <p:cNvPr id="38" name="组合 37"/>
          <p:cNvGrpSpPr/>
          <p:nvPr/>
        </p:nvGrpSpPr>
        <p:grpSpPr>
          <a:xfrm>
            <a:off x="7908925" y="4119245"/>
            <a:ext cx="3589655" cy="1322070"/>
            <a:chOff x="1131" y="3327"/>
            <a:chExt cx="5653" cy="2082"/>
          </a:xfrm>
        </p:grpSpPr>
        <p:sp>
          <p:nvSpPr>
            <p:cNvPr id="39" name="椭圆 38"/>
            <p:cNvSpPr/>
            <p:nvPr/>
          </p:nvSpPr>
          <p:spPr>
            <a:xfrm>
              <a:off x="1131" y="3675"/>
              <a:ext cx="475" cy="475"/>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1774" y="3811"/>
              <a:ext cx="5011" cy="1598"/>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41" name="文本框 40"/>
            <p:cNvSpPr txBox="1"/>
            <p:nvPr/>
          </p:nvSpPr>
          <p:spPr>
            <a:xfrm>
              <a:off x="1774" y="3327"/>
              <a:ext cx="2617" cy="58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strVal val="#ppt_w*0.70"/>
                                          </p:val>
                                        </p:tav>
                                        <p:tav tm="100000">
                                          <p:val>
                                            <p:strVal val="#ppt_w"/>
                                          </p:val>
                                        </p:tav>
                                      </p:tavLst>
                                    </p:anim>
                                    <p:anim calcmode="lin" valueType="num">
                                      <p:cBhvr>
                                        <p:cTn id="8" dur="1000" fill="hold"/>
                                        <p:tgtEl>
                                          <p:spTgt spid="25"/>
                                        </p:tgtEl>
                                        <p:attrNameLst>
                                          <p:attrName>ppt_h</p:attrName>
                                        </p:attrNameLst>
                                      </p:cBhvr>
                                      <p:tavLst>
                                        <p:tav tm="0">
                                          <p:val>
                                            <p:strVal val="#ppt_h"/>
                                          </p:val>
                                        </p:tav>
                                        <p:tav tm="100000">
                                          <p:val>
                                            <p:strVal val="#ppt_h"/>
                                          </p:val>
                                        </p:tav>
                                      </p:tavLst>
                                    </p:anim>
                                    <p:animEffect transition="in" filter="fade">
                                      <p:cBhvr>
                                        <p:cTn id="9" dur="1000"/>
                                        <p:tgtEl>
                                          <p:spTgt spid="25"/>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1000" fill="hold"/>
                                        <p:tgtEl>
                                          <p:spTgt spid="29"/>
                                        </p:tgtEl>
                                        <p:attrNameLst>
                                          <p:attrName>ppt_w</p:attrName>
                                        </p:attrNameLst>
                                      </p:cBhvr>
                                      <p:tavLst>
                                        <p:tav tm="0">
                                          <p:val>
                                            <p:strVal val="#ppt_w*0.70"/>
                                          </p:val>
                                        </p:tav>
                                        <p:tav tm="100000">
                                          <p:val>
                                            <p:strVal val="#ppt_w"/>
                                          </p:val>
                                        </p:tav>
                                      </p:tavLst>
                                    </p:anim>
                                    <p:anim calcmode="lin" valueType="num">
                                      <p:cBhvr>
                                        <p:cTn id="14" dur="1000" fill="hold"/>
                                        <p:tgtEl>
                                          <p:spTgt spid="29"/>
                                        </p:tgtEl>
                                        <p:attrNameLst>
                                          <p:attrName>ppt_h</p:attrName>
                                        </p:attrNameLst>
                                      </p:cBhvr>
                                      <p:tavLst>
                                        <p:tav tm="0">
                                          <p:val>
                                            <p:strVal val="#ppt_h"/>
                                          </p:val>
                                        </p:tav>
                                        <p:tav tm="100000">
                                          <p:val>
                                            <p:strVal val="#ppt_h"/>
                                          </p:val>
                                        </p:tav>
                                      </p:tavLst>
                                    </p:anim>
                                    <p:animEffect transition="in" filter="fade">
                                      <p:cBhvr>
                                        <p:cTn id="15" dur="1000"/>
                                        <p:tgtEl>
                                          <p:spTgt spid="29"/>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1000" fill="hold"/>
                                        <p:tgtEl>
                                          <p:spTgt spid="30"/>
                                        </p:tgtEl>
                                        <p:attrNameLst>
                                          <p:attrName>ppt_w</p:attrName>
                                        </p:attrNameLst>
                                      </p:cBhvr>
                                      <p:tavLst>
                                        <p:tav tm="0">
                                          <p:val>
                                            <p:strVal val="#ppt_w*0.70"/>
                                          </p:val>
                                        </p:tav>
                                        <p:tav tm="100000">
                                          <p:val>
                                            <p:strVal val="#ppt_w"/>
                                          </p:val>
                                        </p:tav>
                                      </p:tavLst>
                                    </p:anim>
                                    <p:anim calcmode="lin" valueType="num">
                                      <p:cBhvr>
                                        <p:cTn id="20" dur="1000" fill="hold"/>
                                        <p:tgtEl>
                                          <p:spTgt spid="30"/>
                                        </p:tgtEl>
                                        <p:attrNameLst>
                                          <p:attrName>ppt_h</p:attrName>
                                        </p:attrNameLst>
                                      </p:cBhvr>
                                      <p:tavLst>
                                        <p:tav tm="0">
                                          <p:val>
                                            <p:strVal val="#ppt_h"/>
                                          </p:val>
                                        </p:tav>
                                        <p:tav tm="100000">
                                          <p:val>
                                            <p:strVal val="#ppt_h"/>
                                          </p:val>
                                        </p:tav>
                                      </p:tavLst>
                                    </p:anim>
                                    <p:animEffect transition="in" filter="fade">
                                      <p:cBhvr>
                                        <p:cTn id="21" dur="1000"/>
                                        <p:tgtEl>
                                          <p:spTgt spid="30"/>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1000" fill="hold"/>
                                        <p:tgtEl>
                                          <p:spTgt spid="34"/>
                                        </p:tgtEl>
                                        <p:attrNameLst>
                                          <p:attrName>ppt_w</p:attrName>
                                        </p:attrNameLst>
                                      </p:cBhvr>
                                      <p:tavLst>
                                        <p:tav tm="0">
                                          <p:val>
                                            <p:strVal val="#ppt_w*0.70"/>
                                          </p:val>
                                        </p:tav>
                                        <p:tav tm="100000">
                                          <p:val>
                                            <p:strVal val="#ppt_w"/>
                                          </p:val>
                                        </p:tav>
                                      </p:tavLst>
                                    </p:anim>
                                    <p:anim calcmode="lin" valueType="num">
                                      <p:cBhvr>
                                        <p:cTn id="26" dur="1000" fill="hold"/>
                                        <p:tgtEl>
                                          <p:spTgt spid="34"/>
                                        </p:tgtEl>
                                        <p:attrNameLst>
                                          <p:attrName>ppt_h</p:attrName>
                                        </p:attrNameLst>
                                      </p:cBhvr>
                                      <p:tavLst>
                                        <p:tav tm="0">
                                          <p:val>
                                            <p:strVal val="#ppt_h"/>
                                          </p:val>
                                        </p:tav>
                                        <p:tav tm="100000">
                                          <p:val>
                                            <p:strVal val="#ppt_h"/>
                                          </p:val>
                                        </p:tav>
                                      </p:tavLst>
                                    </p:anim>
                                    <p:animEffect transition="in" filter="fade">
                                      <p:cBhvr>
                                        <p:cTn id="27" dur="1000"/>
                                        <p:tgtEl>
                                          <p:spTgt spid="34"/>
                                        </p:tgtEl>
                                      </p:cBhvr>
                                    </p:animEffect>
                                  </p:childTnLst>
                                </p:cTn>
                              </p:par>
                            </p:childTnLst>
                          </p:cTn>
                        </p:par>
                        <p:par>
                          <p:cTn id="28" fill="hold">
                            <p:stCondLst>
                              <p:cond delay="4000"/>
                            </p:stCondLst>
                            <p:childTnLst>
                              <p:par>
                                <p:cTn id="29" presetID="55"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1000" fill="hold"/>
                                        <p:tgtEl>
                                          <p:spTgt spid="38"/>
                                        </p:tgtEl>
                                        <p:attrNameLst>
                                          <p:attrName>ppt_w</p:attrName>
                                        </p:attrNameLst>
                                      </p:cBhvr>
                                      <p:tavLst>
                                        <p:tav tm="0">
                                          <p:val>
                                            <p:strVal val="#ppt_w*0.70"/>
                                          </p:val>
                                        </p:tav>
                                        <p:tav tm="100000">
                                          <p:val>
                                            <p:strVal val="#ppt_w"/>
                                          </p:val>
                                        </p:tav>
                                      </p:tavLst>
                                    </p:anim>
                                    <p:anim calcmode="lin" valueType="num">
                                      <p:cBhvr>
                                        <p:cTn id="32" dur="1000" fill="hold"/>
                                        <p:tgtEl>
                                          <p:spTgt spid="38"/>
                                        </p:tgtEl>
                                        <p:attrNameLst>
                                          <p:attrName>ppt_h</p:attrName>
                                        </p:attrNameLst>
                                      </p:cBhvr>
                                      <p:tavLst>
                                        <p:tav tm="0">
                                          <p:val>
                                            <p:strVal val="#ppt_h"/>
                                          </p:val>
                                        </p:tav>
                                        <p:tav tm="100000">
                                          <p:val>
                                            <p:strVal val="#ppt_h"/>
                                          </p:val>
                                        </p:tav>
                                      </p:tavLst>
                                    </p:anim>
                                    <p:animEffect transition="in" filter="fade">
                                      <p:cBhvr>
                                        <p:cTn id="33"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往年工作回顾</a:t>
            </a:r>
            <a:endParaRPr lang="zh-CN" altLang="en-US" sz="2400" b="1">
              <a:latin typeface="汉仪正圆-55W" panose="00020600040101010101" charset="-122"/>
              <a:ea typeface="汉仪正圆-55W" panose="00020600040101010101" charset="-122"/>
            </a:endParaRPr>
          </a:p>
        </p:txBody>
      </p:sp>
      <p:pic>
        <p:nvPicPr>
          <p:cNvPr id="2" name="图片 1" descr="51miz-E810607-58536EF7"/>
          <p:cNvPicPr>
            <a:picLocks noChangeAspect="1"/>
          </p:cNvPicPr>
          <p:nvPr/>
        </p:nvPicPr>
        <p:blipFill>
          <a:blip r:embed="rId1"/>
          <a:srcRect t="9726" r="8872" b="18078"/>
          <a:stretch>
            <a:fillRect/>
          </a:stretch>
        </p:blipFill>
        <p:spPr>
          <a:xfrm>
            <a:off x="1229360" y="1719580"/>
            <a:ext cx="4677410" cy="4170045"/>
          </a:xfrm>
          <a:prstGeom prst="rect">
            <a:avLst/>
          </a:prstGeom>
        </p:spPr>
      </p:pic>
      <p:sp>
        <p:nvSpPr>
          <p:cNvPr id="5" name="圆角矩形 4"/>
          <p:cNvSpPr/>
          <p:nvPr/>
        </p:nvSpPr>
        <p:spPr>
          <a:xfrm>
            <a:off x="6141720" y="2476500"/>
            <a:ext cx="2350770" cy="508000"/>
          </a:xfrm>
          <a:prstGeom prst="roundRect">
            <a:avLst>
              <a:gd name="adj" fmla="val 50000"/>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latin typeface="汉仪正圆-55W" panose="00020600040101010101" charset="-122"/>
                <a:ea typeface="汉仪正圆-55W" panose="00020600040101010101" charset="-122"/>
              </a:rPr>
              <a:t>输入你的标题</a:t>
            </a:r>
            <a:endParaRPr lang="zh-CN" altLang="en-US" b="1">
              <a:latin typeface="汉仪正圆-55W" panose="00020600040101010101" charset="-122"/>
              <a:ea typeface="汉仪正圆-55W" panose="00020600040101010101" charset="-122"/>
            </a:endParaRPr>
          </a:p>
        </p:txBody>
      </p:sp>
      <p:sp>
        <p:nvSpPr>
          <p:cNvPr id="36" name="文本框 35"/>
          <p:cNvSpPr txBox="1"/>
          <p:nvPr/>
        </p:nvSpPr>
        <p:spPr>
          <a:xfrm>
            <a:off x="6141720" y="3142615"/>
            <a:ext cx="4785360" cy="1630045"/>
          </a:xfrm>
          <a:prstGeom prst="rect">
            <a:avLst/>
          </a:prstGeom>
          <a:noFill/>
        </p:spPr>
        <p:txBody>
          <a:bodyPr wrap="square" rtlCol="0">
            <a:spAutoFit/>
          </a:bodyPr>
          <a:p>
            <a:pPr>
              <a:lnSpc>
                <a:spcPct val="25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pic>
        <p:nvPicPr>
          <p:cNvPr id="6" name="图片 5" descr="51miz-E785688-EB37487C"/>
          <p:cNvPicPr>
            <a:picLocks noChangeAspect="1"/>
          </p:cNvPicPr>
          <p:nvPr/>
        </p:nvPicPr>
        <p:blipFill>
          <a:blip r:embed="rId2"/>
          <a:stretch>
            <a:fillRect/>
          </a:stretch>
        </p:blipFill>
        <p:spPr>
          <a:xfrm>
            <a:off x="10401300" y="4543425"/>
            <a:ext cx="660400" cy="660400"/>
          </a:xfrm>
          <a:prstGeom prst="rect">
            <a:avLst/>
          </a:prstGeom>
        </p:spPr>
      </p:pic>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0-#ppt_w/2"/>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5" grpId="0" animBg="1"/>
      <p:bldP spid="36" grpId="0"/>
      <p:bldP spid="5" grpId="1" animBg="1"/>
      <p:bldP spid="3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往年工作回顾</a:t>
            </a:r>
            <a:endParaRPr lang="zh-CN" altLang="en-US" sz="2400" b="1">
              <a:latin typeface="汉仪正圆-55W" panose="00020600040101010101" charset="-122"/>
              <a:ea typeface="汉仪正圆-55W" panose="00020600040101010101" charset="-122"/>
            </a:endParaRPr>
          </a:p>
        </p:txBody>
      </p:sp>
      <p:pic>
        <p:nvPicPr>
          <p:cNvPr id="2" name="图片 1" descr="C:\Users\111\Desktop\mbe\摄图网_400284928_矢量雷达（非企业商用）.png摄图网_400284928_矢量雷达（非企业商用）"/>
          <p:cNvPicPr>
            <a:picLocks noChangeAspect="1"/>
          </p:cNvPicPr>
          <p:nvPr/>
        </p:nvPicPr>
        <p:blipFill>
          <a:blip r:embed="rId1"/>
          <a:srcRect l="15706" r="20187" b="-1066"/>
          <a:stretch>
            <a:fillRect/>
          </a:stretch>
        </p:blipFill>
        <p:spPr>
          <a:xfrm>
            <a:off x="7067550" y="1551305"/>
            <a:ext cx="3655695" cy="4432935"/>
          </a:xfrm>
          <a:prstGeom prst="rect">
            <a:avLst/>
          </a:prstGeom>
        </p:spPr>
      </p:pic>
      <p:grpSp>
        <p:nvGrpSpPr>
          <p:cNvPr id="7" name="组合 6"/>
          <p:cNvGrpSpPr/>
          <p:nvPr/>
        </p:nvGrpSpPr>
        <p:grpSpPr>
          <a:xfrm>
            <a:off x="1320800" y="2079625"/>
            <a:ext cx="5302250" cy="1079500"/>
            <a:chOff x="1498" y="3525"/>
            <a:chExt cx="8350" cy="1700"/>
          </a:xfrm>
        </p:grpSpPr>
        <p:sp>
          <p:nvSpPr>
            <p:cNvPr id="6" name="圆角矩形 5"/>
            <p:cNvSpPr/>
            <p:nvPr/>
          </p:nvSpPr>
          <p:spPr>
            <a:xfrm>
              <a:off x="1498" y="3525"/>
              <a:ext cx="8350" cy="1700"/>
            </a:xfrm>
            <a:prstGeom prst="roundRect">
              <a:avLst>
                <a:gd name="adj" fmla="val 50000"/>
              </a:avLst>
            </a:prstGeom>
            <a:solidFill>
              <a:srgbClr val="FE947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sp>
          <p:nvSpPr>
            <p:cNvPr id="27" name="文本框 26"/>
            <p:cNvSpPr txBox="1"/>
            <p:nvPr/>
          </p:nvSpPr>
          <p:spPr>
            <a:xfrm>
              <a:off x="1974" y="4050"/>
              <a:ext cx="7434" cy="1113"/>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1974" y="3638"/>
              <a:ext cx="2617" cy="580"/>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grpSp>
      <p:grpSp>
        <p:nvGrpSpPr>
          <p:cNvPr id="8" name="组合 7"/>
          <p:cNvGrpSpPr/>
          <p:nvPr/>
        </p:nvGrpSpPr>
        <p:grpSpPr>
          <a:xfrm>
            <a:off x="1320800" y="3432810"/>
            <a:ext cx="5302250" cy="1079500"/>
            <a:chOff x="1498" y="3525"/>
            <a:chExt cx="8350" cy="1700"/>
          </a:xfrm>
        </p:grpSpPr>
        <p:sp>
          <p:nvSpPr>
            <p:cNvPr id="9" name="圆角矩形 8"/>
            <p:cNvSpPr/>
            <p:nvPr/>
          </p:nvSpPr>
          <p:spPr>
            <a:xfrm>
              <a:off x="1498" y="3525"/>
              <a:ext cx="8350" cy="1700"/>
            </a:xfrm>
            <a:prstGeom prst="roundRect">
              <a:avLst>
                <a:gd name="adj" fmla="val 50000"/>
              </a:avLst>
            </a:prstGeom>
            <a:solidFill>
              <a:srgbClr val="4BC3C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sp>
          <p:nvSpPr>
            <p:cNvPr id="10" name="文本框 9"/>
            <p:cNvSpPr txBox="1"/>
            <p:nvPr/>
          </p:nvSpPr>
          <p:spPr>
            <a:xfrm>
              <a:off x="1974" y="4050"/>
              <a:ext cx="7434" cy="1113"/>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1" name="文本框 10"/>
            <p:cNvSpPr txBox="1"/>
            <p:nvPr/>
          </p:nvSpPr>
          <p:spPr>
            <a:xfrm>
              <a:off x="1974" y="3638"/>
              <a:ext cx="2617" cy="580"/>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grpSp>
      <p:grpSp>
        <p:nvGrpSpPr>
          <p:cNvPr id="12" name="组合 11"/>
          <p:cNvGrpSpPr/>
          <p:nvPr/>
        </p:nvGrpSpPr>
        <p:grpSpPr>
          <a:xfrm>
            <a:off x="1320800" y="4785995"/>
            <a:ext cx="5302250" cy="1079500"/>
            <a:chOff x="1498" y="3525"/>
            <a:chExt cx="8350" cy="1700"/>
          </a:xfrm>
        </p:grpSpPr>
        <p:sp>
          <p:nvSpPr>
            <p:cNvPr id="13" name="圆角矩形 12"/>
            <p:cNvSpPr/>
            <p:nvPr/>
          </p:nvSpPr>
          <p:spPr>
            <a:xfrm>
              <a:off x="1498" y="3525"/>
              <a:ext cx="8350" cy="1700"/>
            </a:xfrm>
            <a:prstGeom prst="roundRect">
              <a:avLst>
                <a:gd name="adj" fmla="val 50000"/>
              </a:avLst>
            </a:prstGeom>
            <a:solidFill>
              <a:srgbClr val="FE947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latin typeface="汉仪正圆-55W" panose="00020600040101010101" charset="-122"/>
                <a:ea typeface="汉仪正圆-55W" panose="00020600040101010101" charset="-122"/>
              </a:endParaRPr>
            </a:p>
          </p:txBody>
        </p:sp>
        <p:sp>
          <p:nvSpPr>
            <p:cNvPr id="14" name="文本框 13"/>
            <p:cNvSpPr txBox="1"/>
            <p:nvPr/>
          </p:nvSpPr>
          <p:spPr>
            <a:xfrm>
              <a:off x="1974" y="4050"/>
              <a:ext cx="7434" cy="1113"/>
            </a:xfrm>
            <a:prstGeom prst="rect">
              <a:avLst/>
            </a:prstGeom>
            <a:noFill/>
          </p:spPr>
          <p:txBody>
            <a:bodyPr wrap="square" rtlCol="0">
              <a:spAutoFit/>
            </a:bodyPr>
            <a:p>
              <a:pPr>
                <a:lnSpc>
                  <a:spcPct val="200000"/>
                </a:lnSpc>
              </a:pP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bg1"/>
                </a:solidFill>
                <a:latin typeface="汉仪正圆-55W" panose="00020600040101010101" charset="-122"/>
                <a:ea typeface="汉仪正圆-55W" panose="00020600040101010101" charset="-122"/>
                <a:cs typeface="汉仪正圆-55W" panose="00020600040101010101" charset="-122"/>
                <a:sym typeface="+mn-ea"/>
              </a:endParaRPr>
            </a:p>
          </p:txBody>
        </p:sp>
        <p:sp>
          <p:nvSpPr>
            <p:cNvPr id="15" name="文本框 14"/>
            <p:cNvSpPr txBox="1"/>
            <p:nvPr/>
          </p:nvSpPr>
          <p:spPr>
            <a:xfrm>
              <a:off x="1974" y="3638"/>
              <a:ext cx="2617" cy="580"/>
            </a:xfrm>
            <a:prstGeom prst="rect">
              <a:avLst/>
            </a:prstGeom>
            <a:noFill/>
          </p:spPr>
          <p:txBody>
            <a:bodyPr wrap="square" rtlCol="0">
              <a:spAutoFit/>
            </a:bodyPr>
            <a:p>
              <a:r>
                <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bg1"/>
                </a:solidFill>
                <a:latin typeface="汉仪正圆-55W" panose="00020600040101010101" charset="-122"/>
                <a:ea typeface="汉仪正圆-55W" panose="00020600040101010101" charset="-122"/>
                <a:cs typeface="汉仪正圆-55W" panose="00020600040101010101" charset="-122"/>
              </a:endParaRPr>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往年工作回顾</a:t>
            </a:r>
            <a:endParaRPr lang="zh-CN" altLang="en-US" sz="2400" b="1">
              <a:latin typeface="汉仪正圆-55W" panose="00020600040101010101" charset="-122"/>
              <a:ea typeface="汉仪正圆-55W" panose="00020600040101010101" charset="-122"/>
            </a:endParaRPr>
          </a:p>
        </p:txBody>
      </p:sp>
      <p:grpSp>
        <p:nvGrpSpPr>
          <p:cNvPr id="6" name="组合 5"/>
          <p:cNvGrpSpPr/>
          <p:nvPr/>
        </p:nvGrpSpPr>
        <p:grpSpPr>
          <a:xfrm>
            <a:off x="527685" y="2322830"/>
            <a:ext cx="2071370" cy="2768600"/>
            <a:chOff x="2220" y="2912"/>
            <a:chExt cx="3262" cy="4360"/>
          </a:xfrm>
        </p:grpSpPr>
        <p:pic>
          <p:nvPicPr>
            <p:cNvPr id="2" name="图片 1" descr="51miz-E790539-ED9DE6C9"/>
            <p:cNvPicPr>
              <a:picLocks noChangeAspect="1"/>
            </p:cNvPicPr>
            <p:nvPr/>
          </p:nvPicPr>
          <p:blipFill>
            <a:blip r:embed="rId1"/>
            <a:stretch>
              <a:fillRect/>
            </a:stretch>
          </p:blipFill>
          <p:spPr>
            <a:xfrm>
              <a:off x="3019" y="2912"/>
              <a:ext cx="1665" cy="1665"/>
            </a:xfrm>
            <a:prstGeom prst="rect">
              <a:avLst/>
            </a:prstGeom>
          </p:spPr>
        </p:pic>
        <p:pic>
          <p:nvPicPr>
            <p:cNvPr id="5" name="图片 4" descr="51miz-E849757-A1385FFA"/>
            <p:cNvPicPr>
              <a:picLocks noChangeAspect="1"/>
            </p:cNvPicPr>
            <p:nvPr/>
          </p:nvPicPr>
          <p:blipFill>
            <a:blip r:embed="rId2"/>
            <a:stretch>
              <a:fillRect/>
            </a:stretch>
          </p:blipFill>
          <p:spPr>
            <a:xfrm>
              <a:off x="2332" y="4577"/>
              <a:ext cx="3038" cy="820"/>
            </a:xfrm>
            <a:prstGeom prst="rect">
              <a:avLst/>
            </a:prstGeom>
          </p:spPr>
        </p:pic>
        <p:sp>
          <p:nvSpPr>
            <p:cNvPr id="28" name="文本框 27"/>
            <p:cNvSpPr txBox="1"/>
            <p:nvPr/>
          </p:nvSpPr>
          <p:spPr>
            <a:xfrm>
              <a:off x="2543" y="4673"/>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36" name="文本框 35"/>
            <p:cNvSpPr txBox="1"/>
            <p:nvPr/>
          </p:nvSpPr>
          <p:spPr>
            <a:xfrm>
              <a:off x="2220" y="5674"/>
              <a:ext cx="3262" cy="1598"/>
            </a:xfrm>
            <a:prstGeom prst="rect">
              <a:avLst/>
            </a:prstGeom>
            <a:noFill/>
          </p:spPr>
          <p:txBody>
            <a:bodyPr wrap="square" rtlCol="0">
              <a:spAutoFit/>
            </a:bodyPr>
            <a:p>
              <a:pPr algn="ct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grpSp>
      <p:grpSp>
        <p:nvGrpSpPr>
          <p:cNvPr id="7" name="组合 6"/>
          <p:cNvGrpSpPr/>
          <p:nvPr/>
        </p:nvGrpSpPr>
        <p:grpSpPr>
          <a:xfrm>
            <a:off x="2794000" y="2322830"/>
            <a:ext cx="2071370" cy="2768600"/>
            <a:chOff x="2220" y="2912"/>
            <a:chExt cx="3262" cy="4360"/>
          </a:xfrm>
        </p:grpSpPr>
        <p:pic>
          <p:nvPicPr>
            <p:cNvPr id="8" name="图片 7" descr="51miz-E790539-ED9DE6C9"/>
            <p:cNvPicPr>
              <a:picLocks noChangeAspect="1"/>
            </p:cNvPicPr>
            <p:nvPr/>
          </p:nvPicPr>
          <p:blipFill>
            <a:blip r:embed="rId1"/>
            <a:stretch>
              <a:fillRect/>
            </a:stretch>
          </p:blipFill>
          <p:spPr>
            <a:xfrm>
              <a:off x="3019" y="2912"/>
              <a:ext cx="1665" cy="1665"/>
            </a:xfrm>
            <a:prstGeom prst="rect">
              <a:avLst/>
            </a:prstGeom>
          </p:spPr>
        </p:pic>
        <p:pic>
          <p:nvPicPr>
            <p:cNvPr id="9" name="图片 8" descr="51miz-E849757-A1385FFA"/>
            <p:cNvPicPr>
              <a:picLocks noChangeAspect="1"/>
            </p:cNvPicPr>
            <p:nvPr/>
          </p:nvPicPr>
          <p:blipFill>
            <a:blip r:embed="rId2"/>
            <a:stretch>
              <a:fillRect/>
            </a:stretch>
          </p:blipFill>
          <p:spPr>
            <a:xfrm>
              <a:off x="2332" y="4577"/>
              <a:ext cx="3038" cy="820"/>
            </a:xfrm>
            <a:prstGeom prst="rect">
              <a:avLst/>
            </a:prstGeom>
          </p:spPr>
        </p:pic>
        <p:sp>
          <p:nvSpPr>
            <p:cNvPr id="10" name="文本框 9"/>
            <p:cNvSpPr txBox="1"/>
            <p:nvPr/>
          </p:nvSpPr>
          <p:spPr>
            <a:xfrm>
              <a:off x="2543" y="4673"/>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11" name="文本框 10"/>
            <p:cNvSpPr txBox="1"/>
            <p:nvPr/>
          </p:nvSpPr>
          <p:spPr>
            <a:xfrm>
              <a:off x="2220" y="5674"/>
              <a:ext cx="3262" cy="1598"/>
            </a:xfrm>
            <a:prstGeom prst="rect">
              <a:avLst/>
            </a:prstGeom>
            <a:noFill/>
          </p:spPr>
          <p:txBody>
            <a:bodyPr wrap="square" rtlCol="0">
              <a:spAutoFit/>
            </a:bodyPr>
            <a:p>
              <a:pPr algn="ct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grpSp>
      <p:grpSp>
        <p:nvGrpSpPr>
          <p:cNvPr id="12" name="组合 11"/>
          <p:cNvGrpSpPr/>
          <p:nvPr/>
        </p:nvGrpSpPr>
        <p:grpSpPr>
          <a:xfrm>
            <a:off x="5060315" y="2322830"/>
            <a:ext cx="2071370" cy="2768600"/>
            <a:chOff x="2220" y="2912"/>
            <a:chExt cx="3262" cy="4360"/>
          </a:xfrm>
        </p:grpSpPr>
        <p:pic>
          <p:nvPicPr>
            <p:cNvPr id="13" name="图片 12" descr="51miz-E790539-ED9DE6C9"/>
            <p:cNvPicPr>
              <a:picLocks noChangeAspect="1"/>
            </p:cNvPicPr>
            <p:nvPr/>
          </p:nvPicPr>
          <p:blipFill>
            <a:blip r:embed="rId1"/>
            <a:stretch>
              <a:fillRect/>
            </a:stretch>
          </p:blipFill>
          <p:spPr>
            <a:xfrm>
              <a:off x="3019" y="2912"/>
              <a:ext cx="1665" cy="1665"/>
            </a:xfrm>
            <a:prstGeom prst="rect">
              <a:avLst/>
            </a:prstGeom>
          </p:spPr>
        </p:pic>
        <p:pic>
          <p:nvPicPr>
            <p:cNvPr id="14" name="图片 13" descr="51miz-E849757-A1385FFA"/>
            <p:cNvPicPr>
              <a:picLocks noChangeAspect="1"/>
            </p:cNvPicPr>
            <p:nvPr/>
          </p:nvPicPr>
          <p:blipFill>
            <a:blip r:embed="rId2"/>
            <a:stretch>
              <a:fillRect/>
            </a:stretch>
          </p:blipFill>
          <p:spPr>
            <a:xfrm>
              <a:off x="2332" y="4577"/>
              <a:ext cx="3038" cy="820"/>
            </a:xfrm>
            <a:prstGeom prst="rect">
              <a:avLst/>
            </a:prstGeom>
          </p:spPr>
        </p:pic>
        <p:sp>
          <p:nvSpPr>
            <p:cNvPr id="15" name="文本框 14"/>
            <p:cNvSpPr txBox="1"/>
            <p:nvPr/>
          </p:nvSpPr>
          <p:spPr>
            <a:xfrm>
              <a:off x="2543" y="4673"/>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17" name="文本框 16"/>
            <p:cNvSpPr txBox="1"/>
            <p:nvPr/>
          </p:nvSpPr>
          <p:spPr>
            <a:xfrm>
              <a:off x="2220" y="5674"/>
              <a:ext cx="3262" cy="1598"/>
            </a:xfrm>
            <a:prstGeom prst="rect">
              <a:avLst/>
            </a:prstGeom>
            <a:noFill/>
          </p:spPr>
          <p:txBody>
            <a:bodyPr wrap="square" rtlCol="0">
              <a:spAutoFit/>
            </a:bodyPr>
            <a:p>
              <a:pPr algn="ct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grpSp>
      <p:grpSp>
        <p:nvGrpSpPr>
          <p:cNvPr id="18" name="组合 17"/>
          <p:cNvGrpSpPr/>
          <p:nvPr/>
        </p:nvGrpSpPr>
        <p:grpSpPr>
          <a:xfrm>
            <a:off x="7326630" y="2322830"/>
            <a:ext cx="2071370" cy="2768600"/>
            <a:chOff x="2220" y="2912"/>
            <a:chExt cx="3262" cy="4360"/>
          </a:xfrm>
        </p:grpSpPr>
        <p:pic>
          <p:nvPicPr>
            <p:cNvPr id="19" name="图片 18" descr="51miz-E790539-ED9DE6C9"/>
            <p:cNvPicPr>
              <a:picLocks noChangeAspect="1"/>
            </p:cNvPicPr>
            <p:nvPr/>
          </p:nvPicPr>
          <p:blipFill>
            <a:blip r:embed="rId1"/>
            <a:stretch>
              <a:fillRect/>
            </a:stretch>
          </p:blipFill>
          <p:spPr>
            <a:xfrm>
              <a:off x="3019" y="2912"/>
              <a:ext cx="1665" cy="1665"/>
            </a:xfrm>
            <a:prstGeom prst="rect">
              <a:avLst/>
            </a:prstGeom>
          </p:spPr>
        </p:pic>
        <p:pic>
          <p:nvPicPr>
            <p:cNvPr id="20" name="图片 19" descr="51miz-E849757-A1385FFA"/>
            <p:cNvPicPr>
              <a:picLocks noChangeAspect="1"/>
            </p:cNvPicPr>
            <p:nvPr/>
          </p:nvPicPr>
          <p:blipFill>
            <a:blip r:embed="rId2"/>
            <a:stretch>
              <a:fillRect/>
            </a:stretch>
          </p:blipFill>
          <p:spPr>
            <a:xfrm>
              <a:off x="2332" y="4577"/>
              <a:ext cx="3038" cy="820"/>
            </a:xfrm>
            <a:prstGeom prst="rect">
              <a:avLst/>
            </a:prstGeom>
          </p:spPr>
        </p:pic>
        <p:sp>
          <p:nvSpPr>
            <p:cNvPr id="21" name="文本框 20"/>
            <p:cNvSpPr txBox="1"/>
            <p:nvPr/>
          </p:nvSpPr>
          <p:spPr>
            <a:xfrm>
              <a:off x="2543" y="4673"/>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2" name="文本框 21"/>
            <p:cNvSpPr txBox="1"/>
            <p:nvPr/>
          </p:nvSpPr>
          <p:spPr>
            <a:xfrm>
              <a:off x="2220" y="5674"/>
              <a:ext cx="3262" cy="1598"/>
            </a:xfrm>
            <a:prstGeom prst="rect">
              <a:avLst/>
            </a:prstGeom>
            <a:noFill/>
          </p:spPr>
          <p:txBody>
            <a:bodyPr wrap="square" rtlCol="0">
              <a:spAutoFit/>
            </a:bodyPr>
            <a:p>
              <a:pPr algn="ct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grpSp>
      <p:grpSp>
        <p:nvGrpSpPr>
          <p:cNvPr id="23" name="组合 22"/>
          <p:cNvGrpSpPr/>
          <p:nvPr/>
        </p:nvGrpSpPr>
        <p:grpSpPr>
          <a:xfrm>
            <a:off x="9592945" y="2322830"/>
            <a:ext cx="2071370" cy="2768600"/>
            <a:chOff x="2220" y="2912"/>
            <a:chExt cx="3262" cy="4360"/>
          </a:xfrm>
        </p:grpSpPr>
        <p:pic>
          <p:nvPicPr>
            <p:cNvPr id="25" name="图片 24" descr="51miz-E790539-ED9DE6C9"/>
            <p:cNvPicPr>
              <a:picLocks noChangeAspect="1"/>
            </p:cNvPicPr>
            <p:nvPr/>
          </p:nvPicPr>
          <p:blipFill>
            <a:blip r:embed="rId1"/>
            <a:stretch>
              <a:fillRect/>
            </a:stretch>
          </p:blipFill>
          <p:spPr>
            <a:xfrm>
              <a:off x="3019" y="2912"/>
              <a:ext cx="1665" cy="1665"/>
            </a:xfrm>
            <a:prstGeom prst="rect">
              <a:avLst/>
            </a:prstGeom>
          </p:spPr>
        </p:pic>
        <p:pic>
          <p:nvPicPr>
            <p:cNvPr id="26" name="图片 25" descr="51miz-E849757-A1385FFA"/>
            <p:cNvPicPr>
              <a:picLocks noChangeAspect="1"/>
            </p:cNvPicPr>
            <p:nvPr/>
          </p:nvPicPr>
          <p:blipFill>
            <a:blip r:embed="rId2"/>
            <a:stretch>
              <a:fillRect/>
            </a:stretch>
          </p:blipFill>
          <p:spPr>
            <a:xfrm>
              <a:off x="2332" y="4577"/>
              <a:ext cx="3038" cy="820"/>
            </a:xfrm>
            <a:prstGeom prst="rect">
              <a:avLst/>
            </a:prstGeom>
          </p:spPr>
        </p:pic>
        <p:sp>
          <p:nvSpPr>
            <p:cNvPr id="27" name="文本框 26"/>
            <p:cNvSpPr txBox="1"/>
            <p:nvPr/>
          </p:nvSpPr>
          <p:spPr>
            <a:xfrm>
              <a:off x="2543" y="4673"/>
              <a:ext cx="2617" cy="580"/>
            </a:xfrm>
            <a:prstGeom prst="rect">
              <a:avLst/>
            </a:prstGeom>
            <a:noFill/>
          </p:spPr>
          <p:txBody>
            <a:bodyPr wrap="square" rtlCol="0">
              <a:spAutoFit/>
            </a:bodyPr>
            <a:p>
              <a:pPr algn="ctr"/>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9" name="文本框 28"/>
            <p:cNvSpPr txBox="1"/>
            <p:nvPr/>
          </p:nvSpPr>
          <p:spPr>
            <a:xfrm>
              <a:off x="2220" y="5674"/>
              <a:ext cx="3262" cy="1598"/>
            </a:xfrm>
            <a:prstGeom prst="rect">
              <a:avLst/>
            </a:prstGeom>
            <a:noFill/>
          </p:spPr>
          <p:txBody>
            <a:bodyPr wrap="square" rtlCol="0">
              <a:spAutoFit/>
            </a:bodyPr>
            <a:p>
              <a:pPr algn="ct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gr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sp>
        <p:nvSpPr>
          <p:cNvPr id="5" name="圆角矩形 4"/>
          <p:cNvSpPr/>
          <p:nvPr/>
        </p:nvSpPr>
        <p:spPr>
          <a:xfrm>
            <a:off x="609600" y="1664970"/>
            <a:ext cx="7658100" cy="3561715"/>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736600" y="1791970"/>
            <a:ext cx="7828915" cy="3642360"/>
          </a:xfrm>
          <a:prstGeom prst="roundRect">
            <a:avLst>
              <a:gd name="adj" fmla="val 12612"/>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a:off x="8743950" y="1341120"/>
            <a:ext cx="304800" cy="1206500"/>
            <a:chOff x="13770" y="3142"/>
            <a:chExt cx="480" cy="1900"/>
          </a:xfrm>
        </p:grpSpPr>
        <p:sp>
          <p:nvSpPr>
            <p:cNvPr id="7" name="椭圆 6"/>
            <p:cNvSpPr/>
            <p:nvPr/>
          </p:nvSpPr>
          <p:spPr>
            <a:xfrm>
              <a:off x="13770" y="314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3770" y="385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3770" y="4562"/>
              <a:ext cx="480" cy="480"/>
            </a:xfrm>
            <a:prstGeom prst="ellipse">
              <a:avLst/>
            </a:prstGeom>
            <a:solidFill>
              <a:srgbClr val="FFFF00"/>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133350" y="4427220"/>
            <a:ext cx="304800" cy="1206500"/>
            <a:chOff x="13770" y="3142"/>
            <a:chExt cx="480" cy="1900"/>
          </a:xfrm>
          <a:solidFill>
            <a:srgbClr val="FE947E"/>
          </a:solidFill>
        </p:grpSpPr>
        <p:sp>
          <p:nvSpPr>
            <p:cNvPr id="12" name="椭圆 11"/>
            <p:cNvSpPr/>
            <p:nvPr/>
          </p:nvSpPr>
          <p:spPr>
            <a:xfrm>
              <a:off x="13770" y="314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13770" y="385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13770" y="4562"/>
              <a:ext cx="480" cy="480"/>
            </a:xfrm>
            <a:prstGeom prst="ellipse">
              <a:avLst/>
            </a:prstGeom>
            <a:grp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5" name="图片 14" descr="51miz-E806413-146F5447"/>
          <p:cNvPicPr>
            <a:picLocks noChangeAspect="1"/>
          </p:cNvPicPr>
          <p:nvPr/>
        </p:nvPicPr>
        <p:blipFill>
          <a:blip r:embed="rId1"/>
          <a:stretch>
            <a:fillRect/>
          </a:stretch>
        </p:blipFill>
        <p:spPr>
          <a:xfrm>
            <a:off x="736600" y="261620"/>
            <a:ext cx="1257300" cy="1257300"/>
          </a:xfrm>
          <a:prstGeom prst="rect">
            <a:avLst/>
          </a:prstGeom>
        </p:spPr>
      </p:pic>
      <p:pic>
        <p:nvPicPr>
          <p:cNvPr id="17" name="图片 16" descr="C:\Users\111\Desktop\mbe\摄图网_400284943_登录月球（非企业商用）.png摄图网_400284943_登录月球（非企业商用）"/>
          <p:cNvPicPr>
            <a:picLocks noChangeAspect="1"/>
          </p:cNvPicPr>
          <p:nvPr/>
        </p:nvPicPr>
        <p:blipFill>
          <a:blip r:embed="rId2"/>
          <a:srcRect l="13014" t="4649" r="20305" b="11169"/>
          <a:stretch>
            <a:fillRect/>
          </a:stretch>
        </p:blipFill>
        <p:spPr>
          <a:xfrm>
            <a:off x="7658100" y="2542540"/>
            <a:ext cx="4533900" cy="4402455"/>
          </a:xfrm>
          <a:prstGeom prst="rect">
            <a:avLst/>
          </a:prstGeom>
        </p:spPr>
      </p:pic>
      <p:sp>
        <p:nvSpPr>
          <p:cNvPr id="18" name="圆角矩形 17"/>
          <p:cNvSpPr/>
          <p:nvPr/>
        </p:nvSpPr>
        <p:spPr>
          <a:xfrm rot="19140000">
            <a:off x="7162800" y="1518285"/>
            <a:ext cx="1066800" cy="26670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rot="19140000">
            <a:off x="10585450" y="756920"/>
            <a:ext cx="1066800" cy="266700"/>
          </a:xfrm>
          <a:prstGeom prst="roundRect">
            <a:avLst>
              <a:gd name="adj" fmla="val 50000"/>
            </a:avLst>
          </a:prstGeom>
          <a:solidFill>
            <a:srgbClr val="FE947E"/>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9140000">
            <a:off x="1931670" y="5494020"/>
            <a:ext cx="1066800" cy="266700"/>
          </a:xfrm>
          <a:prstGeom prst="roundRect">
            <a:avLst>
              <a:gd name="adj" fmla="val 50000"/>
            </a:avLst>
          </a:prstGeom>
          <a:solidFill>
            <a:srgbClr val="4BC3C4"/>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9140000">
            <a:off x="6026785" y="4961890"/>
            <a:ext cx="690245" cy="172720"/>
          </a:xfrm>
          <a:prstGeom prst="roundRect">
            <a:avLst>
              <a:gd name="adj" fmla="val 50000"/>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12825" y="3159125"/>
            <a:ext cx="5227320" cy="922020"/>
          </a:xfrm>
          <a:prstGeom prst="rect">
            <a:avLst/>
          </a:prstGeom>
          <a:noFill/>
        </p:spPr>
        <p:txBody>
          <a:bodyPr wrap="square" rtlCol="0">
            <a:spAutoFit/>
          </a:bodyPr>
          <a:p>
            <a:r>
              <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rPr>
              <a:t>年度工作目标</a:t>
            </a:r>
            <a:endParaRPr sz="5400" b="1">
              <a:ln w="19050">
                <a:solidFill>
                  <a:schemeClr val="bg1"/>
                </a:solidFill>
              </a:ln>
              <a:solidFill>
                <a:schemeClr val="accent4">
                  <a:lumMod val="60000"/>
                  <a:lumOff val="40000"/>
                </a:schemeClr>
              </a:solidFill>
              <a:latin typeface="汉仪正圆-55W" panose="00020600040101010101" charset="-122"/>
              <a:ea typeface="汉仪正圆-55W" panose="00020600040101010101" charset="-122"/>
              <a:cs typeface="汉仪正圆-55W" panose="00020600040101010101" charset="-122"/>
            </a:endParaRPr>
          </a:p>
        </p:txBody>
      </p:sp>
      <p:sp>
        <p:nvSpPr>
          <p:cNvPr id="23" name="文本框 22"/>
          <p:cNvSpPr txBox="1"/>
          <p:nvPr/>
        </p:nvSpPr>
        <p:spPr>
          <a:xfrm>
            <a:off x="1012825" y="4050030"/>
            <a:ext cx="6626225" cy="1014730"/>
          </a:xfrm>
          <a:prstGeom prst="rect">
            <a:avLst/>
          </a:prstGeom>
          <a:noFill/>
        </p:spPr>
        <p:txBody>
          <a:bodyPr wrap="square" rtlCol="0">
            <a:spAutoFit/>
          </a:bodyPr>
          <a:p>
            <a:pPr>
              <a:lnSpc>
                <a:spcPct val="2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sp>
        <p:nvSpPr>
          <p:cNvPr id="2" name="圆角矩形 1"/>
          <p:cNvSpPr/>
          <p:nvPr/>
        </p:nvSpPr>
        <p:spPr>
          <a:xfrm>
            <a:off x="229870" y="2059305"/>
            <a:ext cx="2938145" cy="913130"/>
          </a:xfrm>
          <a:prstGeom prst="roundRect">
            <a:avLst>
              <a:gd name="adj" fmla="val 45238"/>
            </a:avLst>
          </a:prstGeom>
          <a:solidFill>
            <a:srgbClr val="FFFFFF"/>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rPr>
              <a:t>PART 02</a:t>
            </a:r>
            <a:endParaRPr lang="en-US" sz="4000" b="1">
              <a:solidFill>
                <a:srgbClr val="4BC3C4"/>
              </a:solidFill>
              <a:effectLst>
                <a:outerShdw blurRad="38100" dist="38100" dir="2700000" algn="tl">
                  <a:srgbClr val="000000">
                    <a:alpha val="43137"/>
                  </a:srgbClr>
                </a:outerShdw>
              </a:effectLst>
              <a:latin typeface="汉仪正圆-55W" panose="00020600040101010101" charset="-122"/>
              <a:ea typeface="汉仪正圆-55W" panose="00020600040101010101" charset="-122"/>
              <a:cs typeface="汉仪正圆-55W" panose="00020600040101010101" charset="-122"/>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strVal val="#ppt_w*0.70"/>
                                          </p:val>
                                        </p:tav>
                                        <p:tav tm="100000">
                                          <p:val>
                                            <p:strVal val="#ppt_w"/>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animEffect transition="in" filter="fade">
                                      <p:cBhvr>
                                        <p:cTn id="24" dur="1000"/>
                                        <p:tgtEl>
                                          <p:spTgt spid="1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par>
                          <p:cTn id="37" fill="hold">
                            <p:stCondLst>
                              <p:cond delay="4500"/>
                            </p:stCondLst>
                            <p:childTnLst>
                              <p:par>
                                <p:cTn id="38" presetID="55"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strVal val="#ppt_w*0.70"/>
                                          </p:val>
                                        </p:tav>
                                        <p:tav tm="100000">
                                          <p:val>
                                            <p:strVal val="#ppt_w"/>
                                          </p:val>
                                        </p:tav>
                                      </p:tavLst>
                                    </p:anim>
                                    <p:anim calcmode="lin" valueType="num">
                                      <p:cBhvr>
                                        <p:cTn id="41" dur="1000" fill="hold"/>
                                        <p:tgtEl>
                                          <p:spTgt spid="19"/>
                                        </p:tgtEl>
                                        <p:attrNameLst>
                                          <p:attrName>ppt_h</p:attrName>
                                        </p:attrNameLst>
                                      </p:cBhvr>
                                      <p:tavLst>
                                        <p:tav tm="0">
                                          <p:val>
                                            <p:strVal val="#ppt_h"/>
                                          </p:val>
                                        </p:tav>
                                        <p:tav tm="100000">
                                          <p:val>
                                            <p:strVal val="#ppt_h"/>
                                          </p:val>
                                        </p:tav>
                                      </p:tavLst>
                                    </p:anim>
                                    <p:animEffect transition="in" filter="fade">
                                      <p:cBhvr>
                                        <p:cTn id="42" dur="1000"/>
                                        <p:tgtEl>
                                          <p:spTgt spid="19"/>
                                        </p:tgtEl>
                                      </p:cBhvr>
                                    </p:animEffect>
                                  </p:childTnLst>
                                </p:cTn>
                              </p:par>
                            </p:childTnLst>
                          </p:cTn>
                        </p:par>
                        <p:par>
                          <p:cTn id="43" fill="hold">
                            <p:stCondLst>
                              <p:cond delay="55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6500"/>
                            </p:stCondLst>
                            <p:childTnLst>
                              <p:par>
                                <p:cTn id="50" presetID="55"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par>
                          <p:cTn id="55" fill="hold">
                            <p:stCondLst>
                              <p:cond delay="7500"/>
                            </p:stCondLst>
                            <p:childTnLst>
                              <p:par>
                                <p:cTn id="56" presetID="55"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childTnLst>
                          </p:cTn>
                        </p:par>
                        <p:par>
                          <p:cTn id="61" fill="hold">
                            <p:stCondLst>
                              <p:cond delay="8500"/>
                            </p:stCondLst>
                            <p:childTnLst>
                              <p:par>
                                <p:cTn id="62" presetID="22" presetClass="entr" presetSubtype="8"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500"/>
                                        <p:tgtEl>
                                          <p:spTgt spid="2"/>
                                        </p:tgtEl>
                                      </p:cBhvr>
                                    </p:animEffect>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5" grpId="1" animBg="1"/>
      <p:bldP spid="6" grpId="1" animBg="1"/>
      <p:bldP spid="19" grpId="0" bldLvl="0" animBg="1"/>
      <p:bldP spid="18" grpId="0" bldLvl="0" animBg="1"/>
      <p:bldP spid="21" grpId="0" bldLvl="0" animBg="1"/>
      <p:bldP spid="20" grpId="0" bldLvl="0" animBg="1"/>
      <p:bldP spid="19" grpId="1" animBg="1"/>
      <p:bldP spid="18" grpId="1" animBg="1"/>
      <p:bldP spid="21" grpId="1" animBg="1"/>
      <p:bldP spid="20" grpId="1" animBg="1"/>
      <p:bldP spid="22" grpId="0"/>
      <p:bldP spid="23" grpId="0"/>
      <p:bldP spid="22" grpId="1"/>
      <p:bldP spid="23" grpId="1"/>
      <p:bldP spid="2" grpId="0" bldLvl="0" animBg="1"/>
      <p:bldP spid="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lgGrid">
          <a:fgClr>
            <a:schemeClr val="bg1"/>
          </a:fgClr>
          <a:bgClr>
            <a:schemeClr val="accent4">
              <a:lumMod val="60000"/>
              <a:lumOff val="40000"/>
            </a:schemeClr>
          </a:bgClr>
        </a:pattFill>
        <a:effectLst/>
      </p:bgPr>
    </p:bg>
    <p:spTree>
      <p:nvGrpSpPr>
        <p:cNvPr id="1" name=""/>
        <p:cNvGrpSpPr/>
        <p:nvPr/>
      </p:nvGrpSpPr>
      <p:grpSpPr>
        <a:xfrm>
          <a:off x="0" y="0"/>
          <a:ext cx="0" cy="0"/>
          <a:chOff x="0" y="0"/>
          <a:chExt cx="0" cy="0"/>
        </a:xfrm>
      </p:grpSpPr>
      <p:grpSp>
        <p:nvGrpSpPr>
          <p:cNvPr id="16" name="组合 15"/>
          <p:cNvGrpSpPr/>
          <p:nvPr/>
        </p:nvGrpSpPr>
        <p:grpSpPr>
          <a:xfrm>
            <a:off x="165735" y="450215"/>
            <a:ext cx="11733530" cy="6134100"/>
            <a:chOff x="360" y="571"/>
            <a:chExt cx="18478" cy="9859"/>
          </a:xfrm>
        </p:grpSpPr>
        <p:sp>
          <p:nvSpPr>
            <p:cNvPr id="3" name="圆角矩形 2"/>
            <p:cNvSpPr/>
            <p:nvPr/>
          </p:nvSpPr>
          <p:spPr>
            <a:xfrm>
              <a:off x="360" y="571"/>
              <a:ext cx="18184" cy="9424"/>
            </a:xfrm>
            <a:prstGeom prst="roundRect">
              <a:avLst>
                <a:gd name="adj" fmla="val 12612"/>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560" y="794"/>
              <a:ext cx="18279" cy="9636"/>
            </a:xfrm>
            <a:prstGeom prst="roundRect">
              <a:avLst>
                <a:gd name="adj" fmla="val 12612"/>
              </a:avLst>
            </a:prstGeom>
            <a:solidFill>
              <a:srgbClr val="FFFFFF"/>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圆角矩形 23"/>
          <p:cNvSpPr/>
          <p:nvPr/>
        </p:nvSpPr>
        <p:spPr>
          <a:xfrm>
            <a:off x="4768215" y="235585"/>
            <a:ext cx="2654935" cy="548640"/>
          </a:xfrm>
          <a:prstGeom prst="roundRect">
            <a:avLst>
              <a:gd name="adj" fmla="val 21238"/>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汉仪正圆-55W" panose="00020600040101010101" charset="-122"/>
                <a:ea typeface="汉仪正圆-55W" panose="00020600040101010101" charset="-122"/>
              </a:rPr>
              <a:t>年度工作目标</a:t>
            </a:r>
            <a:endParaRPr lang="zh-CN" altLang="en-US" sz="2400" b="1">
              <a:latin typeface="汉仪正圆-55W" panose="00020600040101010101" charset="-122"/>
              <a:ea typeface="汉仪正圆-55W" panose="00020600040101010101" charset="-122"/>
            </a:endParaRPr>
          </a:p>
        </p:txBody>
      </p:sp>
      <p:pic>
        <p:nvPicPr>
          <p:cNvPr id="2" name="图片 1" descr="摄图网_400285025_卡通宇宙飞船（非企业商用）"/>
          <p:cNvPicPr>
            <a:picLocks noChangeAspect="1"/>
          </p:cNvPicPr>
          <p:nvPr/>
        </p:nvPicPr>
        <p:blipFill>
          <a:blip r:embed="rId1"/>
          <a:stretch>
            <a:fillRect/>
          </a:stretch>
        </p:blipFill>
        <p:spPr>
          <a:xfrm>
            <a:off x="717550" y="1719580"/>
            <a:ext cx="5579745" cy="4292600"/>
          </a:xfrm>
          <a:prstGeom prst="rect">
            <a:avLst/>
          </a:prstGeom>
        </p:spPr>
      </p:pic>
      <p:sp>
        <p:nvSpPr>
          <p:cNvPr id="27" name="文本框 26"/>
          <p:cNvSpPr txBox="1"/>
          <p:nvPr/>
        </p:nvSpPr>
        <p:spPr>
          <a:xfrm>
            <a:off x="5888990" y="2896870"/>
            <a:ext cx="3816985" cy="1938020"/>
          </a:xfrm>
          <a:prstGeom prst="rect">
            <a:avLst/>
          </a:prstGeom>
          <a:noFill/>
        </p:spPr>
        <p:txBody>
          <a:bodyPr wrap="square" rtlCol="0">
            <a:spAutoFit/>
          </a:bodyPr>
          <a:p>
            <a:pPr>
              <a:lnSpc>
                <a:spcPct val="300000"/>
              </a:lnSpc>
            </a:pP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a:t>
            </a:r>
            <a:r>
              <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rPr>
              <a:t>在这里输入你需要的文本内容在这里输入你需要的文本内容在这里输入你需要的文本内容</a:t>
            </a:r>
            <a:endParaRPr lang="zh-CN" sz="1000">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sym typeface="+mn-ea"/>
            </a:endParaRPr>
          </a:p>
        </p:txBody>
      </p:sp>
      <p:sp>
        <p:nvSpPr>
          <p:cNvPr id="28" name="文本框 27"/>
          <p:cNvSpPr txBox="1"/>
          <p:nvPr/>
        </p:nvSpPr>
        <p:spPr>
          <a:xfrm>
            <a:off x="5888990" y="2589530"/>
            <a:ext cx="1661795" cy="368300"/>
          </a:xfrm>
          <a:prstGeom prst="rect">
            <a:avLst/>
          </a:prstGeom>
          <a:noFill/>
        </p:spPr>
        <p:txBody>
          <a:bodyPr wrap="square" rtlCol="0">
            <a:spAutoFit/>
          </a:bodyPr>
          <a:p>
            <a:r>
              <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rPr>
              <a:t>输入你的标题</a:t>
            </a:r>
            <a:endParaRPr lang="zh-CN" altLang="en-US" b="1">
              <a:ln w="19050">
                <a:noFill/>
              </a:ln>
              <a:solidFill>
                <a:schemeClr val="tx1">
                  <a:lumMod val="75000"/>
                  <a:lumOff val="25000"/>
                </a:schemeClr>
              </a:solidFill>
              <a:latin typeface="汉仪正圆-55W" panose="00020600040101010101" charset="-122"/>
              <a:ea typeface="汉仪正圆-55W" panose="00020600040101010101" charset="-122"/>
              <a:cs typeface="汉仪正圆-55W" panose="00020600040101010101" charset="-122"/>
            </a:endParaRPr>
          </a:p>
        </p:txBody>
      </p:sp>
      <p:grpSp>
        <p:nvGrpSpPr>
          <p:cNvPr id="8" name="组合 7"/>
          <p:cNvGrpSpPr/>
          <p:nvPr/>
        </p:nvGrpSpPr>
        <p:grpSpPr>
          <a:xfrm>
            <a:off x="10354310" y="2609215"/>
            <a:ext cx="347980" cy="2178685"/>
            <a:chOff x="16081" y="4183"/>
            <a:chExt cx="548" cy="3431"/>
          </a:xfrm>
        </p:grpSpPr>
        <p:sp>
          <p:nvSpPr>
            <p:cNvPr id="26" name="椭圆 25"/>
            <p:cNvSpPr/>
            <p:nvPr/>
          </p:nvSpPr>
          <p:spPr>
            <a:xfrm>
              <a:off x="16081" y="4183"/>
              <a:ext cx="549" cy="549"/>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椭圆 4"/>
            <p:cNvSpPr/>
            <p:nvPr/>
          </p:nvSpPr>
          <p:spPr>
            <a:xfrm>
              <a:off x="16081" y="5144"/>
              <a:ext cx="549" cy="549"/>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p:nvPr/>
          </p:nvSpPr>
          <p:spPr>
            <a:xfrm>
              <a:off x="16081" y="6105"/>
              <a:ext cx="549" cy="549"/>
            </a:xfrm>
            <a:prstGeom prst="ellipse">
              <a:avLst/>
            </a:prstGeom>
            <a:solidFill>
              <a:srgbClr val="FE947E"/>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椭圆 6"/>
            <p:cNvSpPr/>
            <p:nvPr/>
          </p:nvSpPr>
          <p:spPr>
            <a:xfrm>
              <a:off x="16081" y="7066"/>
              <a:ext cx="549" cy="549"/>
            </a:xfrm>
            <a:prstGeom prst="ellipse">
              <a:avLst/>
            </a:prstGeom>
            <a:solidFill>
              <a:srgbClr val="4BC3C4"/>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2000">
        <p159:morph option="byObject"/>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P spid="28" grpId="0"/>
      <p:bldP spid="27" grpId="0"/>
      <p:bldP spid="28" grpId="1"/>
      <p:bldP spid="27"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3348</Words>
  <Application>WPS 演示</Application>
  <PresentationFormat>宽屏</PresentationFormat>
  <Paragraphs>236</Paragraphs>
  <Slides>20</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Arial</vt:lpstr>
      <vt:lpstr>宋体</vt:lpstr>
      <vt:lpstr>Wingdings</vt:lpstr>
      <vt:lpstr>微软雅黑</vt:lpstr>
      <vt:lpstr>Wingdings</vt:lpstr>
      <vt:lpstr>汉仪正圆-55W</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铭</cp:lastModifiedBy>
  <cp:revision>160</cp:revision>
  <dcterms:created xsi:type="dcterms:W3CDTF">2019-06-19T02:08:00Z</dcterms:created>
  <dcterms:modified xsi:type="dcterms:W3CDTF">2022-02-27T03:41:07Z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v1.0_mb_EzXoI5TWV+HYPavWGAkyoQ==</vt:lpwstr>
  </property>
  <property fmtid="{D5CDD505-2E9C-101B-9397-08002B2CF9AE}" pid="4" name="ICV">
    <vt:lpwstr>9EE7A23CE68A46149B738A711BB2DD54</vt:lpwstr>
  </property>
</Properties>
</file>