
<file path=[Content_Types].xml><?xml version="1.0" encoding="utf-8"?>
<Types xmlns="http://schemas.openxmlformats.org/package/2006/content-types">
  <Default Extension="jpeg" ContentType="image/jpeg"/>
  <Default Extension="JPG" ContentType="image/.jpg"/>
  <Default Extension="xlsx" ContentType="application/vnd.openxmlformats-officedocument.spreadsheetml.sheet"/>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ommentAuthors.xml" ContentType="application/vnd.openxmlformats-officedocument.presentationml.commentAuthor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Lst>
  <p:notesMasterIdLst>
    <p:notesMasterId r:id="rId29"/>
  </p:notesMasterIdLst>
  <p:sldIdLst>
    <p:sldId id="466" r:id="rId4"/>
    <p:sldId id="471" r:id="rId5"/>
    <p:sldId id="472" r:id="rId6"/>
    <p:sldId id="476" r:id="rId7"/>
    <p:sldId id="465" r:id="rId8"/>
    <p:sldId id="477" r:id="rId9"/>
    <p:sldId id="468" r:id="rId10"/>
    <p:sldId id="473" r:id="rId11"/>
    <p:sldId id="412" r:id="rId12"/>
    <p:sldId id="479" r:id="rId13"/>
    <p:sldId id="481" r:id="rId14"/>
    <p:sldId id="480" r:id="rId15"/>
    <p:sldId id="478" r:id="rId16"/>
    <p:sldId id="474" r:id="rId17"/>
    <p:sldId id="463" r:id="rId18"/>
    <p:sldId id="482" r:id="rId19"/>
    <p:sldId id="483" r:id="rId20"/>
    <p:sldId id="469" r:id="rId21"/>
    <p:sldId id="475" r:id="rId22"/>
    <p:sldId id="484" r:id="rId23"/>
    <p:sldId id="486" r:id="rId24"/>
    <p:sldId id="485" r:id="rId25"/>
    <p:sldId id="487" r:id="rId26"/>
    <p:sldId id="470" r:id="rId27"/>
    <p:sldId id="467" r:id="rId28"/>
  </p:sldIdLst>
  <p:sldSz cx="12192000" cy="6858000"/>
  <p:notesSz cx="6858000" cy="9144000"/>
  <p:custDataLst>
    <p:tags r:id="rId3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Vagun" initials="V" lastIdx="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4155C5"/>
    <a:srgbClr val="2137BE"/>
    <a:srgbClr val="6D85E9"/>
    <a:srgbClr val="DEE1ED"/>
    <a:srgbClr val="333F50"/>
    <a:srgbClr val="E4F6F6"/>
    <a:srgbClr val="9F4F55"/>
    <a:srgbClr val="F9ECDC"/>
    <a:srgbClr val="929591"/>
    <a:srgbClr val="80897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242" autoAdjust="0"/>
    <p:restoredTop sz="89692" autoAdjust="0"/>
  </p:normalViewPr>
  <p:slideViewPr>
    <p:cSldViewPr snapToGrid="0">
      <p:cViewPr>
        <p:scale>
          <a:sx n="75" d="100"/>
          <a:sy n="75" d="100"/>
        </p:scale>
        <p:origin x="-1704" y="-67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4" Type="http://schemas.openxmlformats.org/officeDocument/2006/relationships/tags" Target="tags/tag2.xml"/><Relationship Id="rId33" Type="http://schemas.openxmlformats.org/officeDocument/2006/relationships/commentAuthors" Target="commentAuthors.xml"/><Relationship Id="rId32" Type="http://schemas.openxmlformats.org/officeDocument/2006/relationships/tableStyles" Target="tableStyles.xml"/><Relationship Id="rId31" Type="http://schemas.openxmlformats.org/officeDocument/2006/relationships/viewProps" Target="viewProps.xml"/><Relationship Id="rId30" Type="http://schemas.openxmlformats.org/officeDocument/2006/relationships/presProps" Target="presProps.xml"/><Relationship Id="rId3" Type="http://schemas.openxmlformats.org/officeDocument/2006/relationships/slideMaster" Target="slideMasters/slideMaster2.xml"/><Relationship Id="rId29" Type="http://schemas.openxmlformats.org/officeDocument/2006/relationships/notesMaster" Target="notesMasters/notesMaster1.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Workbook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0" vertOverflow="ellipsis" vert="horz" wrap="square" anchor="ctr" anchorCtr="1"/>
        <a:lstStyle/>
        <a:p>
          <a:pPr>
            <a:defRPr lang="zh-CN" sz="1800" b="1" i="0" u="none" strike="noStrike" kern="1200" baseline="0">
              <a:solidFill>
                <a:schemeClr val="tx1"/>
              </a:solidFill>
              <a:latin typeface="+mn-lt"/>
              <a:ea typeface="+mn-ea"/>
              <a:cs typeface="+mn-ea"/>
              <a:sym typeface="+mn-lt"/>
            </a:defRPr>
          </a:pPr>
        </a:p>
      </c:txPr>
    </c:title>
    <c:autoTitleDeleted val="0"/>
    <c:plotArea>
      <c:layout/>
      <c:barChart>
        <c:barDir val="col"/>
        <c:grouping val="clustered"/>
        <c:varyColors val="0"/>
        <c:ser>
          <c:idx val="0"/>
          <c:order val="0"/>
          <c:tx>
            <c:strRef>
              <c:f>Sheet1!$B$1</c:f>
              <c:strCache>
                <c:ptCount val="1"/>
                <c:pt idx="0">
                  <c:v>系列 1</c:v>
                </c:pt>
              </c:strCache>
            </c:strRef>
          </c:tx>
          <c:spPr>
            <a:solidFill>
              <a:srgbClr val="4155C5"/>
            </a:solidFill>
            <a:ln>
              <a:noFill/>
            </a:ln>
            <a:effectLst/>
          </c:spPr>
          <c:invertIfNegative val="0"/>
          <c:dLbls>
            <c:delete val="1"/>
          </c:dLbls>
          <c:cat>
            <c:strRef>
              <c:f>Sheet1!$A$2:$A$5</c:f>
              <c:strCache>
                <c:ptCount val="4"/>
                <c:pt idx="0">
                  <c:v>类别1</c:v>
                </c:pt>
                <c:pt idx="1">
                  <c:v>类别2</c:v>
                </c:pt>
                <c:pt idx="2">
                  <c:v>类别3</c:v>
                </c:pt>
                <c:pt idx="3">
                  <c:v>类别4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系列 2</c:v>
                </c:pt>
              </c:strCache>
            </c:strRef>
          </c:tx>
          <c:spPr>
            <a:solidFill>
              <a:srgbClr val="2137BE"/>
            </a:solidFill>
            <a:ln>
              <a:noFill/>
            </a:ln>
            <a:effectLst/>
          </c:spPr>
          <c:invertIfNegative val="0"/>
          <c:dLbls>
            <c:delete val="1"/>
          </c:dLbls>
          <c:cat>
            <c:strRef>
              <c:f>Sheet1!$A$2:$A$5</c:f>
              <c:strCache>
                <c:ptCount val="4"/>
                <c:pt idx="0">
                  <c:v>类别1</c:v>
                </c:pt>
                <c:pt idx="1">
                  <c:v>类别2</c:v>
                </c:pt>
                <c:pt idx="2">
                  <c:v>类别3</c:v>
                </c:pt>
                <c:pt idx="3">
                  <c:v>类别4</c:v>
                </c:pt>
              </c:strCache>
            </c:strRef>
          </c:cat>
          <c:val>
            <c:numRef>
              <c:f>Sheet1!$C$2:$C$5</c:f>
              <c:numCache>
                <c:formatCode>General</c:formatCode>
                <c:ptCount val="4"/>
                <c:pt idx="0">
                  <c:v>2.4</c:v>
                </c:pt>
                <c:pt idx="1">
                  <c:v>4.4</c:v>
                </c:pt>
                <c:pt idx="2">
                  <c:v>1.8</c:v>
                </c:pt>
                <c:pt idx="3">
                  <c:v>2.8</c:v>
                </c:pt>
              </c:numCache>
            </c:numRef>
          </c:val>
        </c:ser>
        <c:ser>
          <c:idx val="2"/>
          <c:order val="2"/>
          <c:tx>
            <c:strRef>
              <c:f>Sheet1!$D$1</c:f>
              <c:strCache>
                <c:ptCount val="1"/>
                <c:pt idx="0">
                  <c:v>系列 3</c:v>
                </c:pt>
              </c:strCache>
            </c:strRef>
          </c:tx>
          <c:spPr>
            <a:solidFill>
              <a:srgbClr val="6D85E9"/>
            </a:solidFill>
            <a:ln>
              <a:noFill/>
            </a:ln>
            <a:effectLst/>
          </c:spPr>
          <c:invertIfNegative val="0"/>
          <c:dLbls>
            <c:delete val="1"/>
          </c:dLbls>
          <c:cat>
            <c:strRef>
              <c:f>Sheet1!$A$2:$A$5</c:f>
              <c:strCache>
                <c:ptCount val="4"/>
                <c:pt idx="0">
                  <c:v>类别1</c:v>
                </c:pt>
                <c:pt idx="1">
                  <c:v>类别2</c:v>
                </c:pt>
                <c:pt idx="2">
                  <c:v>类别3</c:v>
                </c:pt>
                <c:pt idx="3">
                  <c:v>类别4</c:v>
                </c:pt>
              </c:strCache>
            </c:strRef>
          </c:cat>
          <c:val>
            <c:numRef>
              <c:f>Sheet1!$D$2:$D$5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dLbls>
        <c:gapWidth val="219"/>
        <c:overlap val="-27"/>
        <c:axId val="311117312"/>
        <c:axId val="311118848"/>
      </c:barChart>
      <c:catAx>
        <c:axId val="311117312"/>
        <c:scaling>
          <c:orientation val="minMax"/>
        </c:scaling>
        <c:delete val="0"/>
        <c:axPos val="b"/>
        <c:numFmt formatCode="General" sourceLinked="0"/>
        <c:majorTickMark val="none"/>
        <c:minorTickMark val="none"/>
        <c:tickLblPos val="nextTo"/>
        <c:spPr>
          <a:noFill/>
          <a:ln w="9525" cap="flat" cmpd="sng" algn="ctr">
            <a:solidFill>
              <a:schemeClr val="tx1">
                <a:lumMod val="15000"/>
                <a:lumOff val="85000"/>
              </a:schemeClr>
            </a:solidFill>
            <a:prstDash val="solid"/>
            <a:round/>
          </a:ln>
          <a:effectLst/>
        </c:spPr>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ea"/>
                <a:sym typeface="+mn-lt"/>
              </a:defRPr>
            </a:pPr>
          </a:p>
        </c:txPr>
        <c:crossAx val="311118848"/>
        <c:crosses val="autoZero"/>
        <c:auto val="1"/>
        <c:lblAlgn val="ctr"/>
        <c:lblOffset val="100"/>
        <c:noMultiLvlLbl val="0"/>
      </c:catAx>
      <c:valAx>
        <c:axId val="311118848"/>
        <c:scaling>
          <c:orientation val="minMax"/>
        </c:scaling>
        <c:delete val="0"/>
        <c:axPos val="l"/>
        <c:majorGridlines>
          <c:spPr>
            <a:ln w="9525" cap="flat" cmpd="sng" algn="ctr">
              <a:solidFill>
                <a:schemeClr val="tx1">
                  <a:lumMod val="15000"/>
                  <a:lumOff val="85000"/>
                </a:schemeClr>
              </a:solidFill>
              <a:prstDash val="solid"/>
              <a:round/>
            </a:ln>
            <a:effectLst/>
          </c:spPr>
        </c:majorGridlines>
        <c:numFmt formatCode="General" sourceLinked="1"/>
        <c:majorTickMark val="none"/>
        <c:minorTickMark val="none"/>
        <c:tickLblPos val="nextTo"/>
        <c:spPr>
          <a:noFill/>
          <a:ln w="6350" cap="flat" cmpd="sng" algn="ctr">
            <a:noFill/>
            <a:prstDash val="solid"/>
            <a:round/>
          </a:ln>
          <a:effectLst/>
        </c:spPr>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ea"/>
                <a:sym typeface="+mn-lt"/>
              </a:defRPr>
            </a:pPr>
          </a:p>
        </c:txPr>
        <c:crossAx val="311117312"/>
        <c:crosses val="autoZero"/>
        <c:crossBetween val="between"/>
      </c:valAx>
      <c:spPr>
        <a:noFill/>
        <a:ln>
          <a:noFill/>
        </a:ln>
        <a:effectLst/>
      </c:spPr>
    </c:plotArea>
    <c:legend>
      <c:legendPos val="b"/>
      <c:layout/>
      <c:overlay val="0"/>
      <c:spPr>
        <a:noFill/>
        <a:ln>
          <a:noFill/>
        </a:ln>
        <a:effectLst/>
      </c:spPr>
      <c:txPr>
        <a:bodyPr rot="0" spcFirstLastPara="0" vertOverflow="ellipsis" vert="horz" wrap="square" anchor="ctr" anchorCtr="1"/>
        <a:lstStyle/>
        <a:p>
          <a:pPr>
            <a:defRPr lang="zh-CN" sz="1000" b="0" i="0" u="none" strike="noStrike" kern="1200" baseline="0">
              <a:solidFill>
                <a:schemeClr val="tx1"/>
              </a:solidFill>
              <a:latin typeface="+mn-lt"/>
              <a:ea typeface="+mn-ea"/>
              <a:cs typeface="+mn-ea"/>
              <a:sym typeface="+mn-lt"/>
            </a:defRPr>
          </a:pPr>
        </a:p>
      </c:txPr>
    </c:legend>
    <c:plotVisOnly val="1"/>
    <c:dispBlanksAs val="gap"/>
    <c:showDLblsOverMax val="0"/>
  </c:chart>
  <c:spPr>
    <a:noFill/>
    <a:ln>
      <a:noFill/>
    </a:ln>
    <a:effectLst/>
  </c:spPr>
  <c:txPr>
    <a:bodyPr/>
    <a:lstStyle/>
    <a:p>
      <a:pPr>
        <a:defRPr lang="zh-CN">
          <a:latin typeface="+mn-lt"/>
          <a:ea typeface="+mn-ea"/>
          <a:cs typeface="+mn-ea"/>
          <a:sym typeface="+mn-lt"/>
        </a:defRPr>
      </a:pPr>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9C7C8D6-8378-491C-A88C-F5C0F1DDB3DF}"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2681912-8CC0-4B9F-BE2A-5B54BD796BF3}"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hyperlink" Target="http://www.1ppt.com/moban/"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EE4C556E-D11A-48D7-81C0-B1B5323EC13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195263E-7865-4889-9FDE-7A423744D6BB}"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EE4C556E-D11A-48D7-81C0-B1B5323EC136}"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195263E-7865-4889-9FDE-7A423744D6BB}"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EE4C556E-D11A-48D7-81C0-B1B5323EC13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195263E-7865-4889-9FDE-7A423744D6BB}"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EE4C556E-D11A-48D7-81C0-B1B5323EC13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195263E-7865-4889-9FDE-7A423744D6BB}" type="slidenum">
              <a:rPr lang="zh-CN" altLang="en-US" smtClean="0"/>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EE4C556E-D11A-48D7-81C0-B1B5323EC13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195263E-7865-4889-9FDE-7A423744D6BB}"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EE4C556E-D11A-48D7-81C0-B1B5323EC13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195263E-7865-4889-9FDE-7A423744D6BB}"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4"/>
          <p:cNvSpPr>
            <a:spLocks noGrp="1"/>
          </p:cNvSpPr>
          <p:nvPr>
            <p:ph type="dt" sz="half" idx="10"/>
          </p:nvPr>
        </p:nvSpPr>
        <p:spPr/>
        <p:txBody>
          <a:bodyPr/>
          <a:lstStyle/>
          <a:p>
            <a:fld id="{EE4C556E-D11A-48D7-81C0-B1B5323EC136}"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195263E-7865-4889-9FDE-7A423744D6BB}"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EE4C556E-D11A-48D7-81C0-B1B5323EC136}"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A195263E-7865-4889-9FDE-7A423744D6BB}"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EE4C556E-D11A-48D7-81C0-B1B5323EC136}"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A195263E-7865-4889-9FDE-7A423744D6BB}" type="slidenum">
              <a:rPr lang="zh-CN" altLang="en-US" smtClean="0"/>
            </a:fld>
            <a:endParaRPr lang="zh-CN" altLang="en-US"/>
          </a:p>
        </p:txBody>
      </p:sp>
      <p:sp>
        <p:nvSpPr>
          <p:cNvPr id="11" name="TextBox 10"/>
          <p:cNvSpPr txBox="1"/>
          <p:nvPr userDrawn="1"/>
        </p:nvSpPr>
        <p:spPr>
          <a:xfrm>
            <a:off x="1387005" y="6691769"/>
            <a:ext cx="1800200" cy="118430"/>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prstClr val="black"/>
                </a:solidFill>
                <a:effectLst/>
                <a:uLnTx/>
                <a:uFillTx/>
                <a:hlinkClick r:id="rId2"/>
              </a:rPr>
              <a:t>PPT</a:t>
            </a:r>
            <a:r>
              <a:rPr kumimoji="0" lang="zh-CN" altLang="en-US" sz="100" b="0" i="0" u="none" strike="noStrike" kern="0" cap="none" spc="0" normalizeH="0" baseline="0" noProof="0" dirty="0" smtClean="0">
                <a:ln>
                  <a:noFill/>
                </a:ln>
                <a:solidFill>
                  <a:prstClr val="black"/>
                </a:solidFill>
                <a:effectLst/>
                <a:uLnTx/>
                <a:uFillTx/>
                <a:hlinkClick r:id="rId2"/>
              </a:rPr>
              <a:t>模板</a:t>
            </a:r>
            <a:r>
              <a:rPr kumimoji="0" lang="zh-CN" altLang="en-US" sz="100" b="0" i="0" u="none" strike="noStrike" kern="0" cap="none" spc="0" normalizeH="0" baseline="0" noProof="0" dirty="0" smtClean="0">
                <a:ln>
                  <a:noFill/>
                </a:ln>
                <a:solidFill>
                  <a:prstClr val="black"/>
                </a:solidFill>
                <a:effectLst/>
                <a:uLnTx/>
                <a:uFillTx/>
              </a:rPr>
              <a:t> </a:t>
            </a:r>
            <a:r>
              <a:rPr kumimoji="0" lang="en-US" altLang="zh-CN" sz="100" b="0" i="0" u="none" strike="noStrike" kern="0" cap="none" spc="0" normalizeH="0" baseline="0" noProof="0" dirty="0" smtClean="0">
                <a:ln>
                  <a:noFill/>
                </a:ln>
                <a:solidFill>
                  <a:prstClr val="black"/>
                </a:solidFill>
                <a:effectLst/>
                <a:uLnTx/>
                <a:uFillTx/>
              </a:rPr>
              <a:t>http://www.1ppt.com/moban/</a:t>
            </a:r>
            <a:r>
              <a:rPr kumimoji="0" lang="zh-CN" altLang="en-US" sz="100" b="0" i="0" u="none" strike="noStrike" kern="0" cap="none" spc="0" normalizeH="0" baseline="0" noProof="0" dirty="0" smtClean="0">
                <a:ln>
                  <a:noFill/>
                </a:ln>
                <a:solidFill>
                  <a:prstClr val="black"/>
                </a:solidFill>
                <a:effectLst/>
                <a:uLnTx/>
                <a:uFillTx/>
              </a:rPr>
              <a:t> </a:t>
            </a:r>
            <a:endParaRPr kumimoji="0" lang="en-US" altLang="zh-CN" sz="100" b="0" i="0" u="none" strike="noStrike" kern="0" cap="none" spc="0" normalizeH="0" baseline="0" noProof="0" dirty="0" smtClean="0">
              <a:ln>
                <a:noFill/>
              </a:ln>
              <a:solidFill>
                <a:prstClr val="black"/>
              </a:solidFill>
              <a:effectLst/>
              <a:uLnTx/>
              <a:uFillTx/>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EE4C556E-D11A-48D7-81C0-B1B5323EC136}"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195263E-7865-4889-9FDE-7A423744D6BB}"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EE4C556E-D11A-48D7-81C0-B1B5323EC136}"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A195263E-7865-4889-9FDE-7A423744D6BB}"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EE4C556E-D11A-48D7-81C0-B1B5323EC136}"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195263E-7865-4889-9FDE-7A423744D6BB}"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4C556E-D11A-48D7-81C0-B1B5323EC136}"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95263E-7865-4889-9FDE-7A423744D6BB}"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microsoft.com/office/2007/relationships/hdphoto" Target="../media/image2.wdp"/><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microsoft.com/office/2007/relationships/hdphoto" Target="../media/image12.wdp"/><Relationship Id="rId2" Type="http://schemas.openxmlformats.org/officeDocument/2006/relationships/image" Target="../media/image11.png"/><Relationship Id="rId1" Type="http://schemas.openxmlformats.org/officeDocument/2006/relationships/tags" Target="../tags/tag1.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chart" Target="../charts/char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microsoft.com/office/2007/relationships/hdphoto" Target="../media/image2.wdp"/><Relationship Id="rId1" Type="http://schemas.openxmlformats.org/officeDocument/2006/relationships/image" Target="../media/image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3.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microsoft.com/office/2007/relationships/hdphoto" Target="../media/image2.wdp"/><Relationship Id="rId1"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microsoft.com/office/2007/relationships/hdphoto" Target="../media/image15.wdp"/><Relationship Id="rId1" Type="http://schemas.openxmlformats.org/officeDocument/2006/relationships/image" Target="../media/image14.png"/></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microsoft.com/office/2007/relationships/hdphoto" Target="../media/image2.wdp"/><Relationship Id="rId1"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microsoft.com/office/2007/relationships/hdphoto" Target="../media/image2.wdp"/><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microsoft.com/office/2007/relationships/hdphoto" Target="../media/image5.wdp"/><Relationship Id="rId1"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microsoft.com/office/2007/relationships/hdphoto" Target="../media/image7.wdp"/><Relationship Id="rId1" Type="http://schemas.openxmlformats.org/officeDocument/2006/relationships/image" Target="../media/image6.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8.jpe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microsoft.com/office/2007/relationships/hdphoto" Target="../media/image2.wdp"/><Relationship Id="rId1"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0.jpeg"/><Relationship Id="rId1"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5722555" y="788856"/>
            <a:ext cx="746889" cy="746889"/>
          </a:xfrm>
          <a:prstGeom prst="ellipse">
            <a:avLst/>
          </a:prstGeom>
          <a:solidFill>
            <a:srgbClr val="6D85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7" name="图片 6"/>
          <p:cNvPicPr>
            <a:picLocks noChangeAspect="1"/>
          </p:cNvPicPr>
          <p:nvPr/>
        </p:nvPicPr>
        <p:blipFill rotWithShape="1">
          <a:blip r:embed="rId1" cstate="screen">
            <a:grayscl/>
            <a:extLst>
              <a:ext uri="{BEBA8EAE-BF5A-486C-A8C5-ECC9F3942E4B}">
                <a14:imgProps xmlns:a14="http://schemas.microsoft.com/office/drawing/2010/main">
                  <a14:imgLayer r:embed="rId2">
                    <a14:imgEffect>
                      <a14:brightnessContrast bright="20000"/>
                    </a14:imgEffect>
                  </a14:imgLayer>
                </a14:imgProps>
              </a:ext>
            </a:extLst>
          </a:blip>
          <a:srcRect/>
          <a:stretch>
            <a:fillRect/>
          </a:stretch>
        </p:blipFill>
        <p:spPr>
          <a:xfrm>
            <a:off x="0" y="1162302"/>
            <a:ext cx="6096000" cy="4367222"/>
          </a:xfrm>
          <a:prstGeom prst="rect">
            <a:avLst/>
          </a:prstGeom>
        </p:spPr>
      </p:pic>
      <p:sp>
        <p:nvSpPr>
          <p:cNvPr id="8" name="文本框 7"/>
          <p:cNvSpPr txBox="1"/>
          <p:nvPr/>
        </p:nvSpPr>
        <p:spPr>
          <a:xfrm>
            <a:off x="7275087" y="1761475"/>
            <a:ext cx="4044416" cy="1323439"/>
          </a:xfrm>
          <a:prstGeom prst="rect">
            <a:avLst/>
          </a:prstGeom>
          <a:noFill/>
        </p:spPr>
        <p:txBody>
          <a:bodyPr wrap="square" rtlCol="0">
            <a:spAutoFit/>
          </a:bodyPr>
          <a:lstStyle/>
          <a:p>
            <a:pPr algn="r"/>
            <a:r>
              <a:rPr lang="zh-CN" altLang="en-US" sz="4000" b="1" dirty="0">
                <a:solidFill>
                  <a:schemeClr val="tx1">
                    <a:lumMod val="95000"/>
                    <a:lumOff val="5000"/>
                  </a:schemeClr>
                </a:solidFill>
                <a:cs typeface="+mn-ea"/>
                <a:sym typeface="+mn-lt"/>
              </a:rPr>
              <a:t>商务通用</a:t>
            </a:r>
            <a:r>
              <a:rPr lang="en-US" altLang="zh-CN" sz="4000" b="1" dirty="0">
                <a:solidFill>
                  <a:schemeClr val="tx1">
                    <a:lumMod val="95000"/>
                    <a:lumOff val="5000"/>
                  </a:schemeClr>
                </a:solidFill>
                <a:cs typeface="+mn-ea"/>
                <a:sym typeface="+mn-lt"/>
              </a:rPr>
              <a:t>PPT</a:t>
            </a:r>
            <a:endParaRPr lang="en-US" altLang="zh-CN" sz="4000" b="1" dirty="0">
              <a:solidFill>
                <a:schemeClr val="tx1">
                  <a:lumMod val="95000"/>
                  <a:lumOff val="5000"/>
                </a:schemeClr>
              </a:solidFill>
              <a:cs typeface="+mn-ea"/>
              <a:sym typeface="+mn-lt"/>
            </a:endParaRPr>
          </a:p>
          <a:p>
            <a:pPr algn="r"/>
            <a:r>
              <a:rPr lang="en-US" altLang="zh-CN" sz="4000" b="1" dirty="0">
                <a:solidFill>
                  <a:schemeClr val="tx1">
                    <a:lumMod val="95000"/>
                    <a:lumOff val="5000"/>
                  </a:schemeClr>
                </a:solidFill>
                <a:cs typeface="+mn-ea"/>
                <a:sym typeface="+mn-lt"/>
              </a:rPr>
              <a:t>TEMPLATE</a:t>
            </a:r>
            <a:endParaRPr lang="zh-CN" altLang="en-US" sz="4000" b="1" dirty="0">
              <a:solidFill>
                <a:schemeClr val="tx1">
                  <a:lumMod val="95000"/>
                  <a:lumOff val="5000"/>
                </a:schemeClr>
              </a:solidFill>
              <a:cs typeface="+mn-ea"/>
              <a:sym typeface="+mn-lt"/>
            </a:endParaRPr>
          </a:p>
        </p:txBody>
      </p:sp>
      <p:sp>
        <p:nvSpPr>
          <p:cNvPr id="9" name="文本框 8"/>
          <p:cNvSpPr txBox="1"/>
          <p:nvPr/>
        </p:nvSpPr>
        <p:spPr>
          <a:xfrm>
            <a:off x="3043551" y="2444557"/>
            <a:ext cx="8162365" cy="2215991"/>
          </a:xfrm>
          <a:prstGeom prst="rect">
            <a:avLst/>
          </a:prstGeom>
          <a:noFill/>
        </p:spPr>
        <p:txBody>
          <a:bodyPr wrap="square" rtlCol="0">
            <a:spAutoFit/>
          </a:bodyPr>
          <a:lstStyle/>
          <a:p>
            <a:pPr algn="dist"/>
            <a:r>
              <a:rPr lang="en-US" altLang="zh-CN" sz="13800" i="1" dirty="0">
                <a:solidFill>
                  <a:srgbClr val="2137BE"/>
                </a:solidFill>
                <a:latin typeface="Agency FB" panose="020B0503020202020204" pitchFamily="34" charset="0"/>
                <a:cs typeface="+mn-ea"/>
                <a:sym typeface="+mn-lt"/>
              </a:rPr>
              <a:t>S</a:t>
            </a:r>
            <a:r>
              <a:rPr lang="en-US" altLang="zh-CN" sz="8800" i="1" dirty="0">
                <a:solidFill>
                  <a:srgbClr val="2137BE"/>
                </a:solidFill>
                <a:latin typeface="Agency FB" panose="020B0503020202020204" pitchFamily="34" charset="0"/>
                <a:cs typeface="+mn-ea"/>
                <a:sym typeface="+mn-lt"/>
              </a:rPr>
              <a:t>ummary Report</a:t>
            </a:r>
            <a:endParaRPr lang="en-US" altLang="zh-CN" sz="8800" i="1" dirty="0">
              <a:solidFill>
                <a:srgbClr val="2137BE"/>
              </a:solidFill>
              <a:latin typeface="Agency FB" panose="020B0503020202020204" pitchFamily="34" charset="0"/>
              <a:cs typeface="+mn-ea"/>
              <a:sym typeface="+mn-lt"/>
            </a:endParaRPr>
          </a:p>
        </p:txBody>
      </p:sp>
      <p:sp>
        <p:nvSpPr>
          <p:cNvPr id="10" name="Synergistically utilize technically sound portals with frictionless chains. Dramatically customize…"/>
          <p:cNvSpPr txBox="1"/>
          <p:nvPr/>
        </p:nvSpPr>
        <p:spPr>
          <a:xfrm>
            <a:off x="8617527" y="4681910"/>
            <a:ext cx="2588389" cy="389530"/>
          </a:xfrm>
          <a:prstGeom prst="rect">
            <a:avLst/>
          </a:prstGeom>
          <a:ln w="12700">
            <a:miter lim="400000"/>
          </a:ln>
        </p:spPr>
        <p:txBody>
          <a:bodyPr wrap="square" lIns="0" tIns="0" rIns="0" bIns="0">
            <a:spAutoFit/>
          </a:bodyPr>
          <a:lstStyle/>
          <a:p>
            <a:pPr algn="dist" defTabSz="412750" hangingPunct="0">
              <a:lnSpc>
                <a:spcPct val="150000"/>
              </a:lnSpc>
              <a:defRPr sz="2000" b="0">
                <a:solidFill>
                  <a:srgbClr val="1C1F25"/>
                </a:solidFill>
                <a:latin typeface="Roboto Bold"/>
                <a:ea typeface="Roboto Bold"/>
                <a:cs typeface="Roboto Bold"/>
                <a:sym typeface="Roboto Bold"/>
              </a:defRPr>
            </a:pPr>
            <a:r>
              <a:rPr lang="en-US" altLang="zh-CN" b="1" kern="0" dirty="0">
                <a:solidFill>
                  <a:schemeClr val="bg2">
                    <a:lumMod val="10000"/>
                  </a:schemeClr>
                </a:solidFill>
                <a:cs typeface="+mn-ea"/>
                <a:sym typeface="+mn-lt"/>
              </a:rPr>
              <a:t>The Business Plan</a:t>
            </a:r>
            <a:endParaRPr b="1" kern="0" dirty="0">
              <a:solidFill>
                <a:schemeClr val="bg2">
                  <a:lumMod val="10000"/>
                </a:schemeClr>
              </a:solidFill>
              <a:cs typeface="+mn-ea"/>
              <a:sym typeface="+mn-lt"/>
            </a:endParaRPr>
          </a:p>
        </p:txBody>
      </p:sp>
    </p:spTree>
  </p:cSld>
  <p:clrMapOvr>
    <a:masterClrMapping/>
  </p:clrMapOvr>
  <p:transition spd="slow" advTm="0">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left)">
                                      <p:cBhvr>
                                        <p:cTn id="13" dur="500"/>
                                        <p:tgtEl>
                                          <p:spTgt spid="9"/>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1000"/>
                                        <p:tgtEl>
                                          <p:spTgt spid="10"/>
                                        </p:tgtEl>
                                      </p:cBhvr>
                                    </p:animEffect>
                                    <p:anim calcmode="lin" valueType="num">
                                      <p:cBhvr>
                                        <p:cTn id="24" dur="1000" fill="hold"/>
                                        <p:tgtEl>
                                          <p:spTgt spid="10"/>
                                        </p:tgtEl>
                                        <p:attrNameLst>
                                          <p:attrName>ppt_x</p:attrName>
                                        </p:attrNameLst>
                                      </p:cBhvr>
                                      <p:tavLst>
                                        <p:tav tm="0">
                                          <p:val>
                                            <p:strVal val="#ppt_x"/>
                                          </p:val>
                                        </p:tav>
                                        <p:tav tm="100000">
                                          <p:val>
                                            <p:strVal val="#ppt_x"/>
                                          </p:val>
                                        </p:tav>
                                      </p:tavLst>
                                    </p:anim>
                                    <p:anim calcmode="lin" valueType="num">
                                      <p:cBhvr>
                                        <p:cTn id="25"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p:bldP spid="9" grpId="0"/>
      <p:bldP spid="10"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718905" y="364903"/>
            <a:ext cx="2754189" cy="584775"/>
          </a:xfrm>
          <a:prstGeom prst="rect">
            <a:avLst/>
          </a:prstGeom>
          <a:noFill/>
        </p:spPr>
        <p:txBody>
          <a:bodyPr wrap="square" rtlCol="0">
            <a:spAutoFit/>
          </a:bodyPr>
          <a:lstStyle/>
          <a:p>
            <a:pPr algn="dist"/>
            <a:r>
              <a:rPr lang="zh-CN" altLang="en-US" sz="3200" dirty="0">
                <a:ln w="28575">
                  <a:noFill/>
                </a:ln>
                <a:solidFill>
                  <a:schemeClr val="tx1">
                    <a:lumMod val="85000"/>
                    <a:lumOff val="15000"/>
                  </a:schemeClr>
                </a:solidFill>
                <a:cs typeface="+mn-ea"/>
                <a:sym typeface="+mn-lt"/>
              </a:rPr>
              <a:t>请输入标题</a:t>
            </a:r>
            <a:endParaRPr lang="zh-CN" altLang="en-US" sz="3200" dirty="0">
              <a:ln w="28575">
                <a:noFill/>
              </a:ln>
              <a:solidFill>
                <a:schemeClr val="tx1">
                  <a:lumMod val="85000"/>
                  <a:lumOff val="15000"/>
                </a:schemeClr>
              </a:solidFill>
              <a:cs typeface="+mn-ea"/>
              <a:sym typeface="+mn-lt"/>
            </a:endParaRPr>
          </a:p>
        </p:txBody>
      </p:sp>
      <p:sp>
        <p:nvSpPr>
          <p:cNvPr id="4" name="矩形 3"/>
          <p:cNvSpPr/>
          <p:nvPr/>
        </p:nvSpPr>
        <p:spPr>
          <a:xfrm>
            <a:off x="3442097" y="1649013"/>
            <a:ext cx="5307806" cy="537142"/>
          </a:xfrm>
          <a:prstGeom prst="rect">
            <a:avLst/>
          </a:prstGeom>
        </p:spPr>
        <p:txBody>
          <a:bodyPr vert="horz" lIns="91440" tIns="45720" rIns="91440" bIns="45720" rtlCol="0" anchor="ctr">
            <a:noAutofit/>
          </a:bodyPr>
          <a:lstStyle/>
          <a:p>
            <a:pPr algn="ctr">
              <a:lnSpc>
                <a:spcPct val="90000"/>
              </a:lnSpc>
              <a:spcBef>
                <a:spcPct val="0"/>
              </a:spcBef>
            </a:pPr>
            <a:r>
              <a:rPr lang="zh-CN" altLang="en-US" sz="3600" b="1" spc="300" dirty="0">
                <a:solidFill>
                  <a:schemeClr val="tx1">
                    <a:lumMod val="85000"/>
                    <a:lumOff val="15000"/>
                  </a:schemeClr>
                </a:solidFill>
                <a:cs typeface="+mn-ea"/>
                <a:sym typeface="+mn-lt"/>
              </a:rPr>
              <a:t>P</a:t>
            </a:r>
            <a:r>
              <a:rPr lang="en-US" altLang="zh-CN" sz="3600" b="1" spc="300" dirty="0">
                <a:solidFill>
                  <a:schemeClr val="tx1">
                    <a:lumMod val="85000"/>
                    <a:lumOff val="15000"/>
                  </a:schemeClr>
                </a:solidFill>
                <a:cs typeface="+mn-ea"/>
                <a:sym typeface="+mn-lt"/>
              </a:rPr>
              <a:t>ROBLEM SOLVING</a:t>
            </a:r>
            <a:endParaRPr lang="zh-CN" altLang="en-US" sz="3600" b="1" spc="300" dirty="0">
              <a:solidFill>
                <a:schemeClr val="tx1">
                  <a:lumMod val="85000"/>
                  <a:lumOff val="15000"/>
                </a:schemeClr>
              </a:solidFill>
              <a:cs typeface="+mn-ea"/>
              <a:sym typeface="+mn-lt"/>
            </a:endParaRPr>
          </a:p>
        </p:txBody>
      </p:sp>
      <p:sp>
        <p:nvSpPr>
          <p:cNvPr id="5" name="矩形 4"/>
          <p:cNvSpPr/>
          <p:nvPr/>
        </p:nvSpPr>
        <p:spPr>
          <a:xfrm>
            <a:off x="1571603" y="2186155"/>
            <a:ext cx="9048794" cy="845296"/>
          </a:xfrm>
          <a:prstGeom prst="rect">
            <a:avLst/>
          </a:prstGeom>
        </p:spPr>
        <p:txBody>
          <a:bodyPr vert="horz" lIns="91440" tIns="45720" rIns="91440" bIns="45720" rtlCol="0" anchor="ctr">
            <a:noAutofit/>
          </a:bodyPr>
          <a:lstStyle/>
          <a:p>
            <a:pPr algn="ctr">
              <a:lnSpc>
                <a:spcPts val="2500"/>
              </a:lnSpc>
              <a:spcBef>
                <a:spcPct val="0"/>
              </a:spcBef>
            </a:pPr>
            <a:r>
              <a:rPr lang="en-US" altLang="zh-CN" dirty="0">
                <a:solidFill>
                  <a:schemeClr val="tx1">
                    <a:lumMod val="75000"/>
                    <a:lumOff val="25000"/>
                  </a:schemeClr>
                </a:solidFill>
                <a:cs typeface="+mn-ea"/>
                <a:sym typeface="+mn-lt"/>
              </a:rPr>
              <a:t>Never forget what you are, for surely the world will not. Make it your strength. Then it can never be your weakness. </a:t>
            </a:r>
            <a:endParaRPr lang="zh-CN" altLang="en-US" dirty="0">
              <a:solidFill>
                <a:schemeClr val="tx1">
                  <a:lumMod val="75000"/>
                  <a:lumOff val="25000"/>
                </a:schemeClr>
              </a:solidFill>
              <a:cs typeface="+mn-ea"/>
              <a:sym typeface="+mn-lt"/>
            </a:endParaRPr>
          </a:p>
        </p:txBody>
      </p:sp>
      <p:grpSp>
        <p:nvGrpSpPr>
          <p:cNvPr id="6" name="组合 5"/>
          <p:cNvGrpSpPr/>
          <p:nvPr/>
        </p:nvGrpSpPr>
        <p:grpSpPr>
          <a:xfrm>
            <a:off x="805883" y="3247895"/>
            <a:ext cx="10573316" cy="2680983"/>
            <a:chOff x="805883" y="3427682"/>
            <a:chExt cx="10573316" cy="2680983"/>
          </a:xfrm>
        </p:grpSpPr>
        <p:cxnSp>
          <p:nvCxnSpPr>
            <p:cNvPr id="7" name="直接连接符 6"/>
            <p:cNvCxnSpPr/>
            <p:nvPr/>
          </p:nvCxnSpPr>
          <p:spPr>
            <a:xfrm>
              <a:off x="838200" y="3483291"/>
              <a:ext cx="10502900" cy="0"/>
            </a:xfrm>
            <a:prstGeom prst="line">
              <a:avLst/>
            </a:prstGeom>
            <a:ln w="12700">
              <a:solidFill>
                <a:srgbClr val="262626"/>
              </a:solidFill>
            </a:ln>
          </p:spPr>
          <p:style>
            <a:lnRef idx="1">
              <a:schemeClr val="accent1"/>
            </a:lnRef>
            <a:fillRef idx="0">
              <a:schemeClr val="accent1"/>
            </a:fillRef>
            <a:effectRef idx="0">
              <a:schemeClr val="accent1"/>
            </a:effectRef>
            <a:fontRef idx="minor">
              <a:schemeClr val="tx1"/>
            </a:fontRef>
          </p:style>
        </p:cxnSp>
        <p:sp>
          <p:nvSpPr>
            <p:cNvPr id="8" name="椭圆 7"/>
            <p:cNvSpPr/>
            <p:nvPr/>
          </p:nvSpPr>
          <p:spPr>
            <a:xfrm>
              <a:off x="805883" y="3438274"/>
              <a:ext cx="90033" cy="90033"/>
            </a:xfrm>
            <a:prstGeom prst="ellipse">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椭圆 8"/>
            <p:cNvSpPr/>
            <p:nvPr/>
          </p:nvSpPr>
          <p:spPr>
            <a:xfrm>
              <a:off x="2179864" y="3427682"/>
              <a:ext cx="108518" cy="108518"/>
            </a:xfrm>
            <a:prstGeom prst="ellipse">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椭圆 9"/>
            <p:cNvSpPr/>
            <p:nvPr/>
          </p:nvSpPr>
          <p:spPr>
            <a:xfrm>
              <a:off x="7927235" y="3429313"/>
              <a:ext cx="108518" cy="108518"/>
            </a:xfrm>
            <a:prstGeom prst="ellipse">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椭圆 10"/>
            <p:cNvSpPr/>
            <p:nvPr/>
          </p:nvSpPr>
          <p:spPr>
            <a:xfrm>
              <a:off x="6029607" y="3427817"/>
              <a:ext cx="108518" cy="108518"/>
            </a:xfrm>
            <a:prstGeom prst="ellipse">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椭圆 11"/>
            <p:cNvSpPr/>
            <p:nvPr/>
          </p:nvSpPr>
          <p:spPr>
            <a:xfrm>
              <a:off x="4131412" y="3428522"/>
              <a:ext cx="108518" cy="108518"/>
            </a:xfrm>
            <a:prstGeom prst="ellipse">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椭圆 12"/>
            <p:cNvSpPr/>
            <p:nvPr/>
          </p:nvSpPr>
          <p:spPr>
            <a:xfrm>
              <a:off x="9881560" y="3427682"/>
              <a:ext cx="108518" cy="108518"/>
            </a:xfrm>
            <a:prstGeom prst="ellipse">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椭圆 13"/>
            <p:cNvSpPr/>
            <p:nvPr/>
          </p:nvSpPr>
          <p:spPr>
            <a:xfrm>
              <a:off x="11289166" y="3448829"/>
              <a:ext cx="90033" cy="90033"/>
            </a:xfrm>
            <a:prstGeom prst="ellipse">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15" name="直接连接符 14"/>
            <p:cNvCxnSpPr/>
            <p:nvPr/>
          </p:nvCxnSpPr>
          <p:spPr>
            <a:xfrm>
              <a:off x="2234123" y="3557629"/>
              <a:ext cx="0" cy="680995"/>
            </a:xfrm>
            <a:prstGeom prst="line">
              <a:avLst/>
            </a:prstGeom>
            <a:ln w="28575">
              <a:solidFill>
                <a:srgbClr val="262626"/>
              </a:solidFill>
              <a:prstDash val="sysDot"/>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1774542" y="4229099"/>
              <a:ext cx="914389" cy="914389"/>
            </a:xfrm>
            <a:prstGeom prst="ellipse">
              <a:avLst/>
            </a:prstGeom>
            <a:solidFill>
              <a:srgbClr val="415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cs typeface="+mn-ea"/>
                  <a:sym typeface="+mn-lt"/>
                </a:rPr>
                <a:t>ONE</a:t>
              </a:r>
              <a:endParaRPr lang="zh-CN" altLang="en-US" sz="1600" dirty="0">
                <a:cs typeface="+mn-ea"/>
                <a:sym typeface="+mn-lt"/>
              </a:endParaRPr>
            </a:p>
          </p:txBody>
        </p:sp>
        <p:sp>
          <p:nvSpPr>
            <p:cNvPr id="17" name="矩形 16"/>
            <p:cNvSpPr/>
            <p:nvPr/>
          </p:nvSpPr>
          <p:spPr>
            <a:xfrm>
              <a:off x="1284220" y="5363147"/>
              <a:ext cx="1881776" cy="257281"/>
            </a:xfrm>
            <a:prstGeom prst="rect">
              <a:avLst/>
            </a:prstGeom>
          </p:spPr>
          <p:txBody>
            <a:bodyPr vert="horz" lIns="91440" tIns="45720" rIns="91440" bIns="45720" rtlCol="0" anchor="ctr">
              <a:noAutofit/>
            </a:bodyPr>
            <a:lstStyle/>
            <a:p>
              <a:pPr algn="ctr">
                <a:lnSpc>
                  <a:spcPts val="2500"/>
                </a:lnSpc>
                <a:spcBef>
                  <a:spcPct val="0"/>
                </a:spcBef>
              </a:pPr>
              <a:r>
                <a:rPr lang="en-US" altLang="zh-CN" b="1" dirty="0">
                  <a:solidFill>
                    <a:schemeClr val="tx1">
                      <a:lumMod val="75000"/>
                      <a:lumOff val="25000"/>
                    </a:schemeClr>
                  </a:solidFill>
                  <a:cs typeface="+mn-ea"/>
                  <a:sym typeface="+mn-lt"/>
                </a:rPr>
                <a:t>Never forget what you are </a:t>
              </a:r>
              <a:endParaRPr lang="zh-CN" altLang="en-US" b="1" dirty="0">
                <a:solidFill>
                  <a:schemeClr val="tx1">
                    <a:lumMod val="75000"/>
                    <a:lumOff val="25000"/>
                  </a:schemeClr>
                </a:solidFill>
                <a:cs typeface="+mn-ea"/>
                <a:sym typeface="+mn-lt"/>
              </a:endParaRPr>
            </a:p>
          </p:txBody>
        </p:sp>
        <p:sp>
          <p:nvSpPr>
            <p:cNvPr id="18" name="矩形 17"/>
            <p:cNvSpPr/>
            <p:nvPr/>
          </p:nvSpPr>
          <p:spPr>
            <a:xfrm>
              <a:off x="3319320" y="5185335"/>
              <a:ext cx="1748578" cy="923330"/>
            </a:xfrm>
            <a:prstGeom prst="rect">
              <a:avLst/>
            </a:prstGeom>
          </p:spPr>
          <p:txBody>
            <a:bodyPr wrap="square">
              <a:spAutoFit/>
            </a:bodyPr>
            <a:lstStyle/>
            <a:p>
              <a:pPr algn="ctr"/>
              <a:r>
                <a:rPr lang="en-US" altLang="zh-CN" b="1" dirty="0">
                  <a:solidFill>
                    <a:schemeClr val="tx1">
                      <a:lumMod val="75000"/>
                      <a:lumOff val="25000"/>
                    </a:schemeClr>
                  </a:solidFill>
                  <a:cs typeface="+mn-ea"/>
                  <a:sym typeface="+mn-lt"/>
                </a:rPr>
                <a:t>For surely the world will not</a:t>
              </a:r>
              <a:endParaRPr lang="zh-CN" altLang="en-US" dirty="0">
                <a:cs typeface="+mn-ea"/>
                <a:sym typeface="+mn-lt"/>
              </a:endParaRPr>
            </a:p>
          </p:txBody>
        </p:sp>
        <p:sp>
          <p:nvSpPr>
            <p:cNvPr id="19" name="矩形 18"/>
            <p:cNvSpPr/>
            <p:nvPr/>
          </p:nvSpPr>
          <p:spPr>
            <a:xfrm>
              <a:off x="5142980" y="5372671"/>
              <a:ext cx="1881776" cy="257281"/>
            </a:xfrm>
            <a:prstGeom prst="rect">
              <a:avLst/>
            </a:prstGeom>
          </p:spPr>
          <p:txBody>
            <a:bodyPr vert="horz" lIns="91440" tIns="45720" rIns="91440" bIns="45720" rtlCol="0" anchor="ctr">
              <a:noAutofit/>
            </a:bodyPr>
            <a:lstStyle/>
            <a:p>
              <a:pPr algn="ctr">
                <a:lnSpc>
                  <a:spcPts val="2500"/>
                </a:lnSpc>
                <a:spcBef>
                  <a:spcPct val="0"/>
                </a:spcBef>
              </a:pPr>
              <a:r>
                <a:rPr lang="en-US" altLang="zh-CN" b="1" dirty="0">
                  <a:solidFill>
                    <a:schemeClr val="tx1">
                      <a:lumMod val="75000"/>
                      <a:lumOff val="25000"/>
                    </a:schemeClr>
                  </a:solidFill>
                  <a:cs typeface="+mn-ea"/>
                  <a:sym typeface="+mn-lt"/>
                </a:rPr>
                <a:t>Never forget what you are </a:t>
              </a:r>
              <a:endParaRPr lang="zh-CN" altLang="en-US" b="1" dirty="0">
                <a:solidFill>
                  <a:schemeClr val="tx1">
                    <a:lumMod val="75000"/>
                    <a:lumOff val="25000"/>
                  </a:schemeClr>
                </a:solidFill>
                <a:cs typeface="+mn-ea"/>
                <a:sym typeface="+mn-lt"/>
              </a:endParaRPr>
            </a:p>
          </p:txBody>
        </p:sp>
        <p:sp>
          <p:nvSpPr>
            <p:cNvPr id="20" name="矩形 19"/>
            <p:cNvSpPr/>
            <p:nvPr/>
          </p:nvSpPr>
          <p:spPr>
            <a:xfrm>
              <a:off x="7110610" y="5184542"/>
              <a:ext cx="1748578" cy="923330"/>
            </a:xfrm>
            <a:prstGeom prst="rect">
              <a:avLst/>
            </a:prstGeom>
          </p:spPr>
          <p:txBody>
            <a:bodyPr wrap="square">
              <a:spAutoFit/>
            </a:bodyPr>
            <a:lstStyle/>
            <a:p>
              <a:pPr algn="ctr"/>
              <a:r>
                <a:rPr lang="en-US" altLang="zh-CN" b="1" dirty="0">
                  <a:solidFill>
                    <a:schemeClr val="tx1">
                      <a:lumMod val="75000"/>
                      <a:lumOff val="25000"/>
                    </a:schemeClr>
                  </a:solidFill>
                  <a:cs typeface="+mn-ea"/>
                  <a:sym typeface="+mn-lt"/>
                </a:rPr>
                <a:t>For surely the world will not</a:t>
              </a:r>
              <a:endParaRPr lang="zh-CN" altLang="en-US" dirty="0">
                <a:cs typeface="+mn-ea"/>
                <a:sym typeface="+mn-lt"/>
              </a:endParaRPr>
            </a:p>
          </p:txBody>
        </p:sp>
        <p:sp>
          <p:nvSpPr>
            <p:cNvPr id="21" name="矩形 20"/>
            <p:cNvSpPr/>
            <p:nvPr/>
          </p:nvSpPr>
          <p:spPr>
            <a:xfrm>
              <a:off x="8994421" y="5363146"/>
              <a:ext cx="1881776" cy="257281"/>
            </a:xfrm>
            <a:prstGeom prst="rect">
              <a:avLst/>
            </a:prstGeom>
          </p:spPr>
          <p:txBody>
            <a:bodyPr vert="horz" lIns="91440" tIns="45720" rIns="91440" bIns="45720" rtlCol="0" anchor="ctr">
              <a:noAutofit/>
            </a:bodyPr>
            <a:lstStyle/>
            <a:p>
              <a:pPr algn="ctr">
                <a:lnSpc>
                  <a:spcPts val="2500"/>
                </a:lnSpc>
                <a:spcBef>
                  <a:spcPct val="0"/>
                </a:spcBef>
              </a:pPr>
              <a:r>
                <a:rPr lang="en-US" altLang="zh-CN" b="1" dirty="0">
                  <a:solidFill>
                    <a:schemeClr val="tx1">
                      <a:lumMod val="75000"/>
                      <a:lumOff val="25000"/>
                    </a:schemeClr>
                  </a:solidFill>
                  <a:cs typeface="+mn-ea"/>
                  <a:sym typeface="+mn-lt"/>
                </a:rPr>
                <a:t>Never forget what you are </a:t>
              </a:r>
              <a:endParaRPr lang="zh-CN" altLang="en-US" b="1" dirty="0">
                <a:solidFill>
                  <a:schemeClr val="tx1">
                    <a:lumMod val="75000"/>
                    <a:lumOff val="25000"/>
                  </a:schemeClr>
                </a:solidFill>
                <a:cs typeface="+mn-ea"/>
                <a:sym typeface="+mn-lt"/>
              </a:endParaRPr>
            </a:p>
          </p:txBody>
        </p:sp>
        <p:cxnSp>
          <p:nvCxnSpPr>
            <p:cNvPr id="22" name="直接连接符 21"/>
            <p:cNvCxnSpPr/>
            <p:nvPr/>
          </p:nvCxnSpPr>
          <p:spPr>
            <a:xfrm>
              <a:off x="4185168" y="3557375"/>
              <a:ext cx="0" cy="680995"/>
            </a:xfrm>
            <a:prstGeom prst="line">
              <a:avLst/>
            </a:prstGeom>
            <a:ln w="28575">
              <a:solidFill>
                <a:srgbClr val="262626"/>
              </a:solidFill>
              <a:prstDash val="sysDot"/>
            </a:ln>
          </p:spPr>
          <p:style>
            <a:lnRef idx="1">
              <a:schemeClr val="accent1"/>
            </a:lnRef>
            <a:fillRef idx="0">
              <a:schemeClr val="accent1"/>
            </a:fillRef>
            <a:effectRef idx="0">
              <a:schemeClr val="accent1"/>
            </a:effectRef>
            <a:fontRef idx="minor">
              <a:schemeClr val="tx1"/>
            </a:fontRef>
          </p:style>
        </p:cxnSp>
        <p:sp>
          <p:nvSpPr>
            <p:cNvPr id="23" name="椭圆 22"/>
            <p:cNvSpPr/>
            <p:nvPr/>
          </p:nvSpPr>
          <p:spPr>
            <a:xfrm>
              <a:off x="3732730" y="4238369"/>
              <a:ext cx="914389" cy="914389"/>
            </a:xfrm>
            <a:prstGeom prst="ellipse">
              <a:avLst/>
            </a:prstGeom>
            <a:solidFill>
              <a:srgbClr val="415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cs typeface="+mn-ea"/>
                  <a:sym typeface="+mn-lt"/>
                </a:rPr>
                <a:t>TWO</a:t>
              </a:r>
              <a:endParaRPr lang="en-US" altLang="zh-CN" sz="1600" dirty="0">
                <a:cs typeface="+mn-ea"/>
                <a:sym typeface="+mn-lt"/>
              </a:endParaRPr>
            </a:p>
          </p:txBody>
        </p:sp>
        <p:cxnSp>
          <p:nvCxnSpPr>
            <p:cNvPr id="24" name="直接连接符 23"/>
            <p:cNvCxnSpPr/>
            <p:nvPr/>
          </p:nvCxnSpPr>
          <p:spPr>
            <a:xfrm>
              <a:off x="6084100" y="3557375"/>
              <a:ext cx="0" cy="680995"/>
            </a:xfrm>
            <a:prstGeom prst="line">
              <a:avLst/>
            </a:prstGeom>
            <a:ln w="28575">
              <a:solidFill>
                <a:srgbClr val="262626"/>
              </a:solidFill>
              <a:prstDash val="sysDot"/>
            </a:ln>
          </p:spPr>
          <p:style>
            <a:lnRef idx="1">
              <a:schemeClr val="accent1"/>
            </a:lnRef>
            <a:fillRef idx="0">
              <a:schemeClr val="accent1"/>
            </a:fillRef>
            <a:effectRef idx="0">
              <a:schemeClr val="accent1"/>
            </a:effectRef>
            <a:fontRef idx="minor">
              <a:schemeClr val="tx1"/>
            </a:fontRef>
          </p:style>
        </p:cxnSp>
        <p:sp>
          <p:nvSpPr>
            <p:cNvPr id="25" name="椭圆 24"/>
            <p:cNvSpPr/>
            <p:nvPr/>
          </p:nvSpPr>
          <p:spPr>
            <a:xfrm>
              <a:off x="5629281" y="4243131"/>
              <a:ext cx="914389" cy="914389"/>
            </a:xfrm>
            <a:prstGeom prst="ellipse">
              <a:avLst/>
            </a:prstGeom>
            <a:solidFill>
              <a:srgbClr val="415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a:cs typeface="+mn-ea"/>
                  <a:sym typeface="+mn-lt"/>
                </a:rPr>
                <a:t>THREE</a:t>
              </a:r>
              <a:endParaRPr lang="zh-CN" altLang="en-US" sz="1200" dirty="0">
                <a:cs typeface="+mn-ea"/>
                <a:sym typeface="+mn-lt"/>
              </a:endParaRPr>
            </a:p>
          </p:txBody>
        </p:sp>
        <p:cxnSp>
          <p:nvCxnSpPr>
            <p:cNvPr id="26" name="直接连接符 25"/>
            <p:cNvCxnSpPr/>
            <p:nvPr/>
          </p:nvCxnSpPr>
          <p:spPr>
            <a:xfrm>
              <a:off x="7983032" y="3563329"/>
              <a:ext cx="0" cy="680995"/>
            </a:xfrm>
            <a:prstGeom prst="line">
              <a:avLst/>
            </a:prstGeom>
            <a:ln w="28575">
              <a:solidFill>
                <a:srgbClr val="262626"/>
              </a:solidFill>
              <a:prstDash val="sysDot"/>
            </a:ln>
          </p:spPr>
          <p:style>
            <a:lnRef idx="1">
              <a:schemeClr val="accent1"/>
            </a:lnRef>
            <a:fillRef idx="0">
              <a:schemeClr val="accent1"/>
            </a:fillRef>
            <a:effectRef idx="0">
              <a:schemeClr val="accent1"/>
            </a:effectRef>
            <a:fontRef idx="minor">
              <a:schemeClr val="tx1"/>
            </a:fontRef>
          </p:style>
        </p:cxnSp>
        <p:sp>
          <p:nvSpPr>
            <p:cNvPr id="27" name="椭圆 26"/>
            <p:cNvSpPr/>
            <p:nvPr/>
          </p:nvSpPr>
          <p:spPr>
            <a:xfrm>
              <a:off x="7523451" y="4246705"/>
              <a:ext cx="914389" cy="914389"/>
            </a:xfrm>
            <a:prstGeom prst="ellipse">
              <a:avLst/>
            </a:prstGeom>
            <a:solidFill>
              <a:srgbClr val="415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a:cs typeface="+mn-ea"/>
                  <a:sym typeface="+mn-lt"/>
                </a:rPr>
                <a:t>FOUR</a:t>
              </a:r>
              <a:endParaRPr lang="zh-CN" altLang="en-US" sz="1400" dirty="0">
                <a:cs typeface="+mn-ea"/>
                <a:sym typeface="+mn-lt"/>
              </a:endParaRPr>
            </a:p>
          </p:txBody>
        </p:sp>
        <p:cxnSp>
          <p:nvCxnSpPr>
            <p:cNvPr id="28" name="直接连接符 27"/>
            <p:cNvCxnSpPr/>
            <p:nvPr/>
          </p:nvCxnSpPr>
          <p:spPr>
            <a:xfrm>
              <a:off x="9936459" y="3548105"/>
              <a:ext cx="0" cy="680995"/>
            </a:xfrm>
            <a:prstGeom prst="line">
              <a:avLst/>
            </a:prstGeom>
            <a:ln w="28575">
              <a:solidFill>
                <a:srgbClr val="262626"/>
              </a:solidFill>
              <a:prstDash val="sysDot"/>
            </a:ln>
          </p:spPr>
          <p:style>
            <a:lnRef idx="1">
              <a:schemeClr val="accent1"/>
            </a:lnRef>
            <a:fillRef idx="0">
              <a:schemeClr val="accent1"/>
            </a:fillRef>
            <a:effectRef idx="0">
              <a:schemeClr val="accent1"/>
            </a:effectRef>
            <a:fontRef idx="minor">
              <a:schemeClr val="tx1"/>
            </a:fontRef>
          </p:style>
        </p:cxnSp>
        <p:sp>
          <p:nvSpPr>
            <p:cNvPr id="29" name="椭圆 28"/>
            <p:cNvSpPr/>
            <p:nvPr/>
          </p:nvSpPr>
          <p:spPr>
            <a:xfrm>
              <a:off x="9481640" y="4243385"/>
              <a:ext cx="914389" cy="914389"/>
            </a:xfrm>
            <a:prstGeom prst="ellipse">
              <a:avLst/>
            </a:prstGeom>
            <a:solidFill>
              <a:srgbClr val="415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cs typeface="+mn-ea"/>
                  <a:sym typeface="+mn-lt"/>
                </a:rPr>
                <a:t>FIVE</a:t>
              </a:r>
              <a:endParaRPr lang="zh-CN" altLang="en-US" sz="1600" dirty="0">
                <a:cs typeface="+mn-ea"/>
                <a:sym typeface="+mn-lt"/>
              </a:endParaRPr>
            </a:p>
          </p:txBody>
        </p:sp>
      </p:grpSp>
    </p:spTree>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750" fill="hold"/>
                                        <p:tgtEl>
                                          <p:spTgt spid="4"/>
                                        </p:tgtEl>
                                        <p:attrNameLst>
                                          <p:attrName>ppt_w</p:attrName>
                                        </p:attrNameLst>
                                      </p:cBhvr>
                                      <p:tavLst>
                                        <p:tav tm="0">
                                          <p:val>
                                            <p:fltVal val="0"/>
                                          </p:val>
                                        </p:tav>
                                        <p:tav tm="100000">
                                          <p:val>
                                            <p:strVal val="#ppt_w"/>
                                          </p:val>
                                        </p:tav>
                                      </p:tavLst>
                                    </p:anim>
                                    <p:anim calcmode="lin" valueType="num">
                                      <p:cBhvr>
                                        <p:cTn id="13" dur="750" fill="hold"/>
                                        <p:tgtEl>
                                          <p:spTgt spid="4"/>
                                        </p:tgtEl>
                                        <p:attrNameLst>
                                          <p:attrName>ppt_h</p:attrName>
                                        </p:attrNameLst>
                                      </p:cBhvr>
                                      <p:tavLst>
                                        <p:tav tm="0">
                                          <p:val>
                                            <p:fltVal val="0"/>
                                          </p:val>
                                        </p:tav>
                                        <p:tav tm="100000">
                                          <p:val>
                                            <p:strVal val="#ppt_h"/>
                                          </p:val>
                                        </p:tav>
                                      </p:tavLst>
                                    </p:anim>
                                    <p:animEffect transition="in" filter="fade">
                                      <p:cBhvr>
                                        <p:cTn id="14" dur="750"/>
                                        <p:tgtEl>
                                          <p:spTgt spid="4"/>
                                        </p:tgtEl>
                                      </p:cBhvr>
                                    </p:animEffect>
                                  </p:childTnLst>
                                </p:cTn>
                              </p:par>
                            </p:childTnLst>
                          </p:cTn>
                        </p:par>
                        <p:par>
                          <p:cTn id="15" fill="hold">
                            <p:stCondLst>
                              <p:cond delay="1500"/>
                            </p:stCondLst>
                            <p:childTnLst>
                              <p:par>
                                <p:cTn id="16" presetID="16" presetClass="entr" presetSubtype="37"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barn(outVertical)">
                                      <p:cBhvr>
                                        <p:cTn id="18" dur="750"/>
                                        <p:tgtEl>
                                          <p:spTgt spid="5"/>
                                        </p:tgtEl>
                                      </p:cBhvr>
                                    </p:animEffect>
                                  </p:childTnLst>
                                </p:cTn>
                              </p:par>
                            </p:childTnLst>
                          </p:cTn>
                        </p:par>
                        <p:par>
                          <p:cTn id="19" fill="hold">
                            <p:stCondLst>
                              <p:cond delay="2500"/>
                            </p:stCondLst>
                            <p:childTnLst>
                              <p:par>
                                <p:cTn id="20" presetID="22" presetClass="entr" presetSubtype="1" fill="hold"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up)">
                                      <p:cBhvr>
                                        <p:cTn id="22" dur="7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椭圆 17"/>
          <p:cNvSpPr/>
          <p:nvPr/>
        </p:nvSpPr>
        <p:spPr>
          <a:xfrm>
            <a:off x="722886" y="5160506"/>
            <a:ext cx="918342" cy="918342"/>
          </a:xfrm>
          <a:prstGeom prst="ellipse">
            <a:avLst/>
          </a:prstGeom>
          <a:solidFill>
            <a:srgbClr val="6D85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文本框 1"/>
          <p:cNvSpPr txBox="1"/>
          <p:nvPr/>
        </p:nvSpPr>
        <p:spPr>
          <a:xfrm>
            <a:off x="4718905" y="364903"/>
            <a:ext cx="2754189" cy="584775"/>
          </a:xfrm>
          <a:prstGeom prst="rect">
            <a:avLst/>
          </a:prstGeom>
          <a:noFill/>
        </p:spPr>
        <p:txBody>
          <a:bodyPr wrap="square" rtlCol="0">
            <a:spAutoFit/>
          </a:bodyPr>
          <a:lstStyle/>
          <a:p>
            <a:pPr algn="dist"/>
            <a:r>
              <a:rPr lang="zh-CN" altLang="en-US" sz="3200" dirty="0">
                <a:ln w="28575">
                  <a:noFill/>
                </a:ln>
                <a:solidFill>
                  <a:schemeClr val="tx1">
                    <a:lumMod val="85000"/>
                    <a:lumOff val="15000"/>
                  </a:schemeClr>
                </a:solidFill>
                <a:cs typeface="+mn-ea"/>
                <a:sym typeface="+mn-lt"/>
              </a:rPr>
              <a:t>请输入标题</a:t>
            </a:r>
            <a:endParaRPr lang="zh-CN" altLang="en-US" sz="3200" dirty="0">
              <a:ln w="28575">
                <a:noFill/>
              </a:ln>
              <a:solidFill>
                <a:schemeClr val="tx1">
                  <a:lumMod val="85000"/>
                  <a:lumOff val="15000"/>
                </a:schemeClr>
              </a:solidFill>
              <a:cs typeface="+mn-ea"/>
              <a:sym typeface="+mn-lt"/>
            </a:endParaRPr>
          </a:p>
        </p:txBody>
      </p:sp>
      <p:sp>
        <p:nvSpPr>
          <p:cNvPr id="3" name="PA-文本框 9"/>
          <p:cNvSpPr txBox="1"/>
          <p:nvPr>
            <p:custDataLst>
              <p:tags r:id="rId1"/>
            </p:custDataLst>
          </p:nvPr>
        </p:nvSpPr>
        <p:spPr>
          <a:xfrm>
            <a:off x="5368061" y="4144732"/>
            <a:ext cx="5628027" cy="1670073"/>
          </a:xfrm>
          <a:prstGeom prst="rect">
            <a:avLst/>
          </a:prstGeom>
        </p:spPr>
        <p:txBody>
          <a:bodyPr wrap="square">
            <a:spAutoFit/>
          </a:bodyPr>
          <a:lstStyle>
            <a:defPPr>
              <a:defRPr lang="zh-CN"/>
            </a:defPPr>
            <a:lvl1pPr defTabSz="457200">
              <a:lnSpc>
                <a:spcPct val="130000"/>
              </a:lnSpc>
              <a:defRPr sz="12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pPr>
              <a:lnSpc>
                <a:spcPct val="150000"/>
              </a:lnSpc>
            </a:pPr>
            <a:r>
              <a:rPr lang="en-US" altLang="zh-CN" sz="1400" dirty="0">
                <a:solidFill>
                  <a:schemeClr val="tx1">
                    <a:lumMod val="75000"/>
                    <a:lumOff val="25000"/>
                  </a:schemeClr>
                </a:solidFill>
                <a:latin typeface="+mn-lt"/>
                <a:ea typeface="+mn-ea"/>
                <a:cs typeface="+mn-ea"/>
                <a:sym typeface="+mn-lt"/>
              </a:rPr>
              <a:t> Life isn't about waiting for the storm to pass. it's about learning to dance Life isn't it's about learning to dance in the rain. in the rain. Life isn't about waiting for the storm to pass. it's about learning to dance Life isn't it's about learning to dance in the rain. in the rain.</a:t>
            </a:r>
            <a:endParaRPr lang="zh-CN" altLang="en-US" sz="1400" dirty="0">
              <a:solidFill>
                <a:schemeClr val="tx1">
                  <a:lumMod val="75000"/>
                  <a:lumOff val="25000"/>
                </a:schemeClr>
              </a:solidFill>
              <a:latin typeface="+mn-lt"/>
              <a:ea typeface="+mn-ea"/>
              <a:cs typeface="+mn-ea"/>
              <a:sym typeface="+mn-lt"/>
            </a:endParaRPr>
          </a:p>
        </p:txBody>
      </p:sp>
      <p:grpSp>
        <p:nvGrpSpPr>
          <p:cNvPr id="4" name="Group 9"/>
          <p:cNvGrpSpPr/>
          <p:nvPr/>
        </p:nvGrpSpPr>
        <p:grpSpPr>
          <a:xfrm>
            <a:off x="5576658" y="3192377"/>
            <a:ext cx="341147" cy="490299"/>
            <a:chOff x="-3175" y="-3175"/>
            <a:chExt cx="341313" cy="490538"/>
          </a:xfrm>
          <a:solidFill>
            <a:srgbClr val="2137BE"/>
          </a:solidFill>
        </p:grpSpPr>
        <p:sp>
          <p:nvSpPr>
            <p:cNvPr id="5" name="Freeform 16"/>
            <p:cNvSpPr>
              <a:spLocks noEditPoints="1"/>
            </p:cNvSpPr>
            <p:nvPr/>
          </p:nvSpPr>
          <p:spPr bwMode="auto">
            <a:xfrm>
              <a:off x="-3175" y="-3175"/>
              <a:ext cx="341313" cy="490538"/>
            </a:xfrm>
            <a:custGeom>
              <a:avLst/>
              <a:gdLst>
                <a:gd name="T0" fmla="*/ 44 w 88"/>
                <a:gd name="T1" fmla="*/ 0 h 128"/>
                <a:gd name="T2" fmla="*/ 0 w 88"/>
                <a:gd name="T3" fmla="*/ 44 h 128"/>
                <a:gd name="T4" fmla="*/ 20 w 88"/>
                <a:gd name="T5" fmla="*/ 92 h 128"/>
                <a:gd name="T6" fmla="*/ 44 w 88"/>
                <a:gd name="T7" fmla="*/ 128 h 128"/>
                <a:gd name="T8" fmla="*/ 68 w 88"/>
                <a:gd name="T9" fmla="*/ 92 h 128"/>
                <a:gd name="T10" fmla="*/ 88 w 88"/>
                <a:gd name="T11" fmla="*/ 44 h 128"/>
                <a:gd name="T12" fmla="*/ 44 w 88"/>
                <a:gd name="T13" fmla="*/ 0 h 128"/>
                <a:gd name="T14" fmla="*/ 54 w 88"/>
                <a:gd name="T15" fmla="*/ 109 h 128"/>
                <a:gd name="T16" fmla="*/ 35 w 88"/>
                <a:gd name="T17" fmla="*/ 111 h 128"/>
                <a:gd name="T18" fmla="*/ 32 w 88"/>
                <a:gd name="T19" fmla="*/ 104 h 128"/>
                <a:gd name="T20" fmla="*/ 32 w 88"/>
                <a:gd name="T21" fmla="*/ 103 h 128"/>
                <a:gd name="T22" fmla="*/ 57 w 88"/>
                <a:gd name="T23" fmla="*/ 100 h 128"/>
                <a:gd name="T24" fmla="*/ 56 w 88"/>
                <a:gd name="T25" fmla="*/ 104 h 128"/>
                <a:gd name="T26" fmla="*/ 54 w 88"/>
                <a:gd name="T27" fmla="*/ 109 h 128"/>
                <a:gd name="T28" fmla="*/ 31 w 88"/>
                <a:gd name="T29" fmla="*/ 100 h 128"/>
                <a:gd name="T30" fmla="*/ 28 w 88"/>
                <a:gd name="T31" fmla="*/ 92 h 128"/>
                <a:gd name="T32" fmla="*/ 60 w 88"/>
                <a:gd name="T33" fmla="*/ 92 h 128"/>
                <a:gd name="T34" fmla="*/ 58 w 88"/>
                <a:gd name="T35" fmla="*/ 96 h 128"/>
                <a:gd name="T36" fmla="*/ 31 w 88"/>
                <a:gd name="T37" fmla="*/ 100 h 128"/>
                <a:gd name="T38" fmla="*/ 44 w 88"/>
                <a:gd name="T39" fmla="*/ 120 h 128"/>
                <a:gd name="T40" fmla="*/ 36 w 88"/>
                <a:gd name="T41" fmla="*/ 115 h 128"/>
                <a:gd name="T42" fmla="*/ 53 w 88"/>
                <a:gd name="T43" fmla="*/ 113 h 128"/>
                <a:gd name="T44" fmla="*/ 44 w 88"/>
                <a:gd name="T45" fmla="*/ 120 h 128"/>
                <a:gd name="T46" fmla="*/ 63 w 88"/>
                <a:gd name="T47" fmla="*/ 84 h 128"/>
                <a:gd name="T48" fmla="*/ 25 w 88"/>
                <a:gd name="T49" fmla="*/ 84 h 128"/>
                <a:gd name="T50" fmla="*/ 19 w 88"/>
                <a:gd name="T51" fmla="*/ 71 h 128"/>
                <a:gd name="T52" fmla="*/ 8 w 88"/>
                <a:gd name="T53" fmla="*/ 44 h 128"/>
                <a:gd name="T54" fmla="*/ 44 w 88"/>
                <a:gd name="T55" fmla="*/ 8 h 128"/>
                <a:gd name="T56" fmla="*/ 80 w 88"/>
                <a:gd name="T57" fmla="*/ 44 h 128"/>
                <a:gd name="T58" fmla="*/ 69 w 88"/>
                <a:gd name="T59" fmla="*/ 71 h 128"/>
                <a:gd name="T60" fmla="*/ 63 w 88"/>
                <a:gd name="T61" fmla="*/ 8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8" h="128">
                  <a:moveTo>
                    <a:pt x="44" y="0"/>
                  </a:moveTo>
                  <a:cubicBezTo>
                    <a:pt x="20" y="0"/>
                    <a:pt x="0" y="20"/>
                    <a:pt x="0" y="44"/>
                  </a:cubicBezTo>
                  <a:cubicBezTo>
                    <a:pt x="0" y="60"/>
                    <a:pt x="15" y="77"/>
                    <a:pt x="20" y="92"/>
                  </a:cubicBezTo>
                  <a:cubicBezTo>
                    <a:pt x="28" y="115"/>
                    <a:pt x="27" y="128"/>
                    <a:pt x="44" y="128"/>
                  </a:cubicBezTo>
                  <a:cubicBezTo>
                    <a:pt x="61" y="128"/>
                    <a:pt x="60" y="115"/>
                    <a:pt x="68" y="92"/>
                  </a:cubicBezTo>
                  <a:cubicBezTo>
                    <a:pt x="73" y="77"/>
                    <a:pt x="88" y="60"/>
                    <a:pt x="88" y="44"/>
                  </a:cubicBezTo>
                  <a:cubicBezTo>
                    <a:pt x="88" y="20"/>
                    <a:pt x="68" y="0"/>
                    <a:pt x="44" y="0"/>
                  </a:cubicBezTo>
                  <a:close/>
                  <a:moveTo>
                    <a:pt x="54" y="109"/>
                  </a:moveTo>
                  <a:cubicBezTo>
                    <a:pt x="35" y="111"/>
                    <a:pt x="35" y="111"/>
                    <a:pt x="35" y="111"/>
                  </a:cubicBezTo>
                  <a:cubicBezTo>
                    <a:pt x="34" y="109"/>
                    <a:pt x="33" y="107"/>
                    <a:pt x="32" y="104"/>
                  </a:cubicBezTo>
                  <a:cubicBezTo>
                    <a:pt x="32" y="104"/>
                    <a:pt x="32" y="104"/>
                    <a:pt x="32" y="103"/>
                  </a:cubicBezTo>
                  <a:cubicBezTo>
                    <a:pt x="57" y="100"/>
                    <a:pt x="57" y="100"/>
                    <a:pt x="57" y="100"/>
                  </a:cubicBezTo>
                  <a:cubicBezTo>
                    <a:pt x="57" y="102"/>
                    <a:pt x="56" y="103"/>
                    <a:pt x="56" y="104"/>
                  </a:cubicBezTo>
                  <a:cubicBezTo>
                    <a:pt x="55" y="106"/>
                    <a:pt x="55" y="107"/>
                    <a:pt x="54" y="109"/>
                  </a:cubicBezTo>
                  <a:close/>
                  <a:moveTo>
                    <a:pt x="31" y="100"/>
                  </a:moveTo>
                  <a:cubicBezTo>
                    <a:pt x="30" y="97"/>
                    <a:pt x="29" y="95"/>
                    <a:pt x="28" y="92"/>
                  </a:cubicBezTo>
                  <a:cubicBezTo>
                    <a:pt x="60" y="92"/>
                    <a:pt x="60" y="92"/>
                    <a:pt x="60" y="92"/>
                  </a:cubicBezTo>
                  <a:cubicBezTo>
                    <a:pt x="59" y="93"/>
                    <a:pt x="59" y="95"/>
                    <a:pt x="58" y="96"/>
                  </a:cubicBezTo>
                  <a:lnTo>
                    <a:pt x="31" y="100"/>
                  </a:lnTo>
                  <a:close/>
                  <a:moveTo>
                    <a:pt x="44" y="120"/>
                  </a:moveTo>
                  <a:cubicBezTo>
                    <a:pt x="40" y="120"/>
                    <a:pt x="38" y="120"/>
                    <a:pt x="36" y="115"/>
                  </a:cubicBezTo>
                  <a:cubicBezTo>
                    <a:pt x="53" y="113"/>
                    <a:pt x="53" y="113"/>
                    <a:pt x="53" y="113"/>
                  </a:cubicBezTo>
                  <a:cubicBezTo>
                    <a:pt x="51" y="119"/>
                    <a:pt x="49" y="120"/>
                    <a:pt x="44" y="120"/>
                  </a:cubicBezTo>
                  <a:close/>
                  <a:moveTo>
                    <a:pt x="63" y="84"/>
                  </a:moveTo>
                  <a:cubicBezTo>
                    <a:pt x="25" y="84"/>
                    <a:pt x="25" y="84"/>
                    <a:pt x="25" y="84"/>
                  </a:cubicBezTo>
                  <a:cubicBezTo>
                    <a:pt x="23" y="80"/>
                    <a:pt x="21" y="75"/>
                    <a:pt x="19" y="71"/>
                  </a:cubicBezTo>
                  <a:cubicBezTo>
                    <a:pt x="13" y="62"/>
                    <a:pt x="8" y="52"/>
                    <a:pt x="8" y="44"/>
                  </a:cubicBezTo>
                  <a:cubicBezTo>
                    <a:pt x="8" y="24"/>
                    <a:pt x="24" y="8"/>
                    <a:pt x="44" y="8"/>
                  </a:cubicBezTo>
                  <a:cubicBezTo>
                    <a:pt x="64" y="8"/>
                    <a:pt x="80" y="24"/>
                    <a:pt x="80" y="44"/>
                  </a:cubicBezTo>
                  <a:cubicBezTo>
                    <a:pt x="80" y="52"/>
                    <a:pt x="75" y="62"/>
                    <a:pt x="69" y="71"/>
                  </a:cubicBezTo>
                  <a:cubicBezTo>
                    <a:pt x="67" y="75"/>
                    <a:pt x="65" y="80"/>
                    <a:pt x="63"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schemeClr val="tx1">
                    <a:lumMod val="75000"/>
                    <a:lumOff val="25000"/>
                  </a:schemeClr>
                </a:solidFill>
                <a:cs typeface="+mn-ea"/>
                <a:sym typeface="+mn-lt"/>
              </a:endParaRPr>
            </a:p>
          </p:txBody>
        </p:sp>
        <p:sp>
          <p:nvSpPr>
            <p:cNvPr id="6" name="Freeform 17"/>
            <p:cNvSpPr/>
            <p:nvPr/>
          </p:nvSpPr>
          <p:spPr bwMode="auto">
            <a:xfrm>
              <a:off x="73025" y="73025"/>
              <a:ext cx="101600" cy="100013"/>
            </a:xfrm>
            <a:custGeom>
              <a:avLst/>
              <a:gdLst>
                <a:gd name="T0" fmla="*/ 24 w 26"/>
                <a:gd name="T1" fmla="*/ 0 h 26"/>
                <a:gd name="T2" fmla="*/ 0 w 26"/>
                <a:gd name="T3" fmla="*/ 24 h 26"/>
                <a:gd name="T4" fmla="*/ 2 w 26"/>
                <a:gd name="T5" fmla="*/ 26 h 26"/>
                <a:gd name="T6" fmla="*/ 4 w 26"/>
                <a:gd name="T7" fmla="*/ 24 h 26"/>
                <a:gd name="T8" fmla="*/ 24 w 26"/>
                <a:gd name="T9" fmla="*/ 4 h 26"/>
                <a:gd name="T10" fmla="*/ 26 w 26"/>
                <a:gd name="T11" fmla="*/ 2 h 26"/>
                <a:gd name="T12" fmla="*/ 24 w 26"/>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26" h="26">
                  <a:moveTo>
                    <a:pt x="24" y="0"/>
                  </a:moveTo>
                  <a:cubicBezTo>
                    <a:pt x="11" y="0"/>
                    <a:pt x="0" y="11"/>
                    <a:pt x="0" y="24"/>
                  </a:cubicBezTo>
                  <a:cubicBezTo>
                    <a:pt x="0" y="25"/>
                    <a:pt x="1" y="26"/>
                    <a:pt x="2" y="26"/>
                  </a:cubicBezTo>
                  <a:cubicBezTo>
                    <a:pt x="3" y="26"/>
                    <a:pt x="4" y="25"/>
                    <a:pt x="4" y="24"/>
                  </a:cubicBezTo>
                  <a:cubicBezTo>
                    <a:pt x="4" y="13"/>
                    <a:pt x="13" y="4"/>
                    <a:pt x="24" y="4"/>
                  </a:cubicBezTo>
                  <a:cubicBezTo>
                    <a:pt x="25" y="4"/>
                    <a:pt x="26" y="3"/>
                    <a:pt x="26" y="2"/>
                  </a:cubicBezTo>
                  <a:cubicBezTo>
                    <a:pt x="26" y="1"/>
                    <a:pt x="25" y="0"/>
                    <a:pt x="2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schemeClr val="tx1">
                    <a:lumMod val="75000"/>
                    <a:lumOff val="25000"/>
                  </a:schemeClr>
                </a:solidFill>
                <a:cs typeface="+mn-ea"/>
                <a:sym typeface="+mn-lt"/>
              </a:endParaRPr>
            </a:p>
          </p:txBody>
        </p:sp>
      </p:grpSp>
      <p:grpSp>
        <p:nvGrpSpPr>
          <p:cNvPr id="7" name="Group 12"/>
          <p:cNvGrpSpPr/>
          <p:nvPr/>
        </p:nvGrpSpPr>
        <p:grpSpPr>
          <a:xfrm>
            <a:off x="6587628" y="3192376"/>
            <a:ext cx="461738" cy="490299"/>
            <a:chOff x="7938" y="4763"/>
            <a:chExt cx="461963" cy="490538"/>
          </a:xfrm>
          <a:solidFill>
            <a:srgbClr val="2137BE"/>
          </a:solidFill>
        </p:grpSpPr>
        <p:sp>
          <p:nvSpPr>
            <p:cNvPr id="8" name="Freeform 27"/>
            <p:cNvSpPr>
              <a:spLocks noEditPoints="1"/>
            </p:cNvSpPr>
            <p:nvPr/>
          </p:nvSpPr>
          <p:spPr bwMode="auto">
            <a:xfrm>
              <a:off x="7938" y="4763"/>
              <a:ext cx="461963" cy="490538"/>
            </a:xfrm>
            <a:custGeom>
              <a:avLst/>
              <a:gdLst>
                <a:gd name="T0" fmla="*/ 104 w 120"/>
                <a:gd name="T1" fmla="*/ 0 h 128"/>
                <a:gd name="T2" fmla="*/ 16 w 120"/>
                <a:gd name="T3" fmla="*/ 0 h 128"/>
                <a:gd name="T4" fmla="*/ 0 w 120"/>
                <a:gd name="T5" fmla="*/ 16 h 128"/>
                <a:gd name="T6" fmla="*/ 0 w 120"/>
                <a:gd name="T7" fmla="*/ 112 h 128"/>
                <a:gd name="T8" fmla="*/ 16 w 120"/>
                <a:gd name="T9" fmla="*/ 128 h 128"/>
                <a:gd name="T10" fmla="*/ 104 w 120"/>
                <a:gd name="T11" fmla="*/ 128 h 128"/>
                <a:gd name="T12" fmla="*/ 120 w 120"/>
                <a:gd name="T13" fmla="*/ 112 h 128"/>
                <a:gd name="T14" fmla="*/ 120 w 120"/>
                <a:gd name="T15" fmla="*/ 16 h 128"/>
                <a:gd name="T16" fmla="*/ 104 w 120"/>
                <a:gd name="T17" fmla="*/ 0 h 128"/>
                <a:gd name="T18" fmla="*/ 112 w 120"/>
                <a:gd name="T19" fmla="*/ 112 h 128"/>
                <a:gd name="T20" fmla="*/ 104 w 120"/>
                <a:gd name="T21" fmla="*/ 120 h 128"/>
                <a:gd name="T22" fmla="*/ 16 w 120"/>
                <a:gd name="T23" fmla="*/ 120 h 128"/>
                <a:gd name="T24" fmla="*/ 8 w 120"/>
                <a:gd name="T25" fmla="*/ 112 h 128"/>
                <a:gd name="T26" fmla="*/ 8 w 120"/>
                <a:gd name="T27" fmla="*/ 16 h 128"/>
                <a:gd name="T28" fmla="*/ 16 w 120"/>
                <a:gd name="T29" fmla="*/ 8 h 128"/>
                <a:gd name="T30" fmla="*/ 104 w 120"/>
                <a:gd name="T31" fmla="*/ 8 h 128"/>
                <a:gd name="T32" fmla="*/ 112 w 120"/>
                <a:gd name="T33" fmla="*/ 16 h 128"/>
                <a:gd name="T34" fmla="*/ 112 w 120"/>
                <a:gd name="T35"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0" h="128">
                  <a:moveTo>
                    <a:pt x="104" y="0"/>
                  </a:moveTo>
                  <a:cubicBezTo>
                    <a:pt x="16" y="0"/>
                    <a:pt x="16" y="0"/>
                    <a:pt x="16" y="0"/>
                  </a:cubicBezTo>
                  <a:cubicBezTo>
                    <a:pt x="7" y="0"/>
                    <a:pt x="0" y="7"/>
                    <a:pt x="0" y="16"/>
                  </a:cubicBezTo>
                  <a:cubicBezTo>
                    <a:pt x="0" y="112"/>
                    <a:pt x="0" y="112"/>
                    <a:pt x="0" y="112"/>
                  </a:cubicBezTo>
                  <a:cubicBezTo>
                    <a:pt x="0" y="121"/>
                    <a:pt x="7" y="128"/>
                    <a:pt x="16" y="128"/>
                  </a:cubicBezTo>
                  <a:cubicBezTo>
                    <a:pt x="104" y="128"/>
                    <a:pt x="104" y="128"/>
                    <a:pt x="104" y="128"/>
                  </a:cubicBezTo>
                  <a:cubicBezTo>
                    <a:pt x="113" y="128"/>
                    <a:pt x="120" y="121"/>
                    <a:pt x="120" y="112"/>
                  </a:cubicBezTo>
                  <a:cubicBezTo>
                    <a:pt x="120" y="16"/>
                    <a:pt x="120" y="16"/>
                    <a:pt x="120" y="16"/>
                  </a:cubicBezTo>
                  <a:cubicBezTo>
                    <a:pt x="120" y="7"/>
                    <a:pt x="113" y="0"/>
                    <a:pt x="104" y="0"/>
                  </a:cubicBezTo>
                  <a:close/>
                  <a:moveTo>
                    <a:pt x="112" y="112"/>
                  </a:moveTo>
                  <a:cubicBezTo>
                    <a:pt x="112" y="116"/>
                    <a:pt x="108" y="120"/>
                    <a:pt x="104" y="120"/>
                  </a:cubicBezTo>
                  <a:cubicBezTo>
                    <a:pt x="16" y="120"/>
                    <a:pt x="16" y="120"/>
                    <a:pt x="16" y="120"/>
                  </a:cubicBezTo>
                  <a:cubicBezTo>
                    <a:pt x="12" y="120"/>
                    <a:pt x="8" y="116"/>
                    <a:pt x="8" y="112"/>
                  </a:cubicBezTo>
                  <a:cubicBezTo>
                    <a:pt x="8" y="16"/>
                    <a:pt x="8" y="16"/>
                    <a:pt x="8" y="16"/>
                  </a:cubicBezTo>
                  <a:cubicBezTo>
                    <a:pt x="8" y="12"/>
                    <a:pt x="12" y="8"/>
                    <a:pt x="16" y="8"/>
                  </a:cubicBezTo>
                  <a:cubicBezTo>
                    <a:pt x="104" y="8"/>
                    <a:pt x="104" y="8"/>
                    <a:pt x="104" y="8"/>
                  </a:cubicBezTo>
                  <a:cubicBezTo>
                    <a:pt x="108" y="8"/>
                    <a:pt x="112" y="12"/>
                    <a:pt x="112" y="16"/>
                  </a:cubicBezTo>
                  <a:lnTo>
                    <a:pt x="112" y="1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schemeClr val="tx1">
                    <a:lumMod val="75000"/>
                    <a:lumOff val="25000"/>
                  </a:schemeClr>
                </a:solidFill>
                <a:cs typeface="+mn-ea"/>
                <a:sym typeface="+mn-lt"/>
              </a:endParaRPr>
            </a:p>
          </p:txBody>
        </p:sp>
        <p:sp>
          <p:nvSpPr>
            <p:cNvPr id="9" name="Freeform 28"/>
            <p:cNvSpPr>
              <a:spLocks noEditPoints="1"/>
            </p:cNvSpPr>
            <p:nvPr/>
          </p:nvSpPr>
          <p:spPr bwMode="auto">
            <a:xfrm>
              <a:off x="68263" y="65088"/>
              <a:ext cx="339725" cy="307975"/>
            </a:xfrm>
            <a:custGeom>
              <a:avLst/>
              <a:gdLst>
                <a:gd name="T0" fmla="*/ 84 w 88"/>
                <a:gd name="T1" fmla="*/ 0 h 80"/>
                <a:gd name="T2" fmla="*/ 4 w 88"/>
                <a:gd name="T3" fmla="*/ 0 h 80"/>
                <a:gd name="T4" fmla="*/ 0 w 88"/>
                <a:gd name="T5" fmla="*/ 4 h 80"/>
                <a:gd name="T6" fmla="*/ 0 w 88"/>
                <a:gd name="T7" fmla="*/ 76 h 80"/>
                <a:gd name="T8" fmla="*/ 4 w 88"/>
                <a:gd name="T9" fmla="*/ 80 h 80"/>
                <a:gd name="T10" fmla="*/ 84 w 88"/>
                <a:gd name="T11" fmla="*/ 80 h 80"/>
                <a:gd name="T12" fmla="*/ 88 w 88"/>
                <a:gd name="T13" fmla="*/ 76 h 80"/>
                <a:gd name="T14" fmla="*/ 88 w 88"/>
                <a:gd name="T15" fmla="*/ 4 h 80"/>
                <a:gd name="T16" fmla="*/ 84 w 88"/>
                <a:gd name="T17" fmla="*/ 0 h 80"/>
                <a:gd name="T18" fmla="*/ 84 w 88"/>
                <a:gd name="T19" fmla="*/ 4 h 80"/>
                <a:gd name="T20" fmla="*/ 84 w 88"/>
                <a:gd name="T21" fmla="*/ 59 h 80"/>
                <a:gd name="T22" fmla="*/ 71 w 88"/>
                <a:gd name="T23" fmla="*/ 45 h 80"/>
                <a:gd name="T24" fmla="*/ 68 w 88"/>
                <a:gd name="T25" fmla="*/ 44 h 80"/>
                <a:gd name="T26" fmla="*/ 65 w 88"/>
                <a:gd name="T27" fmla="*/ 45 h 80"/>
                <a:gd name="T28" fmla="*/ 55 w 88"/>
                <a:gd name="T29" fmla="*/ 57 h 80"/>
                <a:gd name="T30" fmla="*/ 23 w 88"/>
                <a:gd name="T31" fmla="*/ 21 h 80"/>
                <a:gd name="T32" fmla="*/ 20 w 88"/>
                <a:gd name="T33" fmla="*/ 20 h 80"/>
                <a:gd name="T34" fmla="*/ 17 w 88"/>
                <a:gd name="T35" fmla="*/ 21 h 80"/>
                <a:gd name="T36" fmla="*/ 4 w 88"/>
                <a:gd name="T37" fmla="*/ 36 h 80"/>
                <a:gd name="T38" fmla="*/ 4 w 88"/>
                <a:gd name="T39" fmla="*/ 4 h 80"/>
                <a:gd name="T40" fmla="*/ 84 w 88"/>
                <a:gd name="T41" fmla="*/ 4 h 80"/>
                <a:gd name="T42" fmla="*/ 4 w 88"/>
                <a:gd name="T43" fmla="*/ 42 h 80"/>
                <a:gd name="T44" fmla="*/ 20 w 88"/>
                <a:gd name="T45" fmla="*/ 24 h 80"/>
                <a:gd name="T46" fmla="*/ 52 w 88"/>
                <a:gd name="T47" fmla="*/ 61 h 80"/>
                <a:gd name="T48" fmla="*/ 55 w 88"/>
                <a:gd name="T49" fmla="*/ 63 h 80"/>
                <a:gd name="T50" fmla="*/ 66 w 88"/>
                <a:gd name="T51" fmla="*/ 76 h 80"/>
                <a:gd name="T52" fmla="*/ 4 w 88"/>
                <a:gd name="T53" fmla="*/ 76 h 80"/>
                <a:gd name="T54" fmla="*/ 4 w 88"/>
                <a:gd name="T55" fmla="*/ 42 h 80"/>
                <a:gd name="T56" fmla="*/ 71 w 88"/>
                <a:gd name="T57" fmla="*/ 76 h 80"/>
                <a:gd name="T58" fmla="*/ 57 w 88"/>
                <a:gd name="T59" fmla="*/ 60 h 80"/>
                <a:gd name="T60" fmla="*/ 68 w 88"/>
                <a:gd name="T61" fmla="*/ 48 h 80"/>
                <a:gd name="T62" fmla="*/ 84 w 88"/>
                <a:gd name="T63" fmla="*/ 66 h 80"/>
                <a:gd name="T64" fmla="*/ 84 w 88"/>
                <a:gd name="T65" fmla="*/ 76 h 80"/>
                <a:gd name="T66" fmla="*/ 71 w 88"/>
                <a:gd name="T67" fmla="*/ 7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8" h="80">
                  <a:moveTo>
                    <a:pt x="84" y="0"/>
                  </a:moveTo>
                  <a:cubicBezTo>
                    <a:pt x="4" y="0"/>
                    <a:pt x="4" y="0"/>
                    <a:pt x="4" y="0"/>
                  </a:cubicBezTo>
                  <a:cubicBezTo>
                    <a:pt x="2" y="0"/>
                    <a:pt x="0" y="2"/>
                    <a:pt x="0" y="4"/>
                  </a:cubicBezTo>
                  <a:cubicBezTo>
                    <a:pt x="0" y="76"/>
                    <a:pt x="0" y="76"/>
                    <a:pt x="0" y="76"/>
                  </a:cubicBezTo>
                  <a:cubicBezTo>
                    <a:pt x="0" y="78"/>
                    <a:pt x="2" y="80"/>
                    <a:pt x="4" y="80"/>
                  </a:cubicBezTo>
                  <a:cubicBezTo>
                    <a:pt x="84" y="80"/>
                    <a:pt x="84" y="80"/>
                    <a:pt x="84" y="80"/>
                  </a:cubicBezTo>
                  <a:cubicBezTo>
                    <a:pt x="86" y="80"/>
                    <a:pt x="88" y="78"/>
                    <a:pt x="88" y="76"/>
                  </a:cubicBezTo>
                  <a:cubicBezTo>
                    <a:pt x="88" y="4"/>
                    <a:pt x="88" y="4"/>
                    <a:pt x="88" y="4"/>
                  </a:cubicBezTo>
                  <a:cubicBezTo>
                    <a:pt x="88" y="2"/>
                    <a:pt x="86" y="0"/>
                    <a:pt x="84" y="0"/>
                  </a:cubicBezTo>
                  <a:close/>
                  <a:moveTo>
                    <a:pt x="84" y="4"/>
                  </a:moveTo>
                  <a:cubicBezTo>
                    <a:pt x="84" y="59"/>
                    <a:pt x="84" y="59"/>
                    <a:pt x="84" y="59"/>
                  </a:cubicBezTo>
                  <a:cubicBezTo>
                    <a:pt x="71" y="45"/>
                    <a:pt x="71" y="45"/>
                    <a:pt x="71" y="45"/>
                  </a:cubicBezTo>
                  <a:cubicBezTo>
                    <a:pt x="70" y="44"/>
                    <a:pt x="69" y="44"/>
                    <a:pt x="68" y="44"/>
                  </a:cubicBezTo>
                  <a:cubicBezTo>
                    <a:pt x="67" y="44"/>
                    <a:pt x="66" y="44"/>
                    <a:pt x="65" y="45"/>
                  </a:cubicBezTo>
                  <a:cubicBezTo>
                    <a:pt x="55" y="57"/>
                    <a:pt x="55" y="57"/>
                    <a:pt x="55" y="57"/>
                  </a:cubicBezTo>
                  <a:cubicBezTo>
                    <a:pt x="23" y="21"/>
                    <a:pt x="23" y="21"/>
                    <a:pt x="23" y="21"/>
                  </a:cubicBezTo>
                  <a:cubicBezTo>
                    <a:pt x="22" y="20"/>
                    <a:pt x="21" y="20"/>
                    <a:pt x="20" y="20"/>
                  </a:cubicBezTo>
                  <a:cubicBezTo>
                    <a:pt x="19" y="20"/>
                    <a:pt x="18" y="20"/>
                    <a:pt x="17" y="21"/>
                  </a:cubicBezTo>
                  <a:cubicBezTo>
                    <a:pt x="4" y="36"/>
                    <a:pt x="4" y="36"/>
                    <a:pt x="4" y="36"/>
                  </a:cubicBezTo>
                  <a:cubicBezTo>
                    <a:pt x="4" y="4"/>
                    <a:pt x="4" y="4"/>
                    <a:pt x="4" y="4"/>
                  </a:cubicBezTo>
                  <a:lnTo>
                    <a:pt x="84" y="4"/>
                  </a:lnTo>
                  <a:close/>
                  <a:moveTo>
                    <a:pt x="4" y="42"/>
                  </a:moveTo>
                  <a:cubicBezTo>
                    <a:pt x="20" y="24"/>
                    <a:pt x="20" y="24"/>
                    <a:pt x="20" y="24"/>
                  </a:cubicBezTo>
                  <a:cubicBezTo>
                    <a:pt x="52" y="61"/>
                    <a:pt x="52" y="61"/>
                    <a:pt x="52" y="61"/>
                  </a:cubicBezTo>
                  <a:cubicBezTo>
                    <a:pt x="55" y="63"/>
                    <a:pt x="55" y="63"/>
                    <a:pt x="55" y="63"/>
                  </a:cubicBezTo>
                  <a:cubicBezTo>
                    <a:pt x="66" y="76"/>
                    <a:pt x="66" y="76"/>
                    <a:pt x="66" y="76"/>
                  </a:cubicBezTo>
                  <a:cubicBezTo>
                    <a:pt x="4" y="76"/>
                    <a:pt x="4" y="76"/>
                    <a:pt x="4" y="76"/>
                  </a:cubicBezTo>
                  <a:lnTo>
                    <a:pt x="4" y="42"/>
                  </a:lnTo>
                  <a:close/>
                  <a:moveTo>
                    <a:pt x="71" y="76"/>
                  </a:moveTo>
                  <a:cubicBezTo>
                    <a:pt x="57" y="60"/>
                    <a:pt x="57" y="60"/>
                    <a:pt x="57" y="60"/>
                  </a:cubicBezTo>
                  <a:cubicBezTo>
                    <a:pt x="68" y="48"/>
                    <a:pt x="68" y="48"/>
                    <a:pt x="68" y="48"/>
                  </a:cubicBezTo>
                  <a:cubicBezTo>
                    <a:pt x="84" y="66"/>
                    <a:pt x="84" y="66"/>
                    <a:pt x="84" y="66"/>
                  </a:cubicBezTo>
                  <a:cubicBezTo>
                    <a:pt x="84" y="76"/>
                    <a:pt x="84" y="76"/>
                    <a:pt x="84" y="76"/>
                  </a:cubicBezTo>
                  <a:lnTo>
                    <a:pt x="71" y="7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schemeClr val="tx1">
                    <a:lumMod val="75000"/>
                    <a:lumOff val="25000"/>
                  </a:schemeClr>
                </a:solidFill>
                <a:cs typeface="+mn-ea"/>
                <a:sym typeface="+mn-lt"/>
              </a:endParaRPr>
            </a:p>
          </p:txBody>
        </p:sp>
        <p:sp>
          <p:nvSpPr>
            <p:cNvPr id="10" name="Freeform 29"/>
            <p:cNvSpPr>
              <a:spLocks noEditPoints="1"/>
            </p:cNvSpPr>
            <p:nvPr/>
          </p:nvSpPr>
          <p:spPr bwMode="auto">
            <a:xfrm>
              <a:off x="254000" y="111125"/>
              <a:ext cx="92075" cy="92075"/>
            </a:xfrm>
            <a:custGeom>
              <a:avLst/>
              <a:gdLst>
                <a:gd name="T0" fmla="*/ 12 w 24"/>
                <a:gd name="T1" fmla="*/ 24 h 24"/>
                <a:gd name="T2" fmla="*/ 24 w 24"/>
                <a:gd name="T3" fmla="*/ 12 h 24"/>
                <a:gd name="T4" fmla="*/ 12 w 24"/>
                <a:gd name="T5" fmla="*/ 0 h 24"/>
                <a:gd name="T6" fmla="*/ 0 w 24"/>
                <a:gd name="T7" fmla="*/ 12 h 24"/>
                <a:gd name="T8" fmla="*/ 12 w 24"/>
                <a:gd name="T9" fmla="*/ 24 h 24"/>
                <a:gd name="T10" fmla="*/ 12 w 24"/>
                <a:gd name="T11" fmla="*/ 4 h 24"/>
                <a:gd name="T12" fmla="*/ 20 w 24"/>
                <a:gd name="T13" fmla="*/ 12 h 24"/>
                <a:gd name="T14" fmla="*/ 12 w 24"/>
                <a:gd name="T15" fmla="*/ 20 h 24"/>
                <a:gd name="T16" fmla="*/ 4 w 24"/>
                <a:gd name="T17" fmla="*/ 12 h 24"/>
                <a:gd name="T18" fmla="*/ 12 w 24"/>
                <a:gd name="T19" fmla="*/ 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12" y="24"/>
                  </a:moveTo>
                  <a:cubicBezTo>
                    <a:pt x="19" y="24"/>
                    <a:pt x="24" y="19"/>
                    <a:pt x="24" y="12"/>
                  </a:cubicBezTo>
                  <a:cubicBezTo>
                    <a:pt x="24" y="5"/>
                    <a:pt x="19" y="0"/>
                    <a:pt x="12" y="0"/>
                  </a:cubicBezTo>
                  <a:cubicBezTo>
                    <a:pt x="5" y="0"/>
                    <a:pt x="0" y="5"/>
                    <a:pt x="0" y="12"/>
                  </a:cubicBezTo>
                  <a:cubicBezTo>
                    <a:pt x="0" y="19"/>
                    <a:pt x="5" y="24"/>
                    <a:pt x="12" y="24"/>
                  </a:cubicBezTo>
                  <a:close/>
                  <a:moveTo>
                    <a:pt x="12" y="4"/>
                  </a:moveTo>
                  <a:cubicBezTo>
                    <a:pt x="16" y="4"/>
                    <a:pt x="20" y="8"/>
                    <a:pt x="20" y="12"/>
                  </a:cubicBezTo>
                  <a:cubicBezTo>
                    <a:pt x="20" y="16"/>
                    <a:pt x="16" y="20"/>
                    <a:pt x="12" y="20"/>
                  </a:cubicBezTo>
                  <a:cubicBezTo>
                    <a:pt x="8" y="20"/>
                    <a:pt x="4" y="16"/>
                    <a:pt x="4" y="12"/>
                  </a:cubicBezTo>
                  <a:cubicBezTo>
                    <a:pt x="4" y="8"/>
                    <a:pt x="8" y="4"/>
                    <a:pt x="1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schemeClr val="tx1">
                    <a:lumMod val="75000"/>
                    <a:lumOff val="25000"/>
                  </a:schemeClr>
                </a:solidFill>
                <a:cs typeface="+mn-ea"/>
                <a:sym typeface="+mn-lt"/>
              </a:endParaRPr>
            </a:p>
          </p:txBody>
        </p:sp>
      </p:grpSp>
      <p:sp>
        <p:nvSpPr>
          <p:cNvPr id="11" name="Freeform 33"/>
          <p:cNvSpPr>
            <a:spLocks noEditPoints="1"/>
          </p:cNvSpPr>
          <p:nvPr/>
        </p:nvSpPr>
        <p:spPr bwMode="auto">
          <a:xfrm>
            <a:off x="7716496" y="3235755"/>
            <a:ext cx="490299" cy="446920"/>
          </a:xfrm>
          <a:custGeom>
            <a:avLst/>
            <a:gdLst>
              <a:gd name="T0" fmla="*/ 105 w 128"/>
              <a:gd name="T1" fmla="*/ 2 h 96"/>
              <a:gd name="T2" fmla="*/ 28 w 128"/>
              <a:gd name="T3" fmla="*/ 0 h 96"/>
              <a:gd name="T4" fmla="*/ 2 w 128"/>
              <a:gd name="T5" fmla="*/ 23 h 96"/>
              <a:gd name="T6" fmla="*/ 2 w 128"/>
              <a:gd name="T7" fmla="*/ 34 h 96"/>
              <a:gd name="T8" fmla="*/ 64 w 128"/>
              <a:gd name="T9" fmla="*/ 96 h 96"/>
              <a:gd name="T10" fmla="*/ 126 w 128"/>
              <a:gd name="T11" fmla="*/ 34 h 96"/>
              <a:gd name="T12" fmla="*/ 126 w 128"/>
              <a:gd name="T13" fmla="*/ 23 h 96"/>
              <a:gd name="T14" fmla="*/ 55 w 128"/>
              <a:gd name="T15" fmla="*/ 28 h 96"/>
              <a:gd name="T16" fmla="*/ 73 w 128"/>
              <a:gd name="T17" fmla="*/ 28 h 96"/>
              <a:gd name="T18" fmla="*/ 78 w 128"/>
              <a:gd name="T19" fmla="*/ 9 h 96"/>
              <a:gd name="T20" fmla="*/ 76 w 128"/>
              <a:gd name="T21" fmla="*/ 25 h 96"/>
              <a:gd name="T22" fmla="*/ 52 w 128"/>
              <a:gd name="T23" fmla="*/ 25 h 96"/>
              <a:gd name="T24" fmla="*/ 50 w 128"/>
              <a:gd name="T25" fmla="*/ 9 h 96"/>
              <a:gd name="T26" fmla="*/ 52 w 128"/>
              <a:gd name="T27" fmla="*/ 25 h 96"/>
              <a:gd name="T28" fmla="*/ 64 w 128"/>
              <a:gd name="T29" fmla="*/ 82 h 96"/>
              <a:gd name="T30" fmla="*/ 74 w 128"/>
              <a:gd name="T31" fmla="*/ 32 h 96"/>
              <a:gd name="T32" fmla="*/ 98 w 128"/>
              <a:gd name="T33" fmla="*/ 32 h 96"/>
              <a:gd name="T34" fmla="*/ 78 w 128"/>
              <a:gd name="T35" fmla="*/ 32 h 96"/>
              <a:gd name="T36" fmla="*/ 89 w 128"/>
              <a:gd name="T37" fmla="*/ 20 h 96"/>
              <a:gd name="T38" fmla="*/ 79 w 128"/>
              <a:gd name="T39" fmla="*/ 28 h 96"/>
              <a:gd name="T40" fmla="*/ 97 w 128"/>
              <a:gd name="T41" fmla="*/ 8 h 96"/>
              <a:gd name="T42" fmla="*/ 83 w 128"/>
              <a:gd name="T43" fmla="*/ 8 h 96"/>
              <a:gd name="T44" fmla="*/ 55 w 128"/>
              <a:gd name="T45" fmla="*/ 8 h 96"/>
              <a:gd name="T46" fmla="*/ 64 w 128"/>
              <a:gd name="T47" fmla="*/ 15 h 96"/>
              <a:gd name="T48" fmla="*/ 31 w 128"/>
              <a:gd name="T49" fmla="*/ 8 h 96"/>
              <a:gd name="T50" fmla="*/ 39 w 128"/>
              <a:gd name="T51" fmla="*/ 14 h 96"/>
              <a:gd name="T52" fmla="*/ 49 w 128"/>
              <a:gd name="T53" fmla="*/ 28 h 96"/>
              <a:gd name="T54" fmla="*/ 39 w 128"/>
              <a:gd name="T55" fmla="*/ 20 h 96"/>
              <a:gd name="T56" fmla="*/ 60 w 128"/>
              <a:gd name="T57" fmla="*/ 81 h 96"/>
              <a:gd name="T58" fmla="*/ 50 w 128"/>
              <a:gd name="T59" fmla="*/ 32 h 96"/>
              <a:gd name="T60" fmla="*/ 11 w 128"/>
              <a:gd name="T61" fmla="*/ 32 h 96"/>
              <a:gd name="T62" fmla="*/ 51 w 128"/>
              <a:gd name="T63" fmla="*/ 74 h 96"/>
              <a:gd name="T64" fmla="*/ 117 w 128"/>
              <a:gd name="T65" fmla="*/ 32 h 96"/>
              <a:gd name="T66" fmla="*/ 102 w 128"/>
              <a:gd name="T67" fmla="*/ 32 h 96"/>
              <a:gd name="T68" fmla="*/ 92 w 128"/>
              <a:gd name="T69" fmla="*/ 17 h 96"/>
              <a:gd name="T70" fmla="*/ 120 w 128"/>
              <a:gd name="T71" fmla="*/ 28 h 96"/>
              <a:gd name="T72" fmla="*/ 27 w 128"/>
              <a:gd name="T73" fmla="*/ 10 h 96"/>
              <a:gd name="T74" fmla="*/ 25 w 128"/>
              <a:gd name="T75" fmla="*/ 28 h 96"/>
              <a:gd name="T76" fmla="*/ 27 w 128"/>
              <a:gd name="T77" fmla="*/ 1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8" h="96">
                <a:moveTo>
                  <a:pt x="126" y="23"/>
                </a:moveTo>
                <a:cubicBezTo>
                  <a:pt x="105" y="2"/>
                  <a:pt x="105" y="2"/>
                  <a:pt x="105" y="2"/>
                </a:cubicBezTo>
                <a:cubicBezTo>
                  <a:pt x="104" y="1"/>
                  <a:pt x="102" y="0"/>
                  <a:pt x="100" y="0"/>
                </a:cubicBezTo>
                <a:cubicBezTo>
                  <a:pt x="28" y="0"/>
                  <a:pt x="28" y="0"/>
                  <a:pt x="28" y="0"/>
                </a:cubicBezTo>
                <a:cubicBezTo>
                  <a:pt x="26" y="0"/>
                  <a:pt x="24" y="1"/>
                  <a:pt x="23" y="2"/>
                </a:cubicBezTo>
                <a:cubicBezTo>
                  <a:pt x="2" y="23"/>
                  <a:pt x="2" y="23"/>
                  <a:pt x="2" y="23"/>
                </a:cubicBezTo>
                <a:cubicBezTo>
                  <a:pt x="1" y="24"/>
                  <a:pt x="0" y="26"/>
                  <a:pt x="0" y="28"/>
                </a:cubicBezTo>
                <a:cubicBezTo>
                  <a:pt x="0" y="30"/>
                  <a:pt x="1" y="32"/>
                  <a:pt x="2" y="34"/>
                </a:cubicBezTo>
                <a:cubicBezTo>
                  <a:pt x="58" y="93"/>
                  <a:pt x="58" y="93"/>
                  <a:pt x="58" y="93"/>
                </a:cubicBezTo>
                <a:cubicBezTo>
                  <a:pt x="60" y="95"/>
                  <a:pt x="62" y="96"/>
                  <a:pt x="64" y="96"/>
                </a:cubicBezTo>
                <a:cubicBezTo>
                  <a:pt x="66" y="96"/>
                  <a:pt x="68" y="95"/>
                  <a:pt x="70" y="93"/>
                </a:cubicBezTo>
                <a:cubicBezTo>
                  <a:pt x="126" y="34"/>
                  <a:pt x="126" y="34"/>
                  <a:pt x="126" y="34"/>
                </a:cubicBezTo>
                <a:cubicBezTo>
                  <a:pt x="127" y="32"/>
                  <a:pt x="128" y="30"/>
                  <a:pt x="128" y="28"/>
                </a:cubicBezTo>
                <a:cubicBezTo>
                  <a:pt x="128" y="26"/>
                  <a:pt x="127" y="24"/>
                  <a:pt x="126" y="23"/>
                </a:cubicBezTo>
                <a:close/>
                <a:moveTo>
                  <a:pt x="73" y="28"/>
                </a:moveTo>
                <a:cubicBezTo>
                  <a:pt x="55" y="28"/>
                  <a:pt x="55" y="28"/>
                  <a:pt x="55" y="28"/>
                </a:cubicBezTo>
                <a:cubicBezTo>
                  <a:pt x="64" y="21"/>
                  <a:pt x="64" y="21"/>
                  <a:pt x="64" y="21"/>
                </a:cubicBezTo>
                <a:lnTo>
                  <a:pt x="73" y="28"/>
                </a:lnTo>
                <a:close/>
                <a:moveTo>
                  <a:pt x="67" y="18"/>
                </a:moveTo>
                <a:cubicBezTo>
                  <a:pt x="78" y="9"/>
                  <a:pt x="78" y="9"/>
                  <a:pt x="78" y="9"/>
                </a:cubicBezTo>
                <a:cubicBezTo>
                  <a:pt x="86" y="17"/>
                  <a:pt x="86" y="17"/>
                  <a:pt x="86" y="17"/>
                </a:cubicBezTo>
                <a:cubicBezTo>
                  <a:pt x="76" y="25"/>
                  <a:pt x="76" y="25"/>
                  <a:pt x="76" y="25"/>
                </a:cubicBezTo>
                <a:lnTo>
                  <a:pt x="67" y="18"/>
                </a:lnTo>
                <a:close/>
                <a:moveTo>
                  <a:pt x="52" y="25"/>
                </a:moveTo>
                <a:cubicBezTo>
                  <a:pt x="42" y="17"/>
                  <a:pt x="42" y="17"/>
                  <a:pt x="42" y="17"/>
                </a:cubicBezTo>
                <a:cubicBezTo>
                  <a:pt x="50" y="9"/>
                  <a:pt x="50" y="9"/>
                  <a:pt x="50" y="9"/>
                </a:cubicBezTo>
                <a:cubicBezTo>
                  <a:pt x="61" y="18"/>
                  <a:pt x="61" y="18"/>
                  <a:pt x="61" y="18"/>
                </a:cubicBezTo>
                <a:lnTo>
                  <a:pt x="52" y="25"/>
                </a:lnTo>
                <a:close/>
                <a:moveTo>
                  <a:pt x="74" y="32"/>
                </a:moveTo>
                <a:cubicBezTo>
                  <a:pt x="64" y="82"/>
                  <a:pt x="64" y="82"/>
                  <a:pt x="64" y="82"/>
                </a:cubicBezTo>
                <a:cubicBezTo>
                  <a:pt x="54" y="32"/>
                  <a:pt x="54" y="32"/>
                  <a:pt x="54" y="32"/>
                </a:cubicBezTo>
                <a:lnTo>
                  <a:pt x="74" y="32"/>
                </a:lnTo>
                <a:close/>
                <a:moveTo>
                  <a:pt x="78" y="32"/>
                </a:moveTo>
                <a:cubicBezTo>
                  <a:pt x="98" y="32"/>
                  <a:pt x="98" y="32"/>
                  <a:pt x="98" y="32"/>
                </a:cubicBezTo>
                <a:cubicBezTo>
                  <a:pt x="68" y="81"/>
                  <a:pt x="68" y="81"/>
                  <a:pt x="68" y="81"/>
                </a:cubicBezTo>
                <a:lnTo>
                  <a:pt x="78" y="32"/>
                </a:lnTo>
                <a:close/>
                <a:moveTo>
                  <a:pt x="79" y="28"/>
                </a:moveTo>
                <a:cubicBezTo>
                  <a:pt x="89" y="20"/>
                  <a:pt x="89" y="20"/>
                  <a:pt x="89" y="20"/>
                </a:cubicBezTo>
                <a:cubicBezTo>
                  <a:pt x="97" y="28"/>
                  <a:pt x="97" y="28"/>
                  <a:pt x="97" y="28"/>
                </a:cubicBezTo>
                <a:lnTo>
                  <a:pt x="79" y="28"/>
                </a:lnTo>
                <a:close/>
                <a:moveTo>
                  <a:pt x="83" y="8"/>
                </a:moveTo>
                <a:cubicBezTo>
                  <a:pt x="97" y="8"/>
                  <a:pt x="97" y="8"/>
                  <a:pt x="97" y="8"/>
                </a:cubicBezTo>
                <a:cubicBezTo>
                  <a:pt x="89" y="14"/>
                  <a:pt x="89" y="14"/>
                  <a:pt x="89" y="14"/>
                </a:cubicBezTo>
                <a:lnTo>
                  <a:pt x="83" y="8"/>
                </a:lnTo>
                <a:close/>
                <a:moveTo>
                  <a:pt x="64" y="15"/>
                </a:moveTo>
                <a:cubicBezTo>
                  <a:pt x="55" y="8"/>
                  <a:pt x="55" y="8"/>
                  <a:pt x="55" y="8"/>
                </a:cubicBezTo>
                <a:cubicBezTo>
                  <a:pt x="73" y="8"/>
                  <a:pt x="73" y="8"/>
                  <a:pt x="73" y="8"/>
                </a:cubicBezTo>
                <a:lnTo>
                  <a:pt x="64" y="15"/>
                </a:lnTo>
                <a:close/>
                <a:moveTo>
                  <a:pt x="39" y="14"/>
                </a:moveTo>
                <a:cubicBezTo>
                  <a:pt x="31" y="8"/>
                  <a:pt x="31" y="8"/>
                  <a:pt x="31" y="8"/>
                </a:cubicBezTo>
                <a:cubicBezTo>
                  <a:pt x="45" y="8"/>
                  <a:pt x="45" y="8"/>
                  <a:pt x="45" y="8"/>
                </a:cubicBezTo>
                <a:lnTo>
                  <a:pt x="39" y="14"/>
                </a:lnTo>
                <a:close/>
                <a:moveTo>
                  <a:pt x="39" y="20"/>
                </a:moveTo>
                <a:cubicBezTo>
                  <a:pt x="49" y="28"/>
                  <a:pt x="49" y="28"/>
                  <a:pt x="49" y="28"/>
                </a:cubicBezTo>
                <a:cubicBezTo>
                  <a:pt x="31" y="28"/>
                  <a:pt x="31" y="28"/>
                  <a:pt x="31" y="28"/>
                </a:cubicBezTo>
                <a:lnTo>
                  <a:pt x="39" y="20"/>
                </a:lnTo>
                <a:close/>
                <a:moveTo>
                  <a:pt x="50" y="32"/>
                </a:moveTo>
                <a:cubicBezTo>
                  <a:pt x="60" y="81"/>
                  <a:pt x="60" y="81"/>
                  <a:pt x="60" y="81"/>
                </a:cubicBezTo>
                <a:cubicBezTo>
                  <a:pt x="30" y="32"/>
                  <a:pt x="30" y="32"/>
                  <a:pt x="30" y="32"/>
                </a:cubicBezTo>
                <a:lnTo>
                  <a:pt x="50" y="32"/>
                </a:lnTo>
                <a:close/>
                <a:moveTo>
                  <a:pt x="51" y="74"/>
                </a:moveTo>
                <a:cubicBezTo>
                  <a:pt x="11" y="32"/>
                  <a:pt x="11" y="32"/>
                  <a:pt x="11" y="32"/>
                </a:cubicBezTo>
                <a:cubicBezTo>
                  <a:pt x="26" y="32"/>
                  <a:pt x="26" y="32"/>
                  <a:pt x="26" y="32"/>
                </a:cubicBezTo>
                <a:lnTo>
                  <a:pt x="51" y="74"/>
                </a:lnTo>
                <a:close/>
                <a:moveTo>
                  <a:pt x="102" y="32"/>
                </a:moveTo>
                <a:cubicBezTo>
                  <a:pt x="117" y="32"/>
                  <a:pt x="117" y="32"/>
                  <a:pt x="117" y="32"/>
                </a:cubicBezTo>
                <a:cubicBezTo>
                  <a:pt x="77" y="74"/>
                  <a:pt x="77" y="74"/>
                  <a:pt x="77" y="74"/>
                </a:cubicBezTo>
                <a:lnTo>
                  <a:pt x="102" y="32"/>
                </a:lnTo>
                <a:close/>
                <a:moveTo>
                  <a:pt x="103" y="28"/>
                </a:moveTo>
                <a:cubicBezTo>
                  <a:pt x="92" y="17"/>
                  <a:pt x="92" y="17"/>
                  <a:pt x="92" y="17"/>
                </a:cubicBezTo>
                <a:cubicBezTo>
                  <a:pt x="101" y="10"/>
                  <a:pt x="101" y="10"/>
                  <a:pt x="101" y="10"/>
                </a:cubicBezTo>
                <a:cubicBezTo>
                  <a:pt x="120" y="28"/>
                  <a:pt x="120" y="28"/>
                  <a:pt x="120" y="28"/>
                </a:cubicBezTo>
                <a:lnTo>
                  <a:pt x="103" y="28"/>
                </a:lnTo>
                <a:close/>
                <a:moveTo>
                  <a:pt x="27" y="10"/>
                </a:moveTo>
                <a:cubicBezTo>
                  <a:pt x="36" y="17"/>
                  <a:pt x="36" y="17"/>
                  <a:pt x="36" y="17"/>
                </a:cubicBezTo>
                <a:cubicBezTo>
                  <a:pt x="25" y="28"/>
                  <a:pt x="25" y="28"/>
                  <a:pt x="25" y="28"/>
                </a:cubicBezTo>
                <a:cubicBezTo>
                  <a:pt x="8" y="28"/>
                  <a:pt x="8" y="28"/>
                  <a:pt x="8" y="28"/>
                </a:cubicBezTo>
                <a:lnTo>
                  <a:pt x="27" y="10"/>
                </a:lnTo>
                <a:close/>
              </a:path>
            </a:pathLst>
          </a:custGeom>
          <a:solidFill>
            <a:srgbClr val="2137BE"/>
          </a:solidFill>
          <a:ln>
            <a:noFill/>
          </a:ln>
        </p:spPr>
        <p:txBody>
          <a:bodyPr vert="horz" wrap="square" lIns="91440" tIns="45720" rIns="91440" bIns="45720" numCol="1" anchor="t" anchorCtr="0" compatLnSpc="1"/>
          <a:lstStyle/>
          <a:p>
            <a:endParaRPr lang="id-ID">
              <a:solidFill>
                <a:schemeClr val="tx1">
                  <a:lumMod val="75000"/>
                  <a:lumOff val="25000"/>
                </a:schemeClr>
              </a:solidFill>
              <a:cs typeface="+mn-ea"/>
              <a:sym typeface="+mn-lt"/>
            </a:endParaRPr>
          </a:p>
        </p:txBody>
      </p:sp>
      <p:sp>
        <p:nvSpPr>
          <p:cNvPr id="12" name="TextBox 7"/>
          <p:cNvSpPr txBox="1"/>
          <p:nvPr/>
        </p:nvSpPr>
        <p:spPr>
          <a:xfrm>
            <a:off x="5368061" y="2243548"/>
            <a:ext cx="3467616" cy="584775"/>
          </a:xfrm>
          <a:prstGeom prst="rect">
            <a:avLst/>
          </a:prstGeom>
          <a:noFill/>
        </p:spPr>
        <p:txBody>
          <a:bodyPr wrap="none" rtlCol="0">
            <a:spAutoFit/>
          </a:bodyPr>
          <a:lstStyle/>
          <a:p>
            <a:r>
              <a:rPr lang="zh-CN" altLang="en-US" sz="3200" dirty="0">
                <a:solidFill>
                  <a:schemeClr val="tx1">
                    <a:lumMod val="75000"/>
                    <a:lumOff val="25000"/>
                  </a:schemeClr>
                </a:solidFill>
                <a:cs typeface="+mn-ea"/>
                <a:sym typeface="+mn-lt"/>
              </a:rPr>
              <a:t>添加页面标题内容</a:t>
            </a:r>
            <a:endParaRPr lang="zh-CN" altLang="en-US" sz="3200" dirty="0">
              <a:solidFill>
                <a:schemeClr val="tx1">
                  <a:lumMod val="75000"/>
                  <a:lumOff val="25000"/>
                </a:schemeClr>
              </a:solidFill>
              <a:cs typeface="+mn-ea"/>
              <a:sym typeface="+mn-lt"/>
            </a:endParaRPr>
          </a:p>
        </p:txBody>
      </p:sp>
      <p:sp>
        <p:nvSpPr>
          <p:cNvPr id="13" name="Google Shape;86;p19"/>
          <p:cNvSpPr txBox="1"/>
          <p:nvPr/>
        </p:nvSpPr>
        <p:spPr>
          <a:xfrm>
            <a:off x="5368061" y="1809278"/>
            <a:ext cx="3183654" cy="434269"/>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400" b="0" i="0" u="none" strike="noStrike" cap="none" dirty="0">
                <a:solidFill>
                  <a:schemeClr val="tx1">
                    <a:lumMod val="75000"/>
                    <a:lumOff val="25000"/>
                  </a:schemeClr>
                </a:solidFill>
                <a:cs typeface="+mn-ea"/>
                <a:sym typeface="+mn-lt"/>
              </a:rPr>
              <a:t>YOUR TITLE HERE</a:t>
            </a:r>
            <a:endParaRPr sz="2400" b="0" i="0" u="none" strike="noStrike" cap="none" dirty="0">
              <a:solidFill>
                <a:schemeClr val="tx1">
                  <a:lumMod val="75000"/>
                  <a:lumOff val="25000"/>
                </a:schemeClr>
              </a:solidFill>
              <a:cs typeface="+mn-ea"/>
              <a:sym typeface="+mn-lt"/>
            </a:endParaRPr>
          </a:p>
        </p:txBody>
      </p:sp>
      <p:pic>
        <p:nvPicPr>
          <p:cNvPr id="17" name="图片 16"/>
          <p:cNvPicPr>
            <a:picLocks noChangeAspect="1"/>
          </p:cNvPicPr>
          <p:nvPr/>
        </p:nvPicPr>
        <p:blipFill rotWithShape="1">
          <a:blip r:embed="rId2" cstate="screen">
            <a:grayscl/>
            <a:extLst>
              <a:ext uri="{BEBA8EAE-BF5A-486C-A8C5-ECC9F3942E4B}">
                <a14:imgProps xmlns:a14="http://schemas.microsoft.com/office/drawing/2010/main">
                  <a14:imgLayer r:embed="rId3">
                    <a14:imgEffect>
                      <a14:brightnessContrast bright="20000"/>
                    </a14:imgEffect>
                  </a14:imgLayer>
                </a14:imgProps>
              </a:ext>
            </a:extLst>
          </a:blip>
          <a:srcRect/>
          <a:stretch>
            <a:fillRect/>
          </a:stretch>
        </p:blipFill>
        <p:spPr>
          <a:xfrm>
            <a:off x="1085225" y="1809278"/>
            <a:ext cx="3467616" cy="3810399"/>
          </a:xfrm>
          <a:prstGeom prst="rect">
            <a:avLst/>
          </a:prstGeom>
        </p:spPr>
      </p:pic>
    </p:spTree>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up)">
                                      <p:cBhvr>
                                        <p:cTn id="8" dur="500"/>
                                        <p:tgtEl>
                                          <p:spTgt spid="2"/>
                                        </p:tgtEl>
                                      </p:cBhvr>
                                    </p:animEffect>
                                  </p:childTnLst>
                                </p:cTn>
                              </p:par>
                              <p:par>
                                <p:cTn id="9" presetID="22" presetClass="entr" presetSubtype="1" fill="hold" grpId="0" nodeType="withEffect">
                                  <p:stCondLst>
                                    <p:cond delay="1500"/>
                                  </p:stCondLst>
                                  <p:childTnLst>
                                    <p:set>
                                      <p:cBhvr>
                                        <p:cTn id="10" dur="1" fill="hold">
                                          <p:stCondLst>
                                            <p:cond delay="0"/>
                                          </p:stCondLst>
                                        </p:cTn>
                                        <p:tgtEl>
                                          <p:spTgt spid="3"/>
                                        </p:tgtEl>
                                        <p:attrNameLst>
                                          <p:attrName>style.visibility</p:attrName>
                                        </p:attrNameLst>
                                      </p:cBhvr>
                                      <p:to>
                                        <p:strVal val="visible"/>
                                      </p:to>
                                    </p:set>
                                    <p:animEffect transition="in" filter="wipe(up)">
                                      <p:cBhvr>
                                        <p:cTn id="11" dur="500"/>
                                        <p:tgtEl>
                                          <p:spTgt spid="3"/>
                                        </p:tgtEl>
                                      </p:cBhvr>
                                    </p:animEffect>
                                  </p:childTnLst>
                                </p:cTn>
                              </p:par>
                              <p:par>
                                <p:cTn id="12" presetID="53" presetClass="entr" presetSubtype="16" fill="hold" nodeType="with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ppt_w</p:attrName>
                                        </p:attrNameLst>
                                      </p:cBhvr>
                                      <p:tavLst>
                                        <p:tav tm="0">
                                          <p:val>
                                            <p:fltVal val="0"/>
                                          </p:val>
                                        </p:tav>
                                        <p:tav tm="100000">
                                          <p:val>
                                            <p:strVal val="#ppt_w"/>
                                          </p:val>
                                        </p:tav>
                                      </p:tavLst>
                                    </p:anim>
                                    <p:anim calcmode="lin" valueType="num">
                                      <p:cBhvr>
                                        <p:cTn id="15" dur="500" fill="hold"/>
                                        <p:tgtEl>
                                          <p:spTgt spid="4"/>
                                        </p:tgtEl>
                                        <p:attrNameLst>
                                          <p:attrName>ppt_h</p:attrName>
                                        </p:attrNameLst>
                                      </p:cBhvr>
                                      <p:tavLst>
                                        <p:tav tm="0">
                                          <p:val>
                                            <p:fltVal val="0"/>
                                          </p:val>
                                        </p:tav>
                                        <p:tav tm="100000">
                                          <p:val>
                                            <p:strVal val="#ppt_h"/>
                                          </p:val>
                                        </p:tav>
                                      </p:tavLst>
                                    </p:anim>
                                    <p:animEffect transition="in" filter="fade">
                                      <p:cBhvr>
                                        <p:cTn id="16" dur="500"/>
                                        <p:tgtEl>
                                          <p:spTgt spid="4"/>
                                        </p:tgtEl>
                                      </p:cBhvr>
                                    </p:animEffect>
                                  </p:childTnLst>
                                </p:cTn>
                              </p:par>
                              <p:par>
                                <p:cTn id="17" presetID="53" presetClass="entr" presetSubtype="16" fill="hold"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500" fill="hold"/>
                                        <p:tgtEl>
                                          <p:spTgt spid="7"/>
                                        </p:tgtEl>
                                        <p:attrNameLst>
                                          <p:attrName>ppt_w</p:attrName>
                                        </p:attrNameLst>
                                      </p:cBhvr>
                                      <p:tavLst>
                                        <p:tav tm="0">
                                          <p:val>
                                            <p:fltVal val="0"/>
                                          </p:val>
                                        </p:tav>
                                        <p:tav tm="100000">
                                          <p:val>
                                            <p:strVal val="#ppt_w"/>
                                          </p:val>
                                        </p:tav>
                                      </p:tavLst>
                                    </p:anim>
                                    <p:anim calcmode="lin" valueType="num">
                                      <p:cBhvr>
                                        <p:cTn id="20" dur="500" fill="hold"/>
                                        <p:tgtEl>
                                          <p:spTgt spid="7"/>
                                        </p:tgtEl>
                                        <p:attrNameLst>
                                          <p:attrName>ppt_h</p:attrName>
                                        </p:attrNameLst>
                                      </p:cBhvr>
                                      <p:tavLst>
                                        <p:tav tm="0">
                                          <p:val>
                                            <p:fltVal val="0"/>
                                          </p:val>
                                        </p:tav>
                                        <p:tav tm="100000">
                                          <p:val>
                                            <p:strVal val="#ppt_h"/>
                                          </p:val>
                                        </p:tav>
                                      </p:tavLst>
                                    </p:anim>
                                    <p:animEffect transition="in" filter="fade">
                                      <p:cBhvr>
                                        <p:cTn id="21" dur="500"/>
                                        <p:tgtEl>
                                          <p:spTgt spid="7"/>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p:cTn id="24" dur="500" fill="hold"/>
                                        <p:tgtEl>
                                          <p:spTgt spid="11"/>
                                        </p:tgtEl>
                                        <p:attrNameLst>
                                          <p:attrName>ppt_w</p:attrName>
                                        </p:attrNameLst>
                                      </p:cBhvr>
                                      <p:tavLst>
                                        <p:tav tm="0">
                                          <p:val>
                                            <p:fltVal val="0"/>
                                          </p:val>
                                        </p:tav>
                                        <p:tav tm="100000">
                                          <p:val>
                                            <p:strVal val="#ppt_w"/>
                                          </p:val>
                                        </p:tav>
                                      </p:tavLst>
                                    </p:anim>
                                    <p:anim calcmode="lin" valueType="num">
                                      <p:cBhvr>
                                        <p:cTn id="25" dur="500" fill="hold"/>
                                        <p:tgtEl>
                                          <p:spTgt spid="11"/>
                                        </p:tgtEl>
                                        <p:attrNameLst>
                                          <p:attrName>ppt_h</p:attrName>
                                        </p:attrNameLst>
                                      </p:cBhvr>
                                      <p:tavLst>
                                        <p:tav tm="0">
                                          <p:val>
                                            <p:fltVal val="0"/>
                                          </p:val>
                                        </p:tav>
                                        <p:tav tm="100000">
                                          <p:val>
                                            <p:strVal val="#ppt_h"/>
                                          </p:val>
                                        </p:tav>
                                      </p:tavLst>
                                    </p:anim>
                                    <p:animEffect transition="in" filter="fade">
                                      <p:cBhvr>
                                        <p:cTn id="26" dur="500"/>
                                        <p:tgtEl>
                                          <p:spTgt spid="11"/>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 grpId="0"/>
      <p:bldP spid="3" grpId="0"/>
      <p:bldP spid="11" grpId="0" bldLvl="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718905" y="364903"/>
            <a:ext cx="2754189" cy="584775"/>
          </a:xfrm>
          <a:prstGeom prst="rect">
            <a:avLst/>
          </a:prstGeom>
          <a:noFill/>
        </p:spPr>
        <p:txBody>
          <a:bodyPr wrap="square" rtlCol="0">
            <a:spAutoFit/>
          </a:bodyPr>
          <a:lstStyle/>
          <a:p>
            <a:pPr algn="dist"/>
            <a:r>
              <a:rPr lang="zh-CN" altLang="en-US" sz="3200" dirty="0">
                <a:ln w="28575">
                  <a:noFill/>
                </a:ln>
                <a:solidFill>
                  <a:schemeClr val="tx1">
                    <a:lumMod val="85000"/>
                    <a:lumOff val="15000"/>
                  </a:schemeClr>
                </a:solidFill>
                <a:cs typeface="+mn-ea"/>
                <a:sym typeface="+mn-lt"/>
              </a:rPr>
              <a:t>请输入标题</a:t>
            </a:r>
            <a:endParaRPr lang="zh-CN" altLang="en-US" sz="3200" dirty="0">
              <a:ln w="28575">
                <a:noFill/>
              </a:ln>
              <a:solidFill>
                <a:schemeClr val="tx1">
                  <a:lumMod val="85000"/>
                  <a:lumOff val="15000"/>
                </a:schemeClr>
              </a:solidFill>
              <a:cs typeface="+mn-ea"/>
              <a:sym typeface="+mn-lt"/>
            </a:endParaRPr>
          </a:p>
        </p:txBody>
      </p:sp>
      <p:graphicFrame>
        <p:nvGraphicFramePr>
          <p:cNvPr id="3" name="图表 2"/>
          <p:cNvGraphicFramePr/>
          <p:nvPr/>
        </p:nvGraphicFramePr>
        <p:xfrm>
          <a:off x="1071482" y="2142443"/>
          <a:ext cx="6350000" cy="3435985"/>
        </p:xfrm>
        <a:graphic>
          <a:graphicData uri="http://schemas.openxmlformats.org/drawingml/2006/chart">
            <c:chart xmlns:c="http://schemas.openxmlformats.org/drawingml/2006/chart" xmlns:r="http://schemas.openxmlformats.org/officeDocument/2006/relationships" r:id="rId1"/>
          </a:graphicData>
        </a:graphic>
      </p:graphicFrame>
      <p:sp>
        <p:nvSpPr>
          <p:cNvPr id="4" name="矩形: 圆角 17"/>
          <p:cNvSpPr/>
          <p:nvPr/>
        </p:nvSpPr>
        <p:spPr>
          <a:xfrm>
            <a:off x="7670042" y="2263590"/>
            <a:ext cx="537871" cy="464363"/>
          </a:xfrm>
          <a:prstGeom prst="roundRect">
            <a:avLst/>
          </a:prstGeom>
          <a:noFill/>
          <a:ln>
            <a:solidFill>
              <a:srgbClr val="28374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solidFill>
                  <a:schemeClr val="tx1">
                    <a:lumMod val="75000"/>
                    <a:lumOff val="25000"/>
                  </a:schemeClr>
                </a:solidFill>
                <a:cs typeface="+mn-ea"/>
                <a:sym typeface="+mn-lt"/>
              </a:rPr>
              <a:t>01</a:t>
            </a:r>
            <a:endParaRPr lang="en-US" altLang="zh-CN" sz="1600" dirty="0">
              <a:solidFill>
                <a:schemeClr val="tx1">
                  <a:lumMod val="75000"/>
                  <a:lumOff val="25000"/>
                </a:schemeClr>
              </a:solidFill>
              <a:cs typeface="+mn-ea"/>
              <a:sym typeface="+mn-lt"/>
            </a:endParaRPr>
          </a:p>
        </p:txBody>
      </p:sp>
      <p:sp>
        <p:nvSpPr>
          <p:cNvPr id="5" name="文本框 4"/>
          <p:cNvSpPr txBox="1"/>
          <p:nvPr/>
        </p:nvSpPr>
        <p:spPr>
          <a:xfrm>
            <a:off x="8339690" y="2155835"/>
            <a:ext cx="3057365" cy="6099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200" dirty="0">
                <a:solidFill>
                  <a:schemeClr val="tx1">
                    <a:lumMod val="75000"/>
                    <a:lumOff val="25000"/>
                  </a:schemeClr>
                </a:solidFill>
                <a:cs typeface="+mn-ea"/>
                <a:sym typeface="+mn-lt"/>
              </a:rPr>
              <a:t>Please enter text </a:t>
            </a:r>
            <a:r>
              <a:rPr lang="en-US" sz="1200" dirty="0" err="1">
                <a:solidFill>
                  <a:schemeClr val="tx1">
                    <a:lumMod val="75000"/>
                    <a:lumOff val="25000"/>
                  </a:schemeClr>
                </a:solidFill>
                <a:cs typeface="+mn-ea"/>
                <a:sym typeface="+mn-lt"/>
              </a:rPr>
              <a:t>here.Please</a:t>
            </a:r>
            <a:r>
              <a:rPr lang="en-US" sz="1200" dirty="0">
                <a:solidFill>
                  <a:schemeClr val="tx1">
                    <a:lumMod val="75000"/>
                    <a:lumOff val="25000"/>
                  </a:schemeClr>
                </a:solidFill>
                <a:cs typeface="+mn-ea"/>
                <a:sym typeface="+mn-lt"/>
              </a:rPr>
              <a:t> enter text </a:t>
            </a:r>
            <a:r>
              <a:rPr lang="en-US" sz="1200" dirty="0" err="1">
                <a:solidFill>
                  <a:schemeClr val="tx1">
                    <a:lumMod val="75000"/>
                    <a:lumOff val="25000"/>
                  </a:schemeClr>
                </a:solidFill>
                <a:cs typeface="+mn-ea"/>
                <a:sym typeface="+mn-lt"/>
              </a:rPr>
              <a:t>here.Please</a:t>
            </a:r>
            <a:r>
              <a:rPr lang="en-US" sz="1200" dirty="0">
                <a:solidFill>
                  <a:schemeClr val="tx1">
                    <a:lumMod val="75000"/>
                    <a:lumOff val="25000"/>
                  </a:schemeClr>
                </a:solidFill>
                <a:cs typeface="+mn-ea"/>
                <a:sym typeface="+mn-lt"/>
              </a:rPr>
              <a:t> enter text here.</a:t>
            </a:r>
            <a:endParaRPr lang="en-US" sz="1200" dirty="0">
              <a:solidFill>
                <a:schemeClr val="tx1">
                  <a:lumMod val="75000"/>
                  <a:lumOff val="25000"/>
                </a:schemeClr>
              </a:solidFill>
              <a:cs typeface="+mn-ea"/>
              <a:sym typeface="+mn-lt"/>
            </a:endParaRPr>
          </a:p>
        </p:txBody>
      </p:sp>
      <p:sp>
        <p:nvSpPr>
          <p:cNvPr id="6" name="矩形: 圆角 19"/>
          <p:cNvSpPr/>
          <p:nvPr/>
        </p:nvSpPr>
        <p:spPr>
          <a:xfrm>
            <a:off x="7681947" y="3248662"/>
            <a:ext cx="537871" cy="464363"/>
          </a:xfrm>
          <a:prstGeom prst="roundRect">
            <a:avLst/>
          </a:prstGeom>
          <a:noFill/>
          <a:ln>
            <a:solidFill>
              <a:srgbClr val="28374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solidFill>
                  <a:schemeClr val="tx1">
                    <a:lumMod val="75000"/>
                    <a:lumOff val="25000"/>
                  </a:schemeClr>
                </a:solidFill>
                <a:cs typeface="+mn-ea"/>
                <a:sym typeface="+mn-lt"/>
              </a:rPr>
              <a:t>02</a:t>
            </a:r>
            <a:endParaRPr lang="en-US" altLang="zh-CN" sz="1600" dirty="0">
              <a:solidFill>
                <a:schemeClr val="tx1">
                  <a:lumMod val="75000"/>
                  <a:lumOff val="25000"/>
                </a:schemeClr>
              </a:solidFill>
              <a:cs typeface="+mn-ea"/>
              <a:sym typeface="+mn-lt"/>
            </a:endParaRPr>
          </a:p>
        </p:txBody>
      </p:sp>
      <p:sp>
        <p:nvSpPr>
          <p:cNvPr id="7" name="文本框 6"/>
          <p:cNvSpPr txBox="1"/>
          <p:nvPr/>
        </p:nvSpPr>
        <p:spPr>
          <a:xfrm>
            <a:off x="8351595" y="3140907"/>
            <a:ext cx="3057365" cy="6099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200" dirty="0">
                <a:solidFill>
                  <a:schemeClr val="tx1">
                    <a:lumMod val="75000"/>
                    <a:lumOff val="25000"/>
                  </a:schemeClr>
                </a:solidFill>
                <a:cs typeface="+mn-ea"/>
                <a:sym typeface="+mn-lt"/>
              </a:rPr>
              <a:t>Please enter text </a:t>
            </a:r>
            <a:r>
              <a:rPr lang="en-US" sz="1200" dirty="0" err="1">
                <a:solidFill>
                  <a:schemeClr val="tx1">
                    <a:lumMod val="75000"/>
                    <a:lumOff val="25000"/>
                  </a:schemeClr>
                </a:solidFill>
                <a:cs typeface="+mn-ea"/>
                <a:sym typeface="+mn-lt"/>
              </a:rPr>
              <a:t>here.Please</a:t>
            </a:r>
            <a:r>
              <a:rPr lang="en-US" sz="1200" dirty="0">
                <a:solidFill>
                  <a:schemeClr val="tx1">
                    <a:lumMod val="75000"/>
                    <a:lumOff val="25000"/>
                  </a:schemeClr>
                </a:solidFill>
                <a:cs typeface="+mn-ea"/>
                <a:sym typeface="+mn-lt"/>
              </a:rPr>
              <a:t> enter text </a:t>
            </a:r>
            <a:r>
              <a:rPr lang="en-US" sz="1200" dirty="0" err="1">
                <a:solidFill>
                  <a:schemeClr val="tx1">
                    <a:lumMod val="75000"/>
                    <a:lumOff val="25000"/>
                  </a:schemeClr>
                </a:solidFill>
                <a:cs typeface="+mn-ea"/>
                <a:sym typeface="+mn-lt"/>
              </a:rPr>
              <a:t>here.Please</a:t>
            </a:r>
            <a:r>
              <a:rPr lang="en-US" sz="1200" dirty="0">
                <a:solidFill>
                  <a:schemeClr val="tx1">
                    <a:lumMod val="75000"/>
                    <a:lumOff val="25000"/>
                  </a:schemeClr>
                </a:solidFill>
                <a:cs typeface="+mn-ea"/>
                <a:sym typeface="+mn-lt"/>
              </a:rPr>
              <a:t> enter text here.</a:t>
            </a:r>
            <a:endParaRPr lang="en-US" sz="1200" dirty="0">
              <a:solidFill>
                <a:schemeClr val="tx1">
                  <a:lumMod val="75000"/>
                  <a:lumOff val="25000"/>
                </a:schemeClr>
              </a:solidFill>
              <a:cs typeface="+mn-ea"/>
              <a:sym typeface="+mn-lt"/>
            </a:endParaRPr>
          </a:p>
        </p:txBody>
      </p:sp>
      <p:sp>
        <p:nvSpPr>
          <p:cNvPr id="8" name="矩形: 圆角 21"/>
          <p:cNvSpPr/>
          <p:nvPr/>
        </p:nvSpPr>
        <p:spPr>
          <a:xfrm>
            <a:off x="7693138" y="4187641"/>
            <a:ext cx="537871" cy="464363"/>
          </a:xfrm>
          <a:prstGeom prst="roundRect">
            <a:avLst/>
          </a:prstGeom>
          <a:noFill/>
          <a:ln>
            <a:solidFill>
              <a:srgbClr val="28374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solidFill>
                  <a:schemeClr val="tx1">
                    <a:lumMod val="75000"/>
                    <a:lumOff val="25000"/>
                  </a:schemeClr>
                </a:solidFill>
                <a:cs typeface="+mn-ea"/>
                <a:sym typeface="+mn-lt"/>
              </a:rPr>
              <a:t>03</a:t>
            </a:r>
            <a:endParaRPr lang="en-US" altLang="zh-CN" sz="1600" dirty="0">
              <a:solidFill>
                <a:schemeClr val="tx1">
                  <a:lumMod val="75000"/>
                  <a:lumOff val="25000"/>
                </a:schemeClr>
              </a:solidFill>
              <a:cs typeface="+mn-ea"/>
              <a:sym typeface="+mn-lt"/>
            </a:endParaRPr>
          </a:p>
        </p:txBody>
      </p:sp>
      <p:sp>
        <p:nvSpPr>
          <p:cNvPr id="9" name="文本框 8"/>
          <p:cNvSpPr txBox="1"/>
          <p:nvPr/>
        </p:nvSpPr>
        <p:spPr>
          <a:xfrm>
            <a:off x="8362786" y="4079886"/>
            <a:ext cx="3057365" cy="6099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200" dirty="0">
                <a:solidFill>
                  <a:schemeClr val="tx1">
                    <a:lumMod val="75000"/>
                    <a:lumOff val="25000"/>
                  </a:schemeClr>
                </a:solidFill>
                <a:cs typeface="+mn-ea"/>
                <a:sym typeface="+mn-lt"/>
              </a:rPr>
              <a:t>Please enter text </a:t>
            </a:r>
            <a:r>
              <a:rPr lang="en-US" sz="1200" dirty="0" err="1">
                <a:solidFill>
                  <a:schemeClr val="tx1">
                    <a:lumMod val="75000"/>
                    <a:lumOff val="25000"/>
                  </a:schemeClr>
                </a:solidFill>
                <a:cs typeface="+mn-ea"/>
                <a:sym typeface="+mn-lt"/>
              </a:rPr>
              <a:t>here.Please</a:t>
            </a:r>
            <a:r>
              <a:rPr lang="en-US" sz="1200" dirty="0">
                <a:solidFill>
                  <a:schemeClr val="tx1">
                    <a:lumMod val="75000"/>
                    <a:lumOff val="25000"/>
                  </a:schemeClr>
                </a:solidFill>
                <a:cs typeface="+mn-ea"/>
                <a:sym typeface="+mn-lt"/>
              </a:rPr>
              <a:t> enter text </a:t>
            </a:r>
            <a:r>
              <a:rPr lang="en-US" sz="1200" dirty="0" err="1">
                <a:solidFill>
                  <a:schemeClr val="tx1">
                    <a:lumMod val="75000"/>
                    <a:lumOff val="25000"/>
                  </a:schemeClr>
                </a:solidFill>
                <a:cs typeface="+mn-ea"/>
                <a:sym typeface="+mn-lt"/>
              </a:rPr>
              <a:t>here.Please</a:t>
            </a:r>
            <a:r>
              <a:rPr lang="en-US" sz="1200" dirty="0">
                <a:solidFill>
                  <a:schemeClr val="tx1">
                    <a:lumMod val="75000"/>
                    <a:lumOff val="25000"/>
                  </a:schemeClr>
                </a:solidFill>
                <a:cs typeface="+mn-ea"/>
                <a:sym typeface="+mn-lt"/>
              </a:rPr>
              <a:t> enter text here.</a:t>
            </a:r>
            <a:endParaRPr lang="en-US" sz="1200" dirty="0">
              <a:solidFill>
                <a:schemeClr val="tx1">
                  <a:lumMod val="75000"/>
                  <a:lumOff val="25000"/>
                </a:schemeClr>
              </a:solidFill>
              <a:cs typeface="+mn-ea"/>
              <a:sym typeface="+mn-lt"/>
            </a:endParaRPr>
          </a:p>
        </p:txBody>
      </p:sp>
      <p:sp>
        <p:nvSpPr>
          <p:cNvPr id="10" name="矩形: 圆角 23"/>
          <p:cNvSpPr/>
          <p:nvPr/>
        </p:nvSpPr>
        <p:spPr>
          <a:xfrm>
            <a:off x="7706447" y="5087482"/>
            <a:ext cx="537871" cy="464363"/>
          </a:xfrm>
          <a:prstGeom prst="roundRect">
            <a:avLst/>
          </a:prstGeom>
          <a:noFill/>
          <a:ln>
            <a:solidFill>
              <a:srgbClr val="28374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solidFill>
                  <a:schemeClr val="tx1">
                    <a:lumMod val="75000"/>
                    <a:lumOff val="25000"/>
                  </a:schemeClr>
                </a:solidFill>
                <a:cs typeface="+mn-ea"/>
                <a:sym typeface="+mn-lt"/>
              </a:rPr>
              <a:t>04</a:t>
            </a:r>
            <a:endParaRPr lang="en-US" altLang="zh-CN" sz="1600" dirty="0">
              <a:solidFill>
                <a:schemeClr val="tx1">
                  <a:lumMod val="75000"/>
                  <a:lumOff val="25000"/>
                </a:schemeClr>
              </a:solidFill>
              <a:cs typeface="+mn-ea"/>
              <a:sym typeface="+mn-lt"/>
            </a:endParaRPr>
          </a:p>
        </p:txBody>
      </p:sp>
      <p:sp>
        <p:nvSpPr>
          <p:cNvPr id="11" name="文本框 10"/>
          <p:cNvSpPr txBox="1"/>
          <p:nvPr/>
        </p:nvSpPr>
        <p:spPr>
          <a:xfrm>
            <a:off x="8376095" y="4979727"/>
            <a:ext cx="3057365" cy="6099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200" dirty="0">
                <a:solidFill>
                  <a:schemeClr val="tx1">
                    <a:lumMod val="75000"/>
                    <a:lumOff val="25000"/>
                  </a:schemeClr>
                </a:solidFill>
                <a:cs typeface="+mn-ea"/>
                <a:sym typeface="+mn-lt"/>
              </a:rPr>
              <a:t>Please enter text </a:t>
            </a:r>
            <a:r>
              <a:rPr lang="en-US" sz="1200" dirty="0" err="1">
                <a:solidFill>
                  <a:schemeClr val="tx1">
                    <a:lumMod val="75000"/>
                    <a:lumOff val="25000"/>
                  </a:schemeClr>
                </a:solidFill>
                <a:cs typeface="+mn-ea"/>
                <a:sym typeface="+mn-lt"/>
              </a:rPr>
              <a:t>here.Please</a:t>
            </a:r>
            <a:r>
              <a:rPr lang="en-US" sz="1200" dirty="0">
                <a:solidFill>
                  <a:schemeClr val="tx1">
                    <a:lumMod val="75000"/>
                    <a:lumOff val="25000"/>
                  </a:schemeClr>
                </a:solidFill>
                <a:cs typeface="+mn-ea"/>
                <a:sym typeface="+mn-lt"/>
              </a:rPr>
              <a:t> enter text </a:t>
            </a:r>
            <a:r>
              <a:rPr lang="en-US" sz="1200" dirty="0" err="1">
                <a:solidFill>
                  <a:schemeClr val="tx1">
                    <a:lumMod val="75000"/>
                    <a:lumOff val="25000"/>
                  </a:schemeClr>
                </a:solidFill>
                <a:cs typeface="+mn-ea"/>
                <a:sym typeface="+mn-lt"/>
              </a:rPr>
              <a:t>here.Please</a:t>
            </a:r>
            <a:r>
              <a:rPr lang="en-US" sz="1200" dirty="0">
                <a:solidFill>
                  <a:schemeClr val="tx1">
                    <a:lumMod val="75000"/>
                    <a:lumOff val="25000"/>
                  </a:schemeClr>
                </a:solidFill>
                <a:cs typeface="+mn-ea"/>
                <a:sym typeface="+mn-lt"/>
              </a:rPr>
              <a:t> enter text here.</a:t>
            </a:r>
            <a:endParaRPr lang="en-US" sz="1200" dirty="0">
              <a:solidFill>
                <a:schemeClr val="tx1">
                  <a:lumMod val="75000"/>
                  <a:lumOff val="25000"/>
                </a:schemeClr>
              </a:solidFill>
              <a:cs typeface="+mn-ea"/>
              <a:sym typeface="+mn-lt"/>
            </a:endParaRPr>
          </a:p>
        </p:txBody>
      </p:sp>
    </p:spTree>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up)">
                                      <p:cBhvr>
                                        <p:cTn id="8" dur="500"/>
                                        <p:tgtEl>
                                          <p:spTgt spid="2"/>
                                        </p:tgtEl>
                                      </p:cBhvr>
                                    </p:animEffect>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p:tgtEl>
                                          <p:spTgt spid="5"/>
                                        </p:tgtEl>
                                        <p:attrNameLst>
                                          <p:attrName>ppt_y</p:attrName>
                                        </p:attrNameLst>
                                      </p:cBhvr>
                                      <p:tavLst>
                                        <p:tav tm="0">
                                          <p:val>
                                            <p:strVal val="#ppt_y+#ppt_h*1.125000"/>
                                          </p:val>
                                        </p:tav>
                                        <p:tav tm="100000">
                                          <p:val>
                                            <p:strVal val="#ppt_y"/>
                                          </p:val>
                                        </p:tav>
                                      </p:tavLst>
                                    </p:anim>
                                    <p:animEffect transition="in" filter="wipe(up)">
                                      <p:cBhvr>
                                        <p:cTn id="13" dur="500"/>
                                        <p:tgtEl>
                                          <p:spTgt spid="5"/>
                                        </p:tgtEl>
                                      </p:cBhvr>
                                    </p:animEffect>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p:tgtEl>
                                          <p:spTgt spid="7"/>
                                        </p:tgtEl>
                                        <p:attrNameLst>
                                          <p:attrName>ppt_y</p:attrName>
                                        </p:attrNameLst>
                                      </p:cBhvr>
                                      <p:tavLst>
                                        <p:tav tm="0">
                                          <p:val>
                                            <p:strVal val="#ppt_y+#ppt_h*1.125000"/>
                                          </p:val>
                                        </p:tav>
                                        <p:tav tm="100000">
                                          <p:val>
                                            <p:strVal val="#ppt_y"/>
                                          </p:val>
                                        </p:tav>
                                      </p:tavLst>
                                    </p:anim>
                                    <p:animEffect transition="in" filter="wipe(up)">
                                      <p:cBhvr>
                                        <p:cTn id="18" dur="500"/>
                                        <p:tgtEl>
                                          <p:spTgt spid="7"/>
                                        </p:tgtEl>
                                      </p:cBhvr>
                                    </p:animEffect>
                                  </p:childTnLst>
                                </p:cTn>
                              </p:par>
                            </p:childTnLst>
                          </p:cTn>
                        </p:par>
                        <p:par>
                          <p:cTn id="19" fill="hold">
                            <p:stCondLst>
                              <p:cond delay="1500"/>
                            </p:stCondLst>
                            <p:childTnLst>
                              <p:par>
                                <p:cTn id="20" presetID="12" presetClass="entr" presetSubtype="4"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p:tgtEl>
                                          <p:spTgt spid="9"/>
                                        </p:tgtEl>
                                        <p:attrNameLst>
                                          <p:attrName>ppt_y</p:attrName>
                                        </p:attrNameLst>
                                      </p:cBhvr>
                                      <p:tavLst>
                                        <p:tav tm="0">
                                          <p:val>
                                            <p:strVal val="#ppt_y+#ppt_h*1.125000"/>
                                          </p:val>
                                        </p:tav>
                                        <p:tav tm="100000">
                                          <p:val>
                                            <p:strVal val="#ppt_y"/>
                                          </p:val>
                                        </p:tav>
                                      </p:tavLst>
                                    </p:anim>
                                    <p:animEffect transition="in" filter="wipe(up)">
                                      <p:cBhvr>
                                        <p:cTn id="23" dur="500"/>
                                        <p:tgtEl>
                                          <p:spTgt spid="9"/>
                                        </p:tgtEl>
                                      </p:cBhvr>
                                    </p:animEffect>
                                  </p:childTnLst>
                                </p:cTn>
                              </p:par>
                            </p:childTnLst>
                          </p:cTn>
                        </p:par>
                        <p:par>
                          <p:cTn id="24" fill="hold">
                            <p:stCondLst>
                              <p:cond delay="2000"/>
                            </p:stCondLst>
                            <p:childTnLst>
                              <p:par>
                                <p:cTn id="25" presetID="12" presetClass="entr" presetSubtype="4"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500"/>
                                        <p:tgtEl>
                                          <p:spTgt spid="11"/>
                                        </p:tgtEl>
                                        <p:attrNameLst>
                                          <p:attrName>ppt_y</p:attrName>
                                        </p:attrNameLst>
                                      </p:cBhvr>
                                      <p:tavLst>
                                        <p:tav tm="0">
                                          <p:val>
                                            <p:strVal val="#ppt_y+#ppt_h*1.125000"/>
                                          </p:val>
                                        </p:tav>
                                        <p:tav tm="100000">
                                          <p:val>
                                            <p:strVal val="#ppt_y"/>
                                          </p:val>
                                        </p:tav>
                                      </p:tavLst>
                                    </p:anim>
                                    <p:animEffect transition="in" filter="wipe(up)">
                                      <p:cBhvr>
                                        <p:cTn id="2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bldLvl="0"/>
      <p:bldP spid="7" grpId="0" bldLvl="0"/>
      <p:bldP spid="9" grpId="0" bldLvl="0"/>
      <p:bldP spid="11" grpId="0" bldLvl="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文本框 17"/>
          <p:cNvSpPr txBox="1"/>
          <p:nvPr/>
        </p:nvSpPr>
        <p:spPr>
          <a:xfrm>
            <a:off x="4718905" y="364903"/>
            <a:ext cx="2754189" cy="584775"/>
          </a:xfrm>
          <a:prstGeom prst="rect">
            <a:avLst/>
          </a:prstGeom>
          <a:noFill/>
        </p:spPr>
        <p:txBody>
          <a:bodyPr wrap="square" rtlCol="0">
            <a:spAutoFit/>
          </a:bodyPr>
          <a:lstStyle/>
          <a:p>
            <a:pPr algn="dist"/>
            <a:r>
              <a:rPr lang="zh-CN" altLang="en-US" sz="3200" dirty="0">
                <a:ln w="28575">
                  <a:noFill/>
                </a:ln>
                <a:solidFill>
                  <a:schemeClr val="tx1">
                    <a:lumMod val="85000"/>
                    <a:lumOff val="15000"/>
                  </a:schemeClr>
                </a:solidFill>
                <a:cs typeface="+mn-ea"/>
                <a:sym typeface="+mn-lt"/>
              </a:rPr>
              <a:t>请输入标题</a:t>
            </a:r>
            <a:endParaRPr lang="zh-CN" altLang="en-US" sz="3200" dirty="0">
              <a:ln w="28575">
                <a:noFill/>
              </a:ln>
              <a:solidFill>
                <a:schemeClr val="tx1">
                  <a:lumMod val="85000"/>
                  <a:lumOff val="15000"/>
                </a:schemeClr>
              </a:solidFill>
              <a:cs typeface="+mn-ea"/>
              <a:sym typeface="+mn-lt"/>
            </a:endParaRPr>
          </a:p>
        </p:txBody>
      </p:sp>
      <p:sp>
        <p:nvSpPr>
          <p:cNvPr id="19" name="矩形 18"/>
          <p:cNvSpPr/>
          <p:nvPr/>
        </p:nvSpPr>
        <p:spPr>
          <a:xfrm>
            <a:off x="1803720" y="5415704"/>
            <a:ext cx="1815460" cy="415864"/>
          </a:xfrm>
          <a:prstGeom prst="rect">
            <a:avLst/>
          </a:prstGeom>
          <a:solidFill>
            <a:srgbClr val="4155C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20" name="文本框 19"/>
          <p:cNvSpPr txBox="1"/>
          <p:nvPr/>
        </p:nvSpPr>
        <p:spPr bwMode="auto">
          <a:xfrm>
            <a:off x="2036445" y="5423581"/>
            <a:ext cx="1350011" cy="400110"/>
          </a:xfrm>
          <a:prstGeom prst="rect">
            <a:avLst/>
          </a:prstGeom>
          <a:solidFill>
            <a:srgbClr val="4155C5"/>
          </a:solidFill>
        </p:spPr>
        <p:txBody>
          <a:bodyPr wrap="square">
            <a:spAutoFit/>
            <a:scene3d>
              <a:camera prst="orthographicFront"/>
              <a:lightRig rig="threePt" dir="t"/>
            </a:scene3d>
            <a:sp3d contourW="12700"/>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dist">
              <a:defRPr/>
            </a:pPr>
            <a:r>
              <a:rPr lang="zh-CN" altLang="en-US" sz="2000" dirty="0">
                <a:solidFill>
                  <a:prstClr val="white"/>
                </a:solidFill>
                <a:cs typeface="+mn-ea"/>
                <a:sym typeface="+mn-lt"/>
              </a:rPr>
              <a:t>标题添加</a:t>
            </a:r>
            <a:endParaRPr lang="zh-CN" altLang="en-US" sz="2000" dirty="0">
              <a:solidFill>
                <a:prstClr val="white"/>
              </a:solidFill>
              <a:cs typeface="+mn-ea"/>
              <a:sym typeface="+mn-lt"/>
            </a:endParaRPr>
          </a:p>
        </p:txBody>
      </p:sp>
      <p:sp>
        <p:nvSpPr>
          <p:cNvPr id="21" name="文本框 20"/>
          <p:cNvSpPr txBox="1"/>
          <p:nvPr/>
        </p:nvSpPr>
        <p:spPr bwMode="auto">
          <a:xfrm>
            <a:off x="1373657" y="4480267"/>
            <a:ext cx="2712722" cy="757130"/>
          </a:xfrm>
          <a:prstGeom prst="rect">
            <a:avLst/>
          </a:prstGeom>
          <a:noFill/>
        </p:spPr>
        <p:txBody>
          <a:bodyPr wrap="square">
            <a:spAutoFit/>
            <a:scene3d>
              <a:camera prst="orthographicFront"/>
              <a:lightRig rig="threePt" dir="t"/>
            </a:scene3d>
            <a:sp3d contourW="12700"/>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lnSpc>
                <a:spcPct val="90000"/>
              </a:lnSpc>
              <a:spcBef>
                <a:spcPct val="0"/>
              </a:spcBef>
            </a:pPr>
            <a:r>
              <a:rPr lang="en-US" altLang="zh-CN" sz="1600" b="1" dirty="0">
                <a:solidFill>
                  <a:schemeClr val="tx1">
                    <a:lumMod val="75000"/>
                    <a:lumOff val="25000"/>
                  </a:schemeClr>
                </a:solidFill>
                <a:cs typeface="+mn-ea"/>
                <a:sym typeface="+mn-lt"/>
              </a:rPr>
              <a:t>We never can have a true view of man unless we have a love for him.</a:t>
            </a:r>
            <a:endParaRPr lang="zh-CN" altLang="en-US" sz="1600" b="1" dirty="0">
              <a:solidFill>
                <a:schemeClr val="tx1">
                  <a:lumMod val="75000"/>
                  <a:lumOff val="25000"/>
                </a:schemeClr>
              </a:solidFill>
              <a:cs typeface="+mn-ea"/>
              <a:sym typeface="+mn-lt"/>
            </a:endParaRPr>
          </a:p>
        </p:txBody>
      </p:sp>
      <p:sp>
        <p:nvSpPr>
          <p:cNvPr id="22" name="矩形 21"/>
          <p:cNvSpPr/>
          <p:nvPr/>
        </p:nvSpPr>
        <p:spPr>
          <a:xfrm>
            <a:off x="5188270" y="5415704"/>
            <a:ext cx="1815460" cy="415864"/>
          </a:xfrm>
          <a:prstGeom prst="rect">
            <a:avLst/>
          </a:prstGeom>
          <a:solidFill>
            <a:srgbClr val="4155C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23" name="文本框 22"/>
          <p:cNvSpPr txBox="1"/>
          <p:nvPr/>
        </p:nvSpPr>
        <p:spPr bwMode="auto">
          <a:xfrm>
            <a:off x="5420995" y="5423581"/>
            <a:ext cx="1350011" cy="400110"/>
          </a:xfrm>
          <a:prstGeom prst="rect">
            <a:avLst/>
          </a:prstGeom>
          <a:solidFill>
            <a:srgbClr val="4155C5"/>
          </a:solidFill>
        </p:spPr>
        <p:txBody>
          <a:bodyPr wrap="square">
            <a:spAutoFit/>
            <a:scene3d>
              <a:camera prst="orthographicFront"/>
              <a:lightRig rig="threePt" dir="t"/>
            </a:scene3d>
            <a:sp3d contourW="12700"/>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dist">
              <a:defRPr/>
            </a:pPr>
            <a:r>
              <a:rPr lang="zh-CN" altLang="en-US" sz="2000" dirty="0">
                <a:solidFill>
                  <a:prstClr val="white"/>
                </a:solidFill>
                <a:cs typeface="+mn-ea"/>
                <a:sym typeface="+mn-lt"/>
              </a:rPr>
              <a:t>标题添加</a:t>
            </a:r>
            <a:endParaRPr lang="zh-CN" altLang="en-US" sz="2000" dirty="0">
              <a:solidFill>
                <a:prstClr val="white"/>
              </a:solidFill>
              <a:cs typeface="+mn-ea"/>
              <a:sym typeface="+mn-lt"/>
            </a:endParaRPr>
          </a:p>
        </p:txBody>
      </p:sp>
      <p:sp>
        <p:nvSpPr>
          <p:cNvPr id="24" name="文本框 23"/>
          <p:cNvSpPr txBox="1"/>
          <p:nvPr/>
        </p:nvSpPr>
        <p:spPr bwMode="auto">
          <a:xfrm>
            <a:off x="4739639" y="4480267"/>
            <a:ext cx="2712722" cy="757130"/>
          </a:xfrm>
          <a:prstGeom prst="rect">
            <a:avLst/>
          </a:prstGeom>
          <a:noFill/>
        </p:spPr>
        <p:txBody>
          <a:bodyPr wrap="square">
            <a:spAutoFit/>
            <a:scene3d>
              <a:camera prst="orthographicFront"/>
              <a:lightRig rig="threePt" dir="t"/>
            </a:scene3d>
            <a:sp3d contourW="12700"/>
          </a:bodyPr>
          <a:lstStyle>
            <a:defPPr>
              <a:defRPr lang="zh-CN"/>
            </a:defPPr>
            <a:lvl1pPr algn="ctr" defTabSz="457200">
              <a:lnSpc>
                <a:spcPct val="90000"/>
              </a:lnSpc>
              <a:spcBef>
                <a:spcPct val="0"/>
              </a:spcBef>
              <a:defRPr b="1">
                <a:solidFill>
                  <a:schemeClr val="tx1">
                    <a:lumMod val="75000"/>
                    <a:lumOff val="25000"/>
                  </a:schemeClr>
                </a:solidFill>
                <a:latin typeface="字魂57号-创细黑" panose="00000500000000000000" pitchFamily="2" charset="-122"/>
                <a:ea typeface="字魂57号-创细黑" panose="00000500000000000000" pitchFamily="2" charset="-122"/>
              </a:defRPr>
            </a:lvl1pPr>
            <a:lvl2pPr defTabSz="457200"/>
            <a:lvl3pPr defTabSz="457200"/>
            <a:lvl4pPr defTabSz="457200"/>
            <a:lvl5pPr defTabSz="457200"/>
            <a:lvl6pPr defTabSz="457200"/>
            <a:lvl7pPr defTabSz="457200"/>
            <a:lvl8pPr defTabSz="457200"/>
            <a:lvl9pPr defTabSz="457200"/>
          </a:lstStyle>
          <a:p>
            <a:r>
              <a:rPr lang="en-US" altLang="zh-CN" sz="1600" dirty="0">
                <a:latin typeface="+mn-lt"/>
                <a:ea typeface="+mn-ea"/>
                <a:cs typeface="+mn-ea"/>
                <a:sym typeface="+mn-lt"/>
              </a:rPr>
              <a:t>We never can have a true view of man unless we have a love for him.</a:t>
            </a:r>
            <a:endParaRPr lang="zh-CN" altLang="en-US" sz="1600" dirty="0">
              <a:latin typeface="+mn-lt"/>
              <a:ea typeface="+mn-ea"/>
              <a:cs typeface="+mn-ea"/>
              <a:sym typeface="+mn-lt"/>
            </a:endParaRPr>
          </a:p>
        </p:txBody>
      </p:sp>
      <p:sp>
        <p:nvSpPr>
          <p:cNvPr id="25" name="矩形 24"/>
          <p:cNvSpPr/>
          <p:nvPr/>
        </p:nvSpPr>
        <p:spPr>
          <a:xfrm>
            <a:off x="8572820" y="5415704"/>
            <a:ext cx="1815460" cy="415864"/>
          </a:xfrm>
          <a:prstGeom prst="rect">
            <a:avLst/>
          </a:prstGeom>
          <a:solidFill>
            <a:srgbClr val="4155C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cs typeface="+mn-ea"/>
              <a:sym typeface="+mn-lt"/>
            </a:endParaRPr>
          </a:p>
        </p:txBody>
      </p:sp>
      <p:sp>
        <p:nvSpPr>
          <p:cNvPr id="26" name="文本框 25"/>
          <p:cNvSpPr txBox="1"/>
          <p:nvPr/>
        </p:nvSpPr>
        <p:spPr bwMode="auto">
          <a:xfrm>
            <a:off x="8805545" y="5423581"/>
            <a:ext cx="1350011" cy="400110"/>
          </a:xfrm>
          <a:prstGeom prst="rect">
            <a:avLst/>
          </a:prstGeom>
          <a:solidFill>
            <a:srgbClr val="4155C5"/>
          </a:solidFill>
        </p:spPr>
        <p:txBody>
          <a:bodyPr wrap="square">
            <a:spAutoFit/>
            <a:scene3d>
              <a:camera prst="orthographicFront"/>
              <a:lightRig rig="threePt" dir="t"/>
            </a:scene3d>
            <a:sp3d contourW="12700"/>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dist">
              <a:defRPr/>
            </a:pPr>
            <a:r>
              <a:rPr lang="zh-CN" altLang="en-US" sz="2000" dirty="0">
                <a:solidFill>
                  <a:prstClr val="white"/>
                </a:solidFill>
                <a:cs typeface="+mn-ea"/>
                <a:sym typeface="+mn-lt"/>
              </a:rPr>
              <a:t>标题添加</a:t>
            </a:r>
            <a:endParaRPr lang="zh-CN" altLang="en-US" sz="2000" dirty="0">
              <a:solidFill>
                <a:prstClr val="white"/>
              </a:solidFill>
              <a:cs typeface="+mn-ea"/>
              <a:sym typeface="+mn-lt"/>
            </a:endParaRPr>
          </a:p>
        </p:txBody>
      </p:sp>
      <p:sp>
        <p:nvSpPr>
          <p:cNvPr id="27" name="文本框 26"/>
          <p:cNvSpPr txBox="1"/>
          <p:nvPr/>
        </p:nvSpPr>
        <p:spPr bwMode="auto">
          <a:xfrm>
            <a:off x="8124189" y="4480267"/>
            <a:ext cx="2712722" cy="757130"/>
          </a:xfrm>
          <a:prstGeom prst="rect">
            <a:avLst/>
          </a:prstGeom>
          <a:noFill/>
        </p:spPr>
        <p:txBody>
          <a:bodyPr wrap="square">
            <a:spAutoFit/>
            <a:scene3d>
              <a:camera prst="orthographicFront"/>
              <a:lightRig rig="threePt" dir="t"/>
            </a:scene3d>
            <a:sp3d contourW="12700"/>
          </a:bodyPr>
          <a:lstStyle>
            <a:defPPr>
              <a:defRPr lang="zh-CN"/>
            </a:defPPr>
            <a:lvl1pPr algn="ctr" defTabSz="457200">
              <a:lnSpc>
                <a:spcPct val="90000"/>
              </a:lnSpc>
              <a:spcBef>
                <a:spcPct val="0"/>
              </a:spcBef>
              <a:defRPr b="1">
                <a:solidFill>
                  <a:schemeClr val="tx1">
                    <a:lumMod val="75000"/>
                    <a:lumOff val="25000"/>
                  </a:schemeClr>
                </a:solidFill>
                <a:latin typeface="字魂57号-创细黑" panose="00000500000000000000" pitchFamily="2" charset="-122"/>
                <a:ea typeface="字魂57号-创细黑" panose="00000500000000000000" pitchFamily="2" charset="-122"/>
              </a:defRPr>
            </a:lvl1pPr>
            <a:lvl2pPr defTabSz="457200"/>
            <a:lvl3pPr defTabSz="457200"/>
            <a:lvl4pPr defTabSz="457200"/>
            <a:lvl5pPr defTabSz="457200"/>
            <a:lvl6pPr defTabSz="457200"/>
            <a:lvl7pPr defTabSz="457200"/>
            <a:lvl8pPr defTabSz="457200"/>
            <a:lvl9pPr defTabSz="457200"/>
          </a:lstStyle>
          <a:p>
            <a:r>
              <a:rPr lang="en-US" altLang="zh-CN" sz="1600" dirty="0">
                <a:latin typeface="+mn-lt"/>
                <a:ea typeface="+mn-ea"/>
                <a:cs typeface="+mn-ea"/>
                <a:sym typeface="+mn-lt"/>
              </a:rPr>
              <a:t>We never can have a true view of man unless we have a love for him.</a:t>
            </a:r>
            <a:endParaRPr lang="zh-CN" altLang="en-US" sz="1600" dirty="0">
              <a:latin typeface="+mn-lt"/>
              <a:ea typeface="+mn-ea"/>
              <a:cs typeface="+mn-ea"/>
              <a:sym typeface="+mn-lt"/>
            </a:endParaRPr>
          </a:p>
        </p:txBody>
      </p:sp>
      <p:grpSp>
        <p:nvGrpSpPr>
          <p:cNvPr id="28" name="组合 27"/>
          <p:cNvGrpSpPr/>
          <p:nvPr/>
        </p:nvGrpSpPr>
        <p:grpSpPr>
          <a:xfrm>
            <a:off x="1761917" y="2088189"/>
            <a:ext cx="1908384" cy="1908384"/>
            <a:chOff x="1054100" y="-11130"/>
            <a:chExt cx="3440130" cy="3440130"/>
          </a:xfrm>
        </p:grpSpPr>
        <p:sp>
          <p:nvSpPr>
            <p:cNvPr id="29" name="弧形 28"/>
            <p:cNvSpPr/>
            <p:nvPr/>
          </p:nvSpPr>
          <p:spPr>
            <a:xfrm>
              <a:off x="1054100" y="-11130"/>
              <a:ext cx="3440130" cy="3440130"/>
            </a:xfrm>
            <a:prstGeom prst="arc">
              <a:avLst>
                <a:gd name="adj1" fmla="val 675277"/>
                <a:gd name="adj2" fmla="val 0"/>
              </a:avLst>
            </a:prstGeom>
            <a:noFill/>
            <a:ln w="57150" cap="flat" cmpd="sng" algn="ctr">
              <a:solidFill>
                <a:sysClr val="window" lastClr="FFFFFF">
                  <a:lumMod val="85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30" name="弧形 29"/>
            <p:cNvSpPr/>
            <p:nvPr/>
          </p:nvSpPr>
          <p:spPr>
            <a:xfrm>
              <a:off x="1054100" y="-11130"/>
              <a:ext cx="3440130" cy="3440130"/>
            </a:xfrm>
            <a:prstGeom prst="arc">
              <a:avLst>
                <a:gd name="adj1" fmla="val 16200000"/>
                <a:gd name="adj2" fmla="val 5903570"/>
              </a:avLst>
            </a:prstGeom>
            <a:noFill/>
            <a:ln w="57150" cap="flat" cmpd="sng" algn="ctr">
              <a:solidFill>
                <a:srgbClr val="4155C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black"/>
                </a:solidFill>
                <a:effectLst/>
                <a:uLnTx/>
                <a:uFillTx/>
                <a:cs typeface="+mn-ea"/>
                <a:sym typeface="+mn-lt"/>
              </a:endParaRPr>
            </a:p>
          </p:txBody>
        </p:sp>
      </p:grpSp>
      <p:grpSp>
        <p:nvGrpSpPr>
          <p:cNvPr id="31" name="组合 30"/>
          <p:cNvGrpSpPr/>
          <p:nvPr/>
        </p:nvGrpSpPr>
        <p:grpSpPr>
          <a:xfrm>
            <a:off x="5141808" y="2088189"/>
            <a:ext cx="1908384" cy="1908384"/>
            <a:chOff x="1054100" y="-11130"/>
            <a:chExt cx="3440130" cy="3440130"/>
          </a:xfrm>
        </p:grpSpPr>
        <p:sp>
          <p:nvSpPr>
            <p:cNvPr id="32" name="弧形 31"/>
            <p:cNvSpPr/>
            <p:nvPr/>
          </p:nvSpPr>
          <p:spPr>
            <a:xfrm>
              <a:off x="1054100" y="-11130"/>
              <a:ext cx="3440130" cy="3440130"/>
            </a:xfrm>
            <a:prstGeom prst="arc">
              <a:avLst>
                <a:gd name="adj1" fmla="val 675277"/>
                <a:gd name="adj2" fmla="val 0"/>
              </a:avLst>
            </a:prstGeom>
            <a:noFill/>
            <a:ln w="57150" cap="flat" cmpd="sng" algn="ctr">
              <a:solidFill>
                <a:sysClr val="window" lastClr="FFFFFF">
                  <a:lumMod val="85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33" name="弧形 32"/>
            <p:cNvSpPr/>
            <p:nvPr/>
          </p:nvSpPr>
          <p:spPr>
            <a:xfrm>
              <a:off x="1054100" y="-11130"/>
              <a:ext cx="3440130" cy="3440130"/>
            </a:xfrm>
            <a:prstGeom prst="arc">
              <a:avLst>
                <a:gd name="adj1" fmla="val 16200000"/>
                <a:gd name="adj2" fmla="val 10582042"/>
              </a:avLst>
            </a:prstGeom>
            <a:noFill/>
            <a:ln w="57150" cap="flat" cmpd="sng" algn="ctr">
              <a:solidFill>
                <a:srgbClr val="4155C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black"/>
                </a:solidFill>
                <a:effectLst/>
                <a:uLnTx/>
                <a:uFillTx/>
                <a:cs typeface="+mn-ea"/>
                <a:sym typeface="+mn-lt"/>
              </a:endParaRPr>
            </a:p>
          </p:txBody>
        </p:sp>
      </p:grpSp>
      <p:grpSp>
        <p:nvGrpSpPr>
          <p:cNvPr id="34" name="组合 33"/>
          <p:cNvGrpSpPr/>
          <p:nvPr/>
        </p:nvGrpSpPr>
        <p:grpSpPr>
          <a:xfrm>
            <a:off x="8526358" y="2088189"/>
            <a:ext cx="1908384" cy="1908384"/>
            <a:chOff x="1054100" y="-11130"/>
            <a:chExt cx="3440130" cy="3440130"/>
          </a:xfrm>
        </p:grpSpPr>
        <p:sp>
          <p:nvSpPr>
            <p:cNvPr id="35" name="弧形 34"/>
            <p:cNvSpPr/>
            <p:nvPr/>
          </p:nvSpPr>
          <p:spPr>
            <a:xfrm>
              <a:off x="1054100" y="-11130"/>
              <a:ext cx="3440130" cy="3440130"/>
            </a:xfrm>
            <a:prstGeom prst="arc">
              <a:avLst>
                <a:gd name="adj1" fmla="val 675277"/>
                <a:gd name="adj2" fmla="val 0"/>
              </a:avLst>
            </a:prstGeom>
            <a:noFill/>
            <a:ln w="57150" cap="flat" cmpd="sng" algn="ctr">
              <a:solidFill>
                <a:sysClr val="window" lastClr="FFFFFF">
                  <a:lumMod val="85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black"/>
                </a:solidFill>
                <a:effectLst/>
                <a:uLnTx/>
                <a:uFillTx/>
                <a:cs typeface="+mn-ea"/>
                <a:sym typeface="+mn-lt"/>
              </a:endParaRPr>
            </a:p>
          </p:txBody>
        </p:sp>
        <p:sp>
          <p:nvSpPr>
            <p:cNvPr id="36" name="弧形 35"/>
            <p:cNvSpPr/>
            <p:nvPr/>
          </p:nvSpPr>
          <p:spPr>
            <a:xfrm>
              <a:off x="1054100" y="-11130"/>
              <a:ext cx="3440130" cy="3440130"/>
            </a:xfrm>
            <a:prstGeom prst="arc">
              <a:avLst>
                <a:gd name="adj1" fmla="val 16200000"/>
                <a:gd name="adj2" fmla="val 2877916"/>
              </a:avLst>
            </a:prstGeom>
            <a:noFill/>
            <a:ln w="57150" cap="flat" cmpd="sng" algn="ctr">
              <a:solidFill>
                <a:srgbClr val="4155C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prstClr val="black"/>
                </a:solidFill>
                <a:effectLst/>
                <a:uLnTx/>
                <a:uFillTx/>
                <a:cs typeface="+mn-ea"/>
                <a:sym typeface="+mn-lt"/>
              </a:endParaRPr>
            </a:p>
          </p:txBody>
        </p:sp>
      </p:grpSp>
      <p:sp>
        <p:nvSpPr>
          <p:cNvPr id="37" name="文本框 36"/>
          <p:cNvSpPr txBox="1"/>
          <p:nvPr/>
        </p:nvSpPr>
        <p:spPr bwMode="auto">
          <a:xfrm>
            <a:off x="1786286" y="2448641"/>
            <a:ext cx="1879356" cy="1107996"/>
          </a:xfrm>
          <a:prstGeom prst="rect">
            <a:avLst/>
          </a:prstGeom>
          <a:noFill/>
        </p:spPr>
        <p:txBody>
          <a:bodyPr wrap="square">
            <a:spAutoFit/>
            <a:scene3d>
              <a:camera prst="orthographicFront"/>
              <a:lightRig rig="threePt" dir="t"/>
            </a:scene3d>
            <a:sp3d contourW="12700"/>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defRPr/>
            </a:pPr>
            <a:r>
              <a:rPr lang="en-US" altLang="zh-CN" sz="6600" dirty="0">
                <a:solidFill>
                  <a:prstClr val="black">
                    <a:lumMod val="85000"/>
                    <a:lumOff val="15000"/>
                  </a:prstClr>
                </a:solidFill>
                <a:cs typeface="+mn-ea"/>
                <a:sym typeface="+mn-lt"/>
              </a:rPr>
              <a:t>01</a:t>
            </a:r>
            <a:endParaRPr lang="en-US" altLang="zh-CN" sz="6600" dirty="0">
              <a:solidFill>
                <a:prstClr val="black">
                  <a:lumMod val="85000"/>
                  <a:lumOff val="15000"/>
                </a:prstClr>
              </a:solidFill>
              <a:cs typeface="+mn-ea"/>
              <a:sym typeface="+mn-lt"/>
            </a:endParaRPr>
          </a:p>
        </p:txBody>
      </p:sp>
      <p:sp>
        <p:nvSpPr>
          <p:cNvPr id="38" name="文本框 37"/>
          <p:cNvSpPr txBox="1"/>
          <p:nvPr/>
        </p:nvSpPr>
        <p:spPr bwMode="auto">
          <a:xfrm>
            <a:off x="5153402" y="2448641"/>
            <a:ext cx="1879356" cy="1107996"/>
          </a:xfrm>
          <a:prstGeom prst="rect">
            <a:avLst/>
          </a:prstGeom>
          <a:noFill/>
        </p:spPr>
        <p:txBody>
          <a:bodyPr wrap="square">
            <a:spAutoFit/>
            <a:scene3d>
              <a:camera prst="orthographicFront"/>
              <a:lightRig rig="threePt" dir="t"/>
            </a:scene3d>
            <a:sp3d contourW="12700"/>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defRPr/>
            </a:pPr>
            <a:r>
              <a:rPr lang="en-US" altLang="zh-CN" sz="6600" dirty="0">
                <a:solidFill>
                  <a:prstClr val="black">
                    <a:lumMod val="85000"/>
                    <a:lumOff val="15000"/>
                  </a:prstClr>
                </a:solidFill>
                <a:cs typeface="+mn-ea"/>
                <a:sym typeface="+mn-lt"/>
              </a:rPr>
              <a:t>02</a:t>
            </a:r>
            <a:endParaRPr lang="en-US" altLang="zh-CN" sz="6600" dirty="0">
              <a:solidFill>
                <a:prstClr val="black">
                  <a:lumMod val="85000"/>
                  <a:lumOff val="15000"/>
                </a:prstClr>
              </a:solidFill>
              <a:cs typeface="+mn-ea"/>
              <a:sym typeface="+mn-lt"/>
            </a:endParaRPr>
          </a:p>
        </p:txBody>
      </p:sp>
      <p:sp>
        <p:nvSpPr>
          <p:cNvPr id="39" name="文本框 38"/>
          <p:cNvSpPr txBox="1"/>
          <p:nvPr/>
        </p:nvSpPr>
        <p:spPr bwMode="auto">
          <a:xfrm>
            <a:off x="8543792" y="2448641"/>
            <a:ext cx="1879356" cy="1107996"/>
          </a:xfrm>
          <a:prstGeom prst="rect">
            <a:avLst/>
          </a:prstGeom>
          <a:noFill/>
        </p:spPr>
        <p:txBody>
          <a:bodyPr wrap="square">
            <a:spAutoFit/>
            <a:scene3d>
              <a:camera prst="orthographicFront"/>
              <a:lightRig rig="threePt" dir="t"/>
            </a:scene3d>
            <a:sp3d contourW="12700"/>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defRPr/>
            </a:pPr>
            <a:r>
              <a:rPr lang="en-US" altLang="zh-CN" sz="6600" dirty="0">
                <a:solidFill>
                  <a:prstClr val="black">
                    <a:lumMod val="85000"/>
                    <a:lumOff val="15000"/>
                  </a:prstClr>
                </a:solidFill>
                <a:cs typeface="+mn-ea"/>
                <a:sym typeface="+mn-lt"/>
              </a:rPr>
              <a:t>03</a:t>
            </a:r>
            <a:endParaRPr lang="en-US" altLang="zh-CN" sz="6600" dirty="0">
              <a:solidFill>
                <a:prstClr val="black">
                  <a:lumMod val="85000"/>
                  <a:lumOff val="15000"/>
                </a:prstClr>
              </a:solidFill>
              <a:cs typeface="+mn-ea"/>
              <a:sym typeface="+mn-lt"/>
            </a:endParaRPr>
          </a:p>
        </p:txBody>
      </p:sp>
    </p:spTree>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p:tgtEl>
                                          <p:spTgt spid="18"/>
                                        </p:tgtEl>
                                        <p:attrNameLst>
                                          <p:attrName>ppt_y</p:attrName>
                                        </p:attrNameLst>
                                      </p:cBhvr>
                                      <p:tavLst>
                                        <p:tav tm="0">
                                          <p:val>
                                            <p:strVal val="#ppt_y+#ppt_h*1.125000"/>
                                          </p:val>
                                        </p:tav>
                                        <p:tav tm="100000">
                                          <p:val>
                                            <p:strVal val="#ppt_y"/>
                                          </p:val>
                                        </p:tav>
                                      </p:tavLst>
                                    </p:anim>
                                    <p:animEffect transition="in" filter="wipe(up)">
                                      <p:cBhvr>
                                        <p:cTn id="8" dur="500"/>
                                        <p:tgtEl>
                                          <p:spTgt spid="18"/>
                                        </p:tgtEl>
                                      </p:cBhvr>
                                    </p:animEffect>
                                  </p:childTnLst>
                                </p:cTn>
                              </p:par>
                            </p:childTnLst>
                          </p:cTn>
                        </p:par>
                        <p:par>
                          <p:cTn id="9" fill="hold">
                            <p:stCondLst>
                              <p:cond delay="500"/>
                            </p:stCondLst>
                            <p:childTnLst>
                              <p:par>
                                <p:cTn id="10" presetID="31" presetClass="entr" presetSubtype="0" fill="hold" nodeType="afterEffect">
                                  <p:stCondLst>
                                    <p:cond delay="0"/>
                                  </p:stCondLst>
                                  <p:childTnLst>
                                    <p:set>
                                      <p:cBhvr>
                                        <p:cTn id="11" dur="1" fill="hold">
                                          <p:stCondLst>
                                            <p:cond delay="0"/>
                                          </p:stCondLst>
                                        </p:cTn>
                                        <p:tgtEl>
                                          <p:spTgt spid="28"/>
                                        </p:tgtEl>
                                        <p:attrNameLst>
                                          <p:attrName>style.visibility</p:attrName>
                                        </p:attrNameLst>
                                      </p:cBhvr>
                                      <p:to>
                                        <p:strVal val="visible"/>
                                      </p:to>
                                    </p:set>
                                    <p:anim calcmode="lin" valueType="num">
                                      <p:cBhvr>
                                        <p:cTn id="12" dur="750" fill="hold"/>
                                        <p:tgtEl>
                                          <p:spTgt spid="28"/>
                                        </p:tgtEl>
                                        <p:attrNameLst>
                                          <p:attrName>ppt_w</p:attrName>
                                        </p:attrNameLst>
                                      </p:cBhvr>
                                      <p:tavLst>
                                        <p:tav tm="0">
                                          <p:val>
                                            <p:fltVal val="0"/>
                                          </p:val>
                                        </p:tav>
                                        <p:tav tm="100000">
                                          <p:val>
                                            <p:strVal val="#ppt_w"/>
                                          </p:val>
                                        </p:tav>
                                      </p:tavLst>
                                    </p:anim>
                                    <p:anim calcmode="lin" valueType="num">
                                      <p:cBhvr>
                                        <p:cTn id="13" dur="750" fill="hold"/>
                                        <p:tgtEl>
                                          <p:spTgt spid="28"/>
                                        </p:tgtEl>
                                        <p:attrNameLst>
                                          <p:attrName>ppt_h</p:attrName>
                                        </p:attrNameLst>
                                      </p:cBhvr>
                                      <p:tavLst>
                                        <p:tav tm="0">
                                          <p:val>
                                            <p:fltVal val="0"/>
                                          </p:val>
                                        </p:tav>
                                        <p:tav tm="100000">
                                          <p:val>
                                            <p:strVal val="#ppt_h"/>
                                          </p:val>
                                        </p:tav>
                                      </p:tavLst>
                                    </p:anim>
                                    <p:anim calcmode="lin" valueType="num">
                                      <p:cBhvr>
                                        <p:cTn id="14" dur="750" fill="hold"/>
                                        <p:tgtEl>
                                          <p:spTgt spid="28"/>
                                        </p:tgtEl>
                                        <p:attrNameLst>
                                          <p:attrName>style.rotation</p:attrName>
                                        </p:attrNameLst>
                                      </p:cBhvr>
                                      <p:tavLst>
                                        <p:tav tm="0">
                                          <p:val>
                                            <p:fltVal val="90"/>
                                          </p:val>
                                        </p:tav>
                                        <p:tav tm="100000">
                                          <p:val>
                                            <p:fltVal val="0"/>
                                          </p:val>
                                        </p:tav>
                                      </p:tavLst>
                                    </p:anim>
                                    <p:animEffect transition="in" filter="fade">
                                      <p:cBhvr>
                                        <p:cTn id="15" dur="750"/>
                                        <p:tgtEl>
                                          <p:spTgt spid="28"/>
                                        </p:tgtEl>
                                      </p:cBhvr>
                                    </p:animEffect>
                                  </p:childTnLst>
                                </p:cTn>
                              </p:par>
                              <p:par>
                                <p:cTn id="16" presetID="31" presetClass="entr" presetSubtype="0" fill="hold" nodeType="withEffect">
                                  <p:stCondLst>
                                    <p:cond delay="0"/>
                                  </p:stCondLst>
                                  <p:childTnLst>
                                    <p:set>
                                      <p:cBhvr>
                                        <p:cTn id="17" dur="1" fill="hold">
                                          <p:stCondLst>
                                            <p:cond delay="0"/>
                                          </p:stCondLst>
                                        </p:cTn>
                                        <p:tgtEl>
                                          <p:spTgt spid="31"/>
                                        </p:tgtEl>
                                        <p:attrNameLst>
                                          <p:attrName>style.visibility</p:attrName>
                                        </p:attrNameLst>
                                      </p:cBhvr>
                                      <p:to>
                                        <p:strVal val="visible"/>
                                      </p:to>
                                    </p:set>
                                    <p:anim calcmode="lin" valueType="num">
                                      <p:cBhvr>
                                        <p:cTn id="18" dur="750" fill="hold"/>
                                        <p:tgtEl>
                                          <p:spTgt spid="31"/>
                                        </p:tgtEl>
                                        <p:attrNameLst>
                                          <p:attrName>ppt_w</p:attrName>
                                        </p:attrNameLst>
                                      </p:cBhvr>
                                      <p:tavLst>
                                        <p:tav tm="0">
                                          <p:val>
                                            <p:fltVal val="0"/>
                                          </p:val>
                                        </p:tav>
                                        <p:tav tm="100000">
                                          <p:val>
                                            <p:strVal val="#ppt_w"/>
                                          </p:val>
                                        </p:tav>
                                      </p:tavLst>
                                    </p:anim>
                                    <p:anim calcmode="lin" valueType="num">
                                      <p:cBhvr>
                                        <p:cTn id="19" dur="750" fill="hold"/>
                                        <p:tgtEl>
                                          <p:spTgt spid="31"/>
                                        </p:tgtEl>
                                        <p:attrNameLst>
                                          <p:attrName>ppt_h</p:attrName>
                                        </p:attrNameLst>
                                      </p:cBhvr>
                                      <p:tavLst>
                                        <p:tav tm="0">
                                          <p:val>
                                            <p:fltVal val="0"/>
                                          </p:val>
                                        </p:tav>
                                        <p:tav tm="100000">
                                          <p:val>
                                            <p:strVal val="#ppt_h"/>
                                          </p:val>
                                        </p:tav>
                                      </p:tavLst>
                                    </p:anim>
                                    <p:anim calcmode="lin" valueType="num">
                                      <p:cBhvr>
                                        <p:cTn id="20" dur="750" fill="hold"/>
                                        <p:tgtEl>
                                          <p:spTgt spid="31"/>
                                        </p:tgtEl>
                                        <p:attrNameLst>
                                          <p:attrName>style.rotation</p:attrName>
                                        </p:attrNameLst>
                                      </p:cBhvr>
                                      <p:tavLst>
                                        <p:tav tm="0">
                                          <p:val>
                                            <p:fltVal val="90"/>
                                          </p:val>
                                        </p:tav>
                                        <p:tav tm="100000">
                                          <p:val>
                                            <p:fltVal val="0"/>
                                          </p:val>
                                        </p:tav>
                                      </p:tavLst>
                                    </p:anim>
                                    <p:animEffect transition="in" filter="fade">
                                      <p:cBhvr>
                                        <p:cTn id="21" dur="750"/>
                                        <p:tgtEl>
                                          <p:spTgt spid="31"/>
                                        </p:tgtEl>
                                      </p:cBhvr>
                                    </p:animEffect>
                                  </p:childTnLst>
                                </p:cTn>
                              </p:par>
                              <p:par>
                                <p:cTn id="22" presetID="31" presetClass="entr" presetSubtype="0" fill="hold" nodeType="withEffect">
                                  <p:stCondLst>
                                    <p:cond delay="0"/>
                                  </p:stCondLst>
                                  <p:childTnLst>
                                    <p:set>
                                      <p:cBhvr>
                                        <p:cTn id="23" dur="1" fill="hold">
                                          <p:stCondLst>
                                            <p:cond delay="0"/>
                                          </p:stCondLst>
                                        </p:cTn>
                                        <p:tgtEl>
                                          <p:spTgt spid="34"/>
                                        </p:tgtEl>
                                        <p:attrNameLst>
                                          <p:attrName>style.visibility</p:attrName>
                                        </p:attrNameLst>
                                      </p:cBhvr>
                                      <p:to>
                                        <p:strVal val="visible"/>
                                      </p:to>
                                    </p:set>
                                    <p:anim calcmode="lin" valueType="num">
                                      <p:cBhvr>
                                        <p:cTn id="24" dur="750" fill="hold"/>
                                        <p:tgtEl>
                                          <p:spTgt spid="34"/>
                                        </p:tgtEl>
                                        <p:attrNameLst>
                                          <p:attrName>ppt_w</p:attrName>
                                        </p:attrNameLst>
                                      </p:cBhvr>
                                      <p:tavLst>
                                        <p:tav tm="0">
                                          <p:val>
                                            <p:fltVal val="0"/>
                                          </p:val>
                                        </p:tav>
                                        <p:tav tm="100000">
                                          <p:val>
                                            <p:strVal val="#ppt_w"/>
                                          </p:val>
                                        </p:tav>
                                      </p:tavLst>
                                    </p:anim>
                                    <p:anim calcmode="lin" valueType="num">
                                      <p:cBhvr>
                                        <p:cTn id="25" dur="750" fill="hold"/>
                                        <p:tgtEl>
                                          <p:spTgt spid="34"/>
                                        </p:tgtEl>
                                        <p:attrNameLst>
                                          <p:attrName>ppt_h</p:attrName>
                                        </p:attrNameLst>
                                      </p:cBhvr>
                                      <p:tavLst>
                                        <p:tav tm="0">
                                          <p:val>
                                            <p:fltVal val="0"/>
                                          </p:val>
                                        </p:tav>
                                        <p:tav tm="100000">
                                          <p:val>
                                            <p:strVal val="#ppt_h"/>
                                          </p:val>
                                        </p:tav>
                                      </p:tavLst>
                                    </p:anim>
                                    <p:anim calcmode="lin" valueType="num">
                                      <p:cBhvr>
                                        <p:cTn id="26" dur="750" fill="hold"/>
                                        <p:tgtEl>
                                          <p:spTgt spid="34"/>
                                        </p:tgtEl>
                                        <p:attrNameLst>
                                          <p:attrName>style.rotation</p:attrName>
                                        </p:attrNameLst>
                                      </p:cBhvr>
                                      <p:tavLst>
                                        <p:tav tm="0">
                                          <p:val>
                                            <p:fltVal val="90"/>
                                          </p:val>
                                        </p:tav>
                                        <p:tav tm="100000">
                                          <p:val>
                                            <p:fltVal val="0"/>
                                          </p:val>
                                        </p:tav>
                                      </p:tavLst>
                                    </p:anim>
                                    <p:animEffect transition="in" filter="fade">
                                      <p:cBhvr>
                                        <p:cTn id="27" dur="750"/>
                                        <p:tgtEl>
                                          <p:spTgt spid="34"/>
                                        </p:tgtEl>
                                      </p:cBhvr>
                                    </p:animEffect>
                                  </p:childTnLst>
                                </p:cTn>
                              </p:par>
                              <p:par>
                                <p:cTn id="28" presetID="31" presetClass="entr" presetSubtype="0" fill="hold" grpId="0" nodeType="withEffect">
                                  <p:stCondLst>
                                    <p:cond delay="0"/>
                                  </p:stCondLst>
                                  <p:childTnLst>
                                    <p:set>
                                      <p:cBhvr>
                                        <p:cTn id="29" dur="1" fill="hold">
                                          <p:stCondLst>
                                            <p:cond delay="0"/>
                                          </p:stCondLst>
                                        </p:cTn>
                                        <p:tgtEl>
                                          <p:spTgt spid="37"/>
                                        </p:tgtEl>
                                        <p:attrNameLst>
                                          <p:attrName>style.visibility</p:attrName>
                                        </p:attrNameLst>
                                      </p:cBhvr>
                                      <p:to>
                                        <p:strVal val="visible"/>
                                      </p:to>
                                    </p:set>
                                    <p:anim calcmode="lin" valueType="num">
                                      <p:cBhvr>
                                        <p:cTn id="30" dur="750" fill="hold"/>
                                        <p:tgtEl>
                                          <p:spTgt spid="37"/>
                                        </p:tgtEl>
                                        <p:attrNameLst>
                                          <p:attrName>ppt_w</p:attrName>
                                        </p:attrNameLst>
                                      </p:cBhvr>
                                      <p:tavLst>
                                        <p:tav tm="0">
                                          <p:val>
                                            <p:fltVal val="0"/>
                                          </p:val>
                                        </p:tav>
                                        <p:tav tm="100000">
                                          <p:val>
                                            <p:strVal val="#ppt_w"/>
                                          </p:val>
                                        </p:tav>
                                      </p:tavLst>
                                    </p:anim>
                                    <p:anim calcmode="lin" valueType="num">
                                      <p:cBhvr>
                                        <p:cTn id="31" dur="750" fill="hold"/>
                                        <p:tgtEl>
                                          <p:spTgt spid="37"/>
                                        </p:tgtEl>
                                        <p:attrNameLst>
                                          <p:attrName>ppt_h</p:attrName>
                                        </p:attrNameLst>
                                      </p:cBhvr>
                                      <p:tavLst>
                                        <p:tav tm="0">
                                          <p:val>
                                            <p:fltVal val="0"/>
                                          </p:val>
                                        </p:tav>
                                        <p:tav tm="100000">
                                          <p:val>
                                            <p:strVal val="#ppt_h"/>
                                          </p:val>
                                        </p:tav>
                                      </p:tavLst>
                                    </p:anim>
                                    <p:anim calcmode="lin" valueType="num">
                                      <p:cBhvr>
                                        <p:cTn id="32" dur="750" fill="hold"/>
                                        <p:tgtEl>
                                          <p:spTgt spid="37"/>
                                        </p:tgtEl>
                                        <p:attrNameLst>
                                          <p:attrName>style.rotation</p:attrName>
                                        </p:attrNameLst>
                                      </p:cBhvr>
                                      <p:tavLst>
                                        <p:tav tm="0">
                                          <p:val>
                                            <p:fltVal val="90"/>
                                          </p:val>
                                        </p:tav>
                                        <p:tav tm="100000">
                                          <p:val>
                                            <p:fltVal val="0"/>
                                          </p:val>
                                        </p:tav>
                                      </p:tavLst>
                                    </p:anim>
                                    <p:animEffect transition="in" filter="fade">
                                      <p:cBhvr>
                                        <p:cTn id="33" dur="750"/>
                                        <p:tgtEl>
                                          <p:spTgt spid="37"/>
                                        </p:tgtEl>
                                      </p:cBhvr>
                                    </p:animEffect>
                                  </p:childTnLst>
                                </p:cTn>
                              </p:par>
                              <p:par>
                                <p:cTn id="34" presetID="31" presetClass="entr" presetSubtype="0" fill="hold" grpId="0" nodeType="withEffect">
                                  <p:stCondLst>
                                    <p:cond delay="0"/>
                                  </p:stCondLst>
                                  <p:childTnLst>
                                    <p:set>
                                      <p:cBhvr>
                                        <p:cTn id="35" dur="1" fill="hold">
                                          <p:stCondLst>
                                            <p:cond delay="0"/>
                                          </p:stCondLst>
                                        </p:cTn>
                                        <p:tgtEl>
                                          <p:spTgt spid="38"/>
                                        </p:tgtEl>
                                        <p:attrNameLst>
                                          <p:attrName>style.visibility</p:attrName>
                                        </p:attrNameLst>
                                      </p:cBhvr>
                                      <p:to>
                                        <p:strVal val="visible"/>
                                      </p:to>
                                    </p:set>
                                    <p:anim calcmode="lin" valueType="num">
                                      <p:cBhvr>
                                        <p:cTn id="36" dur="750" fill="hold"/>
                                        <p:tgtEl>
                                          <p:spTgt spid="38"/>
                                        </p:tgtEl>
                                        <p:attrNameLst>
                                          <p:attrName>ppt_w</p:attrName>
                                        </p:attrNameLst>
                                      </p:cBhvr>
                                      <p:tavLst>
                                        <p:tav tm="0">
                                          <p:val>
                                            <p:fltVal val="0"/>
                                          </p:val>
                                        </p:tav>
                                        <p:tav tm="100000">
                                          <p:val>
                                            <p:strVal val="#ppt_w"/>
                                          </p:val>
                                        </p:tav>
                                      </p:tavLst>
                                    </p:anim>
                                    <p:anim calcmode="lin" valueType="num">
                                      <p:cBhvr>
                                        <p:cTn id="37" dur="750" fill="hold"/>
                                        <p:tgtEl>
                                          <p:spTgt spid="38"/>
                                        </p:tgtEl>
                                        <p:attrNameLst>
                                          <p:attrName>ppt_h</p:attrName>
                                        </p:attrNameLst>
                                      </p:cBhvr>
                                      <p:tavLst>
                                        <p:tav tm="0">
                                          <p:val>
                                            <p:fltVal val="0"/>
                                          </p:val>
                                        </p:tav>
                                        <p:tav tm="100000">
                                          <p:val>
                                            <p:strVal val="#ppt_h"/>
                                          </p:val>
                                        </p:tav>
                                      </p:tavLst>
                                    </p:anim>
                                    <p:anim calcmode="lin" valueType="num">
                                      <p:cBhvr>
                                        <p:cTn id="38" dur="750" fill="hold"/>
                                        <p:tgtEl>
                                          <p:spTgt spid="38"/>
                                        </p:tgtEl>
                                        <p:attrNameLst>
                                          <p:attrName>style.rotation</p:attrName>
                                        </p:attrNameLst>
                                      </p:cBhvr>
                                      <p:tavLst>
                                        <p:tav tm="0">
                                          <p:val>
                                            <p:fltVal val="90"/>
                                          </p:val>
                                        </p:tav>
                                        <p:tav tm="100000">
                                          <p:val>
                                            <p:fltVal val="0"/>
                                          </p:val>
                                        </p:tav>
                                      </p:tavLst>
                                    </p:anim>
                                    <p:animEffect transition="in" filter="fade">
                                      <p:cBhvr>
                                        <p:cTn id="39" dur="750"/>
                                        <p:tgtEl>
                                          <p:spTgt spid="38"/>
                                        </p:tgtEl>
                                      </p:cBhvr>
                                    </p:animEffect>
                                  </p:childTnLst>
                                </p:cTn>
                              </p:par>
                              <p:par>
                                <p:cTn id="40" presetID="31" presetClass="entr" presetSubtype="0" fill="hold" grpId="0" nodeType="withEffect">
                                  <p:stCondLst>
                                    <p:cond delay="0"/>
                                  </p:stCondLst>
                                  <p:childTnLst>
                                    <p:set>
                                      <p:cBhvr>
                                        <p:cTn id="41" dur="1" fill="hold">
                                          <p:stCondLst>
                                            <p:cond delay="0"/>
                                          </p:stCondLst>
                                        </p:cTn>
                                        <p:tgtEl>
                                          <p:spTgt spid="39"/>
                                        </p:tgtEl>
                                        <p:attrNameLst>
                                          <p:attrName>style.visibility</p:attrName>
                                        </p:attrNameLst>
                                      </p:cBhvr>
                                      <p:to>
                                        <p:strVal val="visible"/>
                                      </p:to>
                                    </p:set>
                                    <p:anim calcmode="lin" valueType="num">
                                      <p:cBhvr>
                                        <p:cTn id="42" dur="750" fill="hold"/>
                                        <p:tgtEl>
                                          <p:spTgt spid="39"/>
                                        </p:tgtEl>
                                        <p:attrNameLst>
                                          <p:attrName>ppt_w</p:attrName>
                                        </p:attrNameLst>
                                      </p:cBhvr>
                                      <p:tavLst>
                                        <p:tav tm="0">
                                          <p:val>
                                            <p:fltVal val="0"/>
                                          </p:val>
                                        </p:tav>
                                        <p:tav tm="100000">
                                          <p:val>
                                            <p:strVal val="#ppt_w"/>
                                          </p:val>
                                        </p:tav>
                                      </p:tavLst>
                                    </p:anim>
                                    <p:anim calcmode="lin" valueType="num">
                                      <p:cBhvr>
                                        <p:cTn id="43" dur="750" fill="hold"/>
                                        <p:tgtEl>
                                          <p:spTgt spid="39"/>
                                        </p:tgtEl>
                                        <p:attrNameLst>
                                          <p:attrName>ppt_h</p:attrName>
                                        </p:attrNameLst>
                                      </p:cBhvr>
                                      <p:tavLst>
                                        <p:tav tm="0">
                                          <p:val>
                                            <p:fltVal val="0"/>
                                          </p:val>
                                        </p:tav>
                                        <p:tav tm="100000">
                                          <p:val>
                                            <p:strVal val="#ppt_h"/>
                                          </p:val>
                                        </p:tav>
                                      </p:tavLst>
                                    </p:anim>
                                    <p:anim calcmode="lin" valueType="num">
                                      <p:cBhvr>
                                        <p:cTn id="44" dur="750" fill="hold"/>
                                        <p:tgtEl>
                                          <p:spTgt spid="39"/>
                                        </p:tgtEl>
                                        <p:attrNameLst>
                                          <p:attrName>style.rotation</p:attrName>
                                        </p:attrNameLst>
                                      </p:cBhvr>
                                      <p:tavLst>
                                        <p:tav tm="0">
                                          <p:val>
                                            <p:fltVal val="90"/>
                                          </p:val>
                                        </p:tav>
                                        <p:tav tm="100000">
                                          <p:val>
                                            <p:fltVal val="0"/>
                                          </p:val>
                                        </p:tav>
                                      </p:tavLst>
                                    </p:anim>
                                    <p:animEffect transition="in" filter="fade">
                                      <p:cBhvr>
                                        <p:cTn id="45" dur="750"/>
                                        <p:tgtEl>
                                          <p:spTgt spid="39"/>
                                        </p:tgtEl>
                                      </p:cBhvr>
                                    </p:animEffect>
                                  </p:childTnLst>
                                </p:cTn>
                              </p:par>
                            </p:childTnLst>
                          </p:cTn>
                        </p:par>
                        <p:par>
                          <p:cTn id="46" fill="hold">
                            <p:stCondLst>
                              <p:cond delay="1500"/>
                            </p:stCondLst>
                            <p:childTnLst>
                              <p:par>
                                <p:cTn id="47" presetID="53" presetClass="entr" presetSubtype="16" fill="hold" grpId="0" nodeType="afterEffect">
                                  <p:stCondLst>
                                    <p:cond delay="0"/>
                                  </p:stCondLst>
                                  <p:childTnLst>
                                    <p:set>
                                      <p:cBhvr>
                                        <p:cTn id="48" dur="1" fill="hold">
                                          <p:stCondLst>
                                            <p:cond delay="0"/>
                                          </p:stCondLst>
                                        </p:cTn>
                                        <p:tgtEl>
                                          <p:spTgt spid="21"/>
                                        </p:tgtEl>
                                        <p:attrNameLst>
                                          <p:attrName>style.visibility</p:attrName>
                                        </p:attrNameLst>
                                      </p:cBhvr>
                                      <p:to>
                                        <p:strVal val="visible"/>
                                      </p:to>
                                    </p:set>
                                    <p:anim calcmode="lin" valueType="num">
                                      <p:cBhvr>
                                        <p:cTn id="49" dur="750" fill="hold"/>
                                        <p:tgtEl>
                                          <p:spTgt spid="21"/>
                                        </p:tgtEl>
                                        <p:attrNameLst>
                                          <p:attrName>ppt_w</p:attrName>
                                        </p:attrNameLst>
                                      </p:cBhvr>
                                      <p:tavLst>
                                        <p:tav tm="0">
                                          <p:val>
                                            <p:fltVal val="0"/>
                                          </p:val>
                                        </p:tav>
                                        <p:tav tm="100000">
                                          <p:val>
                                            <p:strVal val="#ppt_w"/>
                                          </p:val>
                                        </p:tav>
                                      </p:tavLst>
                                    </p:anim>
                                    <p:anim calcmode="lin" valueType="num">
                                      <p:cBhvr>
                                        <p:cTn id="50" dur="750" fill="hold"/>
                                        <p:tgtEl>
                                          <p:spTgt spid="21"/>
                                        </p:tgtEl>
                                        <p:attrNameLst>
                                          <p:attrName>ppt_h</p:attrName>
                                        </p:attrNameLst>
                                      </p:cBhvr>
                                      <p:tavLst>
                                        <p:tav tm="0">
                                          <p:val>
                                            <p:fltVal val="0"/>
                                          </p:val>
                                        </p:tav>
                                        <p:tav tm="100000">
                                          <p:val>
                                            <p:strVal val="#ppt_h"/>
                                          </p:val>
                                        </p:tav>
                                      </p:tavLst>
                                    </p:anim>
                                    <p:animEffect transition="in" filter="fade">
                                      <p:cBhvr>
                                        <p:cTn id="51" dur="750"/>
                                        <p:tgtEl>
                                          <p:spTgt spid="21"/>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24"/>
                                        </p:tgtEl>
                                        <p:attrNameLst>
                                          <p:attrName>style.visibility</p:attrName>
                                        </p:attrNameLst>
                                      </p:cBhvr>
                                      <p:to>
                                        <p:strVal val="visible"/>
                                      </p:to>
                                    </p:set>
                                    <p:anim calcmode="lin" valueType="num">
                                      <p:cBhvr>
                                        <p:cTn id="54" dur="750" fill="hold"/>
                                        <p:tgtEl>
                                          <p:spTgt spid="24"/>
                                        </p:tgtEl>
                                        <p:attrNameLst>
                                          <p:attrName>ppt_w</p:attrName>
                                        </p:attrNameLst>
                                      </p:cBhvr>
                                      <p:tavLst>
                                        <p:tav tm="0">
                                          <p:val>
                                            <p:fltVal val="0"/>
                                          </p:val>
                                        </p:tav>
                                        <p:tav tm="100000">
                                          <p:val>
                                            <p:strVal val="#ppt_w"/>
                                          </p:val>
                                        </p:tav>
                                      </p:tavLst>
                                    </p:anim>
                                    <p:anim calcmode="lin" valueType="num">
                                      <p:cBhvr>
                                        <p:cTn id="55" dur="750" fill="hold"/>
                                        <p:tgtEl>
                                          <p:spTgt spid="24"/>
                                        </p:tgtEl>
                                        <p:attrNameLst>
                                          <p:attrName>ppt_h</p:attrName>
                                        </p:attrNameLst>
                                      </p:cBhvr>
                                      <p:tavLst>
                                        <p:tav tm="0">
                                          <p:val>
                                            <p:fltVal val="0"/>
                                          </p:val>
                                        </p:tav>
                                        <p:tav tm="100000">
                                          <p:val>
                                            <p:strVal val="#ppt_h"/>
                                          </p:val>
                                        </p:tav>
                                      </p:tavLst>
                                    </p:anim>
                                    <p:animEffect transition="in" filter="fade">
                                      <p:cBhvr>
                                        <p:cTn id="56" dur="750"/>
                                        <p:tgtEl>
                                          <p:spTgt spid="24"/>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27"/>
                                        </p:tgtEl>
                                        <p:attrNameLst>
                                          <p:attrName>style.visibility</p:attrName>
                                        </p:attrNameLst>
                                      </p:cBhvr>
                                      <p:to>
                                        <p:strVal val="visible"/>
                                      </p:to>
                                    </p:set>
                                    <p:anim calcmode="lin" valueType="num">
                                      <p:cBhvr>
                                        <p:cTn id="59" dur="750" fill="hold"/>
                                        <p:tgtEl>
                                          <p:spTgt spid="27"/>
                                        </p:tgtEl>
                                        <p:attrNameLst>
                                          <p:attrName>ppt_w</p:attrName>
                                        </p:attrNameLst>
                                      </p:cBhvr>
                                      <p:tavLst>
                                        <p:tav tm="0">
                                          <p:val>
                                            <p:fltVal val="0"/>
                                          </p:val>
                                        </p:tav>
                                        <p:tav tm="100000">
                                          <p:val>
                                            <p:strVal val="#ppt_w"/>
                                          </p:val>
                                        </p:tav>
                                      </p:tavLst>
                                    </p:anim>
                                    <p:anim calcmode="lin" valueType="num">
                                      <p:cBhvr>
                                        <p:cTn id="60" dur="750" fill="hold"/>
                                        <p:tgtEl>
                                          <p:spTgt spid="27"/>
                                        </p:tgtEl>
                                        <p:attrNameLst>
                                          <p:attrName>ppt_h</p:attrName>
                                        </p:attrNameLst>
                                      </p:cBhvr>
                                      <p:tavLst>
                                        <p:tav tm="0">
                                          <p:val>
                                            <p:fltVal val="0"/>
                                          </p:val>
                                        </p:tav>
                                        <p:tav tm="100000">
                                          <p:val>
                                            <p:strVal val="#ppt_h"/>
                                          </p:val>
                                        </p:tav>
                                      </p:tavLst>
                                    </p:anim>
                                    <p:animEffect transition="in" filter="fade">
                                      <p:cBhvr>
                                        <p:cTn id="61" dur="750"/>
                                        <p:tgtEl>
                                          <p:spTgt spid="27"/>
                                        </p:tgtEl>
                                      </p:cBhvr>
                                    </p:animEffect>
                                  </p:childTnLst>
                                </p:cTn>
                              </p:par>
                            </p:childTnLst>
                          </p:cTn>
                        </p:par>
                        <p:par>
                          <p:cTn id="62" fill="hold">
                            <p:stCondLst>
                              <p:cond delay="2500"/>
                            </p:stCondLst>
                            <p:childTnLst>
                              <p:par>
                                <p:cTn id="63" presetID="53" presetClass="entr" presetSubtype="16" fill="hold" grpId="0" nodeType="afterEffect">
                                  <p:stCondLst>
                                    <p:cond delay="0"/>
                                  </p:stCondLst>
                                  <p:childTnLst>
                                    <p:set>
                                      <p:cBhvr>
                                        <p:cTn id="64" dur="1" fill="hold">
                                          <p:stCondLst>
                                            <p:cond delay="0"/>
                                          </p:stCondLst>
                                        </p:cTn>
                                        <p:tgtEl>
                                          <p:spTgt spid="19"/>
                                        </p:tgtEl>
                                        <p:attrNameLst>
                                          <p:attrName>style.visibility</p:attrName>
                                        </p:attrNameLst>
                                      </p:cBhvr>
                                      <p:to>
                                        <p:strVal val="visible"/>
                                      </p:to>
                                    </p:set>
                                    <p:anim calcmode="lin" valueType="num">
                                      <p:cBhvr>
                                        <p:cTn id="65" dur="750" fill="hold"/>
                                        <p:tgtEl>
                                          <p:spTgt spid="19"/>
                                        </p:tgtEl>
                                        <p:attrNameLst>
                                          <p:attrName>ppt_w</p:attrName>
                                        </p:attrNameLst>
                                      </p:cBhvr>
                                      <p:tavLst>
                                        <p:tav tm="0">
                                          <p:val>
                                            <p:fltVal val="0"/>
                                          </p:val>
                                        </p:tav>
                                        <p:tav tm="100000">
                                          <p:val>
                                            <p:strVal val="#ppt_w"/>
                                          </p:val>
                                        </p:tav>
                                      </p:tavLst>
                                    </p:anim>
                                    <p:anim calcmode="lin" valueType="num">
                                      <p:cBhvr>
                                        <p:cTn id="66" dur="750" fill="hold"/>
                                        <p:tgtEl>
                                          <p:spTgt spid="19"/>
                                        </p:tgtEl>
                                        <p:attrNameLst>
                                          <p:attrName>ppt_h</p:attrName>
                                        </p:attrNameLst>
                                      </p:cBhvr>
                                      <p:tavLst>
                                        <p:tav tm="0">
                                          <p:val>
                                            <p:fltVal val="0"/>
                                          </p:val>
                                        </p:tav>
                                        <p:tav tm="100000">
                                          <p:val>
                                            <p:strVal val="#ppt_h"/>
                                          </p:val>
                                        </p:tav>
                                      </p:tavLst>
                                    </p:anim>
                                    <p:animEffect transition="in" filter="fade">
                                      <p:cBhvr>
                                        <p:cTn id="67" dur="750"/>
                                        <p:tgtEl>
                                          <p:spTgt spid="19"/>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20"/>
                                        </p:tgtEl>
                                        <p:attrNameLst>
                                          <p:attrName>style.visibility</p:attrName>
                                        </p:attrNameLst>
                                      </p:cBhvr>
                                      <p:to>
                                        <p:strVal val="visible"/>
                                      </p:to>
                                    </p:set>
                                    <p:anim calcmode="lin" valueType="num">
                                      <p:cBhvr>
                                        <p:cTn id="70" dur="750" fill="hold"/>
                                        <p:tgtEl>
                                          <p:spTgt spid="20"/>
                                        </p:tgtEl>
                                        <p:attrNameLst>
                                          <p:attrName>ppt_w</p:attrName>
                                        </p:attrNameLst>
                                      </p:cBhvr>
                                      <p:tavLst>
                                        <p:tav tm="0">
                                          <p:val>
                                            <p:fltVal val="0"/>
                                          </p:val>
                                        </p:tav>
                                        <p:tav tm="100000">
                                          <p:val>
                                            <p:strVal val="#ppt_w"/>
                                          </p:val>
                                        </p:tav>
                                      </p:tavLst>
                                    </p:anim>
                                    <p:anim calcmode="lin" valueType="num">
                                      <p:cBhvr>
                                        <p:cTn id="71" dur="750" fill="hold"/>
                                        <p:tgtEl>
                                          <p:spTgt spid="20"/>
                                        </p:tgtEl>
                                        <p:attrNameLst>
                                          <p:attrName>ppt_h</p:attrName>
                                        </p:attrNameLst>
                                      </p:cBhvr>
                                      <p:tavLst>
                                        <p:tav tm="0">
                                          <p:val>
                                            <p:fltVal val="0"/>
                                          </p:val>
                                        </p:tav>
                                        <p:tav tm="100000">
                                          <p:val>
                                            <p:strVal val="#ppt_h"/>
                                          </p:val>
                                        </p:tav>
                                      </p:tavLst>
                                    </p:anim>
                                    <p:animEffect transition="in" filter="fade">
                                      <p:cBhvr>
                                        <p:cTn id="72" dur="750"/>
                                        <p:tgtEl>
                                          <p:spTgt spid="20"/>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22"/>
                                        </p:tgtEl>
                                        <p:attrNameLst>
                                          <p:attrName>style.visibility</p:attrName>
                                        </p:attrNameLst>
                                      </p:cBhvr>
                                      <p:to>
                                        <p:strVal val="visible"/>
                                      </p:to>
                                    </p:set>
                                    <p:anim calcmode="lin" valueType="num">
                                      <p:cBhvr>
                                        <p:cTn id="75" dur="750" fill="hold"/>
                                        <p:tgtEl>
                                          <p:spTgt spid="22"/>
                                        </p:tgtEl>
                                        <p:attrNameLst>
                                          <p:attrName>ppt_w</p:attrName>
                                        </p:attrNameLst>
                                      </p:cBhvr>
                                      <p:tavLst>
                                        <p:tav tm="0">
                                          <p:val>
                                            <p:fltVal val="0"/>
                                          </p:val>
                                        </p:tav>
                                        <p:tav tm="100000">
                                          <p:val>
                                            <p:strVal val="#ppt_w"/>
                                          </p:val>
                                        </p:tav>
                                      </p:tavLst>
                                    </p:anim>
                                    <p:anim calcmode="lin" valueType="num">
                                      <p:cBhvr>
                                        <p:cTn id="76" dur="750" fill="hold"/>
                                        <p:tgtEl>
                                          <p:spTgt spid="22"/>
                                        </p:tgtEl>
                                        <p:attrNameLst>
                                          <p:attrName>ppt_h</p:attrName>
                                        </p:attrNameLst>
                                      </p:cBhvr>
                                      <p:tavLst>
                                        <p:tav tm="0">
                                          <p:val>
                                            <p:fltVal val="0"/>
                                          </p:val>
                                        </p:tav>
                                        <p:tav tm="100000">
                                          <p:val>
                                            <p:strVal val="#ppt_h"/>
                                          </p:val>
                                        </p:tav>
                                      </p:tavLst>
                                    </p:anim>
                                    <p:animEffect transition="in" filter="fade">
                                      <p:cBhvr>
                                        <p:cTn id="77" dur="750"/>
                                        <p:tgtEl>
                                          <p:spTgt spid="22"/>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23"/>
                                        </p:tgtEl>
                                        <p:attrNameLst>
                                          <p:attrName>style.visibility</p:attrName>
                                        </p:attrNameLst>
                                      </p:cBhvr>
                                      <p:to>
                                        <p:strVal val="visible"/>
                                      </p:to>
                                    </p:set>
                                    <p:anim calcmode="lin" valueType="num">
                                      <p:cBhvr>
                                        <p:cTn id="80" dur="750" fill="hold"/>
                                        <p:tgtEl>
                                          <p:spTgt spid="23"/>
                                        </p:tgtEl>
                                        <p:attrNameLst>
                                          <p:attrName>ppt_w</p:attrName>
                                        </p:attrNameLst>
                                      </p:cBhvr>
                                      <p:tavLst>
                                        <p:tav tm="0">
                                          <p:val>
                                            <p:fltVal val="0"/>
                                          </p:val>
                                        </p:tav>
                                        <p:tav tm="100000">
                                          <p:val>
                                            <p:strVal val="#ppt_w"/>
                                          </p:val>
                                        </p:tav>
                                      </p:tavLst>
                                    </p:anim>
                                    <p:anim calcmode="lin" valueType="num">
                                      <p:cBhvr>
                                        <p:cTn id="81" dur="750" fill="hold"/>
                                        <p:tgtEl>
                                          <p:spTgt spid="23"/>
                                        </p:tgtEl>
                                        <p:attrNameLst>
                                          <p:attrName>ppt_h</p:attrName>
                                        </p:attrNameLst>
                                      </p:cBhvr>
                                      <p:tavLst>
                                        <p:tav tm="0">
                                          <p:val>
                                            <p:fltVal val="0"/>
                                          </p:val>
                                        </p:tav>
                                        <p:tav tm="100000">
                                          <p:val>
                                            <p:strVal val="#ppt_h"/>
                                          </p:val>
                                        </p:tav>
                                      </p:tavLst>
                                    </p:anim>
                                    <p:animEffect transition="in" filter="fade">
                                      <p:cBhvr>
                                        <p:cTn id="82" dur="750"/>
                                        <p:tgtEl>
                                          <p:spTgt spid="23"/>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25"/>
                                        </p:tgtEl>
                                        <p:attrNameLst>
                                          <p:attrName>style.visibility</p:attrName>
                                        </p:attrNameLst>
                                      </p:cBhvr>
                                      <p:to>
                                        <p:strVal val="visible"/>
                                      </p:to>
                                    </p:set>
                                    <p:anim calcmode="lin" valueType="num">
                                      <p:cBhvr>
                                        <p:cTn id="85" dur="750" fill="hold"/>
                                        <p:tgtEl>
                                          <p:spTgt spid="25"/>
                                        </p:tgtEl>
                                        <p:attrNameLst>
                                          <p:attrName>ppt_w</p:attrName>
                                        </p:attrNameLst>
                                      </p:cBhvr>
                                      <p:tavLst>
                                        <p:tav tm="0">
                                          <p:val>
                                            <p:fltVal val="0"/>
                                          </p:val>
                                        </p:tav>
                                        <p:tav tm="100000">
                                          <p:val>
                                            <p:strVal val="#ppt_w"/>
                                          </p:val>
                                        </p:tav>
                                      </p:tavLst>
                                    </p:anim>
                                    <p:anim calcmode="lin" valueType="num">
                                      <p:cBhvr>
                                        <p:cTn id="86" dur="750" fill="hold"/>
                                        <p:tgtEl>
                                          <p:spTgt spid="25"/>
                                        </p:tgtEl>
                                        <p:attrNameLst>
                                          <p:attrName>ppt_h</p:attrName>
                                        </p:attrNameLst>
                                      </p:cBhvr>
                                      <p:tavLst>
                                        <p:tav tm="0">
                                          <p:val>
                                            <p:fltVal val="0"/>
                                          </p:val>
                                        </p:tav>
                                        <p:tav tm="100000">
                                          <p:val>
                                            <p:strVal val="#ppt_h"/>
                                          </p:val>
                                        </p:tav>
                                      </p:tavLst>
                                    </p:anim>
                                    <p:animEffect transition="in" filter="fade">
                                      <p:cBhvr>
                                        <p:cTn id="87" dur="750"/>
                                        <p:tgtEl>
                                          <p:spTgt spid="25"/>
                                        </p:tgtEl>
                                      </p:cBhvr>
                                    </p:animEffect>
                                  </p:childTnLst>
                                </p:cTn>
                              </p:par>
                              <p:par>
                                <p:cTn id="88" presetID="53" presetClass="entr" presetSubtype="16" fill="hold" grpId="0" nodeType="withEffect">
                                  <p:stCondLst>
                                    <p:cond delay="0"/>
                                  </p:stCondLst>
                                  <p:childTnLst>
                                    <p:set>
                                      <p:cBhvr>
                                        <p:cTn id="89" dur="1" fill="hold">
                                          <p:stCondLst>
                                            <p:cond delay="0"/>
                                          </p:stCondLst>
                                        </p:cTn>
                                        <p:tgtEl>
                                          <p:spTgt spid="26"/>
                                        </p:tgtEl>
                                        <p:attrNameLst>
                                          <p:attrName>style.visibility</p:attrName>
                                        </p:attrNameLst>
                                      </p:cBhvr>
                                      <p:to>
                                        <p:strVal val="visible"/>
                                      </p:to>
                                    </p:set>
                                    <p:anim calcmode="lin" valueType="num">
                                      <p:cBhvr>
                                        <p:cTn id="90" dur="750" fill="hold"/>
                                        <p:tgtEl>
                                          <p:spTgt spid="26"/>
                                        </p:tgtEl>
                                        <p:attrNameLst>
                                          <p:attrName>ppt_w</p:attrName>
                                        </p:attrNameLst>
                                      </p:cBhvr>
                                      <p:tavLst>
                                        <p:tav tm="0">
                                          <p:val>
                                            <p:fltVal val="0"/>
                                          </p:val>
                                        </p:tav>
                                        <p:tav tm="100000">
                                          <p:val>
                                            <p:strVal val="#ppt_w"/>
                                          </p:val>
                                        </p:tav>
                                      </p:tavLst>
                                    </p:anim>
                                    <p:anim calcmode="lin" valueType="num">
                                      <p:cBhvr>
                                        <p:cTn id="91" dur="750" fill="hold"/>
                                        <p:tgtEl>
                                          <p:spTgt spid="26"/>
                                        </p:tgtEl>
                                        <p:attrNameLst>
                                          <p:attrName>ppt_h</p:attrName>
                                        </p:attrNameLst>
                                      </p:cBhvr>
                                      <p:tavLst>
                                        <p:tav tm="0">
                                          <p:val>
                                            <p:fltVal val="0"/>
                                          </p:val>
                                        </p:tav>
                                        <p:tav tm="100000">
                                          <p:val>
                                            <p:strVal val="#ppt_h"/>
                                          </p:val>
                                        </p:tav>
                                      </p:tavLst>
                                    </p:anim>
                                    <p:animEffect transition="in" filter="fade">
                                      <p:cBhvr>
                                        <p:cTn id="92" dur="75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animBg="1"/>
      <p:bldP spid="20" grpId="0" animBg="1"/>
      <p:bldP spid="21" grpId="0"/>
      <p:bldP spid="22" grpId="0" animBg="1"/>
      <p:bldP spid="23" grpId="0" animBg="1"/>
      <p:bldP spid="24" grpId="0"/>
      <p:bldP spid="25" grpId="0" animBg="1"/>
      <p:bldP spid="26" grpId="0" animBg="1"/>
      <p:bldP spid="27" grpId="0"/>
      <p:bldP spid="37" grpId="0"/>
      <p:bldP spid="38" grpId="0"/>
      <p:bldP spid="3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5722555" y="788856"/>
            <a:ext cx="746889" cy="746889"/>
          </a:xfrm>
          <a:prstGeom prst="ellipse">
            <a:avLst/>
          </a:prstGeom>
          <a:solidFill>
            <a:srgbClr val="6D85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3" name="图片 2"/>
          <p:cNvPicPr>
            <a:picLocks noChangeAspect="1"/>
          </p:cNvPicPr>
          <p:nvPr/>
        </p:nvPicPr>
        <p:blipFill rotWithShape="1">
          <a:blip r:embed="rId1" cstate="screen">
            <a:grayscl/>
            <a:extLst>
              <a:ext uri="{BEBA8EAE-BF5A-486C-A8C5-ECC9F3942E4B}">
                <a14:imgProps xmlns:a14="http://schemas.microsoft.com/office/drawing/2010/main">
                  <a14:imgLayer r:embed="rId2">
                    <a14:imgEffect>
                      <a14:brightnessContrast bright="20000"/>
                    </a14:imgEffect>
                  </a14:imgLayer>
                </a14:imgProps>
              </a:ext>
            </a:extLst>
          </a:blip>
          <a:srcRect/>
          <a:stretch>
            <a:fillRect/>
          </a:stretch>
        </p:blipFill>
        <p:spPr>
          <a:xfrm>
            <a:off x="0" y="1162302"/>
            <a:ext cx="6096000" cy="4367222"/>
          </a:xfrm>
          <a:prstGeom prst="rect">
            <a:avLst/>
          </a:prstGeom>
        </p:spPr>
      </p:pic>
      <p:sp>
        <p:nvSpPr>
          <p:cNvPr id="4" name="矩形 3"/>
          <p:cNvSpPr/>
          <p:nvPr/>
        </p:nvSpPr>
        <p:spPr>
          <a:xfrm>
            <a:off x="7234267" y="2558636"/>
            <a:ext cx="2541746" cy="106717"/>
          </a:xfrm>
          <a:prstGeom prst="rect">
            <a:avLst/>
          </a:prstGeom>
          <a:solidFill>
            <a:srgbClr val="415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chemeClr val="tx1">
                  <a:lumMod val="85000"/>
                  <a:lumOff val="15000"/>
                </a:schemeClr>
              </a:solidFill>
              <a:cs typeface="+mn-ea"/>
              <a:sym typeface="+mn-lt"/>
            </a:endParaRPr>
          </a:p>
        </p:txBody>
      </p:sp>
      <p:sp>
        <p:nvSpPr>
          <p:cNvPr id="5" name="文本框 4"/>
          <p:cNvSpPr txBox="1"/>
          <p:nvPr/>
        </p:nvSpPr>
        <p:spPr>
          <a:xfrm>
            <a:off x="7234266" y="1753733"/>
            <a:ext cx="1823881" cy="1107996"/>
          </a:xfrm>
          <a:prstGeom prst="rect">
            <a:avLst/>
          </a:prstGeom>
          <a:noFill/>
        </p:spPr>
        <p:txBody>
          <a:bodyPr wrap="square" rtlCol="0">
            <a:spAutoFit/>
          </a:bodyPr>
          <a:lstStyle/>
          <a:p>
            <a:r>
              <a:rPr lang="en-US" altLang="zh-CN" sz="6600" i="1" dirty="0">
                <a:ln w="28575">
                  <a:noFill/>
                </a:ln>
                <a:solidFill>
                  <a:schemeClr val="tx1">
                    <a:lumMod val="85000"/>
                    <a:lumOff val="15000"/>
                  </a:schemeClr>
                </a:solidFill>
                <a:cs typeface="+mn-ea"/>
                <a:sym typeface="+mn-lt"/>
              </a:rPr>
              <a:t>03</a:t>
            </a:r>
            <a:endParaRPr lang="zh-CN" altLang="en-US" sz="6600" i="1" dirty="0">
              <a:ln w="28575">
                <a:noFill/>
              </a:ln>
              <a:solidFill>
                <a:schemeClr val="tx1">
                  <a:lumMod val="85000"/>
                  <a:lumOff val="15000"/>
                </a:schemeClr>
              </a:solidFill>
              <a:cs typeface="+mn-ea"/>
              <a:sym typeface="+mn-lt"/>
            </a:endParaRPr>
          </a:p>
        </p:txBody>
      </p:sp>
      <p:sp>
        <p:nvSpPr>
          <p:cNvPr id="6" name="文本框 5"/>
          <p:cNvSpPr txBox="1"/>
          <p:nvPr/>
        </p:nvSpPr>
        <p:spPr>
          <a:xfrm>
            <a:off x="7129399" y="2775594"/>
            <a:ext cx="2754189" cy="830997"/>
          </a:xfrm>
          <a:prstGeom prst="rect">
            <a:avLst/>
          </a:prstGeom>
          <a:noFill/>
        </p:spPr>
        <p:txBody>
          <a:bodyPr wrap="square" rtlCol="0">
            <a:spAutoFit/>
          </a:bodyPr>
          <a:lstStyle/>
          <a:p>
            <a:pPr algn="dist"/>
            <a:r>
              <a:rPr lang="zh-CN" altLang="en-US" sz="4800" dirty="0">
                <a:ln w="28575">
                  <a:noFill/>
                </a:ln>
                <a:solidFill>
                  <a:schemeClr val="tx1">
                    <a:lumMod val="85000"/>
                    <a:lumOff val="15000"/>
                  </a:schemeClr>
                </a:solidFill>
                <a:cs typeface="+mn-ea"/>
                <a:sym typeface="+mn-lt"/>
              </a:rPr>
              <a:t>输入标题</a:t>
            </a:r>
            <a:endParaRPr lang="zh-CN" altLang="en-US" sz="4800" dirty="0">
              <a:ln w="28575">
                <a:noFill/>
              </a:ln>
              <a:solidFill>
                <a:schemeClr val="tx1">
                  <a:lumMod val="85000"/>
                  <a:lumOff val="15000"/>
                </a:schemeClr>
              </a:solidFill>
              <a:cs typeface="+mn-ea"/>
              <a:sym typeface="+mn-lt"/>
            </a:endParaRPr>
          </a:p>
        </p:txBody>
      </p:sp>
      <p:sp>
        <p:nvSpPr>
          <p:cNvPr id="7" name="文本框 6"/>
          <p:cNvSpPr txBox="1"/>
          <p:nvPr/>
        </p:nvSpPr>
        <p:spPr>
          <a:xfrm>
            <a:off x="7129399" y="3948057"/>
            <a:ext cx="3574461" cy="700576"/>
          </a:xfrm>
          <a:prstGeom prst="rect">
            <a:avLst/>
          </a:prstGeom>
          <a:noFill/>
        </p:spPr>
        <p:txBody>
          <a:bodyPr wrap="square" rtlCol="0">
            <a:spAutoFit/>
          </a:bodyPr>
          <a:lstStyle/>
          <a:p>
            <a:pPr>
              <a:lnSpc>
                <a:spcPct val="150000"/>
              </a:lnSpc>
            </a:pPr>
            <a:r>
              <a:rPr lang="en-US" altLang="zh-CN" sz="1400" dirty="0">
                <a:solidFill>
                  <a:schemeClr val="tx1">
                    <a:lumMod val="85000"/>
                    <a:lumOff val="15000"/>
                  </a:schemeClr>
                </a:solidFill>
                <a:cs typeface="+mn-ea"/>
                <a:sym typeface="+mn-lt"/>
              </a:rPr>
              <a:t> Life isn't about waiting for the storm to pass. it's about learning to dance</a:t>
            </a:r>
            <a:endParaRPr lang="zh-CN" altLang="en-US" sz="1400" dirty="0">
              <a:solidFill>
                <a:schemeClr val="tx1">
                  <a:lumMod val="85000"/>
                  <a:lumOff val="15000"/>
                </a:schemeClr>
              </a:solidFill>
              <a:cs typeface="+mn-ea"/>
              <a:sym typeface="+mn-lt"/>
            </a:endParaRPr>
          </a:p>
        </p:txBody>
      </p:sp>
      <p:sp>
        <p:nvSpPr>
          <p:cNvPr id="8" name="椭圆 7"/>
          <p:cNvSpPr/>
          <p:nvPr/>
        </p:nvSpPr>
        <p:spPr>
          <a:xfrm>
            <a:off x="9587344" y="4677274"/>
            <a:ext cx="3161383" cy="3161383"/>
          </a:xfrm>
          <a:prstGeom prst="ellipse">
            <a:avLst/>
          </a:prstGeom>
          <a:noFill/>
          <a:ln w="571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p:transition spd="slow" advTm="0">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2" presetClass="entr" presetSubtype="4"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p:tgtEl>
                                          <p:spTgt spid="5"/>
                                        </p:tgtEl>
                                        <p:attrNameLst>
                                          <p:attrName>ppt_y</p:attrName>
                                        </p:attrNameLst>
                                      </p:cBhvr>
                                      <p:tavLst>
                                        <p:tav tm="0">
                                          <p:val>
                                            <p:strVal val="#ppt_y+#ppt_h*1.125000"/>
                                          </p:val>
                                        </p:tav>
                                        <p:tav tm="100000">
                                          <p:val>
                                            <p:strVal val="#ppt_y"/>
                                          </p:val>
                                        </p:tav>
                                      </p:tavLst>
                                    </p:anim>
                                    <p:animEffect transition="in" filter="wipe(up)">
                                      <p:cBhvr>
                                        <p:cTn id="12" dur="500"/>
                                        <p:tgtEl>
                                          <p:spTgt spid="5"/>
                                        </p:tgtEl>
                                      </p:cBhvr>
                                    </p:animEffect>
                                  </p:childTnLst>
                                </p:cTn>
                              </p:par>
                            </p:childTnLst>
                          </p:cTn>
                        </p:par>
                        <p:par>
                          <p:cTn id="13" fill="hold">
                            <p:stCondLst>
                              <p:cond delay="1000"/>
                            </p:stCondLst>
                            <p:childTnLst>
                              <p:par>
                                <p:cTn id="14" presetID="12" presetClass="entr" presetSubtype="4"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p:tgtEl>
                                          <p:spTgt spid="6"/>
                                        </p:tgtEl>
                                        <p:attrNameLst>
                                          <p:attrName>ppt_y</p:attrName>
                                        </p:attrNameLst>
                                      </p:cBhvr>
                                      <p:tavLst>
                                        <p:tav tm="0">
                                          <p:val>
                                            <p:strVal val="#ppt_y+#ppt_h*1.125000"/>
                                          </p:val>
                                        </p:tav>
                                        <p:tav tm="100000">
                                          <p:val>
                                            <p:strVal val="#ppt_y"/>
                                          </p:val>
                                        </p:tav>
                                      </p:tavLst>
                                    </p:anim>
                                    <p:animEffect transition="in" filter="wipe(up)">
                                      <p:cBhvr>
                                        <p:cTn id="17" dur="500"/>
                                        <p:tgtEl>
                                          <p:spTgt spid="6"/>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up)">
                                      <p:cBhvr>
                                        <p:cTn id="21" dur="500"/>
                                        <p:tgtEl>
                                          <p:spTgt spid="7"/>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p:bldP spid="6" grpId="0"/>
      <p:bldP spid="7" grpId="0"/>
      <p:bldP spid="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790955" y="959467"/>
            <a:ext cx="10139208" cy="2718059"/>
            <a:chOff x="1317625" y="1873813"/>
            <a:chExt cx="9134475" cy="2448716"/>
          </a:xfrm>
          <a:effectLst/>
        </p:grpSpPr>
        <p:grpSp>
          <p:nvGrpSpPr>
            <p:cNvPr id="5" name="组合 4"/>
            <p:cNvGrpSpPr/>
            <p:nvPr/>
          </p:nvGrpSpPr>
          <p:grpSpPr>
            <a:xfrm>
              <a:off x="1317625" y="1873813"/>
              <a:ext cx="384855" cy="2448716"/>
              <a:chOff x="1317625" y="1873813"/>
              <a:chExt cx="384855" cy="2448716"/>
            </a:xfrm>
          </p:grpSpPr>
          <p:sp>
            <p:nvSpPr>
              <p:cNvPr id="22" name="TextBox 13"/>
              <p:cNvSpPr txBox="1"/>
              <p:nvPr/>
            </p:nvSpPr>
            <p:spPr>
              <a:xfrm>
                <a:off x="1317625" y="1873813"/>
                <a:ext cx="384855" cy="242535"/>
              </a:xfrm>
              <a:prstGeom prst="rect">
                <a:avLst/>
              </a:prstGeom>
              <a:noFill/>
            </p:spPr>
            <p:txBody>
              <a:bodyPr wrap="none">
                <a:normAutofit lnSpcReduction="10000"/>
                <a:scene3d>
                  <a:camera prst="orthographicFront"/>
                  <a:lightRig rig="threePt" dir="t"/>
                </a:scene3d>
                <a:sp3d contourW="12700"/>
              </a:bodyPr>
              <a:lstStyle/>
              <a:p>
                <a:pPr algn="r"/>
                <a:r>
                  <a:rPr lang="en-US" sz="1200" dirty="0">
                    <a:solidFill>
                      <a:schemeClr val="tx1">
                        <a:lumMod val="85000"/>
                        <a:lumOff val="15000"/>
                      </a:schemeClr>
                    </a:solidFill>
                    <a:cs typeface="+mn-ea"/>
                    <a:sym typeface="+mn-lt"/>
                  </a:rPr>
                  <a:t>100</a:t>
                </a:r>
                <a:endParaRPr lang="en-US" sz="1200" dirty="0">
                  <a:solidFill>
                    <a:schemeClr val="tx1">
                      <a:lumMod val="85000"/>
                      <a:lumOff val="15000"/>
                    </a:schemeClr>
                  </a:solidFill>
                  <a:cs typeface="+mn-ea"/>
                  <a:sym typeface="+mn-lt"/>
                </a:endParaRPr>
              </a:p>
            </p:txBody>
          </p:sp>
          <p:sp>
            <p:nvSpPr>
              <p:cNvPr id="23" name="TextBox 15"/>
              <p:cNvSpPr txBox="1"/>
              <p:nvPr/>
            </p:nvSpPr>
            <p:spPr>
              <a:xfrm>
                <a:off x="1466401" y="4079994"/>
                <a:ext cx="236079" cy="242535"/>
              </a:xfrm>
              <a:prstGeom prst="rect">
                <a:avLst/>
              </a:prstGeom>
              <a:noFill/>
            </p:spPr>
            <p:txBody>
              <a:bodyPr wrap="none">
                <a:normAutofit lnSpcReduction="10000"/>
                <a:scene3d>
                  <a:camera prst="orthographicFront"/>
                  <a:lightRig rig="threePt" dir="t"/>
                </a:scene3d>
                <a:sp3d contourW="12700"/>
              </a:bodyPr>
              <a:lstStyle/>
              <a:p>
                <a:pPr algn="r"/>
                <a:r>
                  <a:rPr lang="en-US" sz="1200">
                    <a:solidFill>
                      <a:schemeClr val="tx1">
                        <a:lumMod val="85000"/>
                        <a:lumOff val="15000"/>
                      </a:schemeClr>
                    </a:solidFill>
                    <a:cs typeface="+mn-ea"/>
                    <a:sym typeface="+mn-lt"/>
                  </a:rPr>
                  <a:t>0</a:t>
                </a:r>
                <a:endParaRPr lang="en-US" sz="1200">
                  <a:solidFill>
                    <a:schemeClr val="tx1">
                      <a:lumMod val="85000"/>
                      <a:lumOff val="15000"/>
                    </a:schemeClr>
                  </a:solidFill>
                  <a:cs typeface="+mn-ea"/>
                  <a:sym typeface="+mn-lt"/>
                </a:endParaRPr>
              </a:p>
            </p:txBody>
          </p:sp>
          <p:sp>
            <p:nvSpPr>
              <p:cNvPr id="24" name="TextBox 17"/>
              <p:cNvSpPr txBox="1"/>
              <p:nvPr/>
            </p:nvSpPr>
            <p:spPr>
              <a:xfrm>
                <a:off x="1392014" y="2976903"/>
                <a:ext cx="310466" cy="242535"/>
              </a:xfrm>
              <a:prstGeom prst="rect">
                <a:avLst/>
              </a:prstGeom>
              <a:noFill/>
            </p:spPr>
            <p:txBody>
              <a:bodyPr wrap="none">
                <a:noAutofit/>
                <a:scene3d>
                  <a:camera prst="orthographicFront"/>
                  <a:lightRig rig="threePt" dir="t"/>
                </a:scene3d>
                <a:sp3d contourW="12700"/>
              </a:bodyPr>
              <a:lstStyle/>
              <a:p>
                <a:pPr algn="r"/>
                <a:r>
                  <a:rPr lang="en-US" sz="1200">
                    <a:solidFill>
                      <a:schemeClr val="tx1">
                        <a:lumMod val="85000"/>
                        <a:lumOff val="15000"/>
                      </a:schemeClr>
                    </a:solidFill>
                    <a:cs typeface="+mn-ea"/>
                    <a:sym typeface="+mn-lt"/>
                  </a:rPr>
                  <a:t>50</a:t>
                </a:r>
                <a:endParaRPr lang="en-US" sz="1200">
                  <a:solidFill>
                    <a:schemeClr val="tx1">
                      <a:lumMod val="85000"/>
                      <a:lumOff val="15000"/>
                    </a:schemeClr>
                  </a:solidFill>
                  <a:cs typeface="+mn-ea"/>
                  <a:sym typeface="+mn-lt"/>
                </a:endParaRPr>
              </a:p>
            </p:txBody>
          </p:sp>
          <p:sp>
            <p:nvSpPr>
              <p:cNvPr id="25" name="TextBox 19"/>
              <p:cNvSpPr txBox="1"/>
              <p:nvPr/>
            </p:nvSpPr>
            <p:spPr>
              <a:xfrm>
                <a:off x="1392014" y="2425358"/>
                <a:ext cx="310466" cy="242535"/>
              </a:xfrm>
              <a:prstGeom prst="rect">
                <a:avLst/>
              </a:prstGeom>
              <a:noFill/>
            </p:spPr>
            <p:txBody>
              <a:bodyPr wrap="none">
                <a:noAutofit/>
                <a:scene3d>
                  <a:camera prst="orthographicFront"/>
                  <a:lightRig rig="threePt" dir="t"/>
                </a:scene3d>
                <a:sp3d contourW="12700"/>
              </a:bodyPr>
              <a:lstStyle/>
              <a:p>
                <a:pPr algn="r"/>
                <a:r>
                  <a:rPr lang="en-US" sz="1200">
                    <a:solidFill>
                      <a:schemeClr val="tx1">
                        <a:lumMod val="85000"/>
                        <a:lumOff val="15000"/>
                      </a:schemeClr>
                    </a:solidFill>
                    <a:cs typeface="+mn-ea"/>
                    <a:sym typeface="+mn-lt"/>
                  </a:rPr>
                  <a:t>75</a:t>
                </a:r>
                <a:endParaRPr lang="en-US" sz="1200">
                  <a:solidFill>
                    <a:schemeClr val="tx1">
                      <a:lumMod val="85000"/>
                      <a:lumOff val="15000"/>
                    </a:schemeClr>
                  </a:solidFill>
                  <a:cs typeface="+mn-ea"/>
                  <a:sym typeface="+mn-lt"/>
                </a:endParaRPr>
              </a:p>
            </p:txBody>
          </p:sp>
          <p:sp>
            <p:nvSpPr>
              <p:cNvPr id="26" name="TextBox 21"/>
              <p:cNvSpPr txBox="1"/>
              <p:nvPr/>
            </p:nvSpPr>
            <p:spPr>
              <a:xfrm>
                <a:off x="1392014" y="3528448"/>
                <a:ext cx="310466" cy="242535"/>
              </a:xfrm>
              <a:prstGeom prst="rect">
                <a:avLst/>
              </a:prstGeom>
              <a:noFill/>
            </p:spPr>
            <p:txBody>
              <a:bodyPr wrap="none">
                <a:noAutofit/>
                <a:scene3d>
                  <a:camera prst="orthographicFront"/>
                  <a:lightRig rig="threePt" dir="t"/>
                </a:scene3d>
                <a:sp3d contourW="12700"/>
              </a:bodyPr>
              <a:lstStyle/>
              <a:p>
                <a:pPr algn="r"/>
                <a:r>
                  <a:rPr lang="en-US" sz="1200">
                    <a:solidFill>
                      <a:schemeClr val="tx1">
                        <a:lumMod val="85000"/>
                        <a:lumOff val="15000"/>
                      </a:schemeClr>
                    </a:solidFill>
                    <a:cs typeface="+mn-ea"/>
                    <a:sym typeface="+mn-lt"/>
                  </a:rPr>
                  <a:t>25</a:t>
                </a:r>
                <a:endParaRPr lang="en-US" sz="1200">
                  <a:solidFill>
                    <a:schemeClr val="tx1">
                      <a:lumMod val="85000"/>
                      <a:lumOff val="15000"/>
                    </a:schemeClr>
                  </a:solidFill>
                  <a:cs typeface="+mn-ea"/>
                  <a:sym typeface="+mn-lt"/>
                </a:endParaRPr>
              </a:p>
            </p:txBody>
          </p:sp>
        </p:grpSp>
        <p:cxnSp>
          <p:nvCxnSpPr>
            <p:cNvPr id="6" name="直接连接符 5"/>
            <p:cNvCxnSpPr/>
            <p:nvPr/>
          </p:nvCxnSpPr>
          <p:spPr>
            <a:xfrm>
              <a:off x="1879600" y="4208229"/>
              <a:ext cx="8572500" cy="0"/>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1879600" y="3653508"/>
              <a:ext cx="8572500" cy="0"/>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1879600" y="3098788"/>
              <a:ext cx="8572500" cy="0"/>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1879600" y="2544068"/>
              <a:ext cx="8572500" cy="0"/>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1879600" y="1989348"/>
              <a:ext cx="8572500" cy="0"/>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sp>
          <p:nvSpPr>
            <p:cNvPr id="11" name="Rectangle: Rounded Corners 29"/>
            <p:cNvSpPr/>
            <p:nvPr/>
          </p:nvSpPr>
          <p:spPr>
            <a:xfrm>
              <a:off x="3080533" y="3201210"/>
              <a:ext cx="323555" cy="996029"/>
            </a:xfrm>
            <a:prstGeom prst="roundRect">
              <a:avLst>
                <a:gd name="adj" fmla="val 50000"/>
              </a:avLst>
            </a:prstGeom>
            <a:solidFill>
              <a:srgbClr val="4155C5"/>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a:solidFill>
                  <a:schemeClr val="tx1">
                    <a:lumMod val="85000"/>
                    <a:lumOff val="15000"/>
                  </a:schemeClr>
                </a:solidFill>
                <a:cs typeface="+mn-ea"/>
                <a:sym typeface="+mn-lt"/>
              </a:endParaRPr>
            </a:p>
          </p:txBody>
        </p:sp>
        <p:sp>
          <p:nvSpPr>
            <p:cNvPr id="12" name="Rectangle: Rounded Corners 30"/>
            <p:cNvSpPr/>
            <p:nvPr/>
          </p:nvSpPr>
          <p:spPr>
            <a:xfrm>
              <a:off x="3658765" y="2501706"/>
              <a:ext cx="323555" cy="1695533"/>
            </a:xfrm>
            <a:prstGeom prst="roundRect">
              <a:avLst>
                <a:gd name="adj" fmla="val 50000"/>
              </a:avLst>
            </a:prstGeom>
            <a:solidFill>
              <a:srgbClr val="4155C5"/>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a:solidFill>
                  <a:schemeClr val="tx1">
                    <a:lumMod val="85000"/>
                    <a:lumOff val="15000"/>
                  </a:schemeClr>
                </a:solidFill>
                <a:cs typeface="+mn-ea"/>
                <a:sym typeface="+mn-lt"/>
              </a:endParaRPr>
            </a:p>
          </p:txBody>
        </p:sp>
        <p:sp>
          <p:nvSpPr>
            <p:cNvPr id="13" name="Rectangle: Rounded Corners 31"/>
            <p:cNvSpPr/>
            <p:nvPr/>
          </p:nvSpPr>
          <p:spPr>
            <a:xfrm>
              <a:off x="4232435" y="3050291"/>
              <a:ext cx="323555" cy="1146948"/>
            </a:xfrm>
            <a:prstGeom prst="roundRect">
              <a:avLst>
                <a:gd name="adj" fmla="val 50000"/>
              </a:avLst>
            </a:prstGeom>
            <a:solidFill>
              <a:srgbClr val="4155C5"/>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a:solidFill>
                  <a:schemeClr val="tx1">
                    <a:lumMod val="85000"/>
                    <a:lumOff val="15000"/>
                  </a:schemeClr>
                </a:solidFill>
                <a:cs typeface="+mn-ea"/>
                <a:sym typeface="+mn-lt"/>
              </a:endParaRPr>
            </a:p>
          </p:txBody>
        </p:sp>
        <p:sp>
          <p:nvSpPr>
            <p:cNvPr id="14" name="Rectangle: Rounded Corners 32"/>
            <p:cNvSpPr/>
            <p:nvPr/>
          </p:nvSpPr>
          <p:spPr>
            <a:xfrm>
              <a:off x="4849341" y="2848032"/>
              <a:ext cx="323555" cy="1349207"/>
            </a:xfrm>
            <a:prstGeom prst="roundRect">
              <a:avLst>
                <a:gd name="adj" fmla="val 50000"/>
              </a:avLst>
            </a:prstGeom>
            <a:solidFill>
              <a:srgbClr val="4155C5"/>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a:solidFill>
                  <a:schemeClr val="tx1">
                    <a:lumMod val="85000"/>
                    <a:lumOff val="15000"/>
                  </a:schemeClr>
                </a:solidFill>
                <a:cs typeface="+mn-ea"/>
                <a:sym typeface="+mn-lt"/>
              </a:endParaRPr>
            </a:p>
          </p:txBody>
        </p:sp>
        <p:sp>
          <p:nvSpPr>
            <p:cNvPr id="15" name="Rectangle: Rounded Corners 33"/>
            <p:cNvSpPr/>
            <p:nvPr/>
          </p:nvSpPr>
          <p:spPr>
            <a:xfrm>
              <a:off x="5472050" y="2501705"/>
              <a:ext cx="323555" cy="1695534"/>
            </a:xfrm>
            <a:prstGeom prst="roundRect">
              <a:avLst>
                <a:gd name="adj" fmla="val 50000"/>
              </a:avLst>
            </a:prstGeom>
            <a:solidFill>
              <a:srgbClr val="4155C5"/>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a:solidFill>
                  <a:schemeClr val="tx1">
                    <a:lumMod val="85000"/>
                    <a:lumOff val="15000"/>
                  </a:schemeClr>
                </a:solidFill>
                <a:cs typeface="+mn-ea"/>
                <a:sym typeface="+mn-lt"/>
              </a:endParaRPr>
            </a:p>
          </p:txBody>
        </p:sp>
        <p:sp>
          <p:nvSpPr>
            <p:cNvPr id="16" name="Rectangle: Rounded Corners 34"/>
            <p:cNvSpPr/>
            <p:nvPr/>
          </p:nvSpPr>
          <p:spPr>
            <a:xfrm>
              <a:off x="6109588" y="2279314"/>
              <a:ext cx="323555" cy="1917925"/>
            </a:xfrm>
            <a:prstGeom prst="roundRect">
              <a:avLst>
                <a:gd name="adj" fmla="val 50000"/>
              </a:avLst>
            </a:prstGeom>
            <a:solidFill>
              <a:srgbClr val="4155C5"/>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a:solidFill>
                  <a:schemeClr val="tx1">
                    <a:lumMod val="85000"/>
                    <a:lumOff val="15000"/>
                  </a:schemeClr>
                </a:solidFill>
                <a:cs typeface="+mn-ea"/>
                <a:sym typeface="+mn-lt"/>
              </a:endParaRPr>
            </a:p>
          </p:txBody>
        </p:sp>
        <p:sp>
          <p:nvSpPr>
            <p:cNvPr id="17" name="Rectangle: Rounded Corners 35"/>
            <p:cNvSpPr/>
            <p:nvPr/>
          </p:nvSpPr>
          <p:spPr>
            <a:xfrm>
              <a:off x="6701593" y="2842615"/>
              <a:ext cx="323555" cy="1349207"/>
            </a:xfrm>
            <a:prstGeom prst="roundRect">
              <a:avLst>
                <a:gd name="adj" fmla="val 50000"/>
              </a:avLst>
            </a:prstGeom>
            <a:solidFill>
              <a:srgbClr val="4155C5"/>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a:solidFill>
                  <a:schemeClr val="tx1">
                    <a:lumMod val="85000"/>
                    <a:lumOff val="15000"/>
                  </a:schemeClr>
                </a:solidFill>
                <a:cs typeface="+mn-ea"/>
                <a:sym typeface="+mn-lt"/>
              </a:endParaRPr>
            </a:p>
          </p:txBody>
        </p:sp>
        <p:sp>
          <p:nvSpPr>
            <p:cNvPr id="18" name="Rectangle: Rounded Corners 36"/>
            <p:cNvSpPr/>
            <p:nvPr/>
          </p:nvSpPr>
          <p:spPr>
            <a:xfrm>
              <a:off x="7321190" y="3050291"/>
              <a:ext cx="323555" cy="1146948"/>
            </a:xfrm>
            <a:prstGeom prst="roundRect">
              <a:avLst>
                <a:gd name="adj" fmla="val 50000"/>
              </a:avLst>
            </a:prstGeom>
            <a:solidFill>
              <a:srgbClr val="4155C5"/>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a:solidFill>
                  <a:schemeClr val="tx1">
                    <a:lumMod val="85000"/>
                    <a:lumOff val="15000"/>
                  </a:schemeClr>
                </a:solidFill>
                <a:cs typeface="+mn-ea"/>
                <a:sym typeface="+mn-lt"/>
              </a:endParaRPr>
            </a:p>
          </p:txBody>
        </p:sp>
        <p:sp>
          <p:nvSpPr>
            <p:cNvPr id="19" name="Rectangle: Rounded Corners 37"/>
            <p:cNvSpPr/>
            <p:nvPr/>
          </p:nvSpPr>
          <p:spPr>
            <a:xfrm>
              <a:off x="7943614" y="3201210"/>
              <a:ext cx="323555" cy="996029"/>
            </a:xfrm>
            <a:prstGeom prst="roundRect">
              <a:avLst>
                <a:gd name="adj" fmla="val 50000"/>
              </a:avLst>
            </a:prstGeom>
            <a:solidFill>
              <a:srgbClr val="4155C5"/>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a:solidFill>
                  <a:schemeClr val="tx1">
                    <a:lumMod val="85000"/>
                    <a:lumOff val="15000"/>
                  </a:schemeClr>
                </a:solidFill>
                <a:cs typeface="+mn-ea"/>
                <a:sym typeface="+mn-lt"/>
              </a:endParaRPr>
            </a:p>
          </p:txBody>
        </p:sp>
        <p:sp>
          <p:nvSpPr>
            <p:cNvPr id="20" name="Rectangle: Rounded Corners 38"/>
            <p:cNvSpPr/>
            <p:nvPr/>
          </p:nvSpPr>
          <p:spPr>
            <a:xfrm>
              <a:off x="8542756" y="2848032"/>
              <a:ext cx="323555" cy="1349207"/>
            </a:xfrm>
            <a:prstGeom prst="roundRect">
              <a:avLst>
                <a:gd name="adj" fmla="val 50000"/>
              </a:avLst>
            </a:prstGeom>
            <a:solidFill>
              <a:srgbClr val="4155C5"/>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a:solidFill>
                  <a:schemeClr val="tx1">
                    <a:lumMod val="85000"/>
                    <a:lumOff val="15000"/>
                  </a:schemeClr>
                </a:solidFill>
                <a:cs typeface="+mn-ea"/>
                <a:sym typeface="+mn-lt"/>
              </a:endParaRPr>
            </a:p>
          </p:txBody>
        </p:sp>
        <p:sp>
          <p:nvSpPr>
            <p:cNvPr id="21" name="Rectangle: Rounded Corners 39"/>
            <p:cNvSpPr/>
            <p:nvPr/>
          </p:nvSpPr>
          <p:spPr>
            <a:xfrm>
              <a:off x="9150645" y="2279314"/>
              <a:ext cx="323555" cy="1917925"/>
            </a:xfrm>
            <a:prstGeom prst="roundRect">
              <a:avLst>
                <a:gd name="adj" fmla="val 50000"/>
              </a:avLst>
            </a:prstGeom>
            <a:solidFill>
              <a:srgbClr val="4155C5"/>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a:solidFill>
                  <a:schemeClr val="tx1">
                    <a:lumMod val="85000"/>
                    <a:lumOff val="15000"/>
                  </a:schemeClr>
                </a:solidFill>
                <a:cs typeface="+mn-ea"/>
                <a:sym typeface="+mn-lt"/>
              </a:endParaRPr>
            </a:p>
          </p:txBody>
        </p:sp>
      </p:grpSp>
      <p:sp>
        <p:nvSpPr>
          <p:cNvPr id="27" name="矩形 26"/>
          <p:cNvSpPr/>
          <p:nvPr/>
        </p:nvSpPr>
        <p:spPr>
          <a:xfrm>
            <a:off x="0" y="4404899"/>
            <a:ext cx="12192000" cy="2425130"/>
          </a:xfrm>
          <a:prstGeom prst="rect">
            <a:avLst/>
          </a:prstGeom>
          <a:solidFill>
            <a:srgbClr val="415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椭圆 27"/>
          <p:cNvSpPr/>
          <p:nvPr/>
        </p:nvSpPr>
        <p:spPr>
          <a:xfrm>
            <a:off x="10545474" y="5890844"/>
            <a:ext cx="1934312" cy="1934312"/>
          </a:xfrm>
          <a:prstGeom prst="ellipse">
            <a:avLst/>
          </a:prstGeom>
          <a:noFill/>
          <a:ln w="571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Freeform 5"/>
          <p:cNvSpPr>
            <a:spLocks noEditPoints="1"/>
          </p:cNvSpPr>
          <p:nvPr/>
        </p:nvSpPr>
        <p:spPr bwMode="auto">
          <a:xfrm>
            <a:off x="1690468" y="5090191"/>
            <a:ext cx="437878" cy="405974"/>
          </a:xfrm>
          <a:custGeom>
            <a:avLst/>
            <a:gdLst>
              <a:gd name="T0" fmla="*/ 2903 w 2930"/>
              <a:gd name="T1" fmla="*/ 1416 h 2715"/>
              <a:gd name="T2" fmla="*/ 1514 w 2930"/>
              <a:gd name="T3" fmla="*/ 27 h 2715"/>
              <a:gd name="T4" fmla="*/ 1416 w 2930"/>
              <a:gd name="T5" fmla="*/ 27 h 2715"/>
              <a:gd name="T6" fmla="*/ 375 w 2930"/>
              <a:gd name="T7" fmla="*/ 1068 h 2715"/>
              <a:gd name="T8" fmla="*/ 374 w 2930"/>
              <a:gd name="T9" fmla="*/ 1070 h 2715"/>
              <a:gd name="T10" fmla="*/ 27 w 2930"/>
              <a:gd name="T11" fmla="*/ 1416 h 2715"/>
              <a:gd name="T12" fmla="*/ 27 w 2930"/>
              <a:gd name="T13" fmla="*/ 1514 h 2715"/>
              <a:gd name="T14" fmla="*/ 126 w 2930"/>
              <a:gd name="T15" fmla="*/ 1514 h 2715"/>
              <a:gd name="T16" fmla="*/ 354 w 2930"/>
              <a:gd name="T17" fmla="*/ 1286 h 2715"/>
              <a:gd name="T18" fmla="*/ 354 w 2930"/>
              <a:gd name="T19" fmla="*/ 2438 h 2715"/>
              <a:gd name="T20" fmla="*/ 632 w 2930"/>
              <a:gd name="T21" fmla="*/ 2715 h 2715"/>
              <a:gd name="T22" fmla="*/ 1118 w 2930"/>
              <a:gd name="T23" fmla="*/ 2715 h 2715"/>
              <a:gd name="T24" fmla="*/ 1187 w 2930"/>
              <a:gd name="T25" fmla="*/ 2646 h 2715"/>
              <a:gd name="T26" fmla="*/ 1187 w 2930"/>
              <a:gd name="T27" fmla="*/ 2021 h 2715"/>
              <a:gd name="T28" fmla="*/ 1812 w 2930"/>
              <a:gd name="T29" fmla="*/ 2021 h 2715"/>
              <a:gd name="T30" fmla="*/ 1882 w 2930"/>
              <a:gd name="T31" fmla="*/ 1951 h 2715"/>
              <a:gd name="T32" fmla="*/ 1812 w 2930"/>
              <a:gd name="T33" fmla="*/ 1882 h 2715"/>
              <a:gd name="T34" fmla="*/ 1118 w 2930"/>
              <a:gd name="T35" fmla="*/ 1882 h 2715"/>
              <a:gd name="T36" fmla="*/ 1049 w 2930"/>
              <a:gd name="T37" fmla="*/ 1951 h 2715"/>
              <a:gd name="T38" fmla="*/ 1049 w 2930"/>
              <a:gd name="T39" fmla="*/ 2576 h 2715"/>
              <a:gd name="T40" fmla="*/ 632 w 2930"/>
              <a:gd name="T41" fmla="*/ 2576 h 2715"/>
              <a:gd name="T42" fmla="*/ 493 w 2930"/>
              <a:gd name="T43" fmla="*/ 2438 h 2715"/>
              <a:gd name="T44" fmla="*/ 493 w 2930"/>
              <a:gd name="T45" fmla="*/ 1147 h 2715"/>
              <a:gd name="T46" fmla="*/ 1465 w 2930"/>
              <a:gd name="T47" fmla="*/ 175 h 2715"/>
              <a:gd name="T48" fmla="*/ 2805 w 2930"/>
              <a:gd name="T49" fmla="*/ 1514 h 2715"/>
              <a:gd name="T50" fmla="*/ 2854 w 2930"/>
              <a:gd name="T51" fmla="*/ 1535 h 2715"/>
              <a:gd name="T52" fmla="*/ 2903 w 2930"/>
              <a:gd name="T53" fmla="*/ 1514 h 2715"/>
              <a:gd name="T54" fmla="*/ 2903 w 2930"/>
              <a:gd name="T55" fmla="*/ 1416 h 2715"/>
              <a:gd name="T56" fmla="*/ 2903 w 2930"/>
              <a:gd name="T57" fmla="*/ 1416 h 2715"/>
              <a:gd name="T58" fmla="*/ 2507 w 2930"/>
              <a:gd name="T59" fmla="*/ 1604 h 2715"/>
              <a:gd name="T60" fmla="*/ 2437 w 2930"/>
              <a:gd name="T61" fmla="*/ 1674 h 2715"/>
              <a:gd name="T62" fmla="*/ 2437 w 2930"/>
              <a:gd name="T63" fmla="*/ 2437 h 2715"/>
              <a:gd name="T64" fmla="*/ 2299 w 2930"/>
              <a:gd name="T65" fmla="*/ 2576 h 2715"/>
              <a:gd name="T66" fmla="*/ 1812 w 2930"/>
              <a:gd name="T67" fmla="*/ 2576 h 2715"/>
              <a:gd name="T68" fmla="*/ 1743 w 2930"/>
              <a:gd name="T69" fmla="*/ 2646 h 2715"/>
              <a:gd name="T70" fmla="*/ 1812 w 2930"/>
              <a:gd name="T71" fmla="*/ 2715 h 2715"/>
              <a:gd name="T72" fmla="*/ 2299 w 2930"/>
              <a:gd name="T73" fmla="*/ 2715 h 2715"/>
              <a:gd name="T74" fmla="*/ 2576 w 2930"/>
              <a:gd name="T75" fmla="*/ 2437 h 2715"/>
              <a:gd name="T76" fmla="*/ 2576 w 2930"/>
              <a:gd name="T77" fmla="*/ 1674 h 2715"/>
              <a:gd name="T78" fmla="*/ 2507 w 2930"/>
              <a:gd name="T79" fmla="*/ 1604 h 2715"/>
              <a:gd name="T80" fmla="*/ 2507 w 2930"/>
              <a:gd name="T81" fmla="*/ 1604 h 27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930" h="2715">
                <a:moveTo>
                  <a:pt x="2903" y="1416"/>
                </a:moveTo>
                <a:cubicBezTo>
                  <a:pt x="1514" y="27"/>
                  <a:pt x="1514" y="27"/>
                  <a:pt x="1514" y="27"/>
                </a:cubicBezTo>
                <a:cubicBezTo>
                  <a:pt x="1487" y="0"/>
                  <a:pt x="1443" y="0"/>
                  <a:pt x="1416" y="27"/>
                </a:cubicBezTo>
                <a:cubicBezTo>
                  <a:pt x="375" y="1068"/>
                  <a:pt x="375" y="1068"/>
                  <a:pt x="375" y="1068"/>
                </a:cubicBezTo>
                <a:cubicBezTo>
                  <a:pt x="375" y="1069"/>
                  <a:pt x="374" y="1069"/>
                  <a:pt x="374" y="1070"/>
                </a:cubicBezTo>
                <a:cubicBezTo>
                  <a:pt x="27" y="1416"/>
                  <a:pt x="27" y="1416"/>
                  <a:pt x="27" y="1416"/>
                </a:cubicBezTo>
                <a:cubicBezTo>
                  <a:pt x="0" y="1443"/>
                  <a:pt x="0" y="1487"/>
                  <a:pt x="27" y="1514"/>
                </a:cubicBezTo>
                <a:cubicBezTo>
                  <a:pt x="54" y="1542"/>
                  <a:pt x="98" y="1542"/>
                  <a:pt x="126" y="1514"/>
                </a:cubicBezTo>
                <a:cubicBezTo>
                  <a:pt x="354" y="1286"/>
                  <a:pt x="354" y="1286"/>
                  <a:pt x="354" y="1286"/>
                </a:cubicBezTo>
                <a:cubicBezTo>
                  <a:pt x="354" y="2438"/>
                  <a:pt x="354" y="2438"/>
                  <a:pt x="354" y="2438"/>
                </a:cubicBezTo>
                <a:cubicBezTo>
                  <a:pt x="354" y="2591"/>
                  <a:pt x="479" y="2715"/>
                  <a:pt x="632" y="2715"/>
                </a:cubicBezTo>
                <a:cubicBezTo>
                  <a:pt x="1118" y="2715"/>
                  <a:pt x="1118" y="2715"/>
                  <a:pt x="1118" y="2715"/>
                </a:cubicBezTo>
                <a:cubicBezTo>
                  <a:pt x="1156" y="2715"/>
                  <a:pt x="1187" y="2684"/>
                  <a:pt x="1187" y="2646"/>
                </a:cubicBezTo>
                <a:cubicBezTo>
                  <a:pt x="1187" y="2021"/>
                  <a:pt x="1187" y="2021"/>
                  <a:pt x="1187" y="2021"/>
                </a:cubicBezTo>
                <a:cubicBezTo>
                  <a:pt x="1812" y="2021"/>
                  <a:pt x="1812" y="2021"/>
                  <a:pt x="1812" y="2021"/>
                </a:cubicBezTo>
                <a:cubicBezTo>
                  <a:pt x="1851" y="2021"/>
                  <a:pt x="1882" y="1990"/>
                  <a:pt x="1882" y="1951"/>
                </a:cubicBezTo>
                <a:cubicBezTo>
                  <a:pt x="1882" y="1913"/>
                  <a:pt x="1851" y="1882"/>
                  <a:pt x="1812" y="1882"/>
                </a:cubicBezTo>
                <a:cubicBezTo>
                  <a:pt x="1118" y="1882"/>
                  <a:pt x="1118" y="1882"/>
                  <a:pt x="1118" y="1882"/>
                </a:cubicBezTo>
                <a:cubicBezTo>
                  <a:pt x="1080" y="1882"/>
                  <a:pt x="1049" y="1913"/>
                  <a:pt x="1049" y="1951"/>
                </a:cubicBezTo>
                <a:cubicBezTo>
                  <a:pt x="1049" y="2576"/>
                  <a:pt x="1049" y="2576"/>
                  <a:pt x="1049" y="2576"/>
                </a:cubicBezTo>
                <a:cubicBezTo>
                  <a:pt x="632" y="2576"/>
                  <a:pt x="632" y="2576"/>
                  <a:pt x="632" y="2576"/>
                </a:cubicBezTo>
                <a:cubicBezTo>
                  <a:pt x="555" y="2576"/>
                  <a:pt x="493" y="2514"/>
                  <a:pt x="493" y="2438"/>
                </a:cubicBezTo>
                <a:cubicBezTo>
                  <a:pt x="493" y="1147"/>
                  <a:pt x="493" y="1147"/>
                  <a:pt x="493" y="1147"/>
                </a:cubicBezTo>
                <a:cubicBezTo>
                  <a:pt x="1465" y="175"/>
                  <a:pt x="1465" y="175"/>
                  <a:pt x="1465" y="175"/>
                </a:cubicBezTo>
                <a:cubicBezTo>
                  <a:pt x="2805" y="1514"/>
                  <a:pt x="2805" y="1514"/>
                  <a:pt x="2805" y="1514"/>
                </a:cubicBezTo>
                <a:cubicBezTo>
                  <a:pt x="2819" y="1528"/>
                  <a:pt x="2836" y="1535"/>
                  <a:pt x="2854" y="1535"/>
                </a:cubicBezTo>
                <a:cubicBezTo>
                  <a:pt x="2872" y="1535"/>
                  <a:pt x="2890" y="1528"/>
                  <a:pt x="2903" y="1514"/>
                </a:cubicBezTo>
                <a:cubicBezTo>
                  <a:pt x="2930" y="1487"/>
                  <a:pt x="2930" y="1443"/>
                  <a:pt x="2903" y="1416"/>
                </a:cubicBezTo>
                <a:cubicBezTo>
                  <a:pt x="2903" y="1416"/>
                  <a:pt x="2903" y="1416"/>
                  <a:pt x="2903" y="1416"/>
                </a:cubicBezTo>
                <a:close/>
                <a:moveTo>
                  <a:pt x="2507" y="1604"/>
                </a:moveTo>
                <a:cubicBezTo>
                  <a:pt x="2468" y="1604"/>
                  <a:pt x="2437" y="1635"/>
                  <a:pt x="2437" y="1674"/>
                </a:cubicBezTo>
                <a:cubicBezTo>
                  <a:pt x="2437" y="2437"/>
                  <a:pt x="2437" y="2437"/>
                  <a:pt x="2437" y="2437"/>
                </a:cubicBezTo>
                <a:cubicBezTo>
                  <a:pt x="2437" y="2514"/>
                  <a:pt x="2375" y="2576"/>
                  <a:pt x="2299" y="2576"/>
                </a:cubicBezTo>
                <a:cubicBezTo>
                  <a:pt x="1812" y="2576"/>
                  <a:pt x="1812" y="2576"/>
                  <a:pt x="1812" y="2576"/>
                </a:cubicBezTo>
                <a:cubicBezTo>
                  <a:pt x="1774" y="2576"/>
                  <a:pt x="1743" y="2607"/>
                  <a:pt x="1743" y="2646"/>
                </a:cubicBezTo>
                <a:cubicBezTo>
                  <a:pt x="1743" y="2684"/>
                  <a:pt x="1774" y="2715"/>
                  <a:pt x="1812" y="2715"/>
                </a:cubicBezTo>
                <a:cubicBezTo>
                  <a:pt x="2299" y="2715"/>
                  <a:pt x="2299" y="2715"/>
                  <a:pt x="2299" y="2715"/>
                </a:cubicBezTo>
                <a:cubicBezTo>
                  <a:pt x="2452" y="2715"/>
                  <a:pt x="2576" y="2591"/>
                  <a:pt x="2576" y="2437"/>
                </a:cubicBezTo>
                <a:cubicBezTo>
                  <a:pt x="2576" y="1674"/>
                  <a:pt x="2576" y="1674"/>
                  <a:pt x="2576" y="1674"/>
                </a:cubicBezTo>
                <a:cubicBezTo>
                  <a:pt x="2576" y="1635"/>
                  <a:pt x="2545" y="1604"/>
                  <a:pt x="2507" y="1604"/>
                </a:cubicBezTo>
                <a:cubicBezTo>
                  <a:pt x="2507" y="1604"/>
                  <a:pt x="2507" y="1604"/>
                  <a:pt x="2507" y="1604"/>
                </a:cubicBezTo>
                <a:close/>
              </a:path>
            </a:pathLst>
          </a:custGeom>
          <a:solidFill>
            <a:schemeClr val="bg1"/>
          </a:solidFill>
          <a:ln>
            <a:noFill/>
          </a:ln>
          <a:effectLst/>
        </p:spPr>
        <p:txBody>
          <a:bodyPr vert="horz" wrap="square" lIns="91440" tIns="45720" rIns="91440" bIns="45720" numCol="1" anchor="t" anchorCtr="0" compatLnSpc="1"/>
          <a:lstStyle/>
          <a:p>
            <a:endParaRPr lang="zh-CN" altLang="en-US">
              <a:solidFill>
                <a:schemeClr val="bg1"/>
              </a:solidFill>
              <a:cs typeface="+mn-ea"/>
              <a:sym typeface="+mn-lt"/>
            </a:endParaRPr>
          </a:p>
        </p:txBody>
      </p:sp>
      <p:sp>
        <p:nvSpPr>
          <p:cNvPr id="30" name="Freeform 9"/>
          <p:cNvSpPr>
            <a:spLocks noEditPoints="1"/>
          </p:cNvSpPr>
          <p:nvPr/>
        </p:nvSpPr>
        <p:spPr bwMode="auto">
          <a:xfrm>
            <a:off x="6438477" y="5087555"/>
            <a:ext cx="405771" cy="405974"/>
          </a:xfrm>
          <a:custGeom>
            <a:avLst/>
            <a:gdLst>
              <a:gd name="T0" fmla="*/ 0 w 3004"/>
              <a:gd name="T1" fmla="*/ 1502 h 3004"/>
              <a:gd name="T2" fmla="*/ 3004 w 3004"/>
              <a:gd name="T3" fmla="*/ 1502 h 3004"/>
              <a:gd name="T4" fmla="*/ 2253 w 3004"/>
              <a:gd name="T5" fmla="*/ 362 h 3004"/>
              <a:gd name="T6" fmla="*/ 2212 w 3004"/>
              <a:gd name="T7" fmla="*/ 826 h 3004"/>
              <a:gd name="T8" fmla="*/ 2109 w 3004"/>
              <a:gd name="T9" fmla="*/ 1167 h 3004"/>
              <a:gd name="T10" fmla="*/ 1454 w 3004"/>
              <a:gd name="T11" fmla="*/ 437 h 3004"/>
              <a:gd name="T12" fmla="*/ 2253 w 3004"/>
              <a:gd name="T13" fmla="*/ 362 h 3004"/>
              <a:gd name="T14" fmla="*/ 2362 w 3004"/>
              <a:gd name="T15" fmla="*/ 2007 h 3004"/>
              <a:gd name="T16" fmla="*/ 1707 w 3004"/>
              <a:gd name="T17" fmla="*/ 2041 h 3004"/>
              <a:gd name="T18" fmla="*/ 1966 w 3004"/>
              <a:gd name="T19" fmla="*/ 1707 h 3004"/>
              <a:gd name="T20" fmla="*/ 1727 w 3004"/>
              <a:gd name="T21" fmla="*/ 157 h 3004"/>
              <a:gd name="T22" fmla="*/ 1434 w 3004"/>
              <a:gd name="T23" fmla="*/ 143 h 3004"/>
              <a:gd name="T24" fmla="*/ 1871 w 3004"/>
              <a:gd name="T25" fmla="*/ 1604 h 3004"/>
              <a:gd name="T26" fmla="*/ 1502 w 3004"/>
              <a:gd name="T27" fmla="*/ 1843 h 3004"/>
              <a:gd name="T28" fmla="*/ 546 w 3004"/>
              <a:gd name="T29" fmla="*/ 1666 h 3004"/>
              <a:gd name="T30" fmla="*/ 887 w 3004"/>
              <a:gd name="T31" fmla="*/ 1031 h 3004"/>
              <a:gd name="T32" fmla="*/ 1079 w 3004"/>
              <a:gd name="T33" fmla="*/ 744 h 3004"/>
              <a:gd name="T34" fmla="*/ 1871 w 3004"/>
              <a:gd name="T35" fmla="*/ 1604 h 3004"/>
              <a:gd name="T36" fmla="*/ 137 w 3004"/>
              <a:gd name="T37" fmla="*/ 1529 h 3004"/>
              <a:gd name="T38" fmla="*/ 341 w 3004"/>
              <a:gd name="T39" fmla="*/ 2185 h 3004"/>
              <a:gd name="T40" fmla="*/ 430 w 3004"/>
              <a:gd name="T41" fmla="*/ 1584 h 3004"/>
              <a:gd name="T42" fmla="*/ 1304 w 3004"/>
              <a:gd name="T43" fmla="*/ 157 h 3004"/>
              <a:gd name="T44" fmla="*/ 990 w 3004"/>
              <a:gd name="T45" fmla="*/ 642 h 3004"/>
              <a:gd name="T46" fmla="*/ 683 w 3004"/>
              <a:gd name="T47" fmla="*/ 819 h 3004"/>
              <a:gd name="T48" fmla="*/ 430 w 3004"/>
              <a:gd name="T49" fmla="*/ 1584 h 3004"/>
              <a:gd name="T50" fmla="*/ 478 w 3004"/>
              <a:gd name="T51" fmla="*/ 2185 h 3004"/>
              <a:gd name="T52" fmla="*/ 1311 w 3004"/>
              <a:gd name="T53" fmla="*/ 2116 h 3004"/>
              <a:gd name="T54" fmla="*/ 512 w 3004"/>
              <a:gd name="T55" fmla="*/ 2437 h 3004"/>
              <a:gd name="T56" fmla="*/ 1502 w 3004"/>
              <a:gd name="T57" fmla="*/ 2867 h 3004"/>
              <a:gd name="T58" fmla="*/ 1406 w 3004"/>
              <a:gd name="T59" fmla="*/ 2225 h 3004"/>
              <a:gd name="T60" fmla="*/ 1666 w 3004"/>
              <a:gd name="T61" fmla="*/ 2171 h 3004"/>
              <a:gd name="T62" fmla="*/ 2546 w 3004"/>
              <a:gd name="T63" fmla="*/ 2109 h 3004"/>
              <a:gd name="T64" fmla="*/ 1502 w 3004"/>
              <a:gd name="T65" fmla="*/ 2867 h 3004"/>
              <a:gd name="T66" fmla="*/ 2041 w 3004"/>
              <a:gd name="T67" fmla="*/ 1591 h 3004"/>
              <a:gd name="T68" fmla="*/ 2253 w 3004"/>
              <a:gd name="T69" fmla="*/ 1229 h 3004"/>
              <a:gd name="T70" fmla="*/ 2342 w 3004"/>
              <a:gd name="T71" fmla="*/ 840 h 3004"/>
              <a:gd name="T72" fmla="*/ 2860 w 3004"/>
              <a:gd name="T73" fmla="*/ 1502 h 3004"/>
              <a:gd name="T74" fmla="*/ 2560 w 3004"/>
              <a:gd name="T75" fmla="*/ 1966 h 30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04" h="3004">
                <a:moveTo>
                  <a:pt x="1502" y="0"/>
                </a:moveTo>
                <a:cubicBezTo>
                  <a:pt x="669" y="0"/>
                  <a:pt x="0" y="669"/>
                  <a:pt x="0" y="1502"/>
                </a:cubicBezTo>
                <a:cubicBezTo>
                  <a:pt x="0" y="2335"/>
                  <a:pt x="669" y="3004"/>
                  <a:pt x="1502" y="3004"/>
                </a:cubicBezTo>
                <a:cubicBezTo>
                  <a:pt x="2335" y="3004"/>
                  <a:pt x="3004" y="2335"/>
                  <a:pt x="3004" y="1502"/>
                </a:cubicBezTo>
                <a:cubicBezTo>
                  <a:pt x="3004" y="669"/>
                  <a:pt x="2335" y="0"/>
                  <a:pt x="1502" y="0"/>
                </a:cubicBezTo>
                <a:close/>
                <a:moveTo>
                  <a:pt x="2253" y="362"/>
                </a:moveTo>
                <a:cubicBezTo>
                  <a:pt x="2253" y="375"/>
                  <a:pt x="2253" y="396"/>
                  <a:pt x="2253" y="410"/>
                </a:cubicBezTo>
                <a:cubicBezTo>
                  <a:pt x="2253" y="553"/>
                  <a:pt x="2239" y="689"/>
                  <a:pt x="2212" y="826"/>
                </a:cubicBezTo>
                <a:cubicBezTo>
                  <a:pt x="2116" y="847"/>
                  <a:pt x="2048" y="928"/>
                  <a:pt x="2048" y="1024"/>
                </a:cubicBezTo>
                <a:cubicBezTo>
                  <a:pt x="2048" y="1079"/>
                  <a:pt x="2068" y="1133"/>
                  <a:pt x="2109" y="1167"/>
                </a:cubicBezTo>
                <a:cubicBezTo>
                  <a:pt x="2062" y="1277"/>
                  <a:pt x="2014" y="1386"/>
                  <a:pt x="1946" y="1488"/>
                </a:cubicBezTo>
                <a:cubicBezTo>
                  <a:pt x="1693" y="1201"/>
                  <a:pt x="1516" y="840"/>
                  <a:pt x="1454" y="437"/>
                </a:cubicBezTo>
                <a:cubicBezTo>
                  <a:pt x="1611" y="341"/>
                  <a:pt x="1782" y="266"/>
                  <a:pt x="1959" y="218"/>
                </a:cubicBezTo>
                <a:cubicBezTo>
                  <a:pt x="2062" y="253"/>
                  <a:pt x="2164" y="300"/>
                  <a:pt x="2253" y="362"/>
                </a:cubicBezTo>
                <a:close/>
                <a:moveTo>
                  <a:pt x="1966" y="1707"/>
                </a:moveTo>
                <a:cubicBezTo>
                  <a:pt x="2089" y="1823"/>
                  <a:pt x="2219" y="1925"/>
                  <a:pt x="2362" y="2007"/>
                </a:cubicBezTo>
                <a:cubicBezTo>
                  <a:pt x="2219" y="2034"/>
                  <a:pt x="2068" y="2048"/>
                  <a:pt x="1911" y="2048"/>
                </a:cubicBezTo>
                <a:cubicBezTo>
                  <a:pt x="1843" y="2048"/>
                  <a:pt x="1775" y="2041"/>
                  <a:pt x="1707" y="2041"/>
                </a:cubicBezTo>
                <a:cubicBezTo>
                  <a:pt x="1707" y="2028"/>
                  <a:pt x="1707" y="2014"/>
                  <a:pt x="1700" y="2000"/>
                </a:cubicBezTo>
                <a:cubicBezTo>
                  <a:pt x="1795" y="1911"/>
                  <a:pt x="1884" y="1809"/>
                  <a:pt x="1966" y="1707"/>
                </a:cubicBezTo>
                <a:close/>
                <a:moveTo>
                  <a:pt x="1502" y="137"/>
                </a:moveTo>
                <a:cubicBezTo>
                  <a:pt x="1577" y="137"/>
                  <a:pt x="1652" y="143"/>
                  <a:pt x="1727" y="157"/>
                </a:cubicBezTo>
                <a:cubicBezTo>
                  <a:pt x="1632" y="198"/>
                  <a:pt x="1536" y="239"/>
                  <a:pt x="1440" y="287"/>
                </a:cubicBezTo>
                <a:cubicBezTo>
                  <a:pt x="1434" y="239"/>
                  <a:pt x="1434" y="191"/>
                  <a:pt x="1434" y="143"/>
                </a:cubicBezTo>
                <a:cubicBezTo>
                  <a:pt x="1454" y="137"/>
                  <a:pt x="1481" y="137"/>
                  <a:pt x="1502" y="137"/>
                </a:cubicBezTo>
                <a:close/>
                <a:moveTo>
                  <a:pt x="1871" y="1604"/>
                </a:moveTo>
                <a:cubicBezTo>
                  <a:pt x="1795" y="1707"/>
                  <a:pt x="1713" y="1795"/>
                  <a:pt x="1625" y="1884"/>
                </a:cubicBezTo>
                <a:cubicBezTo>
                  <a:pt x="1591" y="1857"/>
                  <a:pt x="1550" y="1843"/>
                  <a:pt x="1502" y="1843"/>
                </a:cubicBezTo>
                <a:cubicBezTo>
                  <a:pt x="1413" y="1843"/>
                  <a:pt x="1338" y="1898"/>
                  <a:pt x="1311" y="1980"/>
                </a:cubicBezTo>
                <a:cubicBezTo>
                  <a:pt x="1038" y="1911"/>
                  <a:pt x="778" y="1809"/>
                  <a:pt x="546" y="1666"/>
                </a:cubicBezTo>
                <a:cubicBezTo>
                  <a:pt x="608" y="1434"/>
                  <a:pt x="710" y="1215"/>
                  <a:pt x="840" y="1024"/>
                </a:cubicBezTo>
                <a:cubicBezTo>
                  <a:pt x="853" y="1024"/>
                  <a:pt x="867" y="1031"/>
                  <a:pt x="887" y="1031"/>
                </a:cubicBezTo>
                <a:cubicBezTo>
                  <a:pt x="1004" y="1031"/>
                  <a:pt x="1092" y="942"/>
                  <a:pt x="1092" y="826"/>
                </a:cubicBezTo>
                <a:cubicBezTo>
                  <a:pt x="1092" y="799"/>
                  <a:pt x="1085" y="771"/>
                  <a:pt x="1079" y="744"/>
                </a:cubicBezTo>
                <a:cubicBezTo>
                  <a:pt x="1161" y="662"/>
                  <a:pt x="1242" y="594"/>
                  <a:pt x="1331" y="526"/>
                </a:cubicBezTo>
                <a:cubicBezTo>
                  <a:pt x="1406" y="935"/>
                  <a:pt x="1597" y="1304"/>
                  <a:pt x="1871" y="1604"/>
                </a:cubicBezTo>
                <a:close/>
                <a:moveTo>
                  <a:pt x="341" y="2219"/>
                </a:moveTo>
                <a:cubicBezTo>
                  <a:pt x="218" y="2014"/>
                  <a:pt x="143" y="1782"/>
                  <a:pt x="137" y="1529"/>
                </a:cubicBezTo>
                <a:cubicBezTo>
                  <a:pt x="218" y="1597"/>
                  <a:pt x="300" y="1666"/>
                  <a:pt x="389" y="1720"/>
                </a:cubicBezTo>
                <a:cubicBezTo>
                  <a:pt x="362" y="1871"/>
                  <a:pt x="341" y="2028"/>
                  <a:pt x="341" y="2185"/>
                </a:cubicBezTo>
                <a:cubicBezTo>
                  <a:pt x="341" y="2198"/>
                  <a:pt x="341" y="2212"/>
                  <a:pt x="341" y="2219"/>
                </a:cubicBezTo>
                <a:close/>
                <a:moveTo>
                  <a:pt x="430" y="1584"/>
                </a:moveTo>
                <a:cubicBezTo>
                  <a:pt x="328" y="1516"/>
                  <a:pt x="239" y="1440"/>
                  <a:pt x="150" y="1359"/>
                </a:cubicBezTo>
                <a:cubicBezTo>
                  <a:pt x="218" y="744"/>
                  <a:pt x="696" y="253"/>
                  <a:pt x="1304" y="157"/>
                </a:cubicBezTo>
                <a:cubicBezTo>
                  <a:pt x="1304" y="232"/>
                  <a:pt x="1311" y="300"/>
                  <a:pt x="1318" y="375"/>
                </a:cubicBezTo>
                <a:cubicBezTo>
                  <a:pt x="1201" y="457"/>
                  <a:pt x="1092" y="546"/>
                  <a:pt x="990" y="642"/>
                </a:cubicBezTo>
                <a:cubicBezTo>
                  <a:pt x="956" y="621"/>
                  <a:pt x="922" y="614"/>
                  <a:pt x="887" y="614"/>
                </a:cubicBezTo>
                <a:cubicBezTo>
                  <a:pt x="771" y="614"/>
                  <a:pt x="683" y="703"/>
                  <a:pt x="683" y="819"/>
                </a:cubicBezTo>
                <a:cubicBezTo>
                  <a:pt x="683" y="867"/>
                  <a:pt x="703" y="908"/>
                  <a:pt x="730" y="949"/>
                </a:cubicBezTo>
                <a:cubicBezTo>
                  <a:pt x="594" y="1140"/>
                  <a:pt x="492" y="1352"/>
                  <a:pt x="430" y="1584"/>
                </a:cubicBezTo>
                <a:close/>
                <a:moveTo>
                  <a:pt x="492" y="2417"/>
                </a:moveTo>
                <a:cubicBezTo>
                  <a:pt x="485" y="2342"/>
                  <a:pt x="478" y="2266"/>
                  <a:pt x="478" y="2185"/>
                </a:cubicBezTo>
                <a:cubicBezTo>
                  <a:pt x="478" y="2055"/>
                  <a:pt x="492" y="1925"/>
                  <a:pt x="519" y="1802"/>
                </a:cubicBezTo>
                <a:cubicBezTo>
                  <a:pt x="765" y="1946"/>
                  <a:pt x="1031" y="2055"/>
                  <a:pt x="1311" y="2116"/>
                </a:cubicBezTo>
                <a:cubicBezTo>
                  <a:pt x="1311" y="2123"/>
                  <a:pt x="1311" y="2123"/>
                  <a:pt x="1318" y="2130"/>
                </a:cubicBezTo>
                <a:cubicBezTo>
                  <a:pt x="1079" y="2287"/>
                  <a:pt x="806" y="2389"/>
                  <a:pt x="512" y="2437"/>
                </a:cubicBezTo>
                <a:cubicBezTo>
                  <a:pt x="498" y="2430"/>
                  <a:pt x="498" y="2423"/>
                  <a:pt x="492" y="2417"/>
                </a:cubicBezTo>
                <a:close/>
                <a:moveTo>
                  <a:pt x="1502" y="2867"/>
                </a:moveTo>
                <a:cubicBezTo>
                  <a:pt x="1167" y="2867"/>
                  <a:pt x="867" y="2744"/>
                  <a:pt x="628" y="2546"/>
                </a:cubicBezTo>
                <a:cubicBezTo>
                  <a:pt x="915" y="2492"/>
                  <a:pt x="1174" y="2383"/>
                  <a:pt x="1406" y="2225"/>
                </a:cubicBezTo>
                <a:cubicBezTo>
                  <a:pt x="1434" y="2246"/>
                  <a:pt x="1468" y="2253"/>
                  <a:pt x="1502" y="2253"/>
                </a:cubicBezTo>
                <a:cubicBezTo>
                  <a:pt x="1570" y="2253"/>
                  <a:pt x="1625" y="2219"/>
                  <a:pt x="1666" y="2171"/>
                </a:cubicBezTo>
                <a:cubicBezTo>
                  <a:pt x="1748" y="2178"/>
                  <a:pt x="1830" y="2185"/>
                  <a:pt x="1911" y="2185"/>
                </a:cubicBezTo>
                <a:cubicBezTo>
                  <a:pt x="2130" y="2185"/>
                  <a:pt x="2342" y="2157"/>
                  <a:pt x="2546" y="2109"/>
                </a:cubicBezTo>
                <a:cubicBezTo>
                  <a:pt x="2594" y="2130"/>
                  <a:pt x="2642" y="2157"/>
                  <a:pt x="2690" y="2171"/>
                </a:cubicBezTo>
                <a:cubicBezTo>
                  <a:pt x="2458" y="2587"/>
                  <a:pt x="2014" y="2867"/>
                  <a:pt x="1502" y="2867"/>
                </a:cubicBezTo>
                <a:close/>
                <a:moveTo>
                  <a:pt x="2560" y="1966"/>
                </a:moveTo>
                <a:cubicBezTo>
                  <a:pt x="2369" y="1871"/>
                  <a:pt x="2191" y="1741"/>
                  <a:pt x="2041" y="1591"/>
                </a:cubicBezTo>
                <a:cubicBezTo>
                  <a:pt x="2116" y="1475"/>
                  <a:pt x="2178" y="1352"/>
                  <a:pt x="2232" y="1229"/>
                </a:cubicBezTo>
                <a:cubicBezTo>
                  <a:pt x="2239" y="1229"/>
                  <a:pt x="2246" y="1229"/>
                  <a:pt x="2253" y="1229"/>
                </a:cubicBezTo>
                <a:cubicBezTo>
                  <a:pt x="2369" y="1229"/>
                  <a:pt x="2458" y="1140"/>
                  <a:pt x="2458" y="1024"/>
                </a:cubicBezTo>
                <a:cubicBezTo>
                  <a:pt x="2458" y="942"/>
                  <a:pt x="2410" y="874"/>
                  <a:pt x="2342" y="840"/>
                </a:cubicBezTo>
                <a:cubicBezTo>
                  <a:pt x="2369" y="717"/>
                  <a:pt x="2383" y="594"/>
                  <a:pt x="2383" y="464"/>
                </a:cubicBezTo>
                <a:cubicBezTo>
                  <a:pt x="2676" y="717"/>
                  <a:pt x="2860" y="1085"/>
                  <a:pt x="2860" y="1502"/>
                </a:cubicBezTo>
                <a:cubicBezTo>
                  <a:pt x="2860" y="1638"/>
                  <a:pt x="2840" y="1761"/>
                  <a:pt x="2806" y="1884"/>
                </a:cubicBezTo>
                <a:cubicBezTo>
                  <a:pt x="2731" y="1918"/>
                  <a:pt x="2649" y="1946"/>
                  <a:pt x="2560" y="1966"/>
                </a:cubicBezTo>
                <a:close/>
              </a:path>
            </a:pathLst>
          </a:custGeom>
          <a:solidFill>
            <a:schemeClr val="bg1"/>
          </a:solidFill>
          <a:ln>
            <a:noFill/>
          </a:ln>
          <a:effectLst/>
        </p:spPr>
        <p:txBody>
          <a:bodyPr vert="horz" wrap="square" lIns="91440" tIns="45720" rIns="91440" bIns="45720" numCol="1" anchor="t" anchorCtr="0" compatLnSpc="1"/>
          <a:lstStyle/>
          <a:p>
            <a:endParaRPr lang="zh-CN" altLang="en-US">
              <a:solidFill>
                <a:schemeClr val="bg1"/>
              </a:solidFill>
              <a:cs typeface="+mn-ea"/>
              <a:sym typeface="+mn-lt"/>
            </a:endParaRPr>
          </a:p>
        </p:txBody>
      </p:sp>
      <p:sp>
        <p:nvSpPr>
          <p:cNvPr id="31" name="矩形 30"/>
          <p:cNvSpPr/>
          <p:nvPr/>
        </p:nvSpPr>
        <p:spPr>
          <a:xfrm>
            <a:off x="2180007" y="4993957"/>
            <a:ext cx="1723549" cy="461665"/>
          </a:xfrm>
          <a:prstGeom prst="rect">
            <a:avLst/>
          </a:prstGeom>
        </p:spPr>
        <p:txBody>
          <a:bodyPr wrap="none">
            <a:spAutoFit/>
          </a:bodyPr>
          <a:lstStyle/>
          <a:p>
            <a:r>
              <a:rPr lang="zh-CN" altLang="en-US" sz="2400" b="1" dirty="0">
                <a:solidFill>
                  <a:schemeClr val="bg1"/>
                </a:solidFill>
                <a:cs typeface="+mn-ea"/>
                <a:sym typeface="+mn-lt"/>
              </a:rPr>
              <a:t>请输入标题</a:t>
            </a:r>
            <a:endParaRPr lang="zh-CN" altLang="en-US" sz="2400" b="1" dirty="0">
              <a:solidFill>
                <a:schemeClr val="bg1"/>
              </a:solidFill>
              <a:cs typeface="+mn-ea"/>
              <a:sym typeface="+mn-lt"/>
            </a:endParaRPr>
          </a:p>
        </p:txBody>
      </p:sp>
      <p:sp>
        <p:nvSpPr>
          <p:cNvPr id="32" name="矩形 31"/>
          <p:cNvSpPr/>
          <p:nvPr/>
        </p:nvSpPr>
        <p:spPr>
          <a:xfrm>
            <a:off x="6906912" y="4991321"/>
            <a:ext cx="1723549" cy="461665"/>
          </a:xfrm>
          <a:prstGeom prst="rect">
            <a:avLst/>
          </a:prstGeom>
        </p:spPr>
        <p:txBody>
          <a:bodyPr wrap="none">
            <a:spAutoFit/>
          </a:bodyPr>
          <a:lstStyle/>
          <a:p>
            <a:r>
              <a:rPr lang="zh-CN" altLang="en-US" sz="2400" b="1" dirty="0">
                <a:solidFill>
                  <a:schemeClr val="bg1"/>
                </a:solidFill>
                <a:cs typeface="+mn-ea"/>
                <a:sym typeface="+mn-lt"/>
              </a:rPr>
              <a:t>请输入标题</a:t>
            </a:r>
            <a:endParaRPr lang="zh-CN" altLang="en-US" sz="2400" b="1" dirty="0">
              <a:solidFill>
                <a:schemeClr val="bg1"/>
              </a:solidFill>
              <a:cs typeface="+mn-ea"/>
              <a:sym typeface="+mn-lt"/>
            </a:endParaRPr>
          </a:p>
        </p:txBody>
      </p:sp>
      <p:sp>
        <p:nvSpPr>
          <p:cNvPr id="33" name="文本框 32"/>
          <p:cNvSpPr txBox="1"/>
          <p:nvPr/>
        </p:nvSpPr>
        <p:spPr>
          <a:xfrm>
            <a:off x="2180007" y="5493529"/>
            <a:ext cx="3475718" cy="609398"/>
          </a:xfrm>
          <a:prstGeom prst="rect">
            <a:avLst/>
          </a:prstGeom>
          <a:noFill/>
        </p:spPr>
        <p:txBody>
          <a:bodyPr wrap="square" rtlCol="0">
            <a:spAutoFit/>
          </a:bodyPr>
          <a:lstStyle/>
          <a:p>
            <a:pPr>
              <a:lnSpc>
                <a:spcPct val="120000"/>
              </a:lnSpc>
            </a:pPr>
            <a:r>
              <a:rPr lang="zh-CN" altLang="en-US" sz="1400" dirty="0">
                <a:solidFill>
                  <a:schemeClr val="bg1"/>
                </a:solidFill>
                <a:cs typeface="+mn-ea"/>
                <a:sym typeface="+mn-lt"/>
              </a:rPr>
              <a:t>点击输入简要文字内容，文字内容需概括精炼，不用多余的文字修饰</a:t>
            </a:r>
            <a:endParaRPr lang="zh-CN" altLang="en-US" sz="1400" dirty="0">
              <a:solidFill>
                <a:schemeClr val="bg1"/>
              </a:solidFill>
              <a:cs typeface="+mn-ea"/>
              <a:sym typeface="+mn-lt"/>
            </a:endParaRPr>
          </a:p>
        </p:txBody>
      </p:sp>
      <p:sp>
        <p:nvSpPr>
          <p:cNvPr id="34" name="文本框 33"/>
          <p:cNvSpPr txBox="1"/>
          <p:nvPr/>
        </p:nvSpPr>
        <p:spPr>
          <a:xfrm>
            <a:off x="6955678" y="5452986"/>
            <a:ext cx="3475718" cy="609398"/>
          </a:xfrm>
          <a:prstGeom prst="rect">
            <a:avLst/>
          </a:prstGeom>
          <a:noFill/>
        </p:spPr>
        <p:txBody>
          <a:bodyPr wrap="square" rtlCol="0">
            <a:spAutoFit/>
          </a:bodyPr>
          <a:lstStyle/>
          <a:p>
            <a:pPr>
              <a:lnSpc>
                <a:spcPct val="120000"/>
              </a:lnSpc>
            </a:pPr>
            <a:r>
              <a:rPr lang="zh-CN" altLang="en-US" sz="1400" dirty="0">
                <a:solidFill>
                  <a:schemeClr val="bg1"/>
                </a:solidFill>
                <a:cs typeface="+mn-ea"/>
                <a:sym typeface="+mn-lt"/>
              </a:rPr>
              <a:t>点击输入简要文字内容，文字内容需概括精炼，不用多余的文字修饰</a:t>
            </a:r>
            <a:endParaRPr lang="zh-CN" altLang="en-US" sz="1400" dirty="0">
              <a:solidFill>
                <a:schemeClr val="bg1"/>
              </a:solidFill>
              <a:cs typeface="+mn-ea"/>
              <a:sym typeface="+mn-lt"/>
            </a:endParaRPr>
          </a:p>
        </p:txBody>
      </p:sp>
    </p:spTree>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ppt_x</p:attrName>
                                        </p:attrNameLst>
                                      </p:cBhvr>
                                      <p:tavLst>
                                        <p:tav tm="0">
                                          <p:val>
                                            <p:strVal val="#ppt_x"/>
                                          </p:val>
                                        </p:tav>
                                        <p:tav tm="100000">
                                          <p:val>
                                            <p:strVal val="#ppt_x"/>
                                          </p:val>
                                        </p:tav>
                                      </p:tavLst>
                                    </p:anim>
                                    <p:anim calcmode="lin" valueType="num">
                                      <p:cBhvr>
                                        <p:cTn id="8" dur="1000" fill="hold"/>
                                        <p:tgtEl>
                                          <p:spTgt spid="4"/>
                                        </p:tgtEl>
                                        <p:attrNameLst>
                                          <p:attrName>ppt_y</p:attrName>
                                        </p:attrNameLst>
                                      </p:cBhvr>
                                      <p:tavLst>
                                        <p:tav tm="0">
                                          <p:val>
                                            <p:strVal val="#ppt_y+#ppt_h/2"/>
                                          </p:val>
                                        </p:tav>
                                        <p:tav tm="100000">
                                          <p:val>
                                            <p:strVal val="#ppt_y"/>
                                          </p:val>
                                        </p:tav>
                                      </p:tavLst>
                                    </p:anim>
                                    <p:anim calcmode="lin" valueType="num">
                                      <p:cBhvr>
                                        <p:cTn id="9" dur="1000" fill="hold"/>
                                        <p:tgtEl>
                                          <p:spTgt spid="4"/>
                                        </p:tgtEl>
                                        <p:attrNameLst>
                                          <p:attrName>ppt_w</p:attrName>
                                        </p:attrNameLst>
                                      </p:cBhvr>
                                      <p:tavLst>
                                        <p:tav tm="0">
                                          <p:val>
                                            <p:strVal val="#ppt_w"/>
                                          </p:val>
                                        </p:tav>
                                        <p:tav tm="100000">
                                          <p:val>
                                            <p:strVal val="#ppt_w"/>
                                          </p:val>
                                        </p:tav>
                                      </p:tavLst>
                                    </p:anim>
                                    <p:anim calcmode="lin" valueType="num">
                                      <p:cBhvr>
                                        <p:cTn id="10" dur="1000" fill="hold"/>
                                        <p:tgtEl>
                                          <p:spTgt spid="4"/>
                                        </p:tgtEl>
                                        <p:attrNameLst>
                                          <p:attrName>ppt_h</p:attrName>
                                        </p:attrNameLst>
                                      </p:cBhvr>
                                      <p:tavLst>
                                        <p:tav tm="0">
                                          <p:val>
                                            <p:fltVal val="0"/>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fade">
                                      <p:cBhvr>
                                        <p:cTn id="15" dur="500"/>
                                        <p:tgtEl>
                                          <p:spTgt spid="28"/>
                                        </p:tgtEl>
                                      </p:cBhvr>
                                    </p:animEffect>
                                  </p:childTnLst>
                                </p:cTn>
                              </p:par>
                            </p:childTnLst>
                          </p:cTn>
                        </p:par>
                        <p:par>
                          <p:cTn id="16" fill="hold">
                            <p:stCondLst>
                              <p:cond delay="500"/>
                            </p:stCondLst>
                            <p:childTnLst>
                              <p:par>
                                <p:cTn id="17" presetID="49" presetClass="entr" presetSubtype="0" decel="100000"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p:cTn id="19" dur="500" fill="hold"/>
                                        <p:tgtEl>
                                          <p:spTgt spid="29"/>
                                        </p:tgtEl>
                                        <p:attrNameLst>
                                          <p:attrName>ppt_w</p:attrName>
                                        </p:attrNameLst>
                                      </p:cBhvr>
                                      <p:tavLst>
                                        <p:tav tm="0">
                                          <p:val>
                                            <p:fltVal val="0"/>
                                          </p:val>
                                        </p:tav>
                                        <p:tav tm="100000">
                                          <p:val>
                                            <p:strVal val="#ppt_w"/>
                                          </p:val>
                                        </p:tav>
                                      </p:tavLst>
                                    </p:anim>
                                    <p:anim calcmode="lin" valueType="num">
                                      <p:cBhvr>
                                        <p:cTn id="20" dur="500" fill="hold"/>
                                        <p:tgtEl>
                                          <p:spTgt spid="29"/>
                                        </p:tgtEl>
                                        <p:attrNameLst>
                                          <p:attrName>ppt_h</p:attrName>
                                        </p:attrNameLst>
                                      </p:cBhvr>
                                      <p:tavLst>
                                        <p:tav tm="0">
                                          <p:val>
                                            <p:fltVal val="0"/>
                                          </p:val>
                                        </p:tav>
                                        <p:tav tm="100000">
                                          <p:val>
                                            <p:strVal val="#ppt_h"/>
                                          </p:val>
                                        </p:tav>
                                      </p:tavLst>
                                    </p:anim>
                                    <p:anim calcmode="lin" valueType="num">
                                      <p:cBhvr>
                                        <p:cTn id="21" dur="500" fill="hold"/>
                                        <p:tgtEl>
                                          <p:spTgt spid="29"/>
                                        </p:tgtEl>
                                        <p:attrNameLst>
                                          <p:attrName>style.rotation</p:attrName>
                                        </p:attrNameLst>
                                      </p:cBhvr>
                                      <p:tavLst>
                                        <p:tav tm="0">
                                          <p:val>
                                            <p:fltVal val="360"/>
                                          </p:val>
                                        </p:tav>
                                        <p:tav tm="100000">
                                          <p:val>
                                            <p:fltVal val="0"/>
                                          </p:val>
                                        </p:tav>
                                      </p:tavLst>
                                    </p:anim>
                                    <p:animEffect transition="in" filter="fade">
                                      <p:cBhvr>
                                        <p:cTn id="22" dur="500"/>
                                        <p:tgtEl>
                                          <p:spTgt spid="29"/>
                                        </p:tgtEl>
                                      </p:cBhvr>
                                    </p:animEffect>
                                  </p:childTnLst>
                                </p:cTn>
                              </p:par>
                            </p:childTnLst>
                          </p:cTn>
                        </p:par>
                        <p:par>
                          <p:cTn id="23" fill="hold">
                            <p:stCondLst>
                              <p:cond delay="1000"/>
                            </p:stCondLst>
                            <p:childTnLst>
                              <p:par>
                                <p:cTn id="24" presetID="55" presetClass="entr" presetSubtype="0" fill="hold" grpId="0" nodeType="afterEffect">
                                  <p:stCondLst>
                                    <p:cond delay="0"/>
                                  </p:stCondLst>
                                  <p:childTnLst>
                                    <p:set>
                                      <p:cBhvr>
                                        <p:cTn id="25" dur="1" fill="hold">
                                          <p:stCondLst>
                                            <p:cond delay="0"/>
                                          </p:stCondLst>
                                        </p:cTn>
                                        <p:tgtEl>
                                          <p:spTgt spid="31"/>
                                        </p:tgtEl>
                                        <p:attrNameLst>
                                          <p:attrName>style.visibility</p:attrName>
                                        </p:attrNameLst>
                                      </p:cBhvr>
                                      <p:to>
                                        <p:strVal val="visible"/>
                                      </p:to>
                                    </p:set>
                                    <p:anim calcmode="lin" valueType="num">
                                      <p:cBhvr>
                                        <p:cTn id="26" dur="1000" fill="hold"/>
                                        <p:tgtEl>
                                          <p:spTgt spid="31"/>
                                        </p:tgtEl>
                                        <p:attrNameLst>
                                          <p:attrName>ppt_w</p:attrName>
                                        </p:attrNameLst>
                                      </p:cBhvr>
                                      <p:tavLst>
                                        <p:tav tm="0">
                                          <p:val>
                                            <p:strVal val="#ppt_w*0.70"/>
                                          </p:val>
                                        </p:tav>
                                        <p:tav tm="100000">
                                          <p:val>
                                            <p:strVal val="#ppt_w"/>
                                          </p:val>
                                        </p:tav>
                                      </p:tavLst>
                                    </p:anim>
                                    <p:anim calcmode="lin" valueType="num">
                                      <p:cBhvr>
                                        <p:cTn id="27" dur="1000" fill="hold"/>
                                        <p:tgtEl>
                                          <p:spTgt spid="31"/>
                                        </p:tgtEl>
                                        <p:attrNameLst>
                                          <p:attrName>ppt_h</p:attrName>
                                        </p:attrNameLst>
                                      </p:cBhvr>
                                      <p:tavLst>
                                        <p:tav tm="0">
                                          <p:val>
                                            <p:strVal val="#ppt_h"/>
                                          </p:val>
                                        </p:tav>
                                        <p:tav tm="100000">
                                          <p:val>
                                            <p:strVal val="#ppt_h"/>
                                          </p:val>
                                        </p:tav>
                                      </p:tavLst>
                                    </p:anim>
                                    <p:animEffect transition="in" filter="fade">
                                      <p:cBhvr>
                                        <p:cTn id="28" dur="1000"/>
                                        <p:tgtEl>
                                          <p:spTgt spid="31"/>
                                        </p:tgtEl>
                                      </p:cBhvr>
                                    </p:animEffect>
                                  </p:childTnLst>
                                </p:cTn>
                              </p:par>
                            </p:childTnLst>
                          </p:cTn>
                        </p:par>
                        <p:par>
                          <p:cTn id="29" fill="hold">
                            <p:stCondLst>
                              <p:cond delay="2000"/>
                            </p:stCondLst>
                            <p:childTnLst>
                              <p:par>
                                <p:cTn id="30" presetID="14" presetClass="entr" presetSubtype="10" fill="hold" grpId="0" nodeType="afterEffect">
                                  <p:stCondLst>
                                    <p:cond delay="0"/>
                                  </p:stCondLst>
                                  <p:childTnLst>
                                    <p:set>
                                      <p:cBhvr>
                                        <p:cTn id="31" dur="1" fill="hold">
                                          <p:stCondLst>
                                            <p:cond delay="0"/>
                                          </p:stCondLst>
                                        </p:cTn>
                                        <p:tgtEl>
                                          <p:spTgt spid="33"/>
                                        </p:tgtEl>
                                        <p:attrNameLst>
                                          <p:attrName>style.visibility</p:attrName>
                                        </p:attrNameLst>
                                      </p:cBhvr>
                                      <p:to>
                                        <p:strVal val="visible"/>
                                      </p:to>
                                    </p:set>
                                    <p:animEffect transition="in" filter="randombar(horizontal)">
                                      <p:cBhvr>
                                        <p:cTn id="32" dur="500"/>
                                        <p:tgtEl>
                                          <p:spTgt spid="33"/>
                                        </p:tgtEl>
                                      </p:cBhvr>
                                    </p:animEffect>
                                  </p:childTnLst>
                                </p:cTn>
                              </p:par>
                            </p:childTnLst>
                          </p:cTn>
                        </p:par>
                        <p:par>
                          <p:cTn id="33" fill="hold">
                            <p:stCondLst>
                              <p:cond delay="2500"/>
                            </p:stCondLst>
                            <p:childTnLst>
                              <p:par>
                                <p:cTn id="34" presetID="49" presetClass="entr" presetSubtype="0" decel="100000" fill="hold" grpId="0" nodeType="afterEffect">
                                  <p:stCondLst>
                                    <p:cond delay="0"/>
                                  </p:stCondLst>
                                  <p:childTnLst>
                                    <p:set>
                                      <p:cBhvr>
                                        <p:cTn id="35" dur="1" fill="hold">
                                          <p:stCondLst>
                                            <p:cond delay="0"/>
                                          </p:stCondLst>
                                        </p:cTn>
                                        <p:tgtEl>
                                          <p:spTgt spid="30"/>
                                        </p:tgtEl>
                                        <p:attrNameLst>
                                          <p:attrName>style.visibility</p:attrName>
                                        </p:attrNameLst>
                                      </p:cBhvr>
                                      <p:to>
                                        <p:strVal val="visible"/>
                                      </p:to>
                                    </p:set>
                                    <p:anim calcmode="lin" valueType="num">
                                      <p:cBhvr>
                                        <p:cTn id="36" dur="500" fill="hold"/>
                                        <p:tgtEl>
                                          <p:spTgt spid="30"/>
                                        </p:tgtEl>
                                        <p:attrNameLst>
                                          <p:attrName>ppt_w</p:attrName>
                                        </p:attrNameLst>
                                      </p:cBhvr>
                                      <p:tavLst>
                                        <p:tav tm="0">
                                          <p:val>
                                            <p:fltVal val="0"/>
                                          </p:val>
                                        </p:tav>
                                        <p:tav tm="100000">
                                          <p:val>
                                            <p:strVal val="#ppt_w"/>
                                          </p:val>
                                        </p:tav>
                                      </p:tavLst>
                                    </p:anim>
                                    <p:anim calcmode="lin" valueType="num">
                                      <p:cBhvr>
                                        <p:cTn id="37" dur="500" fill="hold"/>
                                        <p:tgtEl>
                                          <p:spTgt spid="30"/>
                                        </p:tgtEl>
                                        <p:attrNameLst>
                                          <p:attrName>ppt_h</p:attrName>
                                        </p:attrNameLst>
                                      </p:cBhvr>
                                      <p:tavLst>
                                        <p:tav tm="0">
                                          <p:val>
                                            <p:fltVal val="0"/>
                                          </p:val>
                                        </p:tav>
                                        <p:tav tm="100000">
                                          <p:val>
                                            <p:strVal val="#ppt_h"/>
                                          </p:val>
                                        </p:tav>
                                      </p:tavLst>
                                    </p:anim>
                                    <p:anim calcmode="lin" valueType="num">
                                      <p:cBhvr>
                                        <p:cTn id="38" dur="500" fill="hold"/>
                                        <p:tgtEl>
                                          <p:spTgt spid="30"/>
                                        </p:tgtEl>
                                        <p:attrNameLst>
                                          <p:attrName>style.rotation</p:attrName>
                                        </p:attrNameLst>
                                      </p:cBhvr>
                                      <p:tavLst>
                                        <p:tav tm="0">
                                          <p:val>
                                            <p:fltVal val="360"/>
                                          </p:val>
                                        </p:tav>
                                        <p:tav tm="100000">
                                          <p:val>
                                            <p:fltVal val="0"/>
                                          </p:val>
                                        </p:tav>
                                      </p:tavLst>
                                    </p:anim>
                                    <p:animEffect transition="in" filter="fade">
                                      <p:cBhvr>
                                        <p:cTn id="39" dur="500"/>
                                        <p:tgtEl>
                                          <p:spTgt spid="30"/>
                                        </p:tgtEl>
                                      </p:cBhvr>
                                    </p:animEffect>
                                  </p:childTnLst>
                                </p:cTn>
                              </p:par>
                            </p:childTnLst>
                          </p:cTn>
                        </p:par>
                        <p:par>
                          <p:cTn id="40" fill="hold">
                            <p:stCondLst>
                              <p:cond delay="3000"/>
                            </p:stCondLst>
                            <p:childTnLst>
                              <p:par>
                                <p:cTn id="41" presetID="55" presetClass="entr" presetSubtype="0" fill="hold" grpId="0" nodeType="afterEffect">
                                  <p:stCondLst>
                                    <p:cond delay="0"/>
                                  </p:stCondLst>
                                  <p:childTnLst>
                                    <p:set>
                                      <p:cBhvr>
                                        <p:cTn id="42" dur="1" fill="hold">
                                          <p:stCondLst>
                                            <p:cond delay="0"/>
                                          </p:stCondLst>
                                        </p:cTn>
                                        <p:tgtEl>
                                          <p:spTgt spid="32"/>
                                        </p:tgtEl>
                                        <p:attrNameLst>
                                          <p:attrName>style.visibility</p:attrName>
                                        </p:attrNameLst>
                                      </p:cBhvr>
                                      <p:to>
                                        <p:strVal val="visible"/>
                                      </p:to>
                                    </p:set>
                                    <p:anim calcmode="lin" valueType="num">
                                      <p:cBhvr>
                                        <p:cTn id="43" dur="1000" fill="hold"/>
                                        <p:tgtEl>
                                          <p:spTgt spid="32"/>
                                        </p:tgtEl>
                                        <p:attrNameLst>
                                          <p:attrName>ppt_w</p:attrName>
                                        </p:attrNameLst>
                                      </p:cBhvr>
                                      <p:tavLst>
                                        <p:tav tm="0">
                                          <p:val>
                                            <p:strVal val="#ppt_w*0.70"/>
                                          </p:val>
                                        </p:tav>
                                        <p:tav tm="100000">
                                          <p:val>
                                            <p:strVal val="#ppt_w"/>
                                          </p:val>
                                        </p:tav>
                                      </p:tavLst>
                                    </p:anim>
                                    <p:anim calcmode="lin" valueType="num">
                                      <p:cBhvr>
                                        <p:cTn id="44" dur="1000" fill="hold"/>
                                        <p:tgtEl>
                                          <p:spTgt spid="32"/>
                                        </p:tgtEl>
                                        <p:attrNameLst>
                                          <p:attrName>ppt_h</p:attrName>
                                        </p:attrNameLst>
                                      </p:cBhvr>
                                      <p:tavLst>
                                        <p:tav tm="0">
                                          <p:val>
                                            <p:strVal val="#ppt_h"/>
                                          </p:val>
                                        </p:tav>
                                        <p:tav tm="100000">
                                          <p:val>
                                            <p:strVal val="#ppt_h"/>
                                          </p:val>
                                        </p:tav>
                                      </p:tavLst>
                                    </p:anim>
                                    <p:animEffect transition="in" filter="fade">
                                      <p:cBhvr>
                                        <p:cTn id="45" dur="1000"/>
                                        <p:tgtEl>
                                          <p:spTgt spid="32"/>
                                        </p:tgtEl>
                                      </p:cBhvr>
                                    </p:animEffect>
                                  </p:childTnLst>
                                </p:cTn>
                              </p:par>
                            </p:childTnLst>
                          </p:cTn>
                        </p:par>
                        <p:par>
                          <p:cTn id="46" fill="hold">
                            <p:stCondLst>
                              <p:cond delay="4000"/>
                            </p:stCondLst>
                            <p:childTnLst>
                              <p:par>
                                <p:cTn id="47" presetID="14" presetClass="entr" presetSubtype="10" fill="hold" grpId="0" nodeType="afterEffect">
                                  <p:stCondLst>
                                    <p:cond delay="0"/>
                                  </p:stCondLst>
                                  <p:childTnLst>
                                    <p:set>
                                      <p:cBhvr>
                                        <p:cTn id="48" dur="1" fill="hold">
                                          <p:stCondLst>
                                            <p:cond delay="0"/>
                                          </p:stCondLst>
                                        </p:cTn>
                                        <p:tgtEl>
                                          <p:spTgt spid="34"/>
                                        </p:tgtEl>
                                        <p:attrNameLst>
                                          <p:attrName>style.visibility</p:attrName>
                                        </p:attrNameLst>
                                      </p:cBhvr>
                                      <p:to>
                                        <p:strVal val="visible"/>
                                      </p:to>
                                    </p:set>
                                    <p:animEffect transition="in" filter="randombar(horizontal)">
                                      <p:cBhvr>
                                        <p:cTn id="49"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0" grpId="0" animBg="1"/>
      <p:bldP spid="31" grpId="0"/>
      <p:bldP spid="32" grpId="0"/>
      <p:bldP spid="33" grpId="0"/>
      <p:bldP spid="3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7516678" y="-3"/>
            <a:ext cx="4675322" cy="6858000"/>
          </a:xfrm>
          <a:prstGeom prst="rect">
            <a:avLst/>
          </a:prstGeom>
          <a:solidFill>
            <a:srgbClr val="415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2" name="直角三角形 11"/>
          <p:cNvSpPr/>
          <p:nvPr/>
        </p:nvSpPr>
        <p:spPr>
          <a:xfrm flipH="1" flipV="1">
            <a:off x="5517396" y="-3"/>
            <a:ext cx="1999281" cy="6857999"/>
          </a:xfrm>
          <a:prstGeom prst="rtTriangle">
            <a:avLst/>
          </a:prstGeom>
          <a:solidFill>
            <a:srgbClr val="415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椭圆 12"/>
          <p:cNvSpPr/>
          <p:nvPr/>
        </p:nvSpPr>
        <p:spPr>
          <a:xfrm>
            <a:off x="8198602" y="2018650"/>
            <a:ext cx="2820692" cy="2820692"/>
          </a:xfrm>
          <a:prstGeom prst="ellipse">
            <a:avLst/>
          </a:prstGeom>
          <a:solidFill>
            <a:srgbClr val="DEE1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椭圆 13"/>
          <p:cNvSpPr/>
          <p:nvPr/>
        </p:nvSpPr>
        <p:spPr>
          <a:xfrm rot="19665340">
            <a:off x="8197910" y="2170220"/>
            <a:ext cx="2822074" cy="2517554"/>
          </a:xfrm>
          <a:prstGeom prst="ellipse">
            <a:avLst/>
          </a:prstGeom>
          <a:solidFill>
            <a:srgbClr val="415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矩形 14"/>
          <p:cNvSpPr/>
          <p:nvPr/>
        </p:nvSpPr>
        <p:spPr>
          <a:xfrm>
            <a:off x="8285958" y="2890976"/>
            <a:ext cx="2645978" cy="1076039"/>
          </a:xfrm>
          <a:prstGeom prst="rect">
            <a:avLst/>
          </a:prstGeom>
        </p:spPr>
        <p:txBody>
          <a:bodyPr vert="horz" lIns="91440" tIns="45720" rIns="91440" bIns="45720" rtlCol="0" anchor="ctr">
            <a:noAutofit/>
          </a:bodyPr>
          <a:lstStyle/>
          <a:p>
            <a:pPr algn="ctr">
              <a:lnSpc>
                <a:spcPct val="90000"/>
              </a:lnSpc>
              <a:spcBef>
                <a:spcPct val="0"/>
              </a:spcBef>
            </a:pPr>
            <a:r>
              <a:rPr lang="zh-CN" altLang="en-US" sz="3600" b="1" spc="300" dirty="0">
                <a:solidFill>
                  <a:schemeClr val="bg1"/>
                </a:solidFill>
                <a:cs typeface="+mn-ea"/>
                <a:sym typeface="+mn-lt"/>
              </a:rPr>
              <a:t>P</a:t>
            </a:r>
            <a:r>
              <a:rPr lang="en-US" altLang="zh-CN" sz="3600" b="1" spc="300" dirty="0">
                <a:solidFill>
                  <a:schemeClr val="bg1"/>
                </a:solidFill>
                <a:cs typeface="+mn-ea"/>
                <a:sym typeface="+mn-lt"/>
              </a:rPr>
              <a:t>ROBLEM SOLVING</a:t>
            </a:r>
            <a:endParaRPr lang="zh-CN" altLang="en-US" sz="3600" b="1" spc="300" dirty="0">
              <a:solidFill>
                <a:schemeClr val="bg1"/>
              </a:solidFill>
              <a:cs typeface="+mn-ea"/>
              <a:sym typeface="+mn-lt"/>
            </a:endParaRPr>
          </a:p>
        </p:txBody>
      </p:sp>
      <p:sp>
        <p:nvSpPr>
          <p:cNvPr id="16" name="矩形 15"/>
          <p:cNvSpPr/>
          <p:nvPr/>
        </p:nvSpPr>
        <p:spPr>
          <a:xfrm>
            <a:off x="1490302" y="2053517"/>
            <a:ext cx="2871933" cy="1076039"/>
          </a:xfrm>
          <a:prstGeom prst="rect">
            <a:avLst/>
          </a:prstGeom>
        </p:spPr>
        <p:txBody>
          <a:bodyPr vert="horz" lIns="91440" tIns="45720" rIns="91440" bIns="45720" rtlCol="0" anchor="ctr">
            <a:noAutofit/>
          </a:bodyPr>
          <a:lstStyle/>
          <a:p>
            <a:pPr>
              <a:lnSpc>
                <a:spcPct val="90000"/>
              </a:lnSpc>
              <a:spcBef>
                <a:spcPct val="0"/>
              </a:spcBef>
            </a:pPr>
            <a:r>
              <a:rPr lang="zh-CN" altLang="en-US" sz="3600" b="1" spc="300" dirty="0">
                <a:solidFill>
                  <a:schemeClr val="bg2">
                    <a:lumMod val="10000"/>
                  </a:schemeClr>
                </a:solidFill>
                <a:cs typeface="+mn-ea"/>
                <a:sym typeface="+mn-lt"/>
              </a:rPr>
              <a:t>P</a:t>
            </a:r>
            <a:r>
              <a:rPr lang="en-US" altLang="zh-CN" sz="3600" b="1" spc="300" dirty="0">
                <a:solidFill>
                  <a:schemeClr val="bg2">
                    <a:lumMod val="10000"/>
                  </a:schemeClr>
                </a:solidFill>
                <a:cs typeface="+mn-ea"/>
                <a:sym typeface="+mn-lt"/>
              </a:rPr>
              <a:t>ROBLEM SOLVING</a:t>
            </a:r>
            <a:endParaRPr lang="zh-CN" altLang="en-US" sz="3600" b="1" spc="300" dirty="0">
              <a:solidFill>
                <a:schemeClr val="bg2">
                  <a:lumMod val="10000"/>
                </a:schemeClr>
              </a:solidFill>
              <a:cs typeface="+mn-ea"/>
              <a:sym typeface="+mn-lt"/>
            </a:endParaRPr>
          </a:p>
        </p:txBody>
      </p:sp>
      <p:sp>
        <p:nvSpPr>
          <p:cNvPr id="17" name="矩形 16"/>
          <p:cNvSpPr/>
          <p:nvPr/>
        </p:nvSpPr>
        <p:spPr>
          <a:xfrm>
            <a:off x="1490303" y="3386546"/>
            <a:ext cx="4080220" cy="845296"/>
          </a:xfrm>
          <a:prstGeom prst="rect">
            <a:avLst/>
          </a:prstGeom>
        </p:spPr>
        <p:txBody>
          <a:bodyPr vert="horz" lIns="91440" tIns="45720" rIns="91440" bIns="45720" rtlCol="0" anchor="ctr">
            <a:noAutofit/>
          </a:bodyPr>
          <a:lstStyle/>
          <a:p>
            <a:pPr>
              <a:lnSpc>
                <a:spcPts val="2500"/>
              </a:lnSpc>
              <a:spcBef>
                <a:spcPct val="0"/>
              </a:spcBef>
            </a:pPr>
            <a:r>
              <a:rPr lang="en-US" altLang="zh-CN" dirty="0">
                <a:solidFill>
                  <a:schemeClr val="bg2">
                    <a:lumMod val="10000"/>
                  </a:schemeClr>
                </a:solidFill>
                <a:cs typeface="+mn-ea"/>
                <a:sym typeface="+mn-lt"/>
              </a:rPr>
              <a:t>Never forget what you are, for surely the world will not. Make it your strength. Then it can never be your weakness. </a:t>
            </a:r>
            <a:endParaRPr lang="zh-CN" altLang="en-US" dirty="0">
              <a:solidFill>
                <a:schemeClr val="bg2">
                  <a:lumMod val="10000"/>
                </a:schemeClr>
              </a:solidFill>
              <a:cs typeface="+mn-ea"/>
              <a:sym typeface="+mn-lt"/>
            </a:endParaRPr>
          </a:p>
        </p:txBody>
      </p:sp>
      <p:sp>
        <p:nvSpPr>
          <p:cNvPr id="18" name="矩形 17"/>
          <p:cNvSpPr/>
          <p:nvPr/>
        </p:nvSpPr>
        <p:spPr>
          <a:xfrm>
            <a:off x="1490303" y="4741531"/>
            <a:ext cx="3984590" cy="597856"/>
          </a:xfrm>
          <a:prstGeom prst="rect">
            <a:avLst/>
          </a:prstGeom>
        </p:spPr>
        <p:txBody>
          <a:bodyPr vert="horz" lIns="91440" tIns="45720" rIns="91440" bIns="45720" rtlCol="0" anchor="ctr">
            <a:noAutofit/>
          </a:bodyPr>
          <a:lstStyle/>
          <a:p>
            <a:pPr>
              <a:lnSpc>
                <a:spcPts val="2500"/>
              </a:lnSpc>
              <a:spcBef>
                <a:spcPct val="0"/>
              </a:spcBef>
            </a:pPr>
            <a:r>
              <a:rPr lang="en-US" altLang="zh-CN" dirty="0">
                <a:solidFill>
                  <a:schemeClr val="bg2">
                    <a:lumMod val="10000"/>
                  </a:schemeClr>
                </a:solidFill>
                <a:cs typeface="+mn-ea"/>
                <a:sym typeface="+mn-lt"/>
              </a:rPr>
              <a:t>We never can have a true view of man unless we have a love for him.</a:t>
            </a:r>
            <a:endParaRPr lang="zh-CN" altLang="en-US" dirty="0">
              <a:solidFill>
                <a:schemeClr val="bg2">
                  <a:lumMod val="10000"/>
                </a:schemeClr>
              </a:solidFill>
              <a:cs typeface="+mn-ea"/>
              <a:sym typeface="+mn-lt"/>
            </a:endParaRPr>
          </a:p>
        </p:txBody>
      </p:sp>
      <p:sp>
        <p:nvSpPr>
          <p:cNvPr id="19" name="椭圆 18"/>
          <p:cNvSpPr/>
          <p:nvPr/>
        </p:nvSpPr>
        <p:spPr>
          <a:xfrm>
            <a:off x="-777357" y="-641450"/>
            <a:ext cx="1934312" cy="1934312"/>
          </a:xfrm>
          <a:prstGeom prst="ellipse">
            <a:avLst/>
          </a:prstGeom>
          <a:noFill/>
          <a:ln w="571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p:cTn id="11" dur="750" fill="hold"/>
                                        <p:tgtEl>
                                          <p:spTgt spid="15"/>
                                        </p:tgtEl>
                                        <p:attrNameLst>
                                          <p:attrName>ppt_w</p:attrName>
                                        </p:attrNameLst>
                                      </p:cBhvr>
                                      <p:tavLst>
                                        <p:tav tm="0">
                                          <p:val>
                                            <p:fltVal val="0"/>
                                          </p:val>
                                        </p:tav>
                                        <p:tav tm="100000">
                                          <p:val>
                                            <p:strVal val="#ppt_w"/>
                                          </p:val>
                                        </p:tav>
                                      </p:tavLst>
                                    </p:anim>
                                    <p:anim calcmode="lin" valueType="num">
                                      <p:cBhvr>
                                        <p:cTn id="12" dur="750" fill="hold"/>
                                        <p:tgtEl>
                                          <p:spTgt spid="15"/>
                                        </p:tgtEl>
                                        <p:attrNameLst>
                                          <p:attrName>ppt_h</p:attrName>
                                        </p:attrNameLst>
                                      </p:cBhvr>
                                      <p:tavLst>
                                        <p:tav tm="0">
                                          <p:val>
                                            <p:fltVal val="0"/>
                                          </p:val>
                                        </p:tav>
                                        <p:tav tm="100000">
                                          <p:val>
                                            <p:strVal val="#ppt_h"/>
                                          </p:val>
                                        </p:tav>
                                      </p:tavLst>
                                    </p:anim>
                                    <p:animEffect transition="in" filter="fade">
                                      <p:cBhvr>
                                        <p:cTn id="13" dur="750"/>
                                        <p:tgtEl>
                                          <p:spTgt spid="15"/>
                                        </p:tgtEl>
                                      </p:cBhvr>
                                    </p:animEffect>
                                  </p:childTnLst>
                                </p:cTn>
                              </p:par>
                            </p:childTnLst>
                          </p:cTn>
                        </p:par>
                        <p:par>
                          <p:cTn id="14" fill="hold">
                            <p:stCondLst>
                              <p:cond delay="1500"/>
                            </p:stCondLst>
                            <p:childTnLst>
                              <p:par>
                                <p:cTn id="15" presetID="14" presetClass="entr" presetSubtype="10" fill="hold" grpId="0" nodeType="after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randombar(horizontal)">
                                      <p:cBhvr>
                                        <p:cTn id="17" dur="750"/>
                                        <p:tgtEl>
                                          <p:spTgt spid="16"/>
                                        </p:tgtEl>
                                      </p:cBhvr>
                                    </p:animEffect>
                                  </p:childTnLst>
                                </p:cTn>
                              </p:par>
                            </p:childTnLst>
                          </p:cTn>
                        </p:par>
                        <p:par>
                          <p:cTn id="18" fill="hold">
                            <p:stCondLst>
                              <p:cond delay="2500"/>
                            </p:stCondLst>
                            <p:childTnLst>
                              <p:par>
                                <p:cTn id="19" presetID="2" presetClass="entr" presetSubtype="4" fill="hold" grpId="0" nodeType="afterEffect">
                                  <p:stCondLst>
                                    <p:cond delay="0"/>
                                  </p:stCondLst>
                                  <p:childTnLst>
                                    <p:set>
                                      <p:cBhvr>
                                        <p:cTn id="20" dur="1" fill="hold">
                                          <p:stCondLst>
                                            <p:cond delay="0"/>
                                          </p:stCondLst>
                                        </p:cTn>
                                        <p:tgtEl>
                                          <p:spTgt spid="17"/>
                                        </p:tgtEl>
                                        <p:attrNameLst>
                                          <p:attrName>style.visibility</p:attrName>
                                        </p:attrNameLst>
                                      </p:cBhvr>
                                      <p:to>
                                        <p:strVal val="visible"/>
                                      </p:to>
                                    </p:set>
                                    <p:anim calcmode="lin" valueType="num">
                                      <p:cBhvr additive="base">
                                        <p:cTn id="21" dur="750" fill="hold"/>
                                        <p:tgtEl>
                                          <p:spTgt spid="17"/>
                                        </p:tgtEl>
                                        <p:attrNameLst>
                                          <p:attrName>ppt_x</p:attrName>
                                        </p:attrNameLst>
                                      </p:cBhvr>
                                      <p:tavLst>
                                        <p:tav tm="0">
                                          <p:val>
                                            <p:strVal val="#ppt_x"/>
                                          </p:val>
                                        </p:tav>
                                        <p:tav tm="100000">
                                          <p:val>
                                            <p:strVal val="#ppt_x"/>
                                          </p:val>
                                        </p:tav>
                                      </p:tavLst>
                                    </p:anim>
                                    <p:anim calcmode="lin" valueType="num">
                                      <p:cBhvr additive="base">
                                        <p:cTn id="22" dur="750" fill="hold"/>
                                        <p:tgtEl>
                                          <p:spTgt spid="17"/>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additive="base">
                                        <p:cTn id="25" dur="750" fill="hold"/>
                                        <p:tgtEl>
                                          <p:spTgt spid="18"/>
                                        </p:tgtEl>
                                        <p:attrNameLst>
                                          <p:attrName>ppt_x</p:attrName>
                                        </p:attrNameLst>
                                      </p:cBhvr>
                                      <p:tavLst>
                                        <p:tav tm="0">
                                          <p:val>
                                            <p:strVal val="#ppt_x"/>
                                          </p:val>
                                        </p:tav>
                                        <p:tav tm="100000">
                                          <p:val>
                                            <p:strVal val="#ppt_x"/>
                                          </p:val>
                                        </p:tav>
                                      </p:tavLst>
                                    </p:anim>
                                    <p:anim calcmode="lin" valueType="num">
                                      <p:cBhvr additive="base">
                                        <p:cTn id="26" dur="75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5" grpId="0"/>
      <p:bldP spid="16" grpId="0"/>
      <p:bldP spid="17" grpId="0"/>
      <p:bldP spid="18" grpId="0"/>
      <p:bldP spid="19"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rotWithShape="1">
          <a:blip r:embed="rId1" cstate="screen">
            <a:grayscl/>
          </a:blip>
          <a:srcRect/>
          <a:stretch>
            <a:fillRect/>
          </a:stretch>
        </p:blipFill>
        <p:spPr>
          <a:xfrm>
            <a:off x="6581230" y="1105776"/>
            <a:ext cx="4417726" cy="4426906"/>
          </a:xfrm>
          <a:prstGeom prst="rect">
            <a:avLst/>
          </a:prstGeom>
        </p:spPr>
      </p:pic>
      <p:sp>
        <p:nvSpPr>
          <p:cNvPr id="3" name="矩形 2"/>
          <p:cNvSpPr/>
          <p:nvPr/>
        </p:nvSpPr>
        <p:spPr>
          <a:xfrm>
            <a:off x="1251138" y="1441439"/>
            <a:ext cx="5988883" cy="4719039"/>
          </a:xfrm>
          <a:prstGeom prst="rect">
            <a:avLst/>
          </a:prstGeom>
          <a:solidFill>
            <a:srgbClr val="415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4" name="矩形 3"/>
          <p:cNvSpPr/>
          <p:nvPr/>
        </p:nvSpPr>
        <p:spPr>
          <a:xfrm>
            <a:off x="8051948" y="4124571"/>
            <a:ext cx="1510145" cy="512618"/>
          </a:xfrm>
          <a:prstGeom prst="rect">
            <a:avLst/>
          </a:prstGeom>
          <a:solidFill>
            <a:srgbClr val="415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cs typeface="+mn-ea"/>
                <a:sym typeface="+mn-lt"/>
              </a:rPr>
              <a:t>ENTER</a:t>
            </a:r>
            <a:endParaRPr lang="zh-CN" altLang="en-US" dirty="0">
              <a:cs typeface="+mn-ea"/>
              <a:sym typeface="+mn-lt"/>
            </a:endParaRPr>
          </a:p>
        </p:txBody>
      </p:sp>
      <p:sp>
        <p:nvSpPr>
          <p:cNvPr id="5" name="文本框 4"/>
          <p:cNvSpPr txBox="1"/>
          <p:nvPr/>
        </p:nvSpPr>
        <p:spPr>
          <a:xfrm>
            <a:off x="8051948" y="2443447"/>
            <a:ext cx="2103456" cy="1689052"/>
          </a:xfrm>
          <a:prstGeom prst="rect">
            <a:avLst/>
          </a:prstGeom>
          <a:noFill/>
        </p:spPr>
        <p:txBody>
          <a:bodyPr wrap="square" rtlCol="0">
            <a:spAutoFit/>
          </a:bodyPr>
          <a:lstStyle/>
          <a:p>
            <a:pPr>
              <a:lnSpc>
                <a:spcPct val="150000"/>
              </a:lnSpc>
            </a:pPr>
            <a:r>
              <a:rPr lang="en-US" altLang="zh-CN" sz="2400" b="1" dirty="0">
                <a:solidFill>
                  <a:srgbClr val="4155C5"/>
                </a:solidFill>
                <a:cs typeface="+mn-ea"/>
                <a:sym typeface="+mn-lt"/>
              </a:rPr>
              <a:t>POWERPOINT </a:t>
            </a:r>
            <a:endParaRPr lang="en-US" altLang="zh-CN" sz="2400" b="1" dirty="0">
              <a:solidFill>
                <a:srgbClr val="4155C5"/>
              </a:solidFill>
              <a:cs typeface="+mn-ea"/>
              <a:sym typeface="+mn-lt"/>
            </a:endParaRPr>
          </a:p>
          <a:p>
            <a:pPr>
              <a:lnSpc>
                <a:spcPct val="150000"/>
              </a:lnSpc>
            </a:pPr>
            <a:r>
              <a:rPr lang="en-US" altLang="zh-CN" sz="2400" b="1" dirty="0">
                <a:solidFill>
                  <a:srgbClr val="4155C5"/>
                </a:solidFill>
                <a:cs typeface="+mn-ea"/>
                <a:sym typeface="+mn-lt"/>
              </a:rPr>
              <a:t>TEMPLATE</a:t>
            </a:r>
            <a:endParaRPr lang="zh-CN" altLang="en-US" sz="2400" b="1" dirty="0">
              <a:solidFill>
                <a:srgbClr val="4155C5"/>
              </a:solidFill>
              <a:cs typeface="+mn-ea"/>
              <a:sym typeface="+mn-lt"/>
            </a:endParaRPr>
          </a:p>
        </p:txBody>
      </p:sp>
      <p:sp>
        <p:nvSpPr>
          <p:cNvPr id="6" name="矩形 5"/>
          <p:cNvSpPr/>
          <p:nvPr/>
        </p:nvSpPr>
        <p:spPr>
          <a:xfrm>
            <a:off x="1950847" y="1938462"/>
            <a:ext cx="2645978" cy="1076039"/>
          </a:xfrm>
          <a:prstGeom prst="rect">
            <a:avLst/>
          </a:prstGeom>
        </p:spPr>
        <p:txBody>
          <a:bodyPr vert="horz" lIns="91440" tIns="45720" rIns="91440" bIns="45720" rtlCol="0" anchor="ctr">
            <a:noAutofit/>
          </a:bodyPr>
          <a:lstStyle/>
          <a:p>
            <a:pPr>
              <a:lnSpc>
                <a:spcPct val="90000"/>
              </a:lnSpc>
              <a:spcBef>
                <a:spcPct val="0"/>
              </a:spcBef>
            </a:pPr>
            <a:r>
              <a:rPr lang="zh-CN" altLang="en-US" sz="3600" b="1" spc="300" dirty="0">
                <a:solidFill>
                  <a:schemeClr val="bg1"/>
                </a:solidFill>
                <a:cs typeface="+mn-ea"/>
                <a:sym typeface="+mn-lt"/>
              </a:rPr>
              <a:t>P</a:t>
            </a:r>
            <a:r>
              <a:rPr lang="en-US" altLang="zh-CN" sz="3600" b="1" spc="300" dirty="0">
                <a:solidFill>
                  <a:schemeClr val="bg1"/>
                </a:solidFill>
                <a:cs typeface="+mn-ea"/>
                <a:sym typeface="+mn-lt"/>
              </a:rPr>
              <a:t>ROBLEM SOLVING</a:t>
            </a:r>
            <a:endParaRPr lang="zh-CN" altLang="en-US" sz="3600" b="1" spc="300" dirty="0">
              <a:solidFill>
                <a:schemeClr val="bg1"/>
              </a:solidFill>
              <a:cs typeface="+mn-ea"/>
              <a:sym typeface="+mn-lt"/>
            </a:endParaRPr>
          </a:p>
        </p:txBody>
      </p:sp>
      <p:sp>
        <p:nvSpPr>
          <p:cNvPr id="7" name="矩形 6"/>
          <p:cNvSpPr/>
          <p:nvPr/>
        </p:nvSpPr>
        <p:spPr>
          <a:xfrm>
            <a:off x="1969058" y="3114444"/>
            <a:ext cx="4796188" cy="845296"/>
          </a:xfrm>
          <a:prstGeom prst="rect">
            <a:avLst/>
          </a:prstGeom>
        </p:spPr>
        <p:txBody>
          <a:bodyPr vert="horz" lIns="91440" tIns="45720" rIns="91440" bIns="45720" rtlCol="0" anchor="ctr">
            <a:noAutofit/>
          </a:bodyPr>
          <a:lstStyle/>
          <a:p>
            <a:pPr>
              <a:lnSpc>
                <a:spcPts val="2500"/>
              </a:lnSpc>
              <a:spcBef>
                <a:spcPct val="0"/>
              </a:spcBef>
            </a:pPr>
            <a:r>
              <a:rPr lang="en-US" altLang="zh-CN" dirty="0">
                <a:solidFill>
                  <a:schemeClr val="bg1"/>
                </a:solidFill>
                <a:cs typeface="+mn-ea"/>
                <a:sym typeface="+mn-lt"/>
              </a:rPr>
              <a:t>Never forget what you are, for surely the world will not. Make it your strength. Then it can never be your weakness. </a:t>
            </a:r>
            <a:endParaRPr lang="zh-CN" altLang="en-US" dirty="0">
              <a:solidFill>
                <a:schemeClr val="bg1"/>
              </a:solidFill>
              <a:cs typeface="+mn-ea"/>
              <a:sym typeface="+mn-lt"/>
            </a:endParaRPr>
          </a:p>
        </p:txBody>
      </p:sp>
      <p:sp>
        <p:nvSpPr>
          <p:cNvPr id="8" name="矩形 7"/>
          <p:cNvSpPr/>
          <p:nvPr/>
        </p:nvSpPr>
        <p:spPr>
          <a:xfrm>
            <a:off x="1969058" y="4338056"/>
            <a:ext cx="884861" cy="538020"/>
          </a:xfrm>
          <a:prstGeom prst="rect">
            <a:avLst/>
          </a:prstGeom>
        </p:spPr>
        <p:txBody>
          <a:bodyPr vert="horz" lIns="91440" tIns="45720" rIns="91440" bIns="45720" rtlCol="0" anchor="ctr">
            <a:noAutofit/>
          </a:bodyPr>
          <a:lstStyle/>
          <a:p>
            <a:pPr>
              <a:lnSpc>
                <a:spcPct val="90000"/>
              </a:lnSpc>
              <a:spcBef>
                <a:spcPct val="0"/>
              </a:spcBef>
            </a:pPr>
            <a:r>
              <a:rPr lang="en-US" altLang="zh-CN" sz="2400" b="1" dirty="0">
                <a:solidFill>
                  <a:schemeClr val="bg1"/>
                </a:solidFill>
                <a:cs typeface="+mn-ea"/>
                <a:sym typeface="+mn-lt"/>
              </a:rPr>
              <a:t>25%</a:t>
            </a:r>
            <a:endParaRPr lang="zh-CN" altLang="en-US" sz="2400" b="1" dirty="0">
              <a:solidFill>
                <a:schemeClr val="bg1"/>
              </a:solidFill>
              <a:cs typeface="+mn-ea"/>
              <a:sym typeface="+mn-lt"/>
            </a:endParaRPr>
          </a:p>
        </p:txBody>
      </p:sp>
      <p:sp>
        <p:nvSpPr>
          <p:cNvPr id="9" name="矩形 8"/>
          <p:cNvSpPr/>
          <p:nvPr/>
        </p:nvSpPr>
        <p:spPr>
          <a:xfrm>
            <a:off x="1969058" y="5094710"/>
            <a:ext cx="884861" cy="538020"/>
          </a:xfrm>
          <a:prstGeom prst="rect">
            <a:avLst/>
          </a:prstGeom>
        </p:spPr>
        <p:txBody>
          <a:bodyPr vert="horz" lIns="91440" tIns="45720" rIns="91440" bIns="45720" rtlCol="0" anchor="ctr">
            <a:noAutofit/>
          </a:bodyPr>
          <a:lstStyle/>
          <a:p>
            <a:pPr>
              <a:lnSpc>
                <a:spcPct val="90000"/>
              </a:lnSpc>
              <a:spcBef>
                <a:spcPct val="0"/>
              </a:spcBef>
            </a:pPr>
            <a:r>
              <a:rPr lang="en-US" altLang="zh-CN" sz="2400" b="1" dirty="0">
                <a:solidFill>
                  <a:schemeClr val="bg1"/>
                </a:solidFill>
                <a:cs typeface="+mn-ea"/>
                <a:sym typeface="+mn-lt"/>
              </a:rPr>
              <a:t>37%</a:t>
            </a:r>
            <a:endParaRPr lang="zh-CN" altLang="en-US" sz="2400" b="1" dirty="0">
              <a:solidFill>
                <a:schemeClr val="bg1"/>
              </a:solidFill>
              <a:cs typeface="+mn-ea"/>
              <a:sym typeface="+mn-lt"/>
            </a:endParaRPr>
          </a:p>
        </p:txBody>
      </p:sp>
      <p:sp>
        <p:nvSpPr>
          <p:cNvPr id="10" name="矩形 9"/>
          <p:cNvSpPr/>
          <p:nvPr/>
        </p:nvSpPr>
        <p:spPr>
          <a:xfrm>
            <a:off x="2739111" y="4327384"/>
            <a:ext cx="3630677" cy="538020"/>
          </a:xfrm>
          <a:prstGeom prst="rect">
            <a:avLst/>
          </a:prstGeom>
        </p:spPr>
        <p:txBody>
          <a:bodyPr vert="horz" lIns="91440" tIns="45720" rIns="91440" bIns="45720" rtlCol="0" anchor="ctr">
            <a:noAutofit/>
          </a:bodyPr>
          <a:lstStyle/>
          <a:p>
            <a:pPr>
              <a:lnSpc>
                <a:spcPts val="2000"/>
              </a:lnSpc>
              <a:spcBef>
                <a:spcPct val="0"/>
              </a:spcBef>
            </a:pPr>
            <a:r>
              <a:rPr lang="en-US" altLang="zh-CN" sz="1600" dirty="0">
                <a:solidFill>
                  <a:schemeClr val="bg1"/>
                </a:solidFill>
                <a:cs typeface="+mn-ea"/>
                <a:sym typeface="+mn-lt"/>
              </a:rPr>
              <a:t>Never forget what you are, for surely the world will not. </a:t>
            </a:r>
            <a:endParaRPr lang="zh-CN" altLang="en-US" sz="1600" dirty="0">
              <a:solidFill>
                <a:schemeClr val="bg1"/>
              </a:solidFill>
              <a:cs typeface="+mn-ea"/>
              <a:sym typeface="+mn-lt"/>
            </a:endParaRPr>
          </a:p>
        </p:txBody>
      </p:sp>
      <p:sp>
        <p:nvSpPr>
          <p:cNvPr id="11" name="矩形 10"/>
          <p:cNvSpPr/>
          <p:nvPr/>
        </p:nvSpPr>
        <p:spPr>
          <a:xfrm>
            <a:off x="2735731" y="5024165"/>
            <a:ext cx="3538189" cy="608565"/>
          </a:xfrm>
          <a:prstGeom prst="rect">
            <a:avLst/>
          </a:prstGeom>
        </p:spPr>
        <p:txBody>
          <a:bodyPr vert="horz" lIns="91440" tIns="45720" rIns="91440" bIns="45720" rtlCol="0" anchor="ctr">
            <a:noAutofit/>
          </a:bodyPr>
          <a:lstStyle/>
          <a:p>
            <a:pPr>
              <a:lnSpc>
                <a:spcPts val="2000"/>
              </a:lnSpc>
              <a:spcBef>
                <a:spcPct val="0"/>
              </a:spcBef>
            </a:pPr>
            <a:r>
              <a:rPr lang="en-US" altLang="zh-CN" sz="1600" dirty="0">
                <a:solidFill>
                  <a:schemeClr val="bg1"/>
                </a:solidFill>
                <a:cs typeface="+mn-ea"/>
                <a:sym typeface="+mn-lt"/>
              </a:rPr>
              <a:t>Make it your strength. Then it can never be your weakness. </a:t>
            </a:r>
            <a:endParaRPr lang="zh-CN" altLang="en-US" sz="1600" dirty="0">
              <a:solidFill>
                <a:schemeClr val="bg1"/>
              </a:solidFill>
              <a:cs typeface="+mn-ea"/>
              <a:sym typeface="+mn-lt"/>
            </a:endParaRPr>
          </a:p>
        </p:txBody>
      </p:sp>
    </p:spTree>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750" fill="hold"/>
                                        <p:tgtEl>
                                          <p:spTgt spid="6"/>
                                        </p:tgtEl>
                                        <p:attrNameLst>
                                          <p:attrName>ppt_w</p:attrName>
                                        </p:attrNameLst>
                                      </p:cBhvr>
                                      <p:tavLst>
                                        <p:tav tm="0">
                                          <p:val>
                                            <p:fltVal val="0"/>
                                          </p:val>
                                        </p:tav>
                                        <p:tav tm="100000">
                                          <p:val>
                                            <p:strVal val="#ppt_w"/>
                                          </p:val>
                                        </p:tav>
                                      </p:tavLst>
                                    </p:anim>
                                    <p:anim calcmode="lin" valueType="num">
                                      <p:cBhvr>
                                        <p:cTn id="12" dur="750" fill="hold"/>
                                        <p:tgtEl>
                                          <p:spTgt spid="6"/>
                                        </p:tgtEl>
                                        <p:attrNameLst>
                                          <p:attrName>ppt_h</p:attrName>
                                        </p:attrNameLst>
                                      </p:cBhvr>
                                      <p:tavLst>
                                        <p:tav tm="0">
                                          <p:val>
                                            <p:fltVal val="0"/>
                                          </p:val>
                                        </p:tav>
                                        <p:tav tm="100000">
                                          <p:val>
                                            <p:strVal val="#ppt_h"/>
                                          </p:val>
                                        </p:tav>
                                      </p:tavLst>
                                    </p:anim>
                                    <p:animEffect transition="in" filter="fade">
                                      <p:cBhvr>
                                        <p:cTn id="13" dur="750"/>
                                        <p:tgtEl>
                                          <p:spTgt spid="6"/>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750"/>
                                        <p:tgtEl>
                                          <p:spTgt spid="7"/>
                                        </p:tgtEl>
                                      </p:cBhvr>
                                    </p:animEffect>
                                  </p:childTnLst>
                                </p:cTn>
                              </p:par>
                            </p:childTnLst>
                          </p:cTn>
                        </p:par>
                        <p:par>
                          <p:cTn id="18" fill="hold">
                            <p:stCondLst>
                              <p:cond delay="2500"/>
                            </p:stCondLst>
                            <p:childTnLst>
                              <p:par>
                                <p:cTn id="19" presetID="53" presetClass="entr" presetSubtype="16"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750" fill="hold"/>
                                        <p:tgtEl>
                                          <p:spTgt spid="8"/>
                                        </p:tgtEl>
                                        <p:attrNameLst>
                                          <p:attrName>ppt_w</p:attrName>
                                        </p:attrNameLst>
                                      </p:cBhvr>
                                      <p:tavLst>
                                        <p:tav tm="0">
                                          <p:val>
                                            <p:fltVal val="0"/>
                                          </p:val>
                                        </p:tav>
                                        <p:tav tm="100000">
                                          <p:val>
                                            <p:strVal val="#ppt_w"/>
                                          </p:val>
                                        </p:tav>
                                      </p:tavLst>
                                    </p:anim>
                                    <p:anim calcmode="lin" valueType="num">
                                      <p:cBhvr>
                                        <p:cTn id="22" dur="750" fill="hold"/>
                                        <p:tgtEl>
                                          <p:spTgt spid="8"/>
                                        </p:tgtEl>
                                        <p:attrNameLst>
                                          <p:attrName>ppt_h</p:attrName>
                                        </p:attrNameLst>
                                      </p:cBhvr>
                                      <p:tavLst>
                                        <p:tav tm="0">
                                          <p:val>
                                            <p:fltVal val="0"/>
                                          </p:val>
                                        </p:tav>
                                        <p:tav tm="100000">
                                          <p:val>
                                            <p:strVal val="#ppt_h"/>
                                          </p:val>
                                        </p:tav>
                                      </p:tavLst>
                                    </p:anim>
                                    <p:animEffect transition="in" filter="fade">
                                      <p:cBhvr>
                                        <p:cTn id="23" dur="750"/>
                                        <p:tgtEl>
                                          <p:spTgt spid="8"/>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9"/>
                                        </p:tgtEl>
                                        <p:attrNameLst>
                                          <p:attrName>style.visibility</p:attrName>
                                        </p:attrNameLst>
                                      </p:cBhvr>
                                      <p:to>
                                        <p:strVal val="visible"/>
                                      </p:to>
                                    </p:set>
                                    <p:anim calcmode="lin" valueType="num">
                                      <p:cBhvr>
                                        <p:cTn id="26" dur="750" fill="hold"/>
                                        <p:tgtEl>
                                          <p:spTgt spid="9"/>
                                        </p:tgtEl>
                                        <p:attrNameLst>
                                          <p:attrName>ppt_w</p:attrName>
                                        </p:attrNameLst>
                                      </p:cBhvr>
                                      <p:tavLst>
                                        <p:tav tm="0">
                                          <p:val>
                                            <p:fltVal val="0"/>
                                          </p:val>
                                        </p:tav>
                                        <p:tav tm="100000">
                                          <p:val>
                                            <p:strVal val="#ppt_w"/>
                                          </p:val>
                                        </p:tav>
                                      </p:tavLst>
                                    </p:anim>
                                    <p:anim calcmode="lin" valueType="num">
                                      <p:cBhvr>
                                        <p:cTn id="27" dur="750" fill="hold"/>
                                        <p:tgtEl>
                                          <p:spTgt spid="9"/>
                                        </p:tgtEl>
                                        <p:attrNameLst>
                                          <p:attrName>ppt_h</p:attrName>
                                        </p:attrNameLst>
                                      </p:cBhvr>
                                      <p:tavLst>
                                        <p:tav tm="0">
                                          <p:val>
                                            <p:fltVal val="0"/>
                                          </p:val>
                                        </p:tav>
                                        <p:tav tm="100000">
                                          <p:val>
                                            <p:strVal val="#ppt_h"/>
                                          </p:val>
                                        </p:tav>
                                      </p:tavLst>
                                    </p:anim>
                                    <p:animEffect transition="in" filter="fade">
                                      <p:cBhvr>
                                        <p:cTn id="28" dur="750"/>
                                        <p:tgtEl>
                                          <p:spTgt spid="9"/>
                                        </p:tgtEl>
                                      </p:cBhvr>
                                    </p:animEffect>
                                  </p:childTnLst>
                                </p:cTn>
                              </p:par>
                            </p:childTnLst>
                          </p:cTn>
                        </p:par>
                        <p:par>
                          <p:cTn id="29" fill="hold">
                            <p:stCondLst>
                              <p:cond delay="3500"/>
                            </p:stCondLst>
                            <p:childTnLst>
                              <p:par>
                                <p:cTn id="30" presetID="22" presetClass="entr" presetSubtype="8"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left)">
                                      <p:cBhvr>
                                        <p:cTn id="32" dur="750"/>
                                        <p:tgtEl>
                                          <p:spTgt spid="10"/>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ipe(left)">
                                      <p:cBhvr>
                                        <p:cTn id="35" dur="750"/>
                                        <p:tgtEl>
                                          <p:spTgt spid="11"/>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3"/>
                                        </p:tgtEl>
                                        <p:attrNameLst>
                                          <p:attrName>style.visibility</p:attrName>
                                        </p:attrNameLst>
                                      </p:cBhvr>
                                      <p:to>
                                        <p:strVal val="visible"/>
                                      </p:to>
                                    </p:set>
                                    <p:animEffect transition="in" filter="fade">
                                      <p:cBhvr>
                                        <p:cTn id="4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p:bldP spid="7" grpId="0"/>
      <p:bldP spid="8" grpId="0"/>
      <p:bldP spid="9" grpId="0"/>
      <p:bldP spid="10" grpId="0"/>
      <p:bldP spid="1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ynergistically utilize technically sound portals with frictionless chains. Dramatically customize…"/>
          <p:cNvSpPr txBox="1"/>
          <p:nvPr/>
        </p:nvSpPr>
        <p:spPr>
          <a:xfrm>
            <a:off x="4589930" y="1608066"/>
            <a:ext cx="3012140" cy="1042721"/>
          </a:xfrm>
          <a:prstGeom prst="rect">
            <a:avLst/>
          </a:prstGeom>
          <a:ln w="12700">
            <a:miter lim="400000"/>
          </a:ln>
        </p:spPr>
        <p:txBody>
          <a:bodyPr wrap="square" lIns="0" tIns="0" rIns="0" bIns="0">
            <a:spAutoFit/>
          </a:bodyPr>
          <a:lstStyle/>
          <a:p>
            <a:pPr algn="dist" defTabSz="412750" hangingPunct="0">
              <a:lnSpc>
                <a:spcPct val="150000"/>
              </a:lnSpc>
              <a:defRPr sz="2000" b="0">
                <a:solidFill>
                  <a:srgbClr val="1C1F25"/>
                </a:solidFill>
                <a:latin typeface="Roboto Bold"/>
                <a:ea typeface="Roboto Bold"/>
                <a:cs typeface="Roboto Bold"/>
                <a:sym typeface="Roboto Bold"/>
              </a:defRPr>
            </a:pPr>
            <a:r>
              <a:rPr sz="2400" b="1" kern="0" dirty="0">
                <a:solidFill>
                  <a:schemeClr val="bg2">
                    <a:lumMod val="10000"/>
                  </a:schemeClr>
                </a:solidFill>
                <a:cs typeface="+mn-ea"/>
                <a:sym typeface="+mn-lt"/>
              </a:rPr>
              <a:t>Synergistically utilize</a:t>
            </a:r>
            <a:endParaRPr sz="2400" b="1" kern="0" dirty="0">
              <a:solidFill>
                <a:schemeClr val="bg2">
                  <a:lumMod val="10000"/>
                </a:schemeClr>
              </a:solidFill>
              <a:cs typeface="+mn-ea"/>
              <a:sym typeface="+mn-lt"/>
            </a:endParaRPr>
          </a:p>
        </p:txBody>
      </p:sp>
      <p:sp>
        <p:nvSpPr>
          <p:cNvPr id="2" name="矩形 1"/>
          <p:cNvSpPr/>
          <p:nvPr/>
        </p:nvSpPr>
        <p:spPr>
          <a:xfrm>
            <a:off x="4589930" y="2245659"/>
            <a:ext cx="1129551" cy="45719"/>
          </a:xfrm>
          <a:prstGeom prst="rect">
            <a:avLst/>
          </a:prstGeom>
          <a:solidFill>
            <a:srgbClr val="415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文本框 4"/>
          <p:cNvSpPr txBox="1"/>
          <p:nvPr/>
        </p:nvSpPr>
        <p:spPr>
          <a:xfrm>
            <a:off x="4495801" y="2847496"/>
            <a:ext cx="6736974" cy="1346907"/>
          </a:xfrm>
          <a:prstGeom prst="rect">
            <a:avLst/>
          </a:prstGeom>
          <a:noFill/>
        </p:spPr>
        <p:txBody>
          <a:bodyPr wrap="square" rtlCol="0">
            <a:spAutoFit/>
          </a:bodyPr>
          <a:lstStyle/>
          <a:p>
            <a:pPr>
              <a:lnSpc>
                <a:spcPct val="150000"/>
              </a:lnSpc>
            </a:pPr>
            <a:r>
              <a:rPr lang="en-US" altLang="zh-CN" sz="1400" dirty="0">
                <a:solidFill>
                  <a:schemeClr val="bg2">
                    <a:lumMod val="10000"/>
                  </a:schemeClr>
                </a:solidFill>
                <a:cs typeface="+mn-ea"/>
                <a:sym typeface="+mn-lt"/>
              </a:rPr>
              <a:t> Life isn't about waiting for the storm to pass. it's about learning to dance Life isn't it's about learning to dance in the rain.  Life isn't about waiting for the storm to pass. it's about learning to dance Life isn't it's about learning to dance in the rain.</a:t>
            </a:r>
            <a:endParaRPr lang="zh-CN" altLang="en-US" sz="1400" dirty="0">
              <a:solidFill>
                <a:schemeClr val="bg2">
                  <a:lumMod val="10000"/>
                </a:schemeClr>
              </a:solidFill>
              <a:cs typeface="+mn-ea"/>
              <a:sym typeface="+mn-lt"/>
            </a:endParaRPr>
          </a:p>
        </p:txBody>
      </p:sp>
      <p:sp>
        <p:nvSpPr>
          <p:cNvPr id="6" name="文本框 5"/>
          <p:cNvSpPr txBox="1"/>
          <p:nvPr/>
        </p:nvSpPr>
        <p:spPr>
          <a:xfrm>
            <a:off x="4495801" y="4309712"/>
            <a:ext cx="6736974" cy="1346907"/>
          </a:xfrm>
          <a:prstGeom prst="rect">
            <a:avLst/>
          </a:prstGeom>
          <a:noFill/>
        </p:spPr>
        <p:txBody>
          <a:bodyPr wrap="square" rtlCol="0">
            <a:spAutoFit/>
          </a:bodyPr>
          <a:lstStyle/>
          <a:p>
            <a:pPr>
              <a:lnSpc>
                <a:spcPct val="150000"/>
              </a:lnSpc>
            </a:pPr>
            <a:r>
              <a:rPr lang="en-US" altLang="zh-CN" sz="1400" dirty="0">
                <a:solidFill>
                  <a:schemeClr val="bg2">
                    <a:lumMod val="10000"/>
                  </a:schemeClr>
                </a:solidFill>
                <a:cs typeface="+mn-ea"/>
                <a:sym typeface="+mn-lt"/>
              </a:rPr>
              <a:t> Life isn't about waiting for the storm to pass. it's about learning to dance Life isn't it's about learning to dance in the rain.  Life isn't about waiting for the storm to pass. it's about learning to dance Life isn't it's about learning to dance in the rain.</a:t>
            </a:r>
            <a:endParaRPr lang="zh-CN" altLang="en-US" sz="1400" dirty="0">
              <a:solidFill>
                <a:schemeClr val="bg2">
                  <a:lumMod val="10000"/>
                </a:schemeClr>
              </a:solidFill>
              <a:cs typeface="+mn-ea"/>
              <a:sym typeface="+mn-lt"/>
            </a:endParaRPr>
          </a:p>
        </p:txBody>
      </p:sp>
      <p:sp>
        <p:nvSpPr>
          <p:cNvPr id="7" name="椭圆 6"/>
          <p:cNvSpPr/>
          <p:nvPr/>
        </p:nvSpPr>
        <p:spPr>
          <a:xfrm>
            <a:off x="1447801" y="4590668"/>
            <a:ext cx="746889" cy="746889"/>
          </a:xfrm>
          <a:prstGeom prst="ellipse">
            <a:avLst/>
          </a:prstGeom>
          <a:solidFill>
            <a:srgbClr val="6D85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椭圆 7"/>
          <p:cNvSpPr/>
          <p:nvPr/>
        </p:nvSpPr>
        <p:spPr>
          <a:xfrm>
            <a:off x="-997932" y="1244424"/>
            <a:ext cx="3065288" cy="3065288"/>
          </a:xfrm>
          <a:prstGeom prst="ellipse">
            <a:avLst/>
          </a:prstGeom>
          <a:noFill/>
          <a:ln w="57150">
            <a:solidFill>
              <a:srgbClr val="4155C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椭圆 8"/>
          <p:cNvSpPr/>
          <p:nvPr/>
        </p:nvSpPr>
        <p:spPr>
          <a:xfrm>
            <a:off x="2669738" y="1957660"/>
            <a:ext cx="1027846" cy="1027846"/>
          </a:xfrm>
          <a:prstGeom prst="ellipse">
            <a:avLst/>
          </a:prstGeom>
          <a:noFill/>
          <a:ln w="28575">
            <a:solidFill>
              <a:srgbClr val="4155C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left)">
                                      <p:cBhvr>
                                        <p:cTn id="14" dur="5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500"/>
                                        <p:tgtEl>
                                          <p:spTgt spid="8"/>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fade">
                                      <p:cBhvr>
                                        <p:cTn id="3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7" grpId="0" animBg="1"/>
      <p:bldP spid="8" grpId="0" animBg="1"/>
      <p:bldP spid="9"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5722555" y="788856"/>
            <a:ext cx="746889" cy="746889"/>
          </a:xfrm>
          <a:prstGeom prst="ellipse">
            <a:avLst/>
          </a:prstGeom>
          <a:solidFill>
            <a:srgbClr val="6D85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3" name="图片 2"/>
          <p:cNvPicPr>
            <a:picLocks noChangeAspect="1"/>
          </p:cNvPicPr>
          <p:nvPr/>
        </p:nvPicPr>
        <p:blipFill rotWithShape="1">
          <a:blip r:embed="rId1" cstate="screen">
            <a:grayscl/>
            <a:extLst>
              <a:ext uri="{BEBA8EAE-BF5A-486C-A8C5-ECC9F3942E4B}">
                <a14:imgProps xmlns:a14="http://schemas.microsoft.com/office/drawing/2010/main">
                  <a14:imgLayer r:embed="rId2">
                    <a14:imgEffect>
                      <a14:brightnessContrast bright="20000"/>
                    </a14:imgEffect>
                  </a14:imgLayer>
                </a14:imgProps>
              </a:ext>
            </a:extLst>
          </a:blip>
          <a:srcRect/>
          <a:stretch>
            <a:fillRect/>
          </a:stretch>
        </p:blipFill>
        <p:spPr>
          <a:xfrm>
            <a:off x="0" y="1162302"/>
            <a:ext cx="6096000" cy="4367222"/>
          </a:xfrm>
          <a:prstGeom prst="rect">
            <a:avLst/>
          </a:prstGeom>
        </p:spPr>
      </p:pic>
      <p:sp>
        <p:nvSpPr>
          <p:cNvPr id="4" name="矩形 3"/>
          <p:cNvSpPr/>
          <p:nvPr/>
        </p:nvSpPr>
        <p:spPr>
          <a:xfrm>
            <a:off x="7234267" y="2558636"/>
            <a:ext cx="2541746" cy="106717"/>
          </a:xfrm>
          <a:prstGeom prst="rect">
            <a:avLst/>
          </a:prstGeom>
          <a:solidFill>
            <a:srgbClr val="415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chemeClr val="tx1">
                  <a:lumMod val="85000"/>
                  <a:lumOff val="15000"/>
                </a:schemeClr>
              </a:solidFill>
              <a:cs typeface="+mn-ea"/>
              <a:sym typeface="+mn-lt"/>
            </a:endParaRPr>
          </a:p>
        </p:txBody>
      </p:sp>
      <p:sp>
        <p:nvSpPr>
          <p:cNvPr id="5" name="文本框 4"/>
          <p:cNvSpPr txBox="1"/>
          <p:nvPr/>
        </p:nvSpPr>
        <p:spPr>
          <a:xfrm>
            <a:off x="7234266" y="1753733"/>
            <a:ext cx="1823881" cy="1107996"/>
          </a:xfrm>
          <a:prstGeom prst="rect">
            <a:avLst/>
          </a:prstGeom>
          <a:noFill/>
        </p:spPr>
        <p:txBody>
          <a:bodyPr wrap="square" rtlCol="0">
            <a:spAutoFit/>
          </a:bodyPr>
          <a:lstStyle/>
          <a:p>
            <a:r>
              <a:rPr lang="en-US" altLang="zh-CN" sz="6600" i="1" dirty="0">
                <a:ln w="28575">
                  <a:noFill/>
                </a:ln>
                <a:solidFill>
                  <a:schemeClr val="tx1">
                    <a:lumMod val="85000"/>
                    <a:lumOff val="15000"/>
                  </a:schemeClr>
                </a:solidFill>
                <a:cs typeface="+mn-ea"/>
                <a:sym typeface="+mn-lt"/>
              </a:rPr>
              <a:t>04</a:t>
            </a:r>
            <a:endParaRPr lang="zh-CN" altLang="en-US" sz="6600" i="1" dirty="0">
              <a:ln w="28575">
                <a:noFill/>
              </a:ln>
              <a:solidFill>
                <a:schemeClr val="tx1">
                  <a:lumMod val="85000"/>
                  <a:lumOff val="15000"/>
                </a:schemeClr>
              </a:solidFill>
              <a:cs typeface="+mn-ea"/>
              <a:sym typeface="+mn-lt"/>
            </a:endParaRPr>
          </a:p>
        </p:txBody>
      </p:sp>
      <p:sp>
        <p:nvSpPr>
          <p:cNvPr id="6" name="文本框 5"/>
          <p:cNvSpPr txBox="1"/>
          <p:nvPr/>
        </p:nvSpPr>
        <p:spPr>
          <a:xfrm>
            <a:off x="7129399" y="2775594"/>
            <a:ext cx="2754189" cy="830997"/>
          </a:xfrm>
          <a:prstGeom prst="rect">
            <a:avLst/>
          </a:prstGeom>
          <a:noFill/>
        </p:spPr>
        <p:txBody>
          <a:bodyPr wrap="square" rtlCol="0">
            <a:spAutoFit/>
          </a:bodyPr>
          <a:lstStyle/>
          <a:p>
            <a:pPr algn="dist"/>
            <a:r>
              <a:rPr lang="zh-CN" altLang="en-US" sz="4800" dirty="0">
                <a:ln w="28575">
                  <a:noFill/>
                </a:ln>
                <a:solidFill>
                  <a:schemeClr val="tx1">
                    <a:lumMod val="85000"/>
                    <a:lumOff val="15000"/>
                  </a:schemeClr>
                </a:solidFill>
                <a:cs typeface="+mn-ea"/>
                <a:sym typeface="+mn-lt"/>
              </a:rPr>
              <a:t>输入标题</a:t>
            </a:r>
            <a:endParaRPr lang="zh-CN" altLang="en-US" sz="4800" dirty="0">
              <a:ln w="28575">
                <a:noFill/>
              </a:ln>
              <a:solidFill>
                <a:schemeClr val="tx1">
                  <a:lumMod val="85000"/>
                  <a:lumOff val="15000"/>
                </a:schemeClr>
              </a:solidFill>
              <a:cs typeface="+mn-ea"/>
              <a:sym typeface="+mn-lt"/>
            </a:endParaRPr>
          </a:p>
        </p:txBody>
      </p:sp>
      <p:sp>
        <p:nvSpPr>
          <p:cNvPr id="7" name="文本框 6"/>
          <p:cNvSpPr txBox="1"/>
          <p:nvPr/>
        </p:nvSpPr>
        <p:spPr>
          <a:xfrm>
            <a:off x="7129399" y="3948057"/>
            <a:ext cx="3574461" cy="700576"/>
          </a:xfrm>
          <a:prstGeom prst="rect">
            <a:avLst/>
          </a:prstGeom>
          <a:noFill/>
        </p:spPr>
        <p:txBody>
          <a:bodyPr wrap="square" rtlCol="0">
            <a:spAutoFit/>
          </a:bodyPr>
          <a:lstStyle/>
          <a:p>
            <a:pPr>
              <a:lnSpc>
                <a:spcPct val="150000"/>
              </a:lnSpc>
            </a:pPr>
            <a:r>
              <a:rPr lang="en-US" altLang="zh-CN" sz="1400" dirty="0">
                <a:solidFill>
                  <a:schemeClr val="tx1">
                    <a:lumMod val="85000"/>
                    <a:lumOff val="15000"/>
                  </a:schemeClr>
                </a:solidFill>
                <a:cs typeface="+mn-ea"/>
                <a:sym typeface="+mn-lt"/>
              </a:rPr>
              <a:t> Life isn't about waiting for the storm to pass. it's about learning to dance</a:t>
            </a:r>
            <a:endParaRPr lang="zh-CN" altLang="en-US" sz="1400" dirty="0">
              <a:solidFill>
                <a:schemeClr val="tx1">
                  <a:lumMod val="85000"/>
                  <a:lumOff val="15000"/>
                </a:schemeClr>
              </a:solidFill>
              <a:cs typeface="+mn-ea"/>
              <a:sym typeface="+mn-lt"/>
            </a:endParaRPr>
          </a:p>
        </p:txBody>
      </p:sp>
      <p:sp>
        <p:nvSpPr>
          <p:cNvPr id="8" name="椭圆 7"/>
          <p:cNvSpPr/>
          <p:nvPr/>
        </p:nvSpPr>
        <p:spPr>
          <a:xfrm>
            <a:off x="9587344" y="4677274"/>
            <a:ext cx="3161383" cy="3161383"/>
          </a:xfrm>
          <a:prstGeom prst="ellipse">
            <a:avLst/>
          </a:prstGeom>
          <a:noFill/>
          <a:ln w="571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p:transition spd="slow" advTm="0">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2" presetClass="entr" presetSubtype="4"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p:tgtEl>
                                          <p:spTgt spid="5"/>
                                        </p:tgtEl>
                                        <p:attrNameLst>
                                          <p:attrName>ppt_y</p:attrName>
                                        </p:attrNameLst>
                                      </p:cBhvr>
                                      <p:tavLst>
                                        <p:tav tm="0">
                                          <p:val>
                                            <p:strVal val="#ppt_y+#ppt_h*1.125000"/>
                                          </p:val>
                                        </p:tav>
                                        <p:tav tm="100000">
                                          <p:val>
                                            <p:strVal val="#ppt_y"/>
                                          </p:val>
                                        </p:tav>
                                      </p:tavLst>
                                    </p:anim>
                                    <p:animEffect transition="in" filter="wipe(up)">
                                      <p:cBhvr>
                                        <p:cTn id="12" dur="500"/>
                                        <p:tgtEl>
                                          <p:spTgt spid="5"/>
                                        </p:tgtEl>
                                      </p:cBhvr>
                                    </p:animEffect>
                                  </p:childTnLst>
                                </p:cTn>
                              </p:par>
                            </p:childTnLst>
                          </p:cTn>
                        </p:par>
                        <p:par>
                          <p:cTn id="13" fill="hold">
                            <p:stCondLst>
                              <p:cond delay="1000"/>
                            </p:stCondLst>
                            <p:childTnLst>
                              <p:par>
                                <p:cTn id="14" presetID="12" presetClass="entr" presetSubtype="4"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p:tgtEl>
                                          <p:spTgt spid="6"/>
                                        </p:tgtEl>
                                        <p:attrNameLst>
                                          <p:attrName>ppt_y</p:attrName>
                                        </p:attrNameLst>
                                      </p:cBhvr>
                                      <p:tavLst>
                                        <p:tav tm="0">
                                          <p:val>
                                            <p:strVal val="#ppt_y+#ppt_h*1.125000"/>
                                          </p:val>
                                        </p:tav>
                                        <p:tav tm="100000">
                                          <p:val>
                                            <p:strVal val="#ppt_y"/>
                                          </p:val>
                                        </p:tav>
                                      </p:tavLst>
                                    </p:anim>
                                    <p:animEffect transition="in" filter="wipe(up)">
                                      <p:cBhvr>
                                        <p:cTn id="17" dur="500"/>
                                        <p:tgtEl>
                                          <p:spTgt spid="6"/>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up)">
                                      <p:cBhvr>
                                        <p:cTn id="21" dur="500"/>
                                        <p:tgtEl>
                                          <p:spTgt spid="7"/>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p:bldP spid="6" grpId="0"/>
      <p:bldP spid="7" grpId="0"/>
      <p:bldP spid="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927596" y="2797848"/>
            <a:ext cx="1801318" cy="135189"/>
          </a:xfrm>
          <a:prstGeom prst="rect">
            <a:avLst/>
          </a:prstGeom>
          <a:solidFill>
            <a:srgbClr val="415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cs typeface="+mn-ea"/>
              <a:sym typeface="+mn-lt"/>
            </a:endParaRPr>
          </a:p>
        </p:txBody>
      </p:sp>
      <p:sp>
        <p:nvSpPr>
          <p:cNvPr id="5" name="文本框 4"/>
          <p:cNvSpPr txBox="1"/>
          <p:nvPr/>
        </p:nvSpPr>
        <p:spPr>
          <a:xfrm>
            <a:off x="913307" y="2183809"/>
            <a:ext cx="1140835" cy="830997"/>
          </a:xfrm>
          <a:prstGeom prst="rect">
            <a:avLst/>
          </a:prstGeom>
          <a:noFill/>
        </p:spPr>
        <p:txBody>
          <a:bodyPr wrap="square" rtlCol="0">
            <a:spAutoFit/>
          </a:bodyPr>
          <a:lstStyle/>
          <a:p>
            <a:r>
              <a:rPr lang="en-US" altLang="zh-CN" sz="4800" i="1" dirty="0">
                <a:ln w="28575">
                  <a:noFill/>
                </a:ln>
                <a:solidFill>
                  <a:schemeClr val="tx1">
                    <a:lumMod val="85000"/>
                    <a:lumOff val="15000"/>
                  </a:schemeClr>
                </a:solidFill>
                <a:cs typeface="+mn-ea"/>
                <a:sym typeface="+mn-lt"/>
              </a:rPr>
              <a:t>01</a:t>
            </a:r>
            <a:endParaRPr lang="zh-CN" altLang="en-US" sz="4800" i="1" dirty="0">
              <a:ln w="28575">
                <a:noFill/>
              </a:ln>
              <a:solidFill>
                <a:schemeClr val="tx1">
                  <a:lumMod val="85000"/>
                  <a:lumOff val="15000"/>
                </a:schemeClr>
              </a:solidFill>
              <a:cs typeface="+mn-ea"/>
              <a:sym typeface="+mn-lt"/>
            </a:endParaRPr>
          </a:p>
        </p:txBody>
      </p:sp>
      <p:sp>
        <p:nvSpPr>
          <p:cNvPr id="6" name="文本框 5"/>
          <p:cNvSpPr txBox="1"/>
          <p:nvPr/>
        </p:nvSpPr>
        <p:spPr>
          <a:xfrm>
            <a:off x="822728" y="3014806"/>
            <a:ext cx="2244231" cy="646331"/>
          </a:xfrm>
          <a:prstGeom prst="rect">
            <a:avLst/>
          </a:prstGeom>
          <a:noFill/>
        </p:spPr>
        <p:txBody>
          <a:bodyPr wrap="square" rtlCol="0">
            <a:spAutoFit/>
          </a:bodyPr>
          <a:lstStyle/>
          <a:p>
            <a:r>
              <a:rPr lang="zh-CN" altLang="en-US" sz="3600" dirty="0">
                <a:ln w="28575">
                  <a:noFill/>
                </a:ln>
                <a:solidFill>
                  <a:schemeClr val="tx1">
                    <a:lumMod val="85000"/>
                    <a:lumOff val="15000"/>
                  </a:schemeClr>
                </a:solidFill>
                <a:cs typeface="+mn-ea"/>
                <a:sym typeface="+mn-lt"/>
              </a:rPr>
              <a:t>输入标题</a:t>
            </a:r>
            <a:endParaRPr lang="zh-CN" altLang="en-US" sz="3600" dirty="0">
              <a:ln w="28575">
                <a:noFill/>
              </a:ln>
              <a:solidFill>
                <a:schemeClr val="tx1">
                  <a:lumMod val="85000"/>
                  <a:lumOff val="15000"/>
                </a:schemeClr>
              </a:solidFill>
              <a:cs typeface="+mn-ea"/>
              <a:sym typeface="+mn-lt"/>
            </a:endParaRPr>
          </a:p>
        </p:txBody>
      </p:sp>
      <p:sp>
        <p:nvSpPr>
          <p:cNvPr id="7" name="文本框 6"/>
          <p:cNvSpPr txBox="1"/>
          <p:nvPr/>
        </p:nvSpPr>
        <p:spPr>
          <a:xfrm>
            <a:off x="822727" y="3764034"/>
            <a:ext cx="1906187" cy="1167692"/>
          </a:xfrm>
          <a:prstGeom prst="rect">
            <a:avLst/>
          </a:prstGeom>
          <a:noFill/>
        </p:spPr>
        <p:txBody>
          <a:bodyPr wrap="square" rtlCol="0">
            <a:spAutoFit/>
          </a:bodyPr>
          <a:lstStyle/>
          <a:p>
            <a:pPr algn="ctr">
              <a:lnSpc>
                <a:spcPct val="150000"/>
              </a:lnSpc>
            </a:pPr>
            <a:r>
              <a:rPr lang="en-US" altLang="zh-CN" sz="1200" dirty="0">
                <a:solidFill>
                  <a:schemeClr val="tx1">
                    <a:lumMod val="85000"/>
                    <a:lumOff val="15000"/>
                  </a:schemeClr>
                </a:solidFill>
                <a:cs typeface="+mn-ea"/>
                <a:sym typeface="+mn-lt"/>
              </a:rPr>
              <a:t> Life isn't about waiting for the storm to pass. it's about learning to dance</a:t>
            </a:r>
            <a:endParaRPr lang="zh-CN" altLang="en-US" sz="1200" dirty="0">
              <a:solidFill>
                <a:schemeClr val="tx1">
                  <a:lumMod val="85000"/>
                  <a:lumOff val="15000"/>
                </a:schemeClr>
              </a:solidFill>
              <a:cs typeface="+mn-ea"/>
              <a:sym typeface="+mn-lt"/>
            </a:endParaRPr>
          </a:p>
        </p:txBody>
      </p:sp>
      <p:sp>
        <p:nvSpPr>
          <p:cNvPr id="8" name="矩形 7"/>
          <p:cNvSpPr/>
          <p:nvPr/>
        </p:nvSpPr>
        <p:spPr>
          <a:xfrm>
            <a:off x="3785096" y="3628845"/>
            <a:ext cx="1801318" cy="135189"/>
          </a:xfrm>
          <a:prstGeom prst="rect">
            <a:avLst/>
          </a:prstGeom>
          <a:solidFill>
            <a:srgbClr val="415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cs typeface="+mn-ea"/>
              <a:sym typeface="+mn-lt"/>
            </a:endParaRPr>
          </a:p>
        </p:txBody>
      </p:sp>
      <p:sp>
        <p:nvSpPr>
          <p:cNvPr id="9" name="文本框 8"/>
          <p:cNvSpPr txBox="1"/>
          <p:nvPr/>
        </p:nvSpPr>
        <p:spPr>
          <a:xfrm>
            <a:off x="3770807" y="3014806"/>
            <a:ext cx="1140835" cy="830997"/>
          </a:xfrm>
          <a:prstGeom prst="rect">
            <a:avLst/>
          </a:prstGeom>
          <a:noFill/>
        </p:spPr>
        <p:txBody>
          <a:bodyPr wrap="square" rtlCol="0">
            <a:spAutoFit/>
          </a:bodyPr>
          <a:lstStyle/>
          <a:p>
            <a:r>
              <a:rPr lang="en-US" altLang="zh-CN" sz="4800" i="1" dirty="0">
                <a:ln w="28575">
                  <a:noFill/>
                </a:ln>
                <a:solidFill>
                  <a:schemeClr val="tx1">
                    <a:lumMod val="85000"/>
                    <a:lumOff val="15000"/>
                  </a:schemeClr>
                </a:solidFill>
                <a:cs typeface="+mn-ea"/>
                <a:sym typeface="+mn-lt"/>
              </a:rPr>
              <a:t>02</a:t>
            </a:r>
            <a:endParaRPr lang="zh-CN" altLang="en-US" sz="4800" i="1" dirty="0">
              <a:ln w="28575">
                <a:noFill/>
              </a:ln>
              <a:solidFill>
                <a:schemeClr val="tx1">
                  <a:lumMod val="85000"/>
                  <a:lumOff val="15000"/>
                </a:schemeClr>
              </a:solidFill>
              <a:cs typeface="+mn-ea"/>
              <a:sym typeface="+mn-lt"/>
            </a:endParaRPr>
          </a:p>
        </p:txBody>
      </p:sp>
      <p:sp>
        <p:nvSpPr>
          <p:cNvPr id="10" name="文本框 9"/>
          <p:cNvSpPr txBox="1"/>
          <p:nvPr/>
        </p:nvSpPr>
        <p:spPr>
          <a:xfrm>
            <a:off x="3680228" y="3845803"/>
            <a:ext cx="2244231" cy="646331"/>
          </a:xfrm>
          <a:prstGeom prst="rect">
            <a:avLst/>
          </a:prstGeom>
          <a:noFill/>
        </p:spPr>
        <p:txBody>
          <a:bodyPr wrap="square" rtlCol="0">
            <a:spAutoFit/>
          </a:bodyPr>
          <a:lstStyle/>
          <a:p>
            <a:r>
              <a:rPr lang="zh-CN" altLang="en-US" sz="3600" dirty="0">
                <a:ln w="28575">
                  <a:noFill/>
                </a:ln>
                <a:solidFill>
                  <a:schemeClr val="tx1">
                    <a:lumMod val="85000"/>
                    <a:lumOff val="15000"/>
                  </a:schemeClr>
                </a:solidFill>
                <a:cs typeface="+mn-ea"/>
                <a:sym typeface="+mn-lt"/>
              </a:rPr>
              <a:t>输入标题</a:t>
            </a:r>
            <a:endParaRPr lang="zh-CN" altLang="en-US" sz="3600" dirty="0">
              <a:ln w="28575">
                <a:noFill/>
              </a:ln>
              <a:solidFill>
                <a:schemeClr val="tx1">
                  <a:lumMod val="85000"/>
                  <a:lumOff val="15000"/>
                </a:schemeClr>
              </a:solidFill>
              <a:cs typeface="+mn-ea"/>
              <a:sym typeface="+mn-lt"/>
            </a:endParaRPr>
          </a:p>
        </p:txBody>
      </p:sp>
      <p:sp>
        <p:nvSpPr>
          <p:cNvPr id="11" name="文本框 10"/>
          <p:cNvSpPr txBox="1"/>
          <p:nvPr/>
        </p:nvSpPr>
        <p:spPr>
          <a:xfrm>
            <a:off x="3680227" y="4595031"/>
            <a:ext cx="1906187" cy="1167692"/>
          </a:xfrm>
          <a:prstGeom prst="rect">
            <a:avLst/>
          </a:prstGeom>
          <a:noFill/>
        </p:spPr>
        <p:txBody>
          <a:bodyPr wrap="square" rtlCol="0">
            <a:spAutoFit/>
          </a:bodyPr>
          <a:lstStyle/>
          <a:p>
            <a:pPr algn="ctr">
              <a:lnSpc>
                <a:spcPct val="150000"/>
              </a:lnSpc>
            </a:pPr>
            <a:r>
              <a:rPr lang="en-US" altLang="zh-CN" sz="1200" dirty="0">
                <a:solidFill>
                  <a:schemeClr val="tx1">
                    <a:lumMod val="85000"/>
                    <a:lumOff val="15000"/>
                  </a:schemeClr>
                </a:solidFill>
                <a:cs typeface="+mn-ea"/>
                <a:sym typeface="+mn-lt"/>
              </a:rPr>
              <a:t> Life isn't about waiting for the storm to pass. it's about learning to dance</a:t>
            </a:r>
            <a:endParaRPr lang="zh-CN" altLang="en-US" sz="1200" dirty="0">
              <a:solidFill>
                <a:schemeClr val="tx1">
                  <a:lumMod val="85000"/>
                  <a:lumOff val="15000"/>
                </a:schemeClr>
              </a:solidFill>
              <a:cs typeface="+mn-ea"/>
              <a:sym typeface="+mn-lt"/>
            </a:endParaRPr>
          </a:p>
        </p:txBody>
      </p:sp>
      <p:sp>
        <p:nvSpPr>
          <p:cNvPr id="12" name="矩形 11"/>
          <p:cNvSpPr/>
          <p:nvPr/>
        </p:nvSpPr>
        <p:spPr>
          <a:xfrm>
            <a:off x="6574643" y="2996388"/>
            <a:ext cx="1801318" cy="135189"/>
          </a:xfrm>
          <a:prstGeom prst="rect">
            <a:avLst/>
          </a:prstGeom>
          <a:solidFill>
            <a:srgbClr val="415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cs typeface="+mn-ea"/>
              <a:sym typeface="+mn-lt"/>
            </a:endParaRPr>
          </a:p>
        </p:txBody>
      </p:sp>
      <p:sp>
        <p:nvSpPr>
          <p:cNvPr id="13" name="文本框 12"/>
          <p:cNvSpPr txBox="1"/>
          <p:nvPr/>
        </p:nvSpPr>
        <p:spPr>
          <a:xfrm>
            <a:off x="6560354" y="2382349"/>
            <a:ext cx="1140835" cy="830997"/>
          </a:xfrm>
          <a:prstGeom prst="rect">
            <a:avLst/>
          </a:prstGeom>
          <a:noFill/>
        </p:spPr>
        <p:txBody>
          <a:bodyPr wrap="square" rtlCol="0">
            <a:spAutoFit/>
          </a:bodyPr>
          <a:lstStyle/>
          <a:p>
            <a:r>
              <a:rPr lang="en-US" altLang="zh-CN" sz="4800" i="1" dirty="0">
                <a:ln w="28575">
                  <a:noFill/>
                </a:ln>
                <a:solidFill>
                  <a:schemeClr val="tx1">
                    <a:lumMod val="85000"/>
                    <a:lumOff val="15000"/>
                  </a:schemeClr>
                </a:solidFill>
                <a:cs typeface="+mn-ea"/>
                <a:sym typeface="+mn-lt"/>
              </a:rPr>
              <a:t>03</a:t>
            </a:r>
            <a:endParaRPr lang="zh-CN" altLang="en-US" sz="4800" i="1" dirty="0">
              <a:ln w="28575">
                <a:noFill/>
              </a:ln>
              <a:solidFill>
                <a:schemeClr val="tx1">
                  <a:lumMod val="85000"/>
                  <a:lumOff val="15000"/>
                </a:schemeClr>
              </a:solidFill>
              <a:cs typeface="+mn-ea"/>
              <a:sym typeface="+mn-lt"/>
            </a:endParaRPr>
          </a:p>
        </p:txBody>
      </p:sp>
      <p:sp>
        <p:nvSpPr>
          <p:cNvPr id="14" name="文本框 13"/>
          <p:cNvSpPr txBox="1"/>
          <p:nvPr/>
        </p:nvSpPr>
        <p:spPr>
          <a:xfrm>
            <a:off x="6469775" y="3213346"/>
            <a:ext cx="2244231" cy="646331"/>
          </a:xfrm>
          <a:prstGeom prst="rect">
            <a:avLst/>
          </a:prstGeom>
          <a:noFill/>
        </p:spPr>
        <p:txBody>
          <a:bodyPr wrap="square" rtlCol="0">
            <a:spAutoFit/>
          </a:bodyPr>
          <a:lstStyle/>
          <a:p>
            <a:r>
              <a:rPr lang="zh-CN" altLang="en-US" sz="3600" dirty="0">
                <a:ln w="28575">
                  <a:noFill/>
                </a:ln>
                <a:solidFill>
                  <a:schemeClr val="tx1">
                    <a:lumMod val="85000"/>
                    <a:lumOff val="15000"/>
                  </a:schemeClr>
                </a:solidFill>
                <a:cs typeface="+mn-ea"/>
                <a:sym typeface="+mn-lt"/>
              </a:rPr>
              <a:t>输入标题</a:t>
            </a:r>
            <a:endParaRPr lang="zh-CN" altLang="en-US" sz="3600" dirty="0">
              <a:ln w="28575">
                <a:noFill/>
              </a:ln>
              <a:solidFill>
                <a:schemeClr val="tx1">
                  <a:lumMod val="85000"/>
                  <a:lumOff val="15000"/>
                </a:schemeClr>
              </a:solidFill>
              <a:cs typeface="+mn-ea"/>
              <a:sym typeface="+mn-lt"/>
            </a:endParaRPr>
          </a:p>
        </p:txBody>
      </p:sp>
      <p:sp>
        <p:nvSpPr>
          <p:cNvPr id="15" name="文本框 14"/>
          <p:cNvSpPr txBox="1"/>
          <p:nvPr/>
        </p:nvSpPr>
        <p:spPr>
          <a:xfrm>
            <a:off x="6469774" y="3962574"/>
            <a:ext cx="1906187" cy="1167692"/>
          </a:xfrm>
          <a:prstGeom prst="rect">
            <a:avLst/>
          </a:prstGeom>
          <a:noFill/>
        </p:spPr>
        <p:txBody>
          <a:bodyPr wrap="square" rtlCol="0">
            <a:spAutoFit/>
          </a:bodyPr>
          <a:lstStyle/>
          <a:p>
            <a:pPr algn="ctr">
              <a:lnSpc>
                <a:spcPct val="150000"/>
              </a:lnSpc>
            </a:pPr>
            <a:r>
              <a:rPr lang="en-US" altLang="zh-CN" sz="1200" dirty="0">
                <a:solidFill>
                  <a:schemeClr val="tx1">
                    <a:lumMod val="85000"/>
                    <a:lumOff val="15000"/>
                  </a:schemeClr>
                </a:solidFill>
                <a:cs typeface="+mn-ea"/>
                <a:sym typeface="+mn-lt"/>
              </a:rPr>
              <a:t> Life isn't about waiting for the storm to pass. it's about learning to dance</a:t>
            </a:r>
            <a:endParaRPr lang="zh-CN" altLang="en-US" sz="1200" dirty="0">
              <a:solidFill>
                <a:schemeClr val="tx1">
                  <a:lumMod val="85000"/>
                  <a:lumOff val="15000"/>
                </a:schemeClr>
              </a:solidFill>
              <a:cs typeface="+mn-ea"/>
              <a:sym typeface="+mn-lt"/>
            </a:endParaRPr>
          </a:p>
        </p:txBody>
      </p:sp>
      <p:sp>
        <p:nvSpPr>
          <p:cNvPr id="16" name="矩形 15"/>
          <p:cNvSpPr/>
          <p:nvPr/>
        </p:nvSpPr>
        <p:spPr>
          <a:xfrm>
            <a:off x="9330762" y="3642719"/>
            <a:ext cx="1801318" cy="135189"/>
          </a:xfrm>
          <a:prstGeom prst="rect">
            <a:avLst/>
          </a:prstGeom>
          <a:solidFill>
            <a:srgbClr val="415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cs typeface="+mn-ea"/>
              <a:sym typeface="+mn-lt"/>
            </a:endParaRPr>
          </a:p>
        </p:txBody>
      </p:sp>
      <p:sp>
        <p:nvSpPr>
          <p:cNvPr id="17" name="文本框 16"/>
          <p:cNvSpPr txBox="1"/>
          <p:nvPr/>
        </p:nvSpPr>
        <p:spPr>
          <a:xfrm>
            <a:off x="9316473" y="3028680"/>
            <a:ext cx="1140835" cy="830997"/>
          </a:xfrm>
          <a:prstGeom prst="rect">
            <a:avLst/>
          </a:prstGeom>
          <a:noFill/>
        </p:spPr>
        <p:txBody>
          <a:bodyPr wrap="square" rtlCol="0">
            <a:spAutoFit/>
          </a:bodyPr>
          <a:lstStyle/>
          <a:p>
            <a:r>
              <a:rPr lang="en-US" altLang="zh-CN" sz="4800" i="1" dirty="0">
                <a:ln w="28575">
                  <a:noFill/>
                </a:ln>
                <a:solidFill>
                  <a:schemeClr val="tx1">
                    <a:lumMod val="85000"/>
                    <a:lumOff val="15000"/>
                  </a:schemeClr>
                </a:solidFill>
                <a:cs typeface="+mn-ea"/>
                <a:sym typeface="+mn-lt"/>
              </a:rPr>
              <a:t>04</a:t>
            </a:r>
            <a:endParaRPr lang="zh-CN" altLang="en-US" sz="4800" i="1" dirty="0">
              <a:ln w="28575">
                <a:noFill/>
              </a:ln>
              <a:solidFill>
                <a:schemeClr val="tx1">
                  <a:lumMod val="85000"/>
                  <a:lumOff val="15000"/>
                </a:schemeClr>
              </a:solidFill>
              <a:cs typeface="+mn-ea"/>
              <a:sym typeface="+mn-lt"/>
            </a:endParaRPr>
          </a:p>
        </p:txBody>
      </p:sp>
      <p:sp>
        <p:nvSpPr>
          <p:cNvPr id="18" name="文本框 17"/>
          <p:cNvSpPr txBox="1"/>
          <p:nvPr/>
        </p:nvSpPr>
        <p:spPr>
          <a:xfrm>
            <a:off x="9225894" y="3859677"/>
            <a:ext cx="2244231" cy="646331"/>
          </a:xfrm>
          <a:prstGeom prst="rect">
            <a:avLst/>
          </a:prstGeom>
          <a:noFill/>
        </p:spPr>
        <p:txBody>
          <a:bodyPr wrap="square" rtlCol="0">
            <a:spAutoFit/>
          </a:bodyPr>
          <a:lstStyle/>
          <a:p>
            <a:r>
              <a:rPr lang="zh-CN" altLang="en-US" sz="3600" dirty="0">
                <a:ln w="28575">
                  <a:noFill/>
                </a:ln>
                <a:solidFill>
                  <a:schemeClr val="tx1">
                    <a:lumMod val="85000"/>
                    <a:lumOff val="15000"/>
                  </a:schemeClr>
                </a:solidFill>
                <a:cs typeface="+mn-ea"/>
                <a:sym typeface="+mn-lt"/>
              </a:rPr>
              <a:t>输入标题</a:t>
            </a:r>
            <a:endParaRPr lang="zh-CN" altLang="en-US" sz="3600" dirty="0">
              <a:ln w="28575">
                <a:noFill/>
              </a:ln>
              <a:solidFill>
                <a:schemeClr val="tx1">
                  <a:lumMod val="85000"/>
                  <a:lumOff val="15000"/>
                </a:schemeClr>
              </a:solidFill>
              <a:cs typeface="+mn-ea"/>
              <a:sym typeface="+mn-lt"/>
            </a:endParaRPr>
          </a:p>
        </p:txBody>
      </p:sp>
      <p:sp>
        <p:nvSpPr>
          <p:cNvPr id="19" name="文本框 18"/>
          <p:cNvSpPr txBox="1"/>
          <p:nvPr/>
        </p:nvSpPr>
        <p:spPr>
          <a:xfrm>
            <a:off x="9225893" y="4608905"/>
            <a:ext cx="1906187" cy="1167692"/>
          </a:xfrm>
          <a:prstGeom prst="rect">
            <a:avLst/>
          </a:prstGeom>
          <a:noFill/>
        </p:spPr>
        <p:txBody>
          <a:bodyPr wrap="square" rtlCol="0">
            <a:spAutoFit/>
          </a:bodyPr>
          <a:lstStyle/>
          <a:p>
            <a:pPr algn="ctr">
              <a:lnSpc>
                <a:spcPct val="150000"/>
              </a:lnSpc>
            </a:pPr>
            <a:r>
              <a:rPr lang="en-US" altLang="zh-CN" sz="1200" dirty="0">
                <a:solidFill>
                  <a:schemeClr val="tx1">
                    <a:lumMod val="85000"/>
                    <a:lumOff val="15000"/>
                  </a:schemeClr>
                </a:solidFill>
                <a:cs typeface="+mn-ea"/>
                <a:sym typeface="+mn-lt"/>
              </a:rPr>
              <a:t> Life isn't about waiting for the storm to pass. it's about learning to dance</a:t>
            </a:r>
            <a:endParaRPr lang="zh-CN" altLang="en-US" sz="1200" dirty="0">
              <a:solidFill>
                <a:schemeClr val="tx1">
                  <a:lumMod val="85000"/>
                  <a:lumOff val="15000"/>
                </a:schemeClr>
              </a:solidFill>
              <a:cs typeface="+mn-ea"/>
              <a:sym typeface="+mn-lt"/>
            </a:endParaRPr>
          </a:p>
        </p:txBody>
      </p:sp>
      <p:cxnSp>
        <p:nvCxnSpPr>
          <p:cNvPr id="20" name="直接箭头连接符 19"/>
          <p:cNvCxnSpPr/>
          <p:nvPr/>
        </p:nvCxnSpPr>
        <p:spPr>
          <a:xfrm>
            <a:off x="3271838" y="2422459"/>
            <a:ext cx="0" cy="2952106"/>
          </a:xfrm>
          <a:prstGeom prst="straightConnector1">
            <a:avLst/>
          </a:prstGeom>
          <a:ln>
            <a:solidFill>
              <a:schemeClr val="tx1">
                <a:lumMod val="85000"/>
                <a:lumOff val="1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21" name="直接箭头连接符 20"/>
          <p:cNvCxnSpPr/>
          <p:nvPr/>
        </p:nvCxnSpPr>
        <p:spPr>
          <a:xfrm>
            <a:off x="6096000" y="2448771"/>
            <a:ext cx="0" cy="2952106"/>
          </a:xfrm>
          <a:prstGeom prst="straightConnector1">
            <a:avLst/>
          </a:prstGeom>
          <a:ln>
            <a:solidFill>
              <a:schemeClr val="tx1">
                <a:lumMod val="85000"/>
                <a:lumOff val="1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22" name="直接箭头连接符 21"/>
          <p:cNvCxnSpPr/>
          <p:nvPr/>
        </p:nvCxnSpPr>
        <p:spPr>
          <a:xfrm>
            <a:off x="8882062" y="2422459"/>
            <a:ext cx="0" cy="2952106"/>
          </a:xfrm>
          <a:prstGeom prst="straightConnector1">
            <a:avLst/>
          </a:prstGeom>
          <a:ln>
            <a:solidFill>
              <a:schemeClr val="tx1">
                <a:lumMod val="85000"/>
                <a:lumOff val="15000"/>
              </a:schemeClr>
            </a:solidFill>
            <a:tailEnd type="none"/>
          </a:ln>
        </p:spPr>
        <p:style>
          <a:lnRef idx="1">
            <a:schemeClr val="accent1"/>
          </a:lnRef>
          <a:fillRef idx="0">
            <a:schemeClr val="accent1"/>
          </a:fillRef>
          <a:effectRef idx="0">
            <a:schemeClr val="accent1"/>
          </a:effectRef>
          <a:fontRef idx="minor">
            <a:schemeClr val="tx1"/>
          </a:fontRef>
        </p:style>
      </p:cxnSp>
      <p:sp>
        <p:nvSpPr>
          <p:cNvPr id="23" name="文本框 22"/>
          <p:cNvSpPr txBox="1"/>
          <p:nvPr/>
        </p:nvSpPr>
        <p:spPr>
          <a:xfrm>
            <a:off x="7738292" y="421692"/>
            <a:ext cx="3444175" cy="1107996"/>
          </a:xfrm>
          <a:prstGeom prst="rect">
            <a:avLst/>
          </a:prstGeom>
          <a:noFill/>
        </p:spPr>
        <p:txBody>
          <a:bodyPr wrap="square" rtlCol="0">
            <a:spAutoFit/>
          </a:bodyPr>
          <a:lstStyle/>
          <a:p>
            <a:pPr algn="dist"/>
            <a:r>
              <a:rPr lang="en-US" altLang="zh-CN" sz="6600" i="1" dirty="0">
                <a:solidFill>
                  <a:srgbClr val="2137BE"/>
                </a:solidFill>
                <a:latin typeface="Agency FB" panose="020B0503020202020204" pitchFamily="34" charset="0"/>
                <a:cs typeface="+mn-ea"/>
                <a:sym typeface="+mn-lt"/>
              </a:rPr>
              <a:t>Content</a:t>
            </a:r>
            <a:endParaRPr lang="en-US" altLang="zh-CN" sz="4800" i="1" dirty="0">
              <a:solidFill>
                <a:srgbClr val="2137BE"/>
              </a:solidFill>
              <a:latin typeface="Agency FB" panose="020B0503020202020204" pitchFamily="34" charset="0"/>
              <a:cs typeface="+mn-ea"/>
              <a:sym typeface="+mn-lt"/>
            </a:endParaRPr>
          </a:p>
        </p:txBody>
      </p:sp>
    </p:spTree>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p:tgtEl>
                                          <p:spTgt spid="5"/>
                                        </p:tgtEl>
                                        <p:attrNameLst>
                                          <p:attrName>ppt_y</p:attrName>
                                        </p:attrNameLst>
                                      </p:cBhvr>
                                      <p:tavLst>
                                        <p:tav tm="0">
                                          <p:val>
                                            <p:strVal val="#ppt_y+#ppt_h*1.125000"/>
                                          </p:val>
                                        </p:tav>
                                        <p:tav tm="100000">
                                          <p:val>
                                            <p:strVal val="#ppt_y"/>
                                          </p:val>
                                        </p:tav>
                                      </p:tavLst>
                                    </p:anim>
                                    <p:animEffect transition="in" filter="wipe(up)">
                                      <p:cBhvr>
                                        <p:cTn id="8" dur="500"/>
                                        <p:tgtEl>
                                          <p:spTgt spid="5"/>
                                        </p:tgtEl>
                                      </p:cBhvr>
                                    </p:animEffect>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p:tgtEl>
                                          <p:spTgt spid="6"/>
                                        </p:tgtEl>
                                        <p:attrNameLst>
                                          <p:attrName>ppt_y</p:attrName>
                                        </p:attrNameLst>
                                      </p:cBhvr>
                                      <p:tavLst>
                                        <p:tav tm="0">
                                          <p:val>
                                            <p:strVal val="#ppt_y+#ppt_h*1.125000"/>
                                          </p:val>
                                        </p:tav>
                                        <p:tav tm="100000">
                                          <p:val>
                                            <p:strVal val="#ppt_y"/>
                                          </p:val>
                                        </p:tav>
                                      </p:tavLst>
                                    </p:anim>
                                    <p:animEffect transition="in" filter="wipe(up)">
                                      <p:cBhvr>
                                        <p:cTn id="13" dur="500"/>
                                        <p:tgtEl>
                                          <p:spTgt spid="6"/>
                                        </p:tgtEl>
                                      </p:cBhvr>
                                    </p:animEffect>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up)">
                                      <p:cBhvr>
                                        <p:cTn id="17" dur="500"/>
                                        <p:tgtEl>
                                          <p:spTgt spid="7"/>
                                        </p:tgtEl>
                                      </p:cBhvr>
                                    </p:animEffect>
                                  </p:childTnLst>
                                </p:cTn>
                              </p:par>
                            </p:childTnLst>
                          </p:cTn>
                        </p:par>
                        <p:par>
                          <p:cTn id="18" fill="hold">
                            <p:stCondLst>
                              <p:cond delay="1500"/>
                            </p:stCondLst>
                            <p:childTnLst>
                              <p:par>
                                <p:cTn id="19" presetID="12" presetClass="entr" presetSubtype="4"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additive="base">
                                        <p:cTn id="21" dur="500"/>
                                        <p:tgtEl>
                                          <p:spTgt spid="9"/>
                                        </p:tgtEl>
                                        <p:attrNameLst>
                                          <p:attrName>ppt_y</p:attrName>
                                        </p:attrNameLst>
                                      </p:cBhvr>
                                      <p:tavLst>
                                        <p:tav tm="0">
                                          <p:val>
                                            <p:strVal val="#ppt_y+#ppt_h*1.125000"/>
                                          </p:val>
                                        </p:tav>
                                        <p:tav tm="100000">
                                          <p:val>
                                            <p:strVal val="#ppt_y"/>
                                          </p:val>
                                        </p:tav>
                                      </p:tavLst>
                                    </p:anim>
                                    <p:animEffect transition="in" filter="wipe(up)">
                                      <p:cBhvr>
                                        <p:cTn id="22" dur="500"/>
                                        <p:tgtEl>
                                          <p:spTgt spid="9"/>
                                        </p:tgtEl>
                                      </p:cBhvr>
                                    </p:animEffect>
                                  </p:childTnLst>
                                </p:cTn>
                              </p:par>
                            </p:childTnLst>
                          </p:cTn>
                        </p:par>
                        <p:par>
                          <p:cTn id="23" fill="hold">
                            <p:stCondLst>
                              <p:cond delay="2000"/>
                            </p:stCondLst>
                            <p:childTnLst>
                              <p:par>
                                <p:cTn id="24" presetID="12" presetClass="entr" presetSubtype="4" fill="hold" grpId="0" nodeType="after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additive="base">
                                        <p:cTn id="26" dur="500"/>
                                        <p:tgtEl>
                                          <p:spTgt spid="10"/>
                                        </p:tgtEl>
                                        <p:attrNameLst>
                                          <p:attrName>ppt_y</p:attrName>
                                        </p:attrNameLst>
                                      </p:cBhvr>
                                      <p:tavLst>
                                        <p:tav tm="0">
                                          <p:val>
                                            <p:strVal val="#ppt_y+#ppt_h*1.125000"/>
                                          </p:val>
                                        </p:tav>
                                        <p:tav tm="100000">
                                          <p:val>
                                            <p:strVal val="#ppt_y"/>
                                          </p:val>
                                        </p:tav>
                                      </p:tavLst>
                                    </p:anim>
                                    <p:animEffect transition="in" filter="wipe(up)">
                                      <p:cBhvr>
                                        <p:cTn id="27" dur="500"/>
                                        <p:tgtEl>
                                          <p:spTgt spid="10"/>
                                        </p:tgtEl>
                                      </p:cBhvr>
                                    </p:animEffect>
                                  </p:childTnLst>
                                </p:cTn>
                              </p:par>
                            </p:childTnLst>
                          </p:cTn>
                        </p:par>
                        <p:par>
                          <p:cTn id="28" fill="hold">
                            <p:stCondLst>
                              <p:cond delay="2500"/>
                            </p:stCondLst>
                            <p:childTnLst>
                              <p:par>
                                <p:cTn id="29" presetID="22" presetClass="entr" presetSubtype="1"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wipe(up)">
                                      <p:cBhvr>
                                        <p:cTn id="31" dur="500"/>
                                        <p:tgtEl>
                                          <p:spTgt spid="11"/>
                                        </p:tgtEl>
                                      </p:cBhvr>
                                    </p:animEffect>
                                  </p:childTnLst>
                                </p:cTn>
                              </p:par>
                            </p:childTnLst>
                          </p:cTn>
                        </p:par>
                        <p:par>
                          <p:cTn id="32" fill="hold">
                            <p:stCondLst>
                              <p:cond delay="3000"/>
                            </p:stCondLst>
                            <p:childTnLst>
                              <p:par>
                                <p:cTn id="33" presetID="12" presetClass="entr" presetSubtype="4"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additive="base">
                                        <p:cTn id="35" dur="500"/>
                                        <p:tgtEl>
                                          <p:spTgt spid="13"/>
                                        </p:tgtEl>
                                        <p:attrNameLst>
                                          <p:attrName>ppt_y</p:attrName>
                                        </p:attrNameLst>
                                      </p:cBhvr>
                                      <p:tavLst>
                                        <p:tav tm="0">
                                          <p:val>
                                            <p:strVal val="#ppt_y+#ppt_h*1.125000"/>
                                          </p:val>
                                        </p:tav>
                                        <p:tav tm="100000">
                                          <p:val>
                                            <p:strVal val="#ppt_y"/>
                                          </p:val>
                                        </p:tav>
                                      </p:tavLst>
                                    </p:anim>
                                    <p:animEffect transition="in" filter="wipe(up)">
                                      <p:cBhvr>
                                        <p:cTn id="36" dur="500"/>
                                        <p:tgtEl>
                                          <p:spTgt spid="13"/>
                                        </p:tgtEl>
                                      </p:cBhvr>
                                    </p:animEffect>
                                  </p:childTnLst>
                                </p:cTn>
                              </p:par>
                            </p:childTnLst>
                          </p:cTn>
                        </p:par>
                        <p:par>
                          <p:cTn id="37" fill="hold">
                            <p:stCondLst>
                              <p:cond delay="3500"/>
                            </p:stCondLst>
                            <p:childTnLst>
                              <p:par>
                                <p:cTn id="38" presetID="12" presetClass="entr" presetSubtype="4" fill="hold" grpId="0" nodeType="afterEffect">
                                  <p:stCondLst>
                                    <p:cond delay="0"/>
                                  </p:stCondLst>
                                  <p:childTnLst>
                                    <p:set>
                                      <p:cBhvr>
                                        <p:cTn id="39" dur="1" fill="hold">
                                          <p:stCondLst>
                                            <p:cond delay="0"/>
                                          </p:stCondLst>
                                        </p:cTn>
                                        <p:tgtEl>
                                          <p:spTgt spid="14"/>
                                        </p:tgtEl>
                                        <p:attrNameLst>
                                          <p:attrName>style.visibility</p:attrName>
                                        </p:attrNameLst>
                                      </p:cBhvr>
                                      <p:to>
                                        <p:strVal val="visible"/>
                                      </p:to>
                                    </p:set>
                                    <p:anim calcmode="lin" valueType="num">
                                      <p:cBhvr additive="base">
                                        <p:cTn id="40" dur="500"/>
                                        <p:tgtEl>
                                          <p:spTgt spid="14"/>
                                        </p:tgtEl>
                                        <p:attrNameLst>
                                          <p:attrName>ppt_y</p:attrName>
                                        </p:attrNameLst>
                                      </p:cBhvr>
                                      <p:tavLst>
                                        <p:tav tm="0">
                                          <p:val>
                                            <p:strVal val="#ppt_y+#ppt_h*1.125000"/>
                                          </p:val>
                                        </p:tav>
                                        <p:tav tm="100000">
                                          <p:val>
                                            <p:strVal val="#ppt_y"/>
                                          </p:val>
                                        </p:tav>
                                      </p:tavLst>
                                    </p:anim>
                                    <p:animEffect transition="in" filter="wipe(up)">
                                      <p:cBhvr>
                                        <p:cTn id="41" dur="500"/>
                                        <p:tgtEl>
                                          <p:spTgt spid="14"/>
                                        </p:tgtEl>
                                      </p:cBhvr>
                                    </p:animEffect>
                                  </p:childTnLst>
                                </p:cTn>
                              </p:par>
                            </p:childTnLst>
                          </p:cTn>
                        </p:par>
                        <p:par>
                          <p:cTn id="42" fill="hold">
                            <p:stCondLst>
                              <p:cond delay="4000"/>
                            </p:stCondLst>
                            <p:childTnLst>
                              <p:par>
                                <p:cTn id="43" presetID="22" presetClass="entr" presetSubtype="1" fill="hold" grpId="0" nodeType="after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wipe(up)">
                                      <p:cBhvr>
                                        <p:cTn id="45" dur="500"/>
                                        <p:tgtEl>
                                          <p:spTgt spid="15"/>
                                        </p:tgtEl>
                                      </p:cBhvr>
                                    </p:animEffect>
                                  </p:childTnLst>
                                </p:cTn>
                              </p:par>
                            </p:childTnLst>
                          </p:cTn>
                        </p:par>
                        <p:par>
                          <p:cTn id="46" fill="hold">
                            <p:stCondLst>
                              <p:cond delay="4500"/>
                            </p:stCondLst>
                            <p:childTnLst>
                              <p:par>
                                <p:cTn id="47" presetID="12" presetClass="entr" presetSubtype="4" fill="hold" grpId="0" nodeType="afterEffect">
                                  <p:stCondLst>
                                    <p:cond delay="0"/>
                                  </p:stCondLst>
                                  <p:childTnLst>
                                    <p:set>
                                      <p:cBhvr>
                                        <p:cTn id="48" dur="1" fill="hold">
                                          <p:stCondLst>
                                            <p:cond delay="0"/>
                                          </p:stCondLst>
                                        </p:cTn>
                                        <p:tgtEl>
                                          <p:spTgt spid="17"/>
                                        </p:tgtEl>
                                        <p:attrNameLst>
                                          <p:attrName>style.visibility</p:attrName>
                                        </p:attrNameLst>
                                      </p:cBhvr>
                                      <p:to>
                                        <p:strVal val="visible"/>
                                      </p:to>
                                    </p:set>
                                    <p:anim calcmode="lin" valueType="num">
                                      <p:cBhvr additive="base">
                                        <p:cTn id="49" dur="500"/>
                                        <p:tgtEl>
                                          <p:spTgt spid="17"/>
                                        </p:tgtEl>
                                        <p:attrNameLst>
                                          <p:attrName>ppt_y</p:attrName>
                                        </p:attrNameLst>
                                      </p:cBhvr>
                                      <p:tavLst>
                                        <p:tav tm="0">
                                          <p:val>
                                            <p:strVal val="#ppt_y+#ppt_h*1.125000"/>
                                          </p:val>
                                        </p:tav>
                                        <p:tav tm="100000">
                                          <p:val>
                                            <p:strVal val="#ppt_y"/>
                                          </p:val>
                                        </p:tav>
                                      </p:tavLst>
                                    </p:anim>
                                    <p:animEffect transition="in" filter="wipe(up)">
                                      <p:cBhvr>
                                        <p:cTn id="50" dur="500"/>
                                        <p:tgtEl>
                                          <p:spTgt spid="17"/>
                                        </p:tgtEl>
                                      </p:cBhvr>
                                    </p:animEffect>
                                  </p:childTnLst>
                                </p:cTn>
                              </p:par>
                            </p:childTnLst>
                          </p:cTn>
                        </p:par>
                        <p:par>
                          <p:cTn id="51" fill="hold">
                            <p:stCondLst>
                              <p:cond delay="5000"/>
                            </p:stCondLst>
                            <p:childTnLst>
                              <p:par>
                                <p:cTn id="52" presetID="12" presetClass="entr" presetSubtype="4" fill="hold" grpId="0" nodeType="afterEffect">
                                  <p:stCondLst>
                                    <p:cond delay="0"/>
                                  </p:stCondLst>
                                  <p:childTnLst>
                                    <p:set>
                                      <p:cBhvr>
                                        <p:cTn id="53" dur="1" fill="hold">
                                          <p:stCondLst>
                                            <p:cond delay="0"/>
                                          </p:stCondLst>
                                        </p:cTn>
                                        <p:tgtEl>
                                          <p:spTgt spid="18"/>
                                        </p:tgtEl>
                                        <p:attrNameLst>
                                          <p:attrName>style.visibility</p:attrName>
                                        </p:attrNameLst>
                                      </p:cBhvr>
                                      <p:to>
                                        <p:strVal val="visible"/>
                                      </p:to>
                                    </p:set>
                                    <p:anim calcmode="lin" valueType="num">
                                      <p:cBhvr additive="base">
                                        <p:cTn id="54" dur="500"/>
                                        <p:tgtEl>
                                          <p:spTgt spid="18"/>
                                        </p:tgtEl>
                                        <p:attrNameLst>
                                          <p:attrName>ppt_y</p:attrName>
                                        </p:attrNameLst>
                                      </p:cBhvr>
                                      <p:tavLst>
                                        <p:tav tm="0">
                                          <p:val>
                                            <p:strVal val="#ppt_y+#ppt_h*1.125000"/>
                                          </p:val>
                                        </p:tav>
                                        <p:tav tm="100000">
                                          <p:val>
                                            <p:strVal val="#ppt_y"/>
                                          </p:val>
                                        </p:tav>
                                      </p:tavLst>
                                    </p:anim>
                                    <p:animEffect transition="in" filter="wipe(up)">
                                      <p:cBhvr>
                                        <p:cTn id="55" dur="500"/>
                                        <p:tgtEl>
                                          <p:spTgt spid="18"/>
                                        </p:tgtEl>
                                      </p:cBhvr>
                                    </p:animEffect>
                                  </p:childTnLst>
                                </p:cTn>
                              </p:par>
                            </p:childTnLst>
                          </p:cTn>
                        </p:par>
                        <p:par>
                          <p:cTn id="56" fill="hold">
                            <p:stCondLst>
                              <p:cond delay="5500"/>
                            </p:stCondLst>
                            <p:childTnLst>
                              <p:par>
                                <p:cTn id="57" presetID="22" presetClass="entr" presetSubtype="1"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wipe(up)">
                                      <p:cBhvr>
                                        <p:cTn id="59" dur="500"/>
                                        <p:tgtEl>
                                          <p:spTgt spid="19"/>
                                        </p:tgtEl>
                                      </p:cBhvr>
                                    </p:animEffect>
                                  </p:childTnLst>
                                </p:cTn>
                              </p:par>
                            </p:childTnLst>
                          </p:cTn>
                        </p:par>
                      </p:childTnLst>
                    </p:cTn>
                  </p:par>
                  <p:par>
                    <p:cTn id="60" fill="hold">
                      <p:stCondLst>
                        <p:cond delay="indefinite"/>
                      </p:stCondLst>
                      <p:childTnLst>
                        <p:par>
                          <p:cTn id="61" fill="hold">
                            <p:stCondLst>
                              <p:cond delay="0"/>
                            </p:stCondLst>
                            <p:childTnLst>
                              <p:par>
                                <p:cTn id="62" presetID="22" presetClass="entr" presetSubtype="8" fill="hold" grpId="0" nodeType="clickEffect">
                                  <p:stCondLst>
                                    <p:cond delay="0"/>
                                  </p:stCondLst>
                                  <p:childTnLst>
                                    <p:set>
                                      <p:cBhvr>
                                        <p:cTn id="63" dur="1" fill="hold">
                                          <p:stCondLst>
                                            <p:cond delay="0"/>
                                          </p:stCondLst>
                                        </p:cTn>
                                        <p:tgtEl>
                                          <p:spTgt spid="23"/>
                                        </p:tgtEl>
                                        <p:attrNameLst>
                                          <p:attrName>style.visibility</p:attrName>
                                        </p:attrNameLst>
                                      </p:cBhvr>
                                      <p:to>
                                        <p:strVal val="visible"/>
                                      </p:to>
                                    </p:set>
                                    <p:animEffect transition="in" filter="wipe(left)">
                                      <p:cBhvr>
                                        <p:cTn id="64"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9" grpId="0"/>
      <p:bldP spid="10" grpId="0"/>
      <p:bldP spid="11" grpId="0"/>
      <p:bldP spid="13" grpId="0"/>
      <p:bldP spid="14" grpId="0"/>
      <p:bldP spid="15" grpId="0"/>
      <p:bldP spid="17" grpId="0"/>
      <p:bldP spid="18" grpId="0"/>
      <p:bldP spid="19" grpId="0"/>
      <p:bldP spid="2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718905" y="364903"/>
            <a:ext cx="2754189" cy="584775"/>
          </a:xfrm>
          <a:prstGeom prst="rect">
            <a:avLst/>
          </a:prstGeom>
          <a:noFill/>
        </p:spPr>
        <p:txBody>
          <a:bodyPr wrap="square" rtlCol="0">
            <a:spAutoFit/>
          </a:bodyPr>
          <a:lstStyle/>
          <a:p>
            <a:pPr algn="dist"/>
            <a:r>
              <a:rPr lang="zh-CN" altLang="en-US" sz="3200" dirty="0">
                <a:ln w="28575">
                  <a:noFill/>
                </a:ln>
                <a:solidFill>
                  <a:schemeClr val="tx1">
                    <a:lumMod val="85000"/>
                    <a:lumOff val="15000"/>
                  </a:schemeClr>
                </a:solidFill>
                <a:cs typeface="+mn-ea"/>
                <a:sym typeface="+mn-lt"/>
              </a:rPr>
              <a:t>请输入标题</a:t>
            </a:r>
            <a:endParaRPr lang="zh-CN" altLang="en-US" sz="3200" dirty="0">
              <a:ln w="28575">
                <a:noFill/>
              </a:ln>
              <a:solidFill>
                <a:schemeClr val="tx1">
                  <a:lumMod val="85000"/>
                  <a:lumOff val="15000"/>
                </a:schemeClr>
              </a:solidFill>
              <a:cs typeface="+mn-ea"/>
              <a:sym typeface="+mn-lt"/>
            </a:endParaRPr>
          </a:p>
        </p:txBody>
      </p:sp>
      <p:grpSp>
        <p:nvGrpSpPr>
          <p:cNvPr id="4" name="Group 256"/>
          <p:cNvGrpSpPr/>
          <p:nvPr/>
        </p:nvGrpSpPr>
        <p:grpSpPr>
          <a:xfrm>
            <a:off x="6353000" y="2598333"/>
            <a:ext cx="3537013" cy="167023"/>
            <a:chOff x="457179" y="3364798"/>
            <a:chExt cx="2232248" cy="144016"/>
          </a:xfrm>
        </p:grpSpPr>
        <p:sp>
          <p:nvSpPr>
            <p:cNvPr id="5" name="Rounded Rectangle 454"/>
            <p:cNvSpPr/>
            <p:nvPr/>
          </p:nvSpPr>
          <p:spPr>
            <a:xfrm>
              <a:off x="457179" y="3364798"/>
              <a:ext cx="2232248" cy="144016"/>
            </a:xfrm>
            <a:prstGeom prst="rect">
              <a:avLst/>
            </a:prstGeom>
            <a:solidFill>
              <a:schemeClr val="bg1">
                <a:lumMod val="65000"/>
                <a:alpha val="2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85000"/>
                    <a:lumOff val="15000"/>
                  </a:schemeClr>
                </a:solidFill>
                <a:cs typeface="+mn-ea"/>
                <a:sym typeface="+mn-lt"/>
              </a:endParaRPr>
            </a:p>
          </p:txBody>
        </p:sp>
        <p:sp>
          <p:nvSpPr>
            <p:cNvPr id="6" name="Rounded Rectangle 455"/>
            <p:cNvSpPr/>
            <p:nvPr/>
          </p:nvSpPr>
          <p:spPr>
            <a:xfrm>
              <a:off x="457179" y="3364798"/>
              <a:ext cx="2044800" cy="144016"/>
            </a:xfrm>
            <a:prstGeom prst="rect">
              <a:avLst/>
            </a:prstGeom>
            <a:solidFill>
              <a:srgbClr val="4155C5"/>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85000"/>
                    <a:lumOff val="15000"/>
                  </a:schemeClr>
                </a:solidFill>
                <a:cs typeface="+mn-ea"/>
                <a:sym typeface="+mn-lt"/>
              </a:endParaRPr>
            </a:p>
          </p:txBody>
        </p:sp>
      </p:grpSp>
      <p:grpSp>
        <p:nvGrpSpPr>
          <p:cNvPr id="7" name="Group 259"/>
          <p:cNvGrpSpPr/>
          <p:nvPr/>
        </p:nvGrpSpPr>
        <p:grpSpPr>
          <a:xfrm>
            <a:off x="6353000" y="3210837"/>
            <a:ext cx="3537013" cy="167023"/>
            <a:chOff x="1573303" y="3773743"/>
            <a:chExt cx="2232248" cy="144016"/>
          </a:xfrm>
        </p:grpSpPr>
        <p:sp>
          <p:nvSpPr>
            <p:cNvPr id="8" name="Rounded Rectangle 456"/>
            <p:cNvSpPr/>
            <p:nvPr/>
          </p:nvSpPr>
          <p:spPr>
            <a:xfrm>
              <a:off x="1573303" y="3773743"/>
              <a:ext cx="2232248" cy="144016"/>
            </a:xfrm>
            <a:prstGeom prst="rect">
              <a:avLst/>
            </a:prstGeom>
            <a:solidFill>
              <a:schemeClr val="bg1">
                <a:lumMod val="65000"/>
                <a:alpha val="2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85000"/>
                    <a:lumOff val="15000"/>
                  </a:schemeClr>
                </a:solidFill>
                <a:cs typeface="+mn-ea"/>
                <a:sym typeface="+mn-lt"/>
              </a:endParaRPr>
            </a:p>
          </p:txBody>
        </p:sp>
        <p:sp>
          <p:nvSpPr>
            <p:cNvPr id="9" name="Rounded Rectangle 457"/>
            <p:cNvSpPr/>
            <p:nvPr/>
          </p:nvSpPr>
          <p:spPr>
            <a:xfrm>
              <a:off x="1573303" y="3773743"/>
              <a:ext cx="1470379" cy="144016"/>
            </a:xfrm>
            <a:prstGeom prst="rect">
              <a:avLst/>
            </a:prstGeom>
            <a:solidFill>
              <a:srgbClr val="4155C5"/>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85000"/>
                    <a:lumOff val="15000"/>
                  </a:schemeClr>
                </a:solidFill>
                <a:cs typeface="+mn-ea"/>
                <a:sym typeface="+mn-lt"/>
              </a:endParaRPr>
            </a:p>
          </p:txBody>
        </p:sp>
      </p:grpSp>
      <p:grpSp>
        <p:nvGrpSpPr>
          <p:cNvPr id="10" name="Group 262"/>
          <p:cNvGrpSpPr/>
          <p:nvPr/>
        </p:nvGrpSpPr>
        <p:grpSpPr>
          <a:xfrm>
            <a:off x="6353000" y="3810502"/>
            <a:ext cx="3537013" cy="167023"/>
            <a:chOff x="1573303" y="4278469"/>
            <a:chExt cx="2232248" cy="144016"/>
          </a:xfrm>
        </p:grpSpPr>
        <p:sp>
          <p:nvSpPr>
            <p:cNvPr id="11" name="Rounded Rectangle 458"/>
            <p:cNvSpPr/>
            <p:nvPr/>
          </p:nvSpPr>
          <p:spPr>
            <a:xfrm>
              <a:off x="1573303" y="4278469"/>
              <a:ext cx="2232248" cy="144016"/>
            </a:xfrm>
            <a:prstGeom prst="rect">
              <a:avLst/>
            </a:prstGeom>
            <a:solidFill>
              <a:schemeClr val="bg1">
                <a:lumMod val="65000"/>
                <a:alpha val="1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85000"/>
                    <a:lumOff val="15000"/>
                  </a:schemeClr>
                </a:solidFill>
                <a:cs typeface="+mn-ea"/>
                <a:sym typeface="+mn-lt"/>
              </a:endParaRPr>
            </a:p>
          </p:txBody>
        </p:sp>
        <p:sp>
          <p:nvSpPr>
            <p:cNvPr id="12" name="Rounded Rectangle 459"/>
            <p:cNvSpPr/>
            <p:nvPr/>
          </p:nvSpPr>
          <p:spPr>
            <a:xfrm>
              <a:off x="1573303" y="4278469"/>
              <a:ext cx="1659151" cy="144016"/>
            </a:xfrm>
            <a:prstGeom prst="rect">
              <a:avLst/>
            </a:prstGeom>
            <a:solidFill>
              <a:srgbClr val="4155C5"/>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85000"/>
                    <a:lumOff val="15000"/>
                  </a:schemeClr>
                </a:solidFill>
                <a:cs typeface="+mn-ea"/>
                <a:sym typeface="+mn-lt"/>
              </a:endParaRPr>
            </a:p>
          </p:txBody>
        </p:sp>
      </p:grpSp>
      <p:sp>
        <p:nvSpPr>
          <p:cNvPr id="13" name="TextBox 265"/>
          <p:cNvSpPr txBox="1"/>
          <p:nvPr/>
        </p:nvSpPr>
        <p:spPr>
          <a:xfrm>
            <a:off x="6260641" y="2276516"/>
            <a:ext cx="2215593" cy="338554"/>
          </a:xfrm>
          <a:prstGeom prst="rect">
            <a:avLst/>
          </a:prstGeom>
          <a:noFill/>
        </p:spPr>
        <p:txBody>
          <a:bodyPr wrap="square" rtlCol="0">
            <a:spAutoFit/>
          </a:bodyPr>
          <a:lstStyle/>
          <a:p>
            <a:r>
              <a:rPr lang="id-ID" sz="1600" b="1" dirty="0">
                <a:solidFill>
                  <a:schemeClr val="tx1">
                    <a:lumMod val="85000"/>
                    <a:lumOff val="15000"/>
                  </a:schemeClr>
                </a:solidFill>
                <a:cs typeface="+mn-ea"/>
                <a:sym typeface="+mn-lt"/>
              </a:rPr>
              <a:t>Branding</a:t>
            </a:r>
            <a:endParaRPr lang="id-ID" sz="1600" b="1" dirty="0">
              <a:solidFill>
                <a:schemeClr val="tx1">
                  <a:lumMod val="85000"/>
                  <a:lumOff val="15000"/>
                </a:schemeClr>
              </a:solidFill>
              <a:cs typeface="+mn-ea"/>
              <a:sym typeface="+mn-lt"/>
            </a:endParaRPr>
          </a:p>
        </p:txBody>
      </p:sp>
      <p:sp>
        <p:nvSpPr>
          <p:cNvPr id="14" name="TextBox 266"/>
          <p:cNvSpPr txBox="1"/>
          <p:nvPr/>
        </p:nvSpPr>
        <p:spPr>
          <a:xfrm>
            <a:off x="6260641" y="2897842"/>
            <a:ext cx="2067811" cy="338554"/>
          </a:xfrm>
          <a:prstGeom prst="rect">
            <a:avLst/>
          </a:prstGeom>
          <a:noFill/>
        </p:spPr>
        <p:txBody>
          <a:bodyPr wrap="square" rtlCol="0">
            <a:spAutoFit/>
          </a:bodyPr>
          <a:lstStyle/>
          <a:p>
            <a:r>
              <a:rPr lang="id-ID" sz="1600" b="1" dirty="0">
                <a:solidFill>
                  <a:schemeClr val="tx1">
                    <a:lumMod val="85000"/>
                    <a:lumOff val="15000"/>
                  </a:schemeClr>
                </a:solidFill>
                <a:cs typeface="+mn-ea"/>
                <a:sym typeface="+mn-lt"/>
              </a:rPr>
              <a:t>Webdesign</a:t>
            </a:r>
            <a:endParaRPr lang="id-ID" sz="1600" b="1" dirty="0">
              <a:solidFill>
                <a:schemeClr val="tx1">
                  <a:lumMod val="85000"/>
                  <a:lumOff val="15000"/>
                </a:schemeClr>
              </a:solidFill>
              <a:cs typeface="+mn-ea"/>
              <a:sym typeface="+mn-lt"/>
            </a:endParaRPr>
          </a:p>
        </p:txBody>
      </p:sp>
      <p:sp>
        <p:nvSpPr>
          <p:cNvPr id="15" name="TextBox 267"/>
          <p:cNvSpPr txBox="1"/>
          <p:nvPr/>
        </p:nvSpPr>
        <p:spPr>
          <a:xfrm>
            <a:off x="6260641" y="3507621"/>
            <a:ext cx="1118480" cy="338554"/>
          </a:xfrm>
          <a:prstGeom prst="rect">
            <a:avLst/>
          </a:prstGeom>
          <a:noFill/>
        </p:spPr>
        <p:txBody>
          <a:bodyPr wrap="square" rtlCol="0">
            <a:spAutoFit/>
          </a:bodyPr>
          <a:lstStyle/>
          <a:p>
            <a:r>
              <a:rPr lang="id-ID" sz="1600" b="1" dirty="0">
                <a:solidFill>
                  <a:schemeClr val="tx1">
                    <a:lumMod val="85000"/>
                    <a:lumOff val="15000"/>
                  </a:schemeClr>
                </a:solidFill>
                <a:cs typeface="+mn-ea"/>
                <a:sym typeface="+mn-lt"/>
              </a:rPr>
              <a:t>SEO</a:t>
            </a:r>
            <a:endParaRPr lang="id-ID" sz="1600" b="1" dirty="0">
              <a:solidFill>
                <a:schemeClr val="tx1">
                  <a:lumMod val="85000"/>
                  <a:lumOff val="15000"/>
                </a:schemeClr>
              </a:solidFill>
              <a:cs typeface="+mn-ea"/>
              <a:sym typeface="+mn-lt"/>
            </a:endParaRPr>
          </a:p>
        </p:txBody>
      </p:sp>
      <p:sp>
        <p:nvSpPr>
          <p:cNvPr id="16" name="Freeform 268"/>
          <p:cNvSpPr/>
          <p:nvPr/>
        </p:nvSpPr>
        <p:spPr>
          <a:xfrm>
            <a:off x="10000616" y="2501314"/>
            <a:ext cx="830069" cy="361061"/>
          </a:xfrm>
          <a:custGeom>
            <a:avLst/>
            <a:gdLst>
              <a:gd name="connsiteX0" fmla="*/ 244545 w 1404375"/>
              <a:gd name="connsiteY0" fmla="*/ 0 h 610871"/>
              <a:gd name="connsiteX1" fmla="*/ 1404375 w 1404375"/>
              <a:gd name="connsiteY1" fmla="*/ 0 h 610871"/>
              <a:gd name="connsiteX2" fmla="*/ 1404375 w 1404375"/>
              <a:gd name="connsiteY2" fmla="*/ 610871 h 610871"/>
              <a:gd name="connsiteX3" fmla="*/ 244545 w 1404375"/>
              <a:gd name="connsiteY3" fmla="*/ 610871 h 610871"/>
              <a:gd name="connsiteX4" fmla="*/ 244545 w 1404375"/>
              <a:gd name="connsiteY4" fmla="*/ 447271 h 610871"/>
              <a:gd name="connsiteX5" fmla="*/ 0 w 1404375"/>
              <a:gd name="connsiteY5" fmla="*/ 305436 h 610871"/>
              <a:gd name="connsiteX6" fmla="*/ 244545 w 1404375"/>
              <a:gd name="connsiteY6" fmla="*/ 163600 h 610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4375" h="610871">
                <a:moveTo>
                  <a:pt x="244545" y="0"/>
                </a:moveTo>
                <a:lnTo>
                  <a:pt x="1404375" y="0"/>
                </a:lnTo>
                <a:lnTo>
                  <a:pt x="1404375" y="610871"/>
                </a:lnTo>
                <a:lnTo>
                  <a:pt x="244545" y="610871"/>
                </a:lnTo>
                <a:lnTo>
                  <a:pt x="244545" y="447271"/>
                </a:lnTo>
                <a:lnTo>
                  <a:pt x="0" y="305436"/>
                </a:lnTo>
                <a:lnTo>
                  <a:pt x="244545" y="163600"/>
                </a:lnTo>
                <a:close/>
              </a:path>
            </a:pathLst>
          </a:custGeom>
          <a:noFill/>
          <a:ln w="412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252000" rtlCol="0" anchor="ctr"/>
          <a:lstStyle/>
          <a:p>
            <a:pPr algn="ctr"/>
            <a:r>
              <a:rPr lang="id-ID" sz="1200" b="1" dirty="0">
                <a:solidFill>
                  <a:schemeClr val="tx1">
                    <a:lumMod val="85000"/>
                    <a:lumOff val="15000"/>
                  </a:schemeClr>
                </a:solidFill>
                <a:cs typeface="+mn-ea"/>
                <a:sym typeface="+mn-lt"/>
              </a:rPr>
              <a:t>$98M</a:t>
            </a:r>
            <a:endParaRPr lang="id-ID" sz="1200" b="1" dirty="0">
              <a:solidFill>
                <a:schemeClr val="tx1">
                  <a:lumMod val="85000"/>
                  <a:lumOff val="15000"/>
                </a:schemeClr>
              </a:solidFill>
              <a:cs typeface="+mn-ea"/>
              <a:sym typeface="+mn-lt"/>
            </a:endParaRPr>
          </a:p>
        </p:txBody>
      </p:sp>
      <p:sp>
        <p:nvSpPr>
          <p:cNvPr id="17" name="Freeform 269"/>
          <p:cNvSpPr/>
          <p:nvPr/>
        </p:nvSpPr>
        <p:spPr>
          <a:xfrm>
            <a:off x="10000616" y="3113818"/>
            <a:ext cx="830069" cy="361061"/>
          </a:xfrm>
          <a:custGeom>
            <a:avLst/>
            <a:gdLst>
              <a:gd name="connsiteX0" fmla="*/ 244545 w 1404375"/>
              <a:gd name="connsiteY0" fmla="*/ 0 h 610871"/>
              <a:gd name="connsiteX1" fmla="*/ 1404375 w 1404375"/>
              <a:gd name="connsiteY1" fmla="*/ 0 h 610871"/>
              <a:gd name="connsiteX2" fmla="*/ 1404375 w 1404375"/>
              <a:gd name="connsiteY2" fmla="*/ 610871 h 610871"/>
              <a:gd name="connsiteX3" fmla="*/ 244545 w 1404375"/>
              <a:gd name="connsiteY3" fmla="*/ 610871 h 610871"/>
              <a:gd name="connsiteX4" fmla="*/ 244545 w 1404375"/>
              <a:gd name="connsiteY4" fmla="*/ 447271 h 610871"/>
              <a:gd name="connsiteX5" fmla="*/ 0 w 1404375"/>
              <a:gd name="connsiteY5" fmla="*/ 305436 h 610871"/>
              <a:gd name="connsiteX6" fmla="*/ 244545 w 1404375"/>
              <a:gd name="connsiteY6" fmla="*/ 163600 h 610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4375" h="610871">
                <a:moveTo>
                  <a:pt x="244545" y="0"/>
                </a:moveTo>
                <a:lnTo>
                  <a:pt x="1404375" y="0"/>
                </a:lnTo>
                <a:lnTo>
                  <a:pt x="1404375" y="610871"/>
                </a:lnTo>
                <a:lnTo>
                  <a:pt x="244545" y="610871"/>
                </a:lnTo>
                <a:lnTo>
                  <a:pt x="244545" y="447271"/>
                </a:lnTo>
                <a:lnTo>
                  <a:pt x="0" y="305436"/>
                </a:lnTo>
                <a:lnTo>
                  <a:pt x="244545" y="163600"/>
                </a:lnTo>
                <a:close/>
              </a:path>
            </a:pathLst>
          </a:custGeom>
          <a:noFill/>
          <a:ln w="412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252000" rtlCol="0" anchor="ctr"/>
          <a:lstStyle/>
          <a:p>
            <a:pPr algn="ctr"/>
            <a:r>
              <a:rPr lang="id-ID" sz="1200" b="1" dirty="0">
                <a:solidFill>
                  <a:schemeClr val="tx1">
                    <a:lumMod val="85000"/>
                    <a:lumOff val="15000"/>
                  </a:schemeClr>
                </a:solidFill>
                <a:cs typeface="+mn-ea"/>
                <a:sym typeface="+mn-lt"/>
              </a:rPr>
              <a:t>$75M</a:t>
            </a:r>
            <a:endParaRPr lang="id-ID" sz="1200" b="1" dirty="0">
              <a:solidFill>
                <a:schemeClr val="tx1">
                  <a:lumMod val="85000"/>
                  <a:lumOff val="15000"/>
                </a:schemeClr>
              </a:solidFill>
              <a:cs typeface="+mn-ea"/>
              <a:sym typeface="+mn-lt"/>
            </a:endParaRPr>
          </a:p>
        </p:txBody>
      </p:sp>
      <p:sp>
        <p:nvSpPr>
          <p:cNvPr id="18" name="Freeform 270"/>
          <p:cNvSpPr/>
          <p:nvPr/>
        </p:nvSpPr>
        <p:spPr>
          <a:xfrm>
            <a:off x="10000616" y="3713483"/>
            <a:ext cx="830069" cy="361061"/>
          </a:xfrm>
          <a:custGeom>
            <a:avLst/>
            <a:gdLst>
              <a:gd name="connsiteX0" fmla="*/ 244545 w 1404375"/>
              <a:gd name="connsiteY0" fmla="*/ 0 h 610871"/>
              <a:gd name="connsiteX1" fmla="*/ 1404375 w 1404375"/>
              <a:gd name="connsiteY1" fmla="*/ 0 h 610871"/>
              <a:gd name="connsiteX2" fmla="*/ 1404375 w 1404375"/>
              <a:gd name="connsiteY2" fmla="*/ 610871 h 610871"/>
              <a:gd name="connsiteX3" fmla="*/ 244545 w 1404375"/>
              <a:gd name="connsiteY3" fmla="*/ 610871 h 610871"/>
              <a:gd name="connsiteX4" fmla="*/ 244545 w 1404375"/>
              <a:gd name="connsiteY4" fmla="*/ 447271 h 610871"/>
              <a:gd name="connsiteX5" fmla="*/ 0 w 1404375"/>
              <a:gd name="connsiteY5" fmla="*/ 305436 h 610871"/>
              <a:gd name="connsiteX6" fmla="*/ 244545 w 1404375"/>
              <a:gd name="connsiteY6" fmla="*/ 163600 h 610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04375" h="610871">
                <a:moveTo>
                  <a:pt x="244545" y="0"/>
                </a:moveTo>
                <a:lnTo>
                  <a:pt x="1404375" y="0"/>
                </a:lnTo>
                <a:lnTo>
                  <a:pt x="1404375" y="610871"/>
                </a:lnTo>
                <a:lnTo>
                  <a:pt x="244545" y="610871"/>
                </a:lnTo>
                <a:lnTo>
                  <a:pt x="244545" y="447271"/>
                </a:lnTo>
                <a:lnTo>
                  <a:pt x="0" y="305436"/>
                </a:lnTo>
                <a:lnTo>
                  <a:pt x="244545" y="163600"/>
                </a:lnTo>
                <a:close/>
              </a:path>
            </a:pathLst>
          </a:custGeom>
          <a:noFill/>
          <a:ln w="412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252000" rtlCol="0" anchor="ctr"/>
          <a:lstStyle/>
          <a:p>
            <a:pPr algn="ctr"/>
            <a:r>
              <a:rPr lang="id-ID" sz="1200" b="1" dirty="0">
                <a:solidFill>
                  <a:schemeClr val="tx1">
                    <a:lumMod val="85000"/>
                    <a:lumOff val="15000"/>
                  </a:schemeClr>
                </a:solidFill>
                <a:cs typeface="+mn-ea"/>
                <a:sym typeface="+mn-lt"/>
              </a:rPr>
              <a:t>$80M</a:t>
            </a:r>
            <a:endParaRPr lang="id-ID" sz="1200" b="1" dirty="0">
              <a:solidFill>
                <a:schemeClr val="tx1">
                  <a:lumMod val="85000"/>
                  <a:lumOff val="15000"/>
                </a:schemeClr>
              </a:solidFill>
              <a:cs typeface="+mn-ea"/>
              <a:sym typeface="+mn-lt"/>
            </a:endParaRPr>
          </a:p>
        </p:txBody>
      </p:sp>
      <p:sp>
        <p:nvSpPr>
          <p:cNvPr id="19" name="TextBox 271"/>
          <p:cNvSpPr txBox="1"/>
          <p:nvPr/>
        </p:nvSpPr>
        <p:spPr>
          <a:xfrm>
            <a:off x="1205220" y="3335880"/>
            <a:ext cx="3884614" cy="738664"/>
          </a:xfrm>
          <a:prstGeom prst="rect">
            <a:avLst/>
          </a:prstGeom>
          <a:noFill/>
        </p:spPr>
        <p:txBody>
          <a:bodyPr wrap="square" rtlCol="0">
            <a:spAutoFit/>
          </a:bodyPr>
          <a:lstStyle/>
          <a:p>
            <a:pPr algn="just"/>
            <a:r>
              <a:rPr lang="id-ID" sz="1400" dirty="0">
                <a:solidFill>
                  <a:schemeClr val="tx1">
                    <a:lumMod val="85000"/>
                    <a:lumOff val="15000"/>
                  </a:schemeClr>
                </a:solidFill>
                <a:cs typeface="+mn-ea"/>
                <a:sym typeface="+mn-lt"/>
              </a:rPr>
              <a:t>For every 6 emails received, we get 3 Phone calls. Suitable for all categories business and personal presentation</a:t>
            </a:r>
            <a:r>
              <a:rPr lang="id-ID" sz="1400" b="1" dirty="0">
                <a:solidFill>
                  <a:schemeClr val="tx1">
                    <a:lumMod val="85000"/>
                    <a:lumOff val="15000"/>
                  </a:schemeClr>
                </a:solidFill>
                <a:cs typeface="+mn-ea"/>
                <a:sym typeface="+mn-lt"/>
              </a:rPr>
              <a:t>.</a:t>
            </a:r>
            <a:endParaRPr lang="id-ID" sz="1400" dirty="0">
              <a:solidFill>
                <a:schemeClr val="tx1">
                  <a:lumMod val="85000"/>
                  <a:lumOff val="15000"/>
                </a:schemeClr>
              </a:solidFill>
              <a:cs typeface="+mn-ea"/>
              <a:sym typeface="+mn-lt"/>
            </a:endParaRPr>
          </a:p>
        </p:txBody>
      </p:sp>
      <p:sp>
        <p:nvSpPr>
          <p:cNvPr id="20" name="TextBox 272"/>
          <p:cNvSpPr txBox="1"/>
          <p:nvPr/>
        </p:nvSpPr>
        <p:spPr>
          <a:xfrm>
            <a:off x="1200443" y="2058853"/>
            <a:ext cx="1415772" cy="461665"/>
          </a:xfrm>
          <a:prstGeom prst="rect">
            <a:avLst/>
          </a:prstGeom>
          <a:noFill/>
        </p:spPr>
        <p:txBody>
          <a:bodyPr wrap="none" rtlCol="0">
            <a:spAutoFit/>
          </a:bodyPr>
          <a:lstStyle/>
          <a:p>
            <a:r>
              <a:rPr lang="zh-CN" altLang="en-US" sz="2400" b="1" dirty="0">
                <a:solidFill>
                  <a:schemeClr val="tx1">
                    <a:lumMod val="85000"/>
                    <a:lumOff val="15000"/>
                  </a:schemeClr>
                </a:solidFill>
                <a:cs typeface="+mn-ea"/>
                <a:sym typeface="+mn-lt"/>
              </a:rPr>
              <a:t>输入标题</a:t>
            </a:r>
            <a:endParaRPr lang="id-ID" sz="2400" b="1" dirty="0">
              <a:solidFill>
                <a:schemeClr val="tx1">
                  <a:lumMod val="85000"/>
                  <a:lumOff val="15000"/>
                </a:schemeClr>
              </a:solidFill>
              <a:cs typeface="+mn-ea"/>
              <a:sym typeface="+mn-lt"/>
            </a:endParaRPr>
          </a:p>
        </p:txBody>
      </p:sp>
      <p:sp>
        <p:nvSpPr>
          <p:cNvPr id="21" name="TextBox 273"/>
          <p:cNvSpPr txBox="1"/>
          <p:nvPr/>
        </p:nvSpPr>
        <p:spPr>
          <a:xfrm>
            <a:off x="2592171" y="2557893"/>
            <a:ext cx="2497663" cy="830997"/>
          </a:xfrm>
          <a:prstGeom prst="rect">
            <a:avLst/>
          </a:prstGeom>
          <a:noFill/>
        </p:spPr>
        <p:txBody>
          <a:bodyPr wrap="square" rtlCol="0">
            <a:spAutoFit/>
          </a:bodyPr>
          <a:lstStyle/>
          <a:p>
            <a:pPr algn="just"/>
            <a:r>
              <a:rPr lang="id-ID" sz="1200" dirty="0">
                <a:solidFill>
                  <a:schemeClr val="tx1">
                    <a:lumMod val="85000"/>
                    <a:lumOff val="15000"/>
                  </a:schemeClr>
                </a:solidFill>
                <a:cs typeface="+mn-ea"/>
                <a:sym typeface="+mn-lt"/>
              </a:rPr>
              <a:t>Of shopping carts are abandoned right before the transaction its completed. Suitable for all categories</a:t>
            </a:r>
            <a:endParaRPr lang="id-ID" sz="1200" dirty="0">
              <a:solidFill>
                <a:schemeClr val="tx1">
                  <a:lumMod val="85000"/>
                  <a:lumOff val="15000"/>
                </a:schemeClr>
              </a:solidFill>
              <a:cs typeface="+mn-ea"/>
              <a:sym typeface="+mn-lt"/>
            </a:endParaRPr>
          </a:p>
        </p:txBody>
      </p:sp>
      <p:sp>
        <p:nvSpPr>
          <p:cNvPr id="22" name="TextBox 274"/>
          <p:cNvSpPr txBox="1"/>
          <p:nvPr/>
        </p:nvSpPr>
        <p:spPr>
          <a:xfrm>
            <a:off x="1200443" y="2419394"/>
            <a:ext cx="1681871" cy="923330"/>
          </a:xfrm>
          <a:prstGeom prst="rect">
            <a:avLst/>
          </a:prstGeom>
          <a:noFill/>
        </p:spPr>
        <p:txBody>
          <a:bodyPr wrap="none" rtlCol="0">
            <a:spAutoFit/>
          </a:bodyPr>
          <a:lstStyle/>
          <a:p>
            <a:r>
              <a:rPr lang="id-ID" sz="5400" b="1" dirty="0">
                <a:solidFill>
                  <a:srgbClr val="4155C5"/>
                </a:solidFill>
                <a:cs typeface="+mn-ea"/>
                <a:sym typeface="+mn-lt"/>
              </a:rPr>
              <a:t>75%</a:t>
            </a:r>
            <a:endParaRPr lang="id-ID" sz="5400" b="1" dirty="0">
              <a:solidFill>
                <a:srgbClr val="4155C5"/>
              </a:solidFill>
              <a:cs typeface="+mn-ea"/>
              <a:sym typeface="+mn-lt"/>
            </a:endParaRPr>
          </a:p>
        </p:txBody>
      </p:sp>
      <p:grpSp>
        <p:nvGrpSpPr>
          <p:cNvPr id="23" name="Group 275"/>
          <p:cNvGrpSpPr/>
          <p:nvPr/>
        </p:nvGrpSpPr>
        <p:grpSpPr>
          <a:xfrm>
            <a:off x="5814014" y="2361046"/>
            <a:ext cx="374940" cy="400024"/>
            <a:chOff x="3249229" y="3542332"/>
            <a:chExt cx="374940" cy="400024"/>
          </a:xfrm>
          <a:solidFill>
            <a:schemeClr val="bg1"/>
          </a:solidFill>
        </p:grpSpPr>
        <p:sp>
          <p:nvSpPr>
            <p:cNvPr id="24" name="Freeform 79"/>
            <p:cNvSpPr>
              <a:spLocks noEditPoints="1"/>
            </p:cNvSpPr>
            <p:nvPr/>
          </p:nvSpPr>
          <p:spPr bwMode="auto">
            <a:xfrm>
              <a:off x="3249229" y="3542332"/>
              <a:ext cx="374940" cy="400024"/>
            </a:xfrm>
            <a:custGeom>
              <a:avLst/>
              <a:gdLst>
                <a:gd name="T0" fmla="*/ 104 w 120"/>
                <a:gd name="T1" fmla="*/ 0 h 128"/>
                <a:gd name="T2" fmla="*/ 16 w 120"/>
                <a:gd name="T3" fmla="*/ 0 h 128"/>
                <a:gd name="T4" fmla="*/ 0 w 120"/>
                <a:gd name="T5" fmla="*/ 16 h 128"/>
                <a:gd name="T6" fmla="*/ 0 w 120"/>
                <a:gd name="T7" fmla="*/ 112 h 128"/>
                <a:gd name="T8" fmla="*/ 16 w 120"/>
                <a:gd name="T9" fmla="*/ 128 h 128"/>
                <a:gd name="T10" fmla="*/ 104 w 120"/>
                <a:gd name="T11" fmla="*/ 128 h 128"/>
                <a:gd name="T12" fmla="*/ 120 w 120"/>
                <a:gd name="T13" fmla="*/ 112 h 128"/>
                <a:gd name="T14" fmla="*/ 120 w 120"/>
                <a:gd name="T15" fmla="*/ 16 h 128"/>
                <a:gd name="T16" fmla="*/ 104 w 120"/>
                <a:gd name="T17" fmla="*/ 0 h 128"/>
                <a:gd name="T18" fmla="*/ 112 w 120"/>
                <a:gd name="T19" fmla="*/ 112 h 128"/>
                <a:gd name="T20" fmla="*/ 104 w 120"/>
                <a:gd name="T21" fmla="*/ 120 h 128"/>
                <a:gd name="T22" fmla="*/ 16 w 120"/>
                <a:gd name="T23" fmla="*/ 120 h 128"/>
                <a:gd name="T24" fmla="*/ 8 w 120"/>
                <a:gd name="T25" fmla="*/ 112 h 128"/>
                <a:gd name="T26" fmla="*/ 8 w 120"/>
                <a:gd name="T27" fmla="*/ 16 h 128"/>
                <a:gd name="T28" fmla="*/ 16 w 120"/>
                <a:gd name="T29" fmla="*/ 8 h 128"/>
                <a:gd name="T30" fmla="*/ 104 w 120"/>
                <a:gd name="T31" fmla="*/ 8 h 128"/>
                <a:gd name="T32" fmla="*/ 112 w 120"/>
                <a:gd name="T33" fmla="*/ 16 h 128"/>
                <a:gd name="T34" fmla="*/ 112 w 120"/>
                <a:gd name="T35"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0" h="128">
                  <a:moveTo>
                    <a:pt x="104" y="0"/>
                  </a:moveTo>
                  <a:cubicBezTo>
                    <a:pt x="16" y="0"/>
                    <a:pt x="16" y="0"/>
                    <a:pt x="16" y="0"/>
                  </a:cubicBezTo>
                  <a:cubicBezTo>
                    <a:pt x="7" y="0"/>
                    <a:pt x="0" y="7"/>
                    <a:pt x="0" y="16"/>
                  </a:cubicBezTo>
                  <a:cubicBezTo>
                    <a:pt x="0" y="112"/>
                    <a:pt x="0" y="112"/>
                    <a:pt x="0" y="112"/>
                  </a:cubicBezTo>
                  <a:cubicBezTo>
                    <a:pt x="0" y="121"/>
                    <a:pt x="7" y="128"/>
                    <a:pt x="16" y="128"/>
                  </a:cubicBezTo>
                  <a:cubicBezTo>
                    <a:pt x="104" y="128"/>
                    <a:pt x="104" y="128"/>
                    <a:pt x="104" y="128"/>
                  </a:cubicBezTo>
                  <a:cubicBezTo>
                    <a:pt x="113" y="128"/>
                    <a:pt x="120" y="121"/>
                    <a:pt x="120" y="112"/>
                  </a:cubicBezTo>
                  <a:cubicBezTo>
                    <a:pt x="120" y="16"/>
                    <a:pt x="120" y="16"/>
                    <a:pt x="120" y="16"/>
                  </a:cubicBezTo>
                  <a:cubicBezTo>
                    <a:pt x="120" y="7"/>
                    <a:pt x="113" y="0"/>
                    <a:pt x="104" y="0"/>
                  </a:cubicBezTo>
                  <a:close/>
                  <a:moveTo>
                    <a:pt x="112" y="112"/>
                  </a:moveTo>
                  <a:cubicBezTo>
                    <a:pt x="112" y="116"/>
                    <a:pt x="108" y="120"/>
                    <a:pt x="104" y="120"/>
                  </a:cubicBezTo>
                  <a:cubicBezTo>
                    <a:pt x="16" y="120"/>
                    <a:pt x="16" y="120"/>
                    <a:pt x="16" y="120"/>
                  </a:cubicBezTo>
                  <a:cubicBezTo>
                    <a:pt x="12" y="120"/>
                    <a:pt x="8" y="116"/>
                    <a:pt x="8" y="112"/>
                  </a:cubicBezTo>
                  <a:cubicBezTo>
                    <a:pt x="8" y="16"/>
                    <a:pt x="8" y="16"/>
                    <a:pt x="8" y="16"/>
                  </a:cubicBezTo>
                  <a:cubicBezTo>
                    <a:pt x="8" y="12"/>
                    <a:pt x="12" y="8"/>
                    <a:pt x="16" y="8"/>
                  </a:cubicBezTo>
                  <a:cubicBezTo>
                    <a:pt x="104" y="8"/>
                    <a:pt x="104" y="8"/>
                    <a:pt x="104" y="8"/>
                  </a:cubicBezTo>
                  <a:cubicBezTo>
                    <a:pt x="108" y="8"/>
                    <a:pt x="112" y="12"/>
                    <a:pt x="112" y="16"/>
                  </a:cubicBezTo>
                  <a:lnTo>
                    <a:pt x="112" y="1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schemeClr val="tx1">
                    <a:lumMod val="85000"/>
                    <a:lumOff val="15000"/>
                  </a:schemeClr>
                </a:solidFill>
                <a:cs typeface="+mn-ea"/>
                <a:sym typeface="+mn-lt"/>
              </a:endParaRPr>
            </a:p>
          </p:txBody>
        </p:sp>
        <p:sp>
          <p:nvSpPr>
            <p:cNvPr id="25" name="Freeform 80"/>
            <p:cNvSpPr>
              <a:spLocks noEditPoints="1"/>
            </p:cNvSpPr>
            <p:nvPr/>
          </p:nvSpPr>
          <p:spPr bwMode="auto">
            <a:xfrm>
              <a:off x="3299397" y="3592500"/>
              <a:ext cx="274604" cy="250840"/>
            </a:xfrm>
            <a:custGeom>
              <a:avLst/>
              <a:gdLst>
                <a:gd name="T0" fmla="*/ 84 w 88"/>
                <a:gd name="T1" fmla="*/ 0 h 80"/>
                <a:gd name="T2" fmla="*/ 4 w 88"/>
                <a:gd name="T3" fmla="*/ 0 h 80"/>
                <a:gd name="T4" fmla="*/ 0 w 88"/>
                <a:gd name="T5" fmla="*/ 4 h 80"/>
                <a:gd name="T6" fmla="*/ 0 w 88"/>
                <a:gd name="T7" fmla="*/ 76 h 80"/>
                <a:gd name="T8" fmla="*/ 4 w 88"/>
                <a:gd name="T9" fmla="*/ 80 h 80"/>
                <a:gd name="T10" fmla="*/ 84 w 88"/>
                <a:gd name="T11" fmla="*/ 80 h 80"/>
                <a:gd name="T12" fmla="*/ 88 w 88"/>
                <a:gd name="T13" fmla="*/ 76 h 80"/>
                <a:gd name="T14" fmla="*/ 88 w 88"/>
                <a:gd name="T15" fmla="*/ 4 h 80"/>
                <a:gd name="T16" fmla="*/ 84 w 88"/>
                <a:gd name="T17" fmla="*/ 0 h 80"/>
                <a:gd name="T18" fmla="*/ 84 w 88"/>
                <a:gd name="T19" fmla="*/ 4 h 80"/>
                <a:gd name="T20" fmla="*/ 84 w 88"/>
                <a:gd name="T21" fmla="*/ 59 h 80"/>
                <a:gd name="T22" fmla="*/ 71 w 88"/>
                <a:gd name="T23" fmla="*/ 45 h 80"/>
                <a:gd name="T24" fmla="*/ 68 w 88"/>
                <a:gd name="T25" fmla="*/ 44 h 80"/>
                <a:gd name="T26" fmla="*/ 65 w 88"/>
                <a:gd name="T27" fmla="*/ 45 h 80"/>
                <a:gd name="T28" fmla="*/ 55 w 88"/>
                <a:gd name="T29" fmla="*/ 57 h 80"/>
                <a:gd name="T30" fmla="*/ 23 w 88"/>
                <a:gd name="T31" fmla="*/ 21 h 80"/>
                <a:gd name="T32" fmla="*/ 20 w 88"/>
                <a:gd name="T33" fmla="*/ 20 h 80"/>
                <a:gd name="T34" fmla="*/ 17 w 88"/>
                <a:gd name="T35" fmla="*/ 21 h 80"/>
                <a:gd name="T36" fmla="*/ 4 w 88"/>
                <a:gd name="T37" fmla="*/ 36 h 80"/>
                <a:gd name="T38" fmla="*/ 4 w 88"/>
                <a:gd name="T39" fmla="*/ 4 h 80"/>
                <a:gd name="T40" fmla="*/ 84 w 88"/>
                <a:gd name="T41" fmla="*/ 4 h 80"/>
                <a:gd name="T42" fmla="*/ 4 w 88"/>
                <a:gd name="T43" fmla="*/ 42 h 80"/>
                <a:gd name="T44" fmla="*/ 20 w 88"/>
                <a:gd name="T45" fmla="*/ 24 h 80"/>
                <a:gd name="T46" fmla="*/ 52 w 88"/>
                <a:gd name="T47" fmla="*/ 61 h 80"/>
                <a:gd name="T48" fmla="*/ 55 w 88"/>
                <a:gd name="T49" fmla="*/ 63 h 80"/>
                <a:gd name="T50" fmla="*/ 66 w 88"/>
                <a:gd name="T51" fmla="*/ 76 h 80"/>
                <a:gd name="T52" fmla="*/ 4 w 88"/>
                <a:gd name="T53" fmla="*/ 76 h 80"/>
                <a:gd name="T54" fmla="*/ 4 w 88"/>
                <a:gd name="T55" fmla="*/ 42 h 80"/>
                <a:gd name="T56" fmla="*/ 71 w 88"/>
                <a:gd name="T57" fmla="*/ 76 h 80"/>
                <a:gd name="T58" fmla="*/ 57 w 88"/>
                <a:gd name="T59" fmla="*/ 60 h 80"/>
                <a:gd name="T60" fmla="*/ 68 w 88"/>
                <a:gd name="T61" fmla="*/ 48 h 80"/>
                <a:gd name="T62" fmla="*/ 84 w 88"/>
                <a:gd name="T63" fmla="*/ 66 h 80"/>
                <a:gd name="T64" fmla="*/ 84 w 88"/>
                <a:gd name="T65" fmla="*/ 76 h 80"/>
                <a:gd name="T66" fmla="*/ 71 w 88"/>
                <a:gd name="T67" fmla="*/ 7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8" h="80">
                  <a:moveTo>
                    <a:pt x="84" y="0"/>
                  </a:moveTo>
                  <a:cubicBezTo>
                    <a:pt x="4" y="0"/>
                    <a:pt x="4" y="0"/>
                    <a:pt x="4" y="0"/>
                  </a:cubicBezTo>
                  <a:cubicBezTo>
                    <a:pt x="2" y="0"/>
                    <a:pt x="0" y="2"/>
                    <a:pt x="0" y="4"/>
                  </a:cubicBezTo>
                  <a:cubicBezTo>
                    <a:pt x="0" y="76"/>
                    <a:pt x="0" y="76"/>
                    <a:pt x="0" y="76"/>
                  </a:cubicBezTo>
                  <a:cubicBezTo>
                    <a:pt x="0" y="78"/>
                    <a:pt x="2" y="80"/>
                    <a:pt x="4" y="80"/>
                  </a:cubicBezTo>
                  <a:cubicBezTo>
                    <a:pt x="84" y="80"/>
                    <a:pt x="84" y="80"/>
                    <a:pt x="84" y="80"/>
                  </a:cubicBezTo>
                  <a:cubicBezTo>
                    <a:pt x="86" y="80"/>
                    <a:pt x="88" y="78"/>
                    <a:pt x="88" y="76"/>
                  </a:cubicBezTo>
                  <a:cubicBezTo>
                    <a:pt x="88" y="4"/>
                    <a:pt x="88" y="4"/>
                    <a:pt x="88" y="4"/>
                  </a:cubicBezTo>
                  <a:cubicBezTo>
                    <a:pt x="88" y="2"/>
                    <a:pt x="86" y="0"/>
                    <a:pt x="84" y="0"/>
                  </a:cubicBezTo>
                  <a:close/>
                  <a:moveTo>
                    <a:pt x="84" y="4"/>
                  </a:moveTo>
                  <a:cubicBezTo>
                    <a:pt x="84" y="59"/>
                    <a:pt x="84" y="59"/>
                    <a:pt x="84" y="59"/>
                  </a:cubicBezTo>
                  <a:cubicBezTo>
                    <a:pt x="71" y="45"/>
                    <a:pt x="71" y="45"/>
                    <a:pt x="71" y="45"/>
                  </a:cubicBezTo>
                  <a:cubicBezTo>
                    <a:pt x="70" y="44"/>
                    <a:pt x="69" y="44"/>
                    <a:pt x="68" y="44"/>
                  </a:cubicBezTo>
                  <a:cubicBezTo>
                    <a:pt x="67" y="44"/>
                    <a:pt x="66" y="44"/>
                    <a:pt x="65" y="45"/>
                  </a:cubicBezTo>
                  <a:cubicBezTo>
                    <a:pt x="55" y="57"/>
                    <a:pt x="55" y="57"/>
                    <a:pt x="55" y="57"/>
                  </a:cubicBezTo>
                  <a:cubicBezTo>
                    <a:pt x="23" y="21"/>
                    <a:pt x="23" y="21"/>
                    <a:pt x="23" y="21"/>
                  </a:cubicBezTo>
                  <a:cubicBezTo>
                    <a:pt x="22" y="20"/>
                    <a:pt x="21" y="20"/>
                    <a:pt x="20" y="20"/>
                  </a:cubicBezTo>
                  <a:cubicBezTo>
                    <a:pt x="19" y="20"/>
                    <a:pt x="18" y="20"/>
                    <a:pt x="17" y="21"/>
                  </a:cubicBezTo>
                  <a:cubicBezTo>
                    <a:pt x="4" y="36"/>
                    <a:pt x="4" y="36"/>
                    <a:pt x="4" y="36"/>
                  </a:cubicBezTo>
                  <a:cubicBezTo>
                    <a:pt x="4" y="4"/>
                    <a:pt x="4" y="4"/>
                    <a:pt x="4" y="4"/>
                  </a:cubicBezTo>
                  <a:lnTo>
                    <a:pt x="84" y="4"/>
                  </a:lnTo>
                  <a:close/>
                  <a:moveTo>
                    <a:pt x="4" y="42"/>
                  </a:moveTo>
                  <a:cubicBezTo>
                    <a:pt x="20" y="24"/>
                    <a:pt x="20" y="24"/>
                    <a:pt x="20" y="24"/>
                  </a:cubicBezTo>
                  <a:cubicBezTo>
                    <a:pt x="52" y="61"/>
                    <a:pt x="52" y="61"/>
                    <a:pt x="52" y="61"/>
                  </a:cubicBezTo>
                  <a:cubicBezTo>
                    <a:pt x="55" y="63"/>
                    <a:pt x="55" y="63"/>
                    <a:pt x="55" y="63"/>
                  </a:cubicBezTo>
                  <a:cubicBezTo>
                    <a:pt x="66" y="76"/>
                    <a:pt x="66" y="76"/>
                    <a:pt x="66" y="76"/>
                  </a:cubicBezTo>
                  <a:cubicBezTo>
                    <a:pt x="4" y="76"/>
                    <a:pt x="4" y="76"/>
                    <a:pt x="4" y="76"/>
                  </a:cubicBezTo>
                  <a:lnTo>
                    <a:pt x="4" y="42"/>
                  </a:lnTo>
                  <a:close/>
                  <a:moveTo>
                    <a:pt x="71" y="76"/>
                  </a:moveTo>
                  <a:cubicBezTo>
                    <a:pt x="57" y="60"/>
                    <a:pt x="57" y="60"/>
                    <a:pt x="57" y="60"/>
                  </a:cubicBezTo>
                  <a:cubicBezTo>
                    <a:pt x="68" y="48"/>
                    <a:pt x="68" y="48"/>
                    <a:pt x="68" y="48"/>
                  </a:cubicBezTo>
                  <a:cubicBezTo>
                    <a:pt x="84" y="66"/>
                    <a:pt x="84" y="66"/>
                    <a:pt x="84" y="66"/>
                  </a:cubicBezTo>
                  <a:cubicBezTo>
                    <a:pt x="84" y="76"/>
                    <a:pt x="84" y="76"/>
                    <a:pt x="84" y="76"/>
                  </a:cubicBezTo>
                  <a:lnTo>
                    <a:pt x="71" y="7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schemeClr val="tx1">
                    <a:lumMod val="85000"/>
                    <a:lumOff val="15000"/>
                  </a:schemeClr>
                </a:solidFill>
                <a:cs typeface="+mn-ea"/>
                <a:sym typeface="+mn-lt"/>
              </a:endParaRPr>
            </a:p>
          </p:txBody>
        </p:sp>
        <p:sp>
          <p:nvSpPr>
            <p:cNvPr id="26" name="Freeform 81"/>
            <p:cNvSpPr>
              <a:spLocks noEditPoints="1"/>
            </p:cNvSpPr>
            <p:nvPr/>
          </p:nvSpPr>
          <p:spPr bwMode="auto">
            <a:xfrm>
              <a:off x="3449901" y="3630785"/>
              <a:ext cx="73932" cy="73932"/>
            </a:xfrm>
            <a:custGeom>
              <a:avLst/>
              <a:gdLst>
                <a:gd name="T0" fmla="*/ 12 w 24"/>
                <a:gd name="T1" fmla="*/ 24 h 24"/>
                <a:gd name="T2" fmla="*/ 24 w 24"/>
                <a:gd name="T3" fmla="*/ 12 h 24"/>
                <a:gd name="T4" fmla="*/ 12 w 24"/>
                <a:gd name="T5" fmla="*/ 0 h 24"/>
                <a:gd name="T6" fmla="*/ 0 w 24"/>
                <a:gd name="T7" fmla="*/ 12 h 24"/>
                <a:gd name="T8" fmla="*/ 12 w 24"/>
                <a:gd name="T9" fmla="*/ 24 h 24"/>
                <a:gd name="T10" fmla="*/ 12 w 24"/>
                <a:gd name="T11" fmla="*/ 4 h 24"/>
                <a:gd name="T12" fmla="*/ 20 w 24"/>
                <a:gd name="T13" fmla="*/ 12 h 24"/>
                <a:gd name="T14" fmla="*/ 12 w 24"/>
                <a:gd name="T15" fmla="*/ 20 h 24"/>
                <a:gd name="T16" fmla="*/ 4 w 24"/>
                <a:gd name="T17" fmla="*/ 12 h 24"/>
                <a:gd name="T18" fmla="*/ 12 w 24"/>
                <a:gd name="T19" fmla="*/ 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12" y="24"/>
                  </a:moveTo>
                  <a:cubicBezTo>
                    <a:pt x="19" y="24"/>
                    <a:pt x="24" y="19"/>
                    <a:pt x="24" y="12"/>
                  </a:cubicBezTo>
                  <a:cubicBezTo>
                    <a:pt x="24" y="5"/>
                    <a:pt x="19" y="0"/>
                    <a:pt x="12" y="0"/>
                  </a:cubicBezTo>
                  <a:cubicBezTo>
                    <a:pt x="5" y="0"/>
                    <a:pt x="0" y="5"/>
                    <a:pt x="0" y="12"/>
                  </a:cubicBezTo>
                  <a:cubicBezTo>
                    <a:pt x="0" y="19"/>
                    <a:pt x="5" y="24"/>
                    <a:pt x="12" y="24"/>
                  </a:cubicBezTo>
                  <a:close/>
                  <a:moveTo>
                    <a:pt x="12" y="4"/>
                  </a:moveTo>
                  <a:cubicBezTo>
                    <a:pt x="16" y="4"/>
                    <a:pt x="20" y="8"/>
                    <a:pt x="20" y="12"/>
                  </a:cubicBezTo>
                  <a:cubicBezTo>
                    <a:pt x="20" y="16"/>
                    <a:pt x="16" y="20"/>
                    <a:pt x="12" y="20"/>
                  </a:cubicBezTo>
                  <a:cubicBezTo>
                    <a:pt x="8" y="20"/>
                    <a:pt x="4" y="16"/>
                    <a:pt x="4" y="12"/>
                  </a:cubicBezTo>
                  <a:cubicBezTo>
                    <a:pt x="4" y="8"/>
                    <a:pt x="8" y="4"/>
                    <a:pt x="1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schemeClr val="tx1">
                    <a:lumMod val="85000"/>
                    <a:lumOff val="15000"/>
                  </a:schemeClr>
                </a:solidFill>
                <a:cs typeface="+mn-ea"/>
                <a:sym typeface="+mn-lt"/>
              </a:endParaRPr>
            </a:p>
          </p:txBody>
        </p:sp>
      </p:grpSp>
      <p:grpSp>
        <p:nvGrpSpPr>
          <p:cNvPr id="27" name="Group 279"/>
          <p:cNvGrpSpPr/>
          <p:nvPr/>
        </p:nvGrpSpPr>
        <p:grpSpPr>
          <a:xfrm>
            <a:off x="5801472" y="2998501"/>
            <a:ext cx="400024" cy="374940"/>
            <a:chOff x="4836122" y="1968640"/>
            <a:chExt cx="400024" cy="374940"/>
          </a:xfrm>
          <a:solidFill>
            <a:schemeClr val="bg1"/>
          </a:solidFill>
        </p:grpSpPr>
        <p:sp>
          <p:nvSpPr>
            <p:cNvPr id="28" name="Freeform 111"/>
            <p:cNvSpPr>
              <a:spLocks noEditPoints="1"/>
            </p:cNvSpPr>
            <p:nvPr/>
          </p:nvSpPr>
          <p:spPr bwMode="auto">
            <a:xfrm>
              <a:off x="4886290" y="2018808"/>
              <a:ext cx="301008" cy="199352"/>
            </a:xfrm>
            <a:custGeom>
              <a:avLst/>
              <a:gdLst>
                <a:gd name="T0" fmla="*/ 92 w 96"/>
                <a:gd name="T1" fmla="*/ 0 h 64"/>
                <a:gd name="T2" fmla="*/ 4 w 96"/>
                <a:gd name="T3" fmla="*/ 0 h 64"/>
                <a:gd name="T4" fmla="*/ 0 w 96"/>
                <a:gd name="T5" fmla="*/ 4 h 64"/>
                <a:gd name="T6" fmla="*/ 0 w 96"/>
                <a:gd name="T7" fmla="*/ 60 h 64"/>
                <a:gd name="T8" fmla="*/ 4 w 96"/>
                <a:gd name="T9" fmla="*/ 64 h 64"/>
                <a:gd name="T10" fmla="*/ 92 w 96"/>
                <a:gd name="T11" fmla="*/ 64 h 64"/>
                <a:gd name="T12" fmla="*/ 96 w 96"/>
                <a:gd name="T13" fmla="*/ 60 h 64"/>
                <a:gd name="T14" fmla="*/ 96 w 96"/>
                <a:gd name="T15" fmla="*/ 4 h 64"/>
                <a:gd name="T16" fmla="*/ 92 w 96"/>
                <a:gd name="T17" fmla="*/ 0 h 64"/>
                <a:gd name="T18" fmla="*/ 92 w 96"/>
                <a:gd name="T19" fmla="*/ 60 h 64"/>
                <a:gd name="T20" fmla="*/ 4 w 96"/>
                <a:gd name="T21" fmla="*/ 60 h 64"/>
                <a:gd name="T22" fmla="*/ 4 w 96"/>
                <a:gd name="T23" fmla="*/ 4 h 64"/>
                <a:gd name="T24" fmla="*/ 92 w 96"/>
                <a:gd name="T25" fmla="*/ 4 h 64"/>
                <a:gd name="T26" fmla="*/ 92 w 96"/>
                <a:gd name="T27" fmla="*/ 6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6" h="64">
                  <a:moveTo>
                    <a:pt x="92" y="0"/>
                  </a:moveTo>
                  <a:cubicBezTo>
                    <a:pt x="4" y="0"/>
                    <a:pt x="4" y="0"/>
                    <a:pt x="4" y="0"/>
                  </a:cubicBezTo>
                  <a:cubicBezTo>
                    <a:pt x="2" y="0"/>
                    <a:pt x="0" y="2"/>
                    <a:pt x="0" y="4"/>
                  </a:cubicBezTo>
                  <a:cubicBezTo>
                    <a:pt x="0" y="60"/>
                    <a:pt x="0" y="60"/>
                    <a:pt x="0" y="60"/>
                  </a:cubicBezTo>
                  <a:cubicBezTo>
                    <a:pt x="0" y="62"/>
                    <a:pt x="2" y="64"/>
                    <a:pt x="4" y="64"/>
                  </a:cubicBezTo>
                  <a:cubicBezTo>
                    <a:pt x="92" y="64"/>
                    <a:pt x="92" y="64"/>
                    <a:pt x="92" y="64"/>
                  </a:cubicBezTo>
                  <a:cubicBezTo>
                    <a:pt x="94" y="64"/>
                    <a:pt x="96" y="62"/>
                    <a:pt x="96" y="60"/>
                  </a:cubicBezTo>
                  <a:cubicBezTo>
                    <a:pt x="96" y="4"/>
                    <a:pt x="96" y="4"/>
                    <a:pt x="96" y="4"/>
                  </a:cubicBezTo>
                  <a:cubicBezTo>
                    <a:pt x="96" y="2"/>
                    <a:pt x="94" y="0"/>
                    <a:pt x="92" y="0"/>
                  </a:cubicBezTo>
                  <a:close/>
                  <a:moveTo>
                    <a:pt x="92" y="60"/>
                  </a:moveTo>
                  <a:cubicBezTo>
                    <a:pt x="4" y="60"/>
                    <a:pt x="4" y="60"/>
                    <a:pt x="4" y="60"/>
                  </a:cubicBezTo>
                  <a:cubicBezTo>
                    <a:pt x="4" y="4"/>
                    <a:pt x="4" y="4"/>
                    <a:pt x="4" y="4"/>
                  </a:cubicBezTo>
                  <a:cubicBezTo>
                    <a:pt x="92" y="4"/>
                    <a:pt x="92" y="4"/>
                    <a:pt x="92" y="4"/>
                  </a:cubicBezTo>
                  <a:lnTo>
                    <a:pt x="92" y="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schemeClr val="tx1">
                    <a:lumMod val="85000"/>
                    <a:lumOff val="15000"/>
                  </a:schemeClr>
                </a:solidFill>
                <a:cs typeface="+mn-ea"/>
                <a:sym typeface="+mn-lt"/>
              </a:endParaRPr>
            </a:p>
          </p:txBody>
        </p:sp>
        <p:sp>
          <p:nvSpPr>
            <p:cNvPr id="29" name="Freeform 112"/>
            <p:cNvSpPr>
              <a:spLocks noEditPoints="1"/>
            </p:cNvSpPr>
            <p:nvPr/>
          </p:nvSpPr>
          <p:spPr bwMode="auto">
            <a:xfrm>
              <a:off x="4836122" y="1968640"/>
              <a:ext cx="400024" cy="374940"/>
            </a:xfrm>
            <a:custGeom>
              <a:avLst/>
              <a:gdLst>
                <a:gd name="T0" fmla="*/ 116 w 128"/>
                <a:gd name="T1" fmla="*/ 0 h 120"/>
                <a:gd name="T2" fmla="*/ 12 w 128"/>
                <a:gd name="T3" fmla="*/ 0 h 120"/>
                <a:gd name="T4" fmla="*/ 0 w 128"/>
                <a:gd name="T5" fmla="*/ 12 h 120"/>
                <a:gd name="T6" fmla="*/ 0 w 128"/>
                <a:gd name="T7" fmla="*/ 92 h 120"/>
                <a:gd name="T8" fmla="*/ 12 w 128"/>
                <a:gd name="T9" fmla="*/ 104 h 120"/>
                <a:gd name="T10" fmla="*/ 52 w 128"/>
                <a:gd name="T11" fmla="*/ 104 h 120"/>
                <a:gd name="T12" fmla="*/ 52 w 128"/>
                <a:gd name="T13" fmla="*/ 109 h 120"/>
                <a:gd name="T14" fmla="*/ 27 w 128"/>
                <a:gd name="T15" fmla="*/ 112 h 120"/>
                <a:gd name="T16" fmla="*/ 24 w 128"/>
                <a:gd name="T17" fmla="*/ 116 h 120"/>
                <a:gd name="T18" fmla="*/ 28 w 128"/>
                <a:gd name="T19" fmla="*/ 120 h 120"/>
                <a:gd name="T20" fmla="*/ 100 w 128"/>
                <a:gd name="T21" fmla="*/ 120 h 120"/>
                <a:gd name="T22" fmla="*/ 104 w 128"/>
                <a:gd name="T23" fmla="*/ 116 h 120"/>
                <a:gd name="T24" fmla="*/ 101 w 128"/>
                <a:gd name="T25" fmla="*/ 112 h 120"/>
                <a:gd name="T26" fmla="*/ 76 w 128"/>
                <a:gd name="T27" fmla="*/ 109 h 120"/>
                <a:gd name="T28" fmla="*/ 76 w 128"/>
                <a:gd name="T29" fmla="*/ 104 h 120"/>
                <a:gd name="T30" fmla="*/ 116 w 128"/>
                <a:gd name="T31" fmla="*/ 104 h 120"/>
                <a:gd name="T32" fmla="*/ 128 w 128"/>
                <a:gd name="T33" fmla="*/ 92 h 120"/>
                <a:gd name="T34" fmla="*/ 128 w 128"/>
                <a:gd name="T35" fmla="*/ 12 h 120"/>
                <a:gd name="T36" fmla="*/ 116 w 128"/>
                <a:gd name="T37" fmla="*/ 0 h 120"/>
                <a:gd name="T38" fmla="*/ 120 w 128"/>
                <a:gd name="T39" fmla="*/ 92 h 120"/>
                <a:gd name="T40" fmla="*/ 116 w 128"/>
                <a:gd name="T41" fmla="*/ 96 h 120"/>
                <a:gd name="T42" fmla="*/ 80 w 128"/>
                <a:gd name="T43" fmla="*/ 96 h 120"/>
                <a:gd name="T44" fmla="*/ 48 w 128"/>
                <a:gd name="T45" fmla="*/ 96 h 120"/>
                <a:gd name="T46" fmla="*/ 12 w 128"/>
                <a:gd name="T47" fmla="*/ 96 h 120"/>
                <a:gd name="T48" fmla="*/ 8 w 128"/>
                <a:gd name="T49" fmla="*/ 92 h 120"/>
                <a:gd name="T50" fmla="*/ 8 w 128"/>
                <a:gd name="T51" fmla="*/ 12 h 120"/>
                <a:gd name="T52" fmla="*/ 12 w 128"/>
                <a:gd name="T53" fmla="*/ 8 h 120"/>
                <a:gd name="T54" fmla="*/ 116 w 128"/>
                <a:gd name="T55" fmla="*/ 8 h 120"/>
                <a:gd name="T56" fmla="*/ 120 w 128"/>
                <a:gd name="T57" fmla="*/ 12 h 120"/>
                <a:gd name="T58" fmla="*/ 120 w 128"/>
                <a:gd name="T59" fmla="*/ 9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8" h="120">
                  <a:moveTo>
                    <a:pt x="116" y="0"/>
                  </a:moveTo>
                  <a:cubicBezTo>
                    <a:pt x="12" y="0"/>
                    <a:pt x="12" y="0"/>
                    <a:pt x="12" y="0"/>
                  </a:cubicBezTo>
                  <a:cubicBezTo>
                    <a:pt x="5" y="0"/>
                    <a:pt x="0" y="5"/>
                    <a:pt x="0" y="12"/>
                  </a:cubicBezTo>
                  <a:cubicBezTo>
                    <a:pt x="0" y="92"/>
                    <a:pt x="0" y="92"/>
                    <a:pt x="0" y="92"/>
                  </a:cubicBezTo>
                  <a:cubicBezTo>
                    <a:pt x="0" y="99"/>
                    <a:pt x="5" y="104"/>
                    <a:pt x="12" y="104"/>
                  </a:cubicBezTo>
                  <a:cubicBezTo>
                    <a:pt x="52" y="104"/>
                    <a:pt x="52" y="104"/>
                    <a:pt x="52" y="104"/>
                  </a:cubicBezTo>
                  <a:cubicBezTo>
                    <a:pt x="52" y="109"/>
                    <a:pt x="52" y="109"/>
                    <a:pt x="52" y="109"/>
                  </a:cubicBezTo>
                  <a:cubicBezTo>
                    <a:pt x="27" y="112"/>
                    <a:pt x="27" y="112"/>
                    <a:pt x="27" y="112"/>
                  </a:cubicBezTo>
                  <a:cubicBezTo>
                    <a:pt x="25" y="113"/>
                    <a:pt x="24" y="114"/>
                    <a:pt x="24" y="116"/>
                  </a:cubicBezTo>
                  <a:cubicBezTo>
                    <a:pt x="24" y="118"/>
                    <a:pt x="26" y="120"/>
                    <a:pt x="28" y="120"/>
                  </a:cubicBezTo>
                  <a:cubicBezTo>
                    <a:pt x="100" y="120"/>
                    <a:pt x="100" y="120"/>
                    <a:pt x="100" y="120"/>
                  </a:cubicBezTo>
                  <a:cubicBezTo>
                    <a:pt x="102" y="120"/>
                    <a:pt x="104" y="118"/>
                    <a:pt x="104" y="116"/>
                  </a:cubicBezTo>
                  <a:cubicBezTo>
                    <a:pt x="104" y="114"/>
                    <a:pt x="103" y="113"/>
                    <a:pt x="101" y="112"/>
                  </a:cubicBezTo>
                  <a:cubicBezTo>
                    <a:pt x="76" y="109"/>
                    <a:pt x="76" y="109"/>
                    <a:pt x="76" y="109"/>
                  </a:cubicBezTo>
                  <a:cubicBezTo>
                    <a:pt x="76" y="104"/>
                    <a:pt x="76" y="104"/>
                    <a:pt x="76" y="104"/>
                  </a:cubicBezTo>
                  <a:cubicBezTo>
                    <a:pt x="116" y="104"/>
                    <a:pt x="116" y="104"/>
                    <a:pt x="116" y="104"/>
                  </a:cubicBezTo>
                  <a:cubicBezTo>
                    <a:pt x="123" y="104"/>
                    <a:pt x="128" y="99"/>
                    <a:pt x="128" y="92"/>
                  </a:cubicBezTo>
                  <a:cubicBezTo>
                    <a:pt x="128" y="12"/>
                    <a:pt x="128" y="12"/>
                    <a:pt x="128" y="12"/>
                  </a:cubicBezTo>
                  <a:cubicBezTo>
                    <a:pt x="128" y="5"/>
                    <a:pt x="123" y="0"/>
                    <a:pt x="116" y="0"/>
                  </a:cubicBezTo>
                  <a:close/>
                  <a:moveTo>
                    <a:pt x="120" y="92"/>
                  </a:moveTo>
                  <a:cubicBezTo>
                    <a:pt x="120" y="94"/>
                    <a:pt x="118" y="96"/>
                    <a:pt x="116" y="96"/>
                  </a:cubicBezTo>
                  <a:cubicBezTo>
                    <a:pt x="80" y="96"/>
                    <a:pt x="80" y="96"/>
                    <a:pt x="80" y="96"/>
                  </a:cubicBezTo>
                  <a:cubicBezTo>
                    <a:pt x="48" y="96"/>
                    <a:pt x="48" y="96"/>
                    <a:pt x="48" y="96"/>
                  </a:cubicBezTo>
                  <a:cubicBezTo>
                    <a:pt x="12" y="96"/>
                    <a:pt x="12" y="96"/>
                    <a:pt x="12" y="96"/>
                  </a:cubicBezTo>
                  <a:cubicBezTo>
                    <a:pt x="10" y="96"/>
                    <a:pt x="8" y="94"/>
                    <a:pt x="8" y="92"/>
                  </a:cubicBezTo>
                  <a:cubicBezTo>
                    <a:pt x="8" y="12"/>
                    <a:pt x="8" y="12"/>
                    <a:pt x="8" y="12"/>
                  </a:cubicBezTo>
                  <a:cubicBezTo>
                    <a:pt x="8" y="10"/>
                    <a:pt x="10" y="8"/>
                    <a:pt x="12" y="8"/>
                  </a:cubicBezTo>
                  <a:cubicBezTo>
                    <a:pt x="116" y="8"/>
                    <a:pt x="116" y="8"/>
                    <a:pt x="116" y="8"/>
                  </a:cubicBezTo>
                  <a:cubicBezTo>
                    <a:pt x="118" y="8"/>
                    <a:pt x="120" y="10"/>
                    <a:pt x="120" y="12"/>
                  </a:cubicBezTo>
                  <a:lnTo>
                    <a:pt x="120" y="9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schemeClr val="tx1">
                    <a:lumMod val="85000"/>
                    <a:lumOff val="15000"/>
                  </a:schemeClr>
                </a:solidFill>
                <a:cs typeface="+mn-ea"/>
                <a:sym typeface="+mn-lt"/>
              </a:endParaRPr>
            </a:p>
          </p:txBody>
        </p:sp>
      </p:grpSp>
      <p:grpSp>
        <p:nvGrpSpPr>
          <p:cNvPr id="30" name="Group 282"/>
          <p:cNvGrpSpPr/>
          <p:nvPr/>
        </p:nvGrpSpPr>
        <p:grpSpPr>
          <a:xfrm>
            <a:off x="5801472" y="3620918"/>
            <a:ext cx="400024" cy="400024"/>
            <a:chOff x="1637252" y="4342379"/>
            <a:chExt cx="400024" cy="400024"/>
          </a:xfrm>
          <a:solidFill>
            <a:schemeClr val="bg1"/>
          </a:solidFill>
        </p:grpSpPr>
        <p:sp>
          <p:nvSpPr>
            <p:cNvPr id="31" name="Freeform 57"/>
            <p:cNvSpPr>
              <a:spLocks noEditPoints="1"/>
            </p:cNvSpPr>
            <p:nvPr/>
          </p:nvSpPr>
          <p:spPr bwMode="auto">
            <a:xfrm>
              <a:off x="1637252" y="4342379"/>
              <a:ext cx="125420" cy="400024"/>
            </a:xfrm>
            <a:custGeom>
              <a:avLst/>
              <a:gdLst>
                <a:gd name="T0" fmla="*/ 32 w 40"/>
                <a:gd name="T1" fmla="*/ 24 h 128"/>
                <a:gd name="T2" fmla="*/ 32 w 40"/>
                <a:gd name="T3" fmla="*/ 12 h 128"/>
                <a:gd name="T4" fmla="*/ 20 w 40"/>
                <a:gd name="T5" fmla="*/ 0 h 128"/>
                <a:gd name="T6" fmla="*/ 8 w 40"/>
                <a:gd name="T7" fmla="*/ 12 h 128"/>
                <a:gd name="T8" fmla="*/ 8 w 40"/>
                <a:gd name="T9" fmla="*/ 24 h 128"/>
                <a:gd name="T10" fmla="*/ 0 w 40"/>
                <a:gd name="T11" fmla="*/ 40 h 128"/>
                <a:gd name="T12" fmla="*/ 8 w 40"/>
                <a:gd name="T13" fmla="*/ 56 h 128"/>
                <a:gd name="T14" fmla="*/ 8 w 40"/>
                <a:gd name="T15" fmla="*/ 116 h 128"/>
                <a:gd name="T16" fmla="*/ 20 w 40"/>
                <a:gd name="T17" fmla="*/ 128 h 128"/>
                <a:gd name="T18" fmla="*/ 32 w 40"/>
                <a:gd name="T19" fmla="*/ 116 h 128"/>
                <a:gd name="T20" fmla="*/ 32 w 40"/>
                <a:gd name="T21" fmla="*/ 56 h 128"/>
                <a:gd name="T22" fmla="*/ 40 w 40"/>
                <a:gd name="T23" fmla="*/ 40 h 128"/>
                <a:gd name="T24" fmla="*/ 32 w 40"/>
                <a:gd name="T25" fmla="*/ 24 h 128"/>
                <a:gd name="T26" fmla="*/ 16 w 40"/>
                <a:gd name="T27" fmla="*/ 12 h 128"/>
                <a:gd name="T28" fmla="*/ 20 w 40"/>
                <a:gd name="T29" fmla="*/ 8 h 128"/>
                <a:gd name="T30" fmla="*/ 24 w 40"/>
                <a:gd name="T31" fmla="*/ 12 h 128"/>
                <a:gd name="T32" fmla="*/ 24 w 40"/>
                <a:gd name="T33" fmla="*/ 20 h 128"/>
                <a:gd name="T34" fmla="*/ 20 w 40"/>
                <a:gd name="T35" fmla="*/ 20 h 128"/>
                <a:gd name="T36" fmla="*/ 16 w 40"/>
                <a:gd name="T37" fmla="*/ 20 h 128"/>
                <a:gd name="T38" fmla="*/ 16 w 40"/>
                <a:gd name="T39" fmla="*/ 12 h 128"/>
                <a:gd name="T40" fmla="*/ 24 w 40"/>
                <a:gd name="T41" fmla="*/ 116 h 128"/>
                <a:gd name="T42" fmla="*/ 20 w 40"/>
                <a:gd name="T43" fmla="*/ 120 h 128"/>
                <a:gd name="T44" fmla="*/ 16 w 40"/>
                <a:gd name="T45" fmla="*/ 116 h 128"/>
                <a:gd name="T46" fmla="*/ 16 w 40"/>
                <a:gd name="T47" fmla="*/ 60 h 128"/>
                <a:gd name="T48" fmla="*/ 20 w 40"/>
                <a:gd name="T49" fmla="*/ 60 h 128"/>
                <a:gd name="T50" fmla="*/ 24 w 40"/>
                <a:gd name="T51" fmla="*/ 60 h 128"/>
                <a:gd name="T52" fmla="*/ 24 w 40"/>
                <a:gd name="T53" fmla="*/ 116 h 128"/>
                <a:gd name="T54" fmla="*/ 31 w 40"/>
                <a:gd name="T55" fmla="*/ 43 h 128"/>
                <a:gd name="T56" fmla="*/ 31 w 40"/>
                <a:gd name="T57" fmla="*/ 44 h 128"/>
                <a:gd name="T58" fmla="*/ 30 w 40"/>
                <a:gd name="T59" fmla="*/ 47 h 128"/>
                <a:gd name="T60" fmla="*/ 30 w 40"/>
                <a:gd name="T61" fmla="*/ 47 h 128"/>
                <a:gd name="T62" fmla="*/ 27 w 40"/>
                <a:gd name="T63" fmla="*/ 50 h 128"/>
                <a:gd name="T64" fmla="*/ 27 w 40"/>
                <a:gd name="T65" fmla="*/ 50 h 128"/>
                <a:gd name="T66" fmla="*/ 24 w 40"/>
                <a:gd name="T67" fmla="*/ 51 h 128"/>
                <a:gd name="T68" fmla="*/ 20 w 40"/>
                <a:gd name="T69" fmla="*/ 52 h 128"/>
                <a:gd name="T70" fmla="*/ 16 w 40"/>
                <a:gd name="T71" fmla="*/ 51 h 128"/>
                <a:gd name="T72" fmla="*/ 13 w 40"/>
                <a:gd name="T73" fmla="*/ 50 h 128"/>
                <a:gd name="T74" fmla="*/ 13 w 40"/>
                <a:gd name="T75" fmla="*/ 50 h 128"/>
                <a:gd name="T76" fmla="*/ 10 w 40"/>
                <a:gd name="T77" fmla="*/ 47 h 128"/>
                <a:gd name="T78" fmla="*/ 10 w 40"/>
                <a:gd name="T79" fmla="*/ 47 h 128"/>
                <a:gd name="T80" fmla="*/ 9 w 40"/>
                <a:gd name="T81" fmla="*/ 44 h 128"/>
                <a:gd name="T82" fmla="*/ 9 w 40"/>
                <a:gd name="T83" fmla="*/ 43 h 128"/>
                <a:gd name="T84" fmla="*/ 8 w 40"/>
                <a:gd name="T85" fmla="*/ 40 h 128"/>
                <a:gd name="T86" fmla="*/ 9 w 40"/>
                <a:gd name="T87" fmla="*/ 37 h 128"/>
                <a:gd name="T88" fmla="*/ 9 w 40"/>
                <a:gd name="T89" fmla="*/ 36 h 128"/>
                <a:gd name="T90" fmla="*/ 10 w 40"/>
                <a:gd name="T91" fmla="*/ 33 h 128"/>
                <a:gd name="T92" fmla="*/ 10 w 40"/>
                <a:gd name="T93" fmla="*/ 33 h 128"/>
                <a:gd name="T94" fmla="*/ 13 w 40"/>
                <a:gd name="T95" fmla="*/ 30 h 128"/>
                <a:gd name="T96" fmla="*/ 13 w 40"/>
                <a:gd name="T97" fmla="*/ 30 h 128"/>
                <a:gd name="T98" fmla="*/ 16 w 40"/>
                <a:gd name="T99" fmla="*/ 29 h 128"/>
                <a:gd name="T100" fmla="*/ 20 w 40"/>
                <a:gd name="T101" fmla="*/ 28 h 128"/>
                <a:gd name="T102" fmla="*/ 24 w 40"/>
                <a:gd name="T103" fmla="*/ 29 h 128"/>
                <a:gd name="T104" fmla="*/ 27 w 40"/>
                <a:gd name="T105" fmla="*/ 30 h 128"/>
                <a:gd name="T106" fmla="*/ 27 w 40"/>
                <a:gd name="T107" fmla="*/ 30 h 128"/>
                <a:gd name="T108" fmla="*/ 30 w 40"/>
                <a:gd name="T109" fmla="*/ 33 h 128"/>
                <a:gd name="T110" fmla="*/ 30 w 40"/>
                <a:gd name="T111" fmla="*/ 33 h 128"/>
                <a:gd name="T112" fmla="*/ 31 w 40"/>
                <a:gd name="T113" fmla="*/ 36 h 128"/>
                <a:gd name="T114" fmla="*/ 31 w 40"/>
                <a:gd name="T115" fmla="*/ 37 h 128"/>
                <a:gd name="T116" fmla="*/ 32 w 40"/>
                <a:gd name="T117" fmla="*/ 40 h 128"/>
                <a:gd name="T118" fmla="*/ 31 w 40"/>
                <a:gd name="T11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24"/>
                  </a:moveTo>
                  <a:cubicBezTo>
                    <a:pt x="32" y="12"/>
                    <a:pt x="32" y="12"/>
                    <a:pt x="32" y="12"/>
                  </a:cubicBezTo>
                  <a:cubicBezTo>
                    <a:pt x="32" y="5"/>
                    <a:pt x="27" y="0"/>
                    <a:pt x="20" y="0"/>
                  </a:cubicBezTo>
                  <a:cubicBezTo>
                    <a:pt x="13" y="0"/>
                    <a:pt x="8" y="5"/>
                    <a:pt x="8" y="12"/>
                  </a:cubicBezTo>
                  <a:cubicBezTo>
                    <a:pt x="8" y="24"/>
                    <a:pt x="8" y="24"/>
                    <a:pt x="8" y="24"/>
                  </a:cubicBezTo>
                  <a:cubicBezTo>
                    <a:pt x="3" y="28"/>
                    <a:pt x="0" y="33"/>
                    <a:pt x="0" y="40"/>
                  </a:cubicBezTo>
                  <a:cubicBezTo>
                    <a:pt x="0" y="47"/>
                    <a:pt x="3" y="52"/>
                    <a:pt x="8" y="56"/>
                  </a:cubicBezTo>
                  <a:cubicBezTo>
                    <a:pt x="8" y="116"/>
                    <a:pt x="8" y="116"/>
                    <a:pt x="8" y="116"/>
                  </a:cubicBezTo>
                  <a:cubicBezTo>
                    <a:pt x="8" y="123"/>
                    <a:pt x="13" y="128"/>
                    <a:pt x="20" y="128"/>
                  </a:cubicBezTo>
                  <a:cubicBezTo>
                    <a:pt x="27" y="128"/>
                    <a:pt x="32" y="123"/>
                    <a:pt x="32" y="116"/>
                  </a:cubicBezTo>
                  <a:cubicBezTo>
                    <a:pt x="32" y="56"/>
                    <a:pt x="32" y="56"/>
                    <a:pt x="32" y="56"/>
                  </a:cubicBezTo>
                  <a:cubicBezTo>
                    <a:pt x="37" y="52"/>
                    <a:pt x="40" y="47"/>
                    <a:pt x="40" y="40"/>
                  </a:cubicBezTo>
                  <a:cubicBezTo>
                    <a:pt x="40" y="33"/>
                    <a:pt x="37" y="28"/>
                    <a:pt x="32" y="24"/>
                  </a:cubicBezTo>
                  <a:close/>
                  <a:moveTo>
                    <a:pt x="16" y="12"/>
                  </a:moveTo>
                  <a:cubicBezTo>
                    <a:pt x="16" y="10"/>
                    <a:pt x="18" y="8"/>
                    <a:pt x="20" y="8"/>
                  </a:cubicBezTo>
                  <a:cubicBezTo>
                    <a:pt x="22" y="8"/>
                    <a:pt x="24" y="10"/>
                    <a:pt x="24" y="12"/>
                  </a:cubicBezTo>
                  <a:cubicBezTo>
                    <a:pt x="24" y="20"/>
                    <a:pt x="24" y="20"/>
                    <a:pt x="24" y="20"/>
                  </a:cubicBezTo>
                  <a:cubicBezTo>
                    <a:pt x="23" y="20"/>
                    <a:pt x="21" y="20"/>
                    <a:pt x="20" y="20"/>
                  </a:cubicBezTo>
                  <a:cubicBezTo>
                    <a:pt x="19" y="20"/>
                    <a:pt x="17" y="20"/>
                    <a:pt x="16" y="20"/>
                  </a:cubicBezTo>
                  <a:lnTo>
                    <a:pt x="16" y="12"/>
                  </a:lnTo>
                  <a:close/>
                  <a:moveTo>
                    <a:pt x="24" y="116"/>
                  </a:moveTo>
                  <a:cubicBezTo>
                    <a:pt x="24" y="118"/>
                    <a:pt x="22" y="120"/>
                    <a:pt x="20" y="120"/>
                  </a:cubicBezTo>
                  <a:cubicBezTo>
                    <a:pt x="18" y="120"/>
                    <a:pt x="16" y="118"/>
                    <a:pt x="16" y="116"/>
                  </a:cubicBezTo>
                  <a:cubicBezTo>
                    <a:pt x="16" y="60"/>
                    <a:pt x="16" y="60"/>
                    <a:pt x="16" y="60"/>
                  </a:cubicBezTo>
                  <a:cubicBezTo>
                    <a:pt x="17" y="60"/>
                    <a:pt x="19" y="60"/>
                    <a:pt x="20" y="60"/>
                  </a:cubicBezTo>
                  <a:cubicBezTo>
                    <a:pt x="21" y="60"/>
                    <a:pt x="23" y="60"/>
                    <a:pt x="24" y="60"/>
                  </a:cubicBezTo>
                  <a:lnTo>
                    <a:pt x="24" y="116"/>
                  </a:lnTo>
                  <a:close/>
                  <a:moveTo>
                    <a:pt x="31" y="43"/>
                  </a:moveTo>
                  <a:cubicBezTo>
                    <a:pt x="31" y="44"/>
                    <a:pt x="31" y="44"/>
                    <a:pt x="31" y="44"/>
                  </a:cubicBezTo>
                  <a:cubicBezTo>
                    <a:pt x="31" y="45"/>
                    <a:pt x="30" y="46"/>
                    <a:pt x="30" y="47"/>
                  </a:cubicBezTo>
                  <a:cubicBezTo>
                    <a:pt x="30" y="47"/>
                    <a:pt x="30" y="47"/>
                    <a:pt x="30" y="47"/>
                  </a:cubicBezTo>
                  <a:cubicBezTo>
                    <a:pt x="29" y="48"/>
                    <a:pt x="28" y="49"/>
                    <a:pt x="27" y="50"/>
                  </a:cubicBezTo>
                  <a:cubicBezTo>
                    <a:pt x="27" y="50"/>
                    <a:pt x="27" y="50"/>
                    <a:pt x="27" y="50"/>
                  </a:cubicBezTo>
                  <a:cubicBezTo>
                    <a:pt x="26" y="50"/>
                    <a:pt x="25" y="51"/>
                    <a:pt x="24" y="51"/>
                  </a:cubicBezTo>
                  <a:cubicBezTo>
                    <a:pt x="23" y="52"/>
                    <a:pt x="21" y="52"/>
                    <a:pt x="20" y="52"/>
                  </a:cubicBezTo>
                  <a:cubicBezTo>
                    <a:pt x="19" y="52"/>
                    <a:pt x="17" y="52"/>
                    <a:pt x="16" y="51"/>
                  </a:cubicBezTo>
                  <a:cubicBezTo>
                    <a:pt x="15" y="51"/>
                    <a:pt x="14" y="50"/>
                    <a:pt x="13" y="50"/>
                  </a:cubicBezTo>
                  <a:cubicBezTo>
                    <a:pt x="13" y="50"/>
                    <a:pt x="13" y="50"/>
                    <a:pt x="13" y="50"/>
                  </a:cubicBezTo>
                  <a:cubicBezTo>
                    <a:pt x="12" y="49"/>
                    <a:pt x="11" y="48"/>
                    <a:pt x="10" y="47"/>
                  </a:cubicBezTo>
                  <a:cubicBezTo>
                    <a:pt x="10" y="47"/>
                    <a:pt x="10" y="47"/>
                    <a:pt x="10" y="47"/>
                  </a:cubicBezTo>
                  <a:cubicBezTo>
                    <a:pt x="10" y="46"/>
                    <a:pt x="9" y="45"/>
                    <a:pt x="9" y="44"/>
                  </a:cubicBezTo>
                  <a:cubicBezTo>
                    <a:pt x="9" y="44"/>
                    <a:pt x="9" y="44"/>
                    <a:pt x="9" y="43"/>
                  </a:cubicBezTo>
                  <a:cubicBezTo>
                    <a:pt x="8" y="42"/>
                    <a:pt x="8" y="41"/>
                    <a:pt x="8" y="40"/>
                  </a:cubicBezTo>
                  <a:cubicBezTo>
                    <a:pt x="8" y="39"/>
                    <a:pt x="8" y="38"/>
                    <a:pt x="9" y="37"/>
                  </a:cubicBezTo>
                  <a:cubicBezTo>
                    <a:pt x="9" y="36"/>
                    <a:pt x="9" y="36"/>
                    <a:pt x="9" y="36"/>
                  </a:cubicBezTo>
                  <a:cubicBezTo>
                    <a:pt x="9" y="35"/>
                    <a:pt x="10" y="34"/>
                    <a:pt x="10" y="33"/>
                  </a:cubicBezTo>
                  <a:cubicBezTo>
                    <a:pt x="10" y="33"/>
                    <a:pt x="10" y="33"/>
                    <a:pt x="10" y="33"/>
                  </a:cubicBezTo>
                  <a:cubicBezTo>
                    <a:pt x="11" y="32"/>
                    <a:pt x="12" y="31"/>
                    <a:pt x="13" y="30"/>
                  </a:cubicBezTo>
                  <a:cubicBezTo>
                    <a:pt x="13" y="30"/>
                    <a:pt x="13" y="30"/>
                    <a:pt x="13" y="30"/>
                  </a:cubicBezTo>
                  <a:cubicBezTo>
                    <a:pt x="14" y="30"/>
                    <a:pt x="15" y="29"/>
                    <a:pt x="16" y="29"/>
                  </a:cubicBezTo>
                  <a:cubicBezTo>
                    <a:pt x="17" y="28"/>
                    <a:pt x="19" y="28"/>
                    <a:pt x="20" y="28"/>
                  </a:cubicBezTo>
                  <a:cubicBezTo>
                    <a:pt x="21" y="28"/>
                    <a:pt x="23" y="28"/>
                    <a:pt x="24" y="29"/>
                  </a:cubicBezTo>
                  <a:cubicBezTo>
                    <a:pt x="25" y="29"/>
                    <a:pt x="26" y="30"/>
                    <a:pt x="27" y="30"/>
                  </a:cubicBezTo>
                  <a:cubicBezTo>
                    <a:pt x="27" y="30"/>
                    <a:pt x="27" y="30"/>
                    <a:pt x="27" y="30"/>
                  </a:cubicBezTo>
                  <a:cubicBezTo>
                    <a:pt x="28" y="31"/>
                    <a:pt x="29" y="32"/>
                    <a:pt x="30" y="33"/>
                  </a:cubicBezTo>
                  <a:cubicBezTo>
                    <a:pt x="30" y="33"/>
                    <a:pt x="30" y="33"/>
                    <a:pt x="30" y="33"/>
                  </a:cubicBezTo>
                  <a:cubicBezTo>
                    <a:pt x="30" y="34"/>
                    <a:pt x="31" y="35"/>
                    <a:pt x="31" y="36"/>
                  </a:cubicBezTo>
                  <a:cubicBezTo>
                    <a:pt x="31" y="36"/>
                    <a:pt x="31" y="36"/>
                    <a:pt x="31" y="37"/>
                  </a:cubicBezTo>
                  <a:cubicBezTo>
                    <a:pt x="32" y="38"/>
                    <a:pt x="32" y="39"/>
                    <a:pt x="32" y="40"/>
                  </a:cubicBezTo>
                  <a:cubicBezTo>
                    <a:pt x="32" y="41"/>
                    <a:pt x="32" y="42"/>
                    <a:pt x="31"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schemeClr val="tx1">
                    <a:lumMod val="85000"/>
                    <a:lumOff val="15000"/>
                  </a:schemeClr>
                </a:solidFill>
                <a:cs typeface="+mn-ea"/>
                <a:sym typeface="+mn-lt"/>
              </a:endParaRPr>
            </a:p>
          </p:txBody>
        </p:sp>
        <p:sp>
          <p:nvSpPr>
            <p:cNvPr id="32" name="Freeform 58"/>
            <p:cNvSpPr>
              <a:spLocks noEditPoints="1"/>
            </p:cNvSpPr>
            <p:nvPr/>
          </p:nvSpPr>
          <p:spPr bwMode="auto">
            <a:xfrm>
              <a:off x="1911856" y="4342379"/>
              <a:ext cx="125420" cy="400024"/>
            </a:xfrm>
            <a:custGeom>
              <a:avLst/>
              <a:gdLst>
                <a:gd name="T0" fmla="*/ 32 w 40"/>
                <a:gd name="T1" fmla="*/ 24 h 128"/>
                <a:gd name="T2" fmla="*/ 32 w 40"/>
                <a:gd name="T3" fmla="*/ 12 h 128"/>
                <a:gd name="T4" fmla="*/ 20 w 40"/>
                <a:gd name="T5" fmla="*/ 0 h 128"/>
                <a:gd name="T6" fmla="*/ 8 w 40"/>
                <a:gd name="T7" fmla="*/ 12 h 128"/>
                <a:gd name="T8" fmla="*/ 8 w 40"/>
                <a:gd name="T9" fmla="*/ 24 h 128"/>
                <a:gd name="T10" fmla="*/ 0 w 40"/>
                <a:gd name="T11" fmla="*/ 40 h 128"/>
                <a:gd name="T12" fmla="*/ 8 w 40"/>
                <a:gd name="T13" fmla="*/ 56 h 128"/>
                <a:gd name="T14" fmla="*/ 8 w 40"/>
                <a:gd name="T15" fmla="*/ 116 h 128"/>
                <a:gd name="T16" fmla="*/ 20 w 40"/>
                <a:gd name="T17" fmla="*/ 128 h 128"/>
                <a:gd name="T18" fmla="*/ 32 w 40"/>
                <a:gd name="T19" fmla="*/ 116 h 128"/>
                <a:gd name="T20" fmla="*/ 32 w 40"/>
                <a:gd name="T21" fmla="*/ 56 h 128"/>
                <a:gd name="T22" fmla="*/ 40 w 40"/>
                <a:gd name="T23" fmla="*/ 40 h 128"/>
                <a:gd name="T24" fmla="*/ 32 w 40"/>
                <a:gd name="T25" fmla="*/ 24 h 128"/>
                <a:gd name="T26" fmla="*/ 16 w 40"/>
                <a:gd name="T27" fmla="*/ 12 h 128"/>
                <a:gd name="T28" fmla="*/ 20 w 40"/>
                <a:gd name="T29" fmla="*/ 8 h 128"/>
                <a:gd name="T30" fmla="*/ 24 w 40"/>
                <a:gd name="T31" fmla="*/ 12 h 128"/>
                <a:gd name="T32" fmla="*/ 24 w 40"/>
                <a:gd name="T33" fmla="*/ 20 h 128"/>
                <a:gd name="T34" fmla="*/ 20 w 40"/>
                <a:gd name="T35" fmla="*/ 20 h 128"/>
                <a:gd name="T36" fmla="*/ 16 w 40"/>
                <a:gd name="T37" fmla="*/ 20 h 128"/>
                <a:gd name="T38" fmla="*/ 16 w 40"/>
                <a:gd name="T39" fmla="*/ 12 h 128"/>
                <a:gd name="T40" fmla="*/ 24 w 40"/>
                <a:gd name="T41" fmla="*/ 116 h 128"/>
                <a:gd name="T42" fmla="*/ 20 w 40"/>
                <a:gd name="T43" fmla="*/ 120 h 128"/>
                <a:gd name="T44" fmla="*/ 16 w 40"/>
                <a:gd name="T45" fmla="*/ 116 h 128"/>
                <a:gd name="T46" fmla="*/ 16 w 40"/>
                <a:gd name="T47" fmla="*/ 60 h 128"/>
                <a:gd name="T48" fmla="*/ 20 w 40"/>
                <a:gd name="T49" fmla="*/ 60 h 128"/>
                <a:gd name="T50" fmla="*/ 24 w 40"/>
                <a:gd name="T51" fmla="*/ 60 h 128"/>
                <a:gd name="T52" fmla="*/ 24 w 40"/>
                <a:gd name="T53" fmla="*/ 116 h 128"/>
                <a:gd name="T54" fmla="*/ 31 w 40"/>
                <a:gd name="T55" fmla="*/ 43 h 128"/>
                <a:gd name="T56" fmla="*/ 31 w 40"/>
                <a:gd name="T57" fmla="*/ 44 h 128"/>
                <a:gd name="T58" fmla="*/ 30 w 40"/>
                <a:gd name="T59" fmla="*/ 47 h 128"/>
                <a:gd name="T60" fmla="*/ 30 w 40"/>
                <a:gd name="T61" fmla="*/ 47 h 128"/>
                <a:gd name="T62" fmla="*/ 27 w 40"/>
                <a:gd name="T63" fmla="*/ 50 h 128"/>
                <a:gd name="T64" fmla="*/ 27 w 40"/>
                <a:gd name="T65" fmla="*/ 50 h 128"/>
                <a:gd name="T66" fmla="*/ 24 w 40"/>
                <a:gd name="T67" fmla="*/ 51 h 128"/>
                <a:gd name="T68" fmla="*/ 20 w 40"/>
                <a:gd name="T69" fmla="*/ 52 h 128"/>
                <a:gd name="T70" fmla="*/ 16 w 40"/>
                <a:gd name="T71" fmla="*/ 51 h 128"/>
                <a:gd name="T72" fmla="*/ 13 w 40"/>
                <a:gd name="T73" fmla="*/ 50 h 128"/>
                <a:gd name="T74" fmla="*/ 13 w 40"/>
                <a:gd name="T75" fmla="*/ 50 h 128"/>
                <a:gd name="T76" fmla="*/ 10 w 40"/>
                <a:gd name="T77" fmla="*/ 47 h 128"/>
                <a:gd name="T78" fmla="*/ 10 w 40"/>
                <a:gd name="T79" fmla="*/ 47 h 128"/>
                <a:gd name="T80" fmla="*/ 9 w 40"/>
                <a:gd name="T81" fmla="*/ 44 h 128"/>
                <a:gd name="T82" fmla="*/ 9 w 40"/>
                <a:gd name="T83" fmla="*/ 43 h 128"/>
                <a:gd name="T84" fmla="*/ 8 w 40"/>
                <a:gd name="T85" fmla="*/ 40 h 128"/>
                <a:gd name="T86" fmla="*/ 9 w 40"/>
                <a:gd name="T87" fmla="*/ 37 h 128"/>
                <a:gd name="T88" fmla="*/ 9 w 40"/>
                <a:gd name="T89" fmla="*/ 36 h 128"/>
                <a:gd name="T90" fmla="*/ 10 w 40"/>
                <a:gd name="T91" fmla="*/ 33 h 128"/>
                <a:gd name="T92" fmla="*/ 10 w 40"/>
                <a:gd name="T93" fmla="*/ 33 h 128"/>
                <a:gd name="T94" fmla="*/ 13 w 40"/>
                <a:gd name="T95" fmla="*/ 30 h 128"/>
                <a:gd name="T96" fmla="*/ 13 w 40"/>
                <a:gd name="T97" fmla="*/ 30 h 128"/>
                <a:gd name="T98" fmla="*/ 16 w 40"/>
                <a:gd name="T99" fmla="*/ 29 h 128"/>
                <a:gd name="T100" fmla="*/ 20 w 40"/>
                <a:gd name="T101" fmla="*/ 28 h 128"/>
                <a:gd name="T102" fmla="*/ 24 w 40"/>
                <a:gd name="T103" fmla="*/ 29 h 128"/>
                <a:gd name="T104" fmla="*/ 27 w 40"/>
                <a:gd name="T105" fmla="*/ 30 h 128"/>
                <a:gd name="T106" fmla="*/ 27 w 40"/>
                <a:gd name="T107" fmla="*/ 30 h 128"/>
                <a:gd name="T108" fmla="*/ 30 w 40"/>
                <a:gd name="T109" fmla="*/ 33 h 128"/>
                <a:gd name="T110" fmla="*/ 30 w 40"/>
                <a:gd name="T111" fmla="*/ 33 h 128"/>
                <a:gd name="T112" fmla="*/ 31 w 40"/>
                <a:gd name="T113" fmla="*/ 36 h 128"/>
                <a:gd name="T114" fmla="*/ 31 w 40"/>
                <a:gd name="T115" fmla="*/ 37 h 128"/>
                <a:gd name="T116" fmla="*/ 32 w 40"/>
                <a:gd name="T117" fmla="*/ 40 h 128"/>
                <a:gd name="T118" fmla="*/ 31 w 40"/>
                <a:gd name="T11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24"/>
                  </a:moveTo>
                  <a:cubicBezTo>
                    <a:pt x="32" y="12"/>
                    <a:pt x="32" y="12"/>
                    <a:pt x="32" y="12"/>
                  </a:cubicBezTo>
                  <a:cubicBezTo>
                    <a:pt x="32" y="5"/>
                    <a:pt x="27" y="0"/>
                    <a:pt x="20" y="0"/>
                  </a:cubicBezTo>
                  <a:cubicBezTo>
                    <a:pt x="13" y="0"/>
                    <a:pt x="8" y="5"/>
                    <a:pt x="8" y="12"/>
                  </a:cubicBezTo>
                  <a:cubicBezTo>
                    <a:pt x="8" y="24"/>
                    <a:pt x="8" y="24"/>
                    <a:pt x="8" y="24"/>
                  </a:cubicBezTo>
                  <a:cubicBezTo>
                    <a:pt x="3" y="28"/>
                    <a:pt x="0" y="33"/>
                    <a:pt x="0" y="40"/>
                  </a:cubicBezTo>
                  <a:cubicBezTo>
                    <a:pt x="0" y="47"/>
                    <a:pt x="3" y="52"/>
                    <a:pt x="8" y="56"/>
                  </a:cubicBezTo>
                  <a:cubicBezTo>
                    <a:pt x="8" y="116"/>
                    <a:pt x="8" y="116"/>
                    <a:pt x="8" y="116"/>
                  </a:cubicBezTo>
                  <a:cubicBezTo>
                    <a:pt x="8" y="123"/>
                    <a:pt x="13" y="128"/>
                    <a:pt x="20" y="128"/>
                  </a:cubicBezTo>
                  <a:cubicBezTo>
                    <a:pt x="27" y="128"/>
                    <a:pt x="32" y="123"/>
                    <a:pt x="32" y="116"/>
                  </a:cubicBezTo>
                  <a:cubicBezTo>
                    <a:pt x="32" y="56"/>
                    <a:pt x="32" y="56"/>
                    <a:pt x="32" y="56"/>
                  </a:cubicBezTo>
                  <a:cubicBezTo>
                    <a:pt x="37" y="52"/>
                    <a:pt x="40" y="47"/>
                    <a:pt x="40" y="40"/>
                  </a:cubicBezTo>
                  <a:cubicBezTo>
                    <a:pt x="40" y="33"/>
                    <a:pt x="37" y="28"/>
                    <a:pt x="32" y="24"/>
                  </a:cubicBezTo>
                  <a:close/>
                  <a:moveTo>
                    <a:pt x="16" y="12"/>
                  </a:moveTo>
                  <a:cubicBezTo>
                    <a:pt x="16" y="10"/>
                    <a:pt x="18" y="8"/>
                    <a:pt x="20" y="8"/>
                  </a:cubicBezTo>
                  <a:cubicBezTo>
                    <a:pt x="22" y="8"/>
                    <a:pt x="24" y="10"/>
                    <a:pt x="24" y="12"/>
                  </a:cubicBezTo>
                  <a:cubicBezTo>
                    <a:pt x="24" y="20"/>
                    <a:pt x="24" y="20"/>
                    <a:pt x="24" y="20"/>
                  </a:cubicBezTo>
                  <a:cubicBezTo>
                    <a:pt x="23" y="20"/>
                    <a:pt x="21" y="20"/>
                    <a:pt x="20" y="20"/>
                  </a:cubicBezTo>
                  <a:cubicBezTo>
                    <a:pt x="19" y="20"/>
                    <a:pt x="17" y="20"/>
                    <a:pt x="16" y="20"/>
                  </a:cubicBezTo>
                  <a:lnTo>
                    <a:pt x="16" y="12"/>
                  </a:lnTo>
                  <a:close/>
                  <a:moveTo>
                    <a:pt x="24" y="116"/>
                  </a:moveTo>
                  <a:cubicBezTo>
                    <a:pt x="24" y="118"/>
                    <a:pt x="22" y="120"/>
                    <a:pt x="20" y="120"/>
                  </a:cubicBezTo>
                  <a:cubicBezTo>
                    <a:pt x="18" y="120"/>
                    <a:pt x="16" y="118"/>
                    <a:pt x="16" y="116"/>
                  </a:cubicBezTo>
                  <a:cubicBezTo>
                    <a:pt x="16" y="60"/>
                    <a:pt x="16" y="60"/>
                    <a:pt x="16" y="60"/>
                  </a:cubicBezTo>
                  <a:cubicBezTo>
                    <a:pt x="17" y="60"/>
                    <a:pt x="19" y="60"/>
                    <a:pt x="20" y="60"/>
                  </a:cubicBezTo>
                  <a:cubicBezTo>
                    <a:pt x="21" y="60"/>
                    <a:pt x="23" y="60"/>
                    <a:pt x="24" y="60"/>
                  </a:cubicBezTo>
                  <a:lnTo>
                    <a:pt x="24" y="116"/>
                  </a:lnTo>
                  <a:close/>
                  <a:moveTo>
                    <a:pt x="31" y="43"/>
                  </a:moveTo>
                  <a:cubicBezTo>
                    <a:pt x="31" y="44"/>
                    <a:pt x="31" y="44"/>
                    <a:pt x="31" y="44"/>
                  </a:cubicBezTo>
                  <a:cubicBezTo>
                    <a:pt x="31" y="45"/>
                    <a:pt x="30" y="46"/>
                    <a:pt x="30" y="47"/>
                  </a:cubicBezTo>
                  <a:cubicBezTo>
                    <a:pt x="30" y="47"/>
                    <a:pt x="30" y="47"/>
                    <a:pt x="30" y="47"/>
                  </a:cubicBezTo>
                  <a:cubicBezTo>
                    <a:pt x="29" y="48"/>
                    <a:pt x="28" y="49"/>
                    <a:pt x="27" y="50"/>
                  </a:cubicBezTo>
                  <a:cubicBezTo>
                    <a:pt x="27" y="50"/>
                    <a:pt x="27" y="50"/>
                    <a:pt x="27" y="50"/>
                  </a:cubicBezTo>
                  <a:cubicBezTo>
                    <a:pt x="26" y="50"/>
                    <a:pt x="25" y="51"/>
                    <a:pt x="24" y="51"/>
                  </a:cubicBezTo>
                  <a:cubicBezTo>
                    <a:pt x="23" y="52"/>
                    <a:pt x="21" y="52"/>
                    <a:pt x="20" y="52"/>
                  </a:cubicBezTo>
                  <a:cubicBezTo>
                    <a:pt x="19" y="52"/>
                    <a:pt x="17" y="52"/>
                    <a:pt x="16" y="51"/>
                  </a:cubicBezTo>
                  <a:cubicBezTo>
                    <a:pt x="15" y="51"/>
                    <a:pt x="14" y="50"/>
                    <a:pt x="13" y="50"/>
                  </a:cubicBezTo>
                  <a:cubicBezTo>
                    <a:pt x="13" y="50"/>
                    <a:pt x="13" y="50"/>
                    <a:pt x="13" y="50"/>
                  </a:cubicBezTo>
                  <a:cubicBezTo>
                    <a:pt x="12" y="49"/>
                    <a:pt x="11" y="48"/>
                    <a:pt x="10" y="47"/>
                  </a:cubicBezTo>
                  <a:cubicBezTo>
                    <a:pt x="10" y="47"/>
                    <a:pt x="10" y="47"/>
                    <a:pt x="10" y="47"/>
                  </a:cubicBezTo>
                  <a:cubicBezTo>
                    <a:pt x="10" y="46"/>
                    <a:pt x="9" y="45"/>
                    <a:pt x="9" y="44"/>
                  </a:cubicBezTo>
                  <a:cubicBezTo>
                    <a:pt x="9" y="44"/>
                    <a:pt x="9" y="44"/>
                    <a:pt x="9" y="43"/>
                  </a:cubicBezTo>
                  <a:cubicBezTo>
                    <a:pt x="8" y="42"/>
                    <a:pt x="8" y="41"/>
                    <a:pt x="8" y="40"/>
                  </a:cubicBezTo>
                  <a:cubicBezTo>
                    <a:pt x="8" y="39"/>
                    <a:pt x="8" y="38"/>
                    <a:pt x="9" y="37"/>
                  </a:cubicBezTo>
                  <a:cubicBezTo>
                    <a:pt x="9" y="36"/>
                    <a:pt x="9" y="36"/>
                    <a:pt x="9" y="36"/>
                  </a:cubicBezTo>
                  <a:cubicBezTo>
                    <a:pt x="9" y="35"/>
                    <a:pt x="10" y="34"/>
                    <a:pt x="10" y="33"/>
                  </a:cubicBezTo>
                  <a:cubicBezTo>
                    <a:pt x="10" y="33"/>
                    <a:pt x="10" y="33"/>
                    <a:pt x="10" y="33"/>
                  </a:cubicBezTo>
                  <a:cubicBezTo>
                    <a:pt x="11" y="32"/>
                    <a:pt x="12" y="31"/>
                    <a:pt x="13" y="30"/>
                  </a:cubicBezTo>
                  <a:cubicBezTo>
                    <a:pt x="13" y="30"/>
                    <a:pt x="13" y="30"/>
                    <a:pt x="13" y="30"/>
                  </a:cubicBezTo>
                  <a:cubicBezTo>
                    <a:pt x="14" y="30"/>
                    <a:pt x="15" y="29"/>
                    <a:pt x="16" y="29"/>
                  </a:cubicBezTo>
                  <a:cubicBezTo>
                    <a:pt x="17" y="28"/>
                    <a:pt x="19" y="28"/>
                    <a:pt x="20" y="28"/>
                  </a:cubicBezTo>
                  <a:cubicBezTo>
                    <a:pt x="21" y="28"/>
                    <a:pt x="23" y="28"/>
                    <a:pt x="24" y="29"/>
                  </a:cubicBezTo>
                  <a:cubicBezTo>
                    <a:pt x="25" y="29"/>
                    <a:pt x="26" y="30"/>
                    <a:pt x="27" y="30"/>
                  </a:cubicBezTo>
                  <a:cubicBezTo>
                    <a:pt x="27" y="30"/>
                    <a:pt x="27" y="30"/>
                    <a:pt x="27" y="30"/>
                  </a:cubicBezTo>
                  <a:cubicBezTo>
                    <a:pt x="28" y="31"/>
                    <a:pt x="29" y="32"/>
                    <a:pt x="30" y="33"/>
                  </a:cubicBezTo>
                  <a:cubicBezTo>
                    <a:pt x="30" y="33"/>
                    <a:pt x="30" y="33"/>
                    <a:pt x="30" y="33"/>
                  </a:cubicBezTo>
                  <a:cubicBezTo>
                    <a:pt x="30" y="34"/>
                    <a:pt x="31" y="35"/>
                    <a:pt x="31" y="36"/>
                  </a:cubicBezTo>
                  <a:cubicBezTo>
                    <a:pt x="31" y="36"/>
                    <a:pt x="31" y="36"/>
                    <a:pt x="31" y="37"/>
                  </a:cubicBezTo>
                  <a:cubicBezTo>
                    <a:pt x="32" y="38"/>
                    <a:pt x="32" y="39"/>
                    <a:pt x="32" y="40"/>
                  </a:cubicBezTo>
                  <a:cubicBezTo>
                    <a:pt x="32" y="41"/>
                    <a:pt x="32" y="42"/>
                    <a:pt x="31"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schemeClr val="tx1">
                    <a:lumMod val="85000"/>
                    <a:lumOff val="15000"/>
                  </a:schemeClr>
                </a:solidFill>
                <a:cs typeface="+mn-ea"/>
                <a:sym typeface="+mn-lt"/>
              </a:endParaRPr>
            </a:p>
          </p:txBody>
        </p:sp>
        <p:sp>
          <p:nvSpPr>
            <p:cNvPr id="33" name="Freeform 59"/>
            <p:cNvSpPr>
              <a:spLocks noEditPoints="1"/>
            </p:cNvSpPr>
            <p:nvPr/>
          </p:nvSpPr>
          <p:spPr bwMode="auto">
            <a:xfrm>
              <a:off x="1774554" y="4342379"/>
              <a:ext cx="125420" cy="400024"/>
            </a:xfrm>
            <a:custGeom>
              <a:avLst/>
              <a:gdLst>
                <a:gd name="T0" fmla="*/ 32 w 40"/>
                <a:gd name="T1" fmla="*/ 72 h 128"/>
                <a:gd name="T2" fmla="*/ 32 w 40"/>
                <a:gd name="T3" fmla="*/ 12 h 128"/>
                <a:gd name="T4" fmla="*/ 20 w 40"/>
                <a:gd name="T5" fmla="*/ 0 h 128"/>
                <a:gd name="T6" fmla="*/ 8 w 40"/>
                <a:gd name="T7" fmla="*/ 12 h 128"/>
                <a:gd name="T8" fmla="*/ 8 w 40"/>
                <a:gd name="T9" fmla="*/ 72 h 128"/>
                <a:gd name="T10" fmla="*/ 0 w 40"/>
                <a:gd name="T11" fmla="*/ 88 h 128"/>
                <a:gd name="T12" fmla="*/ 8 w 40"/>
                <a:gd name="T13" fmla="*/ 104 h 128"/>
                <a:gd name="T14" fmla="*/ 8 w 40"/>
                <a:gd name="T15" fmla="*/ 116 h 128"/>
                <a:gd name="T16" fmla="*/ 20 w 40"/>
                <a:gd name="T17" fmla="*/ 128 h 128"/>
                <a:gd name="T18" fmla="*/ 32 w 40"/>
                <a:gd name="T19" fmla="*/ 116 h 128"/>
                <a:gd name="T20" fmla="*/ 32 w 40"/>
                <a:gd name="T21" fmla="*/ 104 h 128"/>
                <a:gd name="T22" fmla="*/ 40 w 40"/>
                <a:gd name="T23" fmla="*/ 88 h 128"/>
                <a:gd name="T24" fmla="*/ 32 w 40"/>
                <a:gd name="T25" fmla="*/ 72 h 128"/>
                <a:gd name="T26" fmla="*/ 16 w 40"/>
                <a:gd name="T27" fmla="*/ 12 h 128"/>
                <a:gd name="T28" fmla="*/ 20 w 40"/>
                <a:gd name="T29" fmla="*/ 8 h 128"/>
                <a:gd name="T30" fmla="*/ 24 w 40"/>
                <a:gd name="T31" fmla="*/ 12 h 128"/>
                <a:gd name="T32" fmla="*/ 24 w 40"/>
                <a:gd name="T33" fmla="*/ 68 h 128"/>
                <a:gd name="T34" fmla="*/ 20 w 40"/>
                <a:gd name="T35" fmla="*/ 68 h 128"/>
                <a:gd name="T36" fmla="*/ 16 w 40"/>
                <a:gd name="T37" fmla="*/ 68 h 128"/>
                <a:gd name="T38" fmla="*/ 16 w 40"/>
                <a:gd name="T39" fmla="*/ 12 h 128"/>
                <a:gd name="T40" fmla="*/ 24 w 40"/>
                <a:gd name="T41" fmla="*/ 116 h 128"/>
                <a:gd name="T42" fmla="*/ 20 w 40"/>
                <a:gd name="T43" fmla="*/ 120 h 128"/>
                <a:gd name="T44" fmla="*/ 16 w 40"/>
                <a:gd name="T45" fmla="*/ 116 h 128"/>
                <a:gd name="T46" fmla="*/ 16 w 40"/>
                <a:gd name="T47" fmla="*/ 108 h 128"/>
                <a:gd name="T48" fmla="*/ 20 w 40"/>
                <a:gd name="T49" fmla="*/ 108 h 128"/>
                <a:gd name="T50" fmla="*/ 24 w 40"/>
                <a:gd name="T51" fmla="*/ 108 h 128"/>
                <a:gd name="T52" fmla="*/ 24 w 40"/>
                <a:gd name="T53" fmla="*/ 116 h 128"/>
                <a:gd name="T54" fmla="*/ 31 w 40"/>
                <a:gd name="T55" fmla="*/ 91 h 128"/>
                <a:gd name="T56" fmla="*/ 31 w 40"/>
                <a:gd name="T57" fmla="*/ 92 h 128"/>
                <a:gd name="T58" fmla="*/ 30 w 40"/>
                <a:gd name="T59" fmla="*/ 95 h 128"/>
                <a:gd name="T60" fmla="*/ 30 w 40"/>
                <a:gd name="T61" fmla="*/ 95 h 128"/>
                <a:gd name="T62" fmla="*/ 27 w 40"/>
                <a:gd name="T63" fmla="*/ 98 h 128"/>
                <a:gd name="T64" fmla="*/ 27 w 40"/>
                <a:gd name="T65" fmla="*/ 98 h 128"/>
                <a:gd name="T66" fmla="*/ 24 w 40"/>
                <a:gd name="T67" fmla="*/ 99 h 128"/>
                <a:gd name="T68" fmla="*/ 20 w 40"/>
                <a:gd name="T69" fmla="*/ 100 h 128"/>
                <a:gd name="T70" fmla="*/ 16 w 40"/>
                <a:gd name="T71" fmla="*/ 99 h 128"/>
                <a:gd name="T72" fmla="*/ 13 w 40"/>
                <a:gd name="T73" fmla="*/ 98 h 128"/>
                <a:gd name="T74" fmla="*/ 13 w 40"/>
                <a:gd name="T75" fmla="*/ 98 h 128"/>
                <a:gd name="T76" fmla="*/ 10 w 40"/>
                <a:gd name="T77" fmla="*/ 95 h 128"/>
                <a:gd name="T78" fmla="*/ 10 w 40"/>
                <a:gd name="T79" fmla="*/ 95 h 128"/>
                <a:gd name="T80" fmla="*/ 9 w 40"/>
                <a:gd name="T81" fmla="*/ 92 h 128"/>
                <a:gd name="T82" fmla="*/ 9 w 40"/>
                <a:gd name="T83" fmla="*/ 91 h 128"/>
                <a:gd name="T84" fmla="*/ 8 w 40"/>
                <a:gd name="T85" fmla="*/ 88 h 128"/>
                <a:gd name="T86" fmla="*/ 9 w 40"/>
                <a:gd name="T87" fmla="*/ 85 h 128"/>
                <a:gd name="T88" fmla="*/ 9 w 40"/>
                <a:gd name="T89" fmla="*/ 84 h 128"/>
                <a:gd name="T90" fmla="*/ 10 w 40"/>
                <a:gd name="T91" fmla="*/ 81 h 128"/>
                <a:gd name="T92" fmla="*/ 10 w 40"/>
                <a:gd name="T93" fmla="*/ 81 h 128"/>
                <a:gd name="T94" fmla="*/ 13 w 40"/>
                <a:gd name="T95" fmla="*/ 78 h 128"/>
                <a:gd name="T96" fmla="*/ 13 w 40"/>
                <a:gd name="T97" fmla="*/ 78 h 128"/>
                <a:gd name="T98" fmla="*/ 16 w 40"/>
                <a:gd name="T99" fmla="*/ 77 h 128"/>
                <a:gd name="T100" fmla="*/ 20 w 40"/>
                <a:gd name="T101" fmla="*/ 76 h 128"/>
                <a:gd name="T102" fmla="*/ 24 w 40"/>
                <a:gd name="T103" fmla="*/ 77 h 128"/>
                <a:gd name="T104" fmla="*/ 27 w 40"/>
                <a:gd name="T105" fmla="*/ 78 h 128"/>
                <a:gd name="T106" fmla="*/ 27 w 40"/>
                <a:gd name="T107" fmla="*/ 78 h 128"/>
                <a:gd name="T108" fmla="*/ 30 w 40"/>
                <a:gd name="T109" fmla="*/ 81 h 128"/>
                <a:gd name="T110" fmla="*/ 30 w 40"/>
                <a:gd name="T111" fmla="*/ 81 h 128"/>
                <a:gd name="T112" fmla="*/ 31 w 40"/>
                <a:gd name="T113" fmla="*/ 84 h 128"/>
                <a:gd name="T114" fmla="*/ 31 w 40"/>
                <a:gd name="T115" fmla="*/ 85 h 128"/>
                <a:gd name="T116" fmla="*/ 32 w 40"/>
                <a:gd name="T117" fmla="*/ 88 h 128"/>
                <a:gd name="T118" fmla="*/ 31 w 40"/>
                <a:gd name="T119" fmla="*/ 9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72"/>
                  </a:moveTo>
                  <a:cubicBezTo>
                    <a:pt x="32" y="12"/>
                    <a:pt x="32" y="12"/>
                    <a:pt x="32" y="12"/>
                  </a:cubicBezTo>
                  <a:cubicBezTo>
                    <a:pt x="32" y="5"/>
                    <a:pt x="27" y="0"/>
                    <a:pt x="20" y="0"/>
                  </a:cubicBezTo>
                  <a:cubicBezTo>
                    <a:pt x="13" y="0"/>
                    <a:pt x="8" y="5"/>
                    <a:pt x="8" y="12"/>
                  </a:cubicBezTo>
                  <a:cubicBezTo>
                    <a:pt x="8" y="72"/>
                    <a:pt x="8" y="72"/>
                    <a:pt x="8" y="72"/>
                  </a:cubicBezTo>
                  <a:cubicBezTo>
                    <a:pt x="3" y="76"/>
                    <a:pt x="0" y="81"/>
                    <a:pt x="0" y="88"/>
                  </a:cubicBezTo>
                  <a:cubicBezTo>
                    <a:pt x="0" y="95"/>
                    <a:pt x="3" y="100"/>
                    <a:pt x="8" y="104"/>
                  </a:cubicBezTo>
                  <a:cubicBezTo>
                    <a:pt x="8" y="116"/>
                    <a:pt x="8" y="116"/>
                    <a:pt x="8" y="116"/>
                  </a:cubicBezTo>
                  <a:cubicBezTo>
                    <a:pt x="8" y="123"/>
                    <a:pt x="13" y="128"/>
                    <a:pt x="20" y="128"/>
                  </a:cubicBezTo>
                  <a:cubicBezTo>
                    <a:pt x="27" y="128"/>
                    <a:pt x="32" y="123"/>
                    <a:pt x="32" y="116"/>
                  </a:cubicBezTo>
                  <a:cubicBezTo>
                    <a:pt x="32" y="104"/>
                    <a:pt x="32" y="104"/>
                    <a:pt x="32" y="104"/>
                  </a:cubicBezTo>
                  <a:cubicBezTo>
                    <a:pt x="37" y="100"/>
                    <a:pt x="40" y="95"/>
                    <a:pt x="40" y="88"/>
                  </a:cubicBezTo>
                  <a:cubicBezTo>
                    <a:pt x="40" y="81"/>
                    <a:pt x="37" y="76"/>
                    <a:pt x="32" y="72"/>
                  </a:cubicBezTo>
                  <a:close/>
                  <a:moveTo>
                    <a:pt x="16" y="12"/>
                  </a:moveTo>
                  <a:cubicBezTo>
                    <a:pt x="16" y="10"/>
                    <a:pt x="18" y="8"/>
                    <a:pt x="20" y="8"/>
                  </a:cubicBezTo>
                  <a:cubicBezTo>
                    <a:pt x="22" y="8"/>
                    <a:pt x="24" y="10"/>
                    <a:pt x="24" y="12"/>
                  </a:cubicBezTo>
                  <a:cubicBezTo>
                    <a:pt x="24" y="68"/>
                    <a:pt x="24" y="68"/>
                    <a:pt x="24" y="68"/>
                  </a:cubicBezTo>
                  <a:cubicBezTo>
                    <a:pt x="23" y="68"/>
                    <a:pt x="21" y="68"/>
                    <a:pt x="20" y="68"/>
                  </a:cubicBezTo>
                  <a:cubicBezTo>
                    <a:pt x="19" y="68"/>
                    <a:pt x="17" y="68"/>
                    <a:pt x="16" y="68"/>
                  </a:cubicBezTo>
                  <a:lnTo>
                    <a:pt x="16" y="12"/>
                  </a:lnTo>
                  <a:close/>
                  <a:moveTo>
                    <a:pt x="24" y="116"/>
                  </a:moveTo>
                  <a:cubicBezTo>
                    <a:pt x="24" y="118"/>
                    <a:pt x="22" y="120"/>
                    <a:pt x="20" y="120"/>
                  </a:cubicBezTo>
                  <a:cubicBezTo>
                    <a:pt x="18" y="120"/>
                    <a:pt x="16" y="118"/>
                    <a:pt x="16" y="116"/>
                  </a:cubicBezTo>
                  <a:cubicBezTo>
                    <a:pt x="16" y="108"/>
                    <a:pt x="16" y="108"/>
                    <a:pt x="16" y="108"/>
                  </a:cubicBezTo>
                  <a:cubicBezTo>
                    <a:pt x="17" y="108"/>
                    <a:pt x="19" y="108"/>
                    <a:pt x="20" y="108"/>
                  </a:cubicBezTo>
                  <a:cubicBezTo>
                    <a:pt x="21" y="108"/>
                    <a:pt x="23" y="108"/>
                    <a:pt x="24" y="108"/>
                  </a:cubicBezTo>
                  <a:lnTo>
                    <a:pt x="24" y="116"/>
                  </a:lnTo>
                  <a:close/>
                  <a:moveTo>
                    <a:pt x="31" y="91"/>
                  </a:moveTo>
                  <a:cubicBezTo>
                    <a:pt x="31" y="92"/>
                    <a:pt x="31" y="92"/>
                    <a:pt x="31" y="92"/>
                  </a:cubicBezTo>
                  <a:cubicBezTo>
                    <a:pt x="31" y="93"/>
                    <a:pt x="30" y="94"/>
                    <a:pt x="30" y="95"/>
                  </a:cubicBezTo>
                  <a:cubicBezTo>
                    <a:pt x="30" y="95"/>
                    <a:pt x="30" y="95"/>
                    <a:pt x="30" y="95"/>
                  </a:cubicBezTo>
                  <a:cubicBezTo>
                    <a:pt x="29" y="96"/>
                    <a:pt x="28" y="97"/>
                    <a:pt x="27" y="98"/>
                  </a:cubicBezTo>
                  <a:cubicBezTo>
                    <a:pt x="27" y="98"/>
                    <a:pt x="27" y="98"/>
                    <a:pt x="27" y="98"/>
                  </a:cubicBezTo>
                  <a:cubicBezTo>
                    <a:pt x="26" y="98"/>
                    <a:pt x="25" y="99"/>
                    <a:pt x="24" y="99"/>
                  </a:cubicBezTo>
                  <a:cubicBezTo>
                    <a:pt x="23" y="100"/>
                    <a:pt x="21" y="100"/>
                    <a:pt x="20" y="100"/>
                  </a:cubicBezTo>
                  <a:cubicBezTo>
                    <a:pt x="19" y="100"/>
                    <a:pt x="17" y="100"/>
                    <a:pt x="16" y="99"/>
                  </a:cubicBezTo>
                  <a:cubicBezTo>
                    <a:pt x="15" y="99"/>
                    <a:pt x="14" y="98"/>
                    <a:pt x="13" y="98"/>
                  </a:cubicBezTo>
                  <a:cubicBezTo>
                    <a:pt x="13" y="98"/>
                    <a:pt x="13" y="98"/>
                    <a:pt x="13" y="98"/>
                  </a:cubicBezTo>
                  <a:cubicBezTo>
                    <a:pt x="12" y="97"/>
                    <a:pt x="11" y="96"/>
                    <a:pt x="10" y="95"/>
                  </a:cubicBezTo>
                  <a:cubicBezTo>
                    <a:pt x="10" y="95"/>
                    <a:pt x="10" y="95"/>
                    <a:pt x="10" y="95"/>
                  </a:cubicBezTo>
                  <a:cubicBezTo>
                    <a:pt x="10" y="94"/>
                    <a:pt x="9" y="93"/>
                    <a:pt x="9" y="92"/>
                  </a:cubicBezTo>
                  <a:cubicBezTo>
                    <a:pt x="9" y="92"/>
                    <a:pt x="9" y="92"/>
                    <a:pt x="9" y="91"/>
                  </a:cubicBezTo>
                  <a:cubicBezTo>
                    <a:pt x="8" y="90"/>
                    <a:pt x="8" y="89"/>
                    <a:pt x="8" y="88"/>
                  </a:cubicBezTo>
                  <a:cubicBezTo>
                    <a:pt x="8" y="87"/>
                    <a:pt x="8" y="86"/>
                    <a:pt x="9" y="85"/>
                  </a:cubicBezTo>
                  <a:cubicBezTo>
                    <a:pt x="9" y="84"/>
                    <a:pt x="9" y="84"/>
                    <a:pt x="9" y="84"/>
                  </a:cubicBezTo>
                  <a:cubicBezTo>
                    <a:pt x="9" y="83"/>
                    <a:pt x="10" y="82"/>
                    <a:pt x="10" y="81"/>
                  </a:cubicBezTo>
                  <a:cubicBezTo>
                    <a:pt x="10" y="81"/>
                    <a:pt x="10" y="81"/>
                    <a:pt x="10" y="81"/>
                  </a:cubicBezTo>
                  <a:cubicBezTo>
                    <a:pt x="11" y="80"/>
                    <a:pt x="12" y="79"/>
                    <a:pt x="13" y="78"/>
                  </a:cubicBezTo>
                  <a:cubicBezTo>
                    <a:pt x="13" y="78"/>
                    <a:pt x="13" y="78"/>
                    <a:pt x="13" y="78"/>
                  </a:cubicBezTo>
                  <a:cubicBezTo>
                    <a:pt x="14" y="78"/>
                    <a:pt x="15" y="77"/>
                    <a:pt x="16" y="77"/>
                  </a:cubicBezTo>
                  <a:cubicBezTo>
                    <a:pt x="17" y="76"/>
                    <a:pt x="19" y="76"/>
                    <a:pt x="20" y="76"/>
                  </a:cubicBezTo>
                  <a:cubicBezTo>
                    <a:pt x="21" y="76"/>
                    <a:pt x="23" y="76"/>
                    <a:pt x="24" y="77"/>
                  </a:cubicBezTo>
                  <a:cubicBezTo>
                    <a:pt x="25" y="77"/>
                    <a:pt x="26" y="78"/>
                    <a:pt x="27" y="78"/>
                  </a:cubicBezTo>
                  <a:cubicBezTo>
                    <a:pt x="27" y="78"/>
                    <a:pt x="27" y="78"/>
                    <a:pt x="27" y="78"/>
                  </a:cubicBezTo>
                  <a:cubicBezTo>
                    <a:pt x="28" y="79"/>
                    <a:pt x="29" y="80"/>
                    <a:pt x="30" y="81"/>
                  </a:cubicBezTo>
                  <a:cubicBezTo>
                    <a:pt x="30" y="81"/>
                    <a:pt x="30" y="81"/>
                    <a:pt x="30" y="81"/>
                  </a:cubicBezTo>
                  <a:cubicBezTo>
                    <a:pt x="30" y="82"/>
                    <a:pt x="31" y="83"/>
                    <a:pt x="31" y="84"/>
                  </a:cubicBezTo>
                  <a:cubicBezTo>
                    <a:pt x="31" y="84"/>
                    <a:pt x="31" y="84"/>
                    <a:pt x="31" y="85"/>
                  </a:cubicBezTo>
                  <a:cubicBezTo>
                    <a:pt x="32" y="86"/>
                    <a:pt x="32" y="87"/>
                    <a:pt x="32" y="88"/>
                  </a:cubicBezTo>
                  <a:cubicBezTo>
                    <a:pt x="32" y="89"/>
                    <a:pt x="32" y="90"/>
                    <a:pt x="31" y="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schemeClr val="tx1">
                    <a:lumMod val="85000"/>
                    <a:lumOff val="15000"/>
                  </a:schemeClr>
                </a:solidFill>
                <a:cs typeface="+mn-ea"/>
                <a:sym typeface="+mn-lt"/>
              </a:endParaRPr>
            </a:p>
          </p:txBody>
        </p:sp>
      </p:grpSp>
      <p:grpSp>
        <p:nvGrpSpPr>
          <p:cNvPr id="34" name="Group 31"/>
          <p:cNvGrpSpPr/>
          <p:nvPr/>
        </p:nvGrpSpPr>
        <p:grpSpPr>
          <a:xfrm>
            <a:off x="1266639" y="4612653"/>
            <a:ext cx="9869714" cy="1563581"/>
            <a:chOff x="625692" y="1785102"/>
            <a:chExt cx="4033710" cy="1234090"/>
          </a:xfrm>
        </p:grpSpPr>
        <p:sp>
          <p:nvSpPr>
            <p:cNvPr id="35" name="Footer Text"/>
            <p:cNvSpPr txBox="1"/>
            <p:nvPr/>
          </p:nvSpPr>
          <p:spPr>
            <a:xfrm>
              <a:off x="625692" y="2284057"/>
              <a:ext cx="4033710" cy="735135"/>
            </a:xfrm>
            <a:prstGeom prst="rect">
              <a:avLst/>
            </a:prstGeom>
            <a:noFill/>
          </p:spPr>
          <p:txBody>
            <a:bodyPr wrap="square" lIns="0" tIns="0" rIns="0" bIns="0" rtlCol="0">
              <a:spAutoFit/>
            </a:bodyPr>
            <a:lstStyle/>
            <a:p>
              <a:pPr defTabSz="1828800">
                <a:lnSpc>
                  <a:spcPct val="150000"/>
                </a:lnSpc>
              </a:pPr>
              <a:r>
                <a:rPr lang="en-US" sz="1400" kern="1200" dirty="0">
                  <a:solidFill>
                    <a:schemeClr val="tx1">
                      <a:lumMod val="85000"/>
                      <a:lumOff val="15000"/>
                    </a:schemeClr>
                  </a:solidFill>
                  <a:cs typeface="+mn-ea"/>
                  <a:sym typeface="+mn-lt"/>
                </a:rPr>
                <a:t>There are many variations of the a passages lorem ipsum available, but the majority have </a:t>
              </a:r>
              <a:r>
                <a:rPr lang="en-US" sz="1400" kern="1200" dirty="0" err="1">
                  <a:solidFill>
                    <a:schemeClr val="tx1">
                      <a:lumMod val="85000"/>
                      <a:lumOff val="15000"/>
                    </a:schemeClr>
                  </a:solidFill>
                  <a:cs typeface="+mn-ea"/>
                  <a:sym typeface="+mn-lt"/>
                </a:rPr>
                <a:t>suffered</a:t>
              </a:r>
              <a:r>
                <a:rPr lang="en-US" altLang="zh-CN" sz="1400" dirty="0" err="1">
                  <a:solidFill>
                    <a:schemeClr val="tx1">
                      <a:lumMod val="85000"/>
                      <a:lumOff val="15000"/>
                    </a:schemeClr>
                  </a:solidFill>
                  <a:cs typeface="+mn-ea"/>
                  <a:sym typeface="+mn-lt"/>
                </a:rPr>
                <a:t>There</a:t>
              </a:r>
              <a:r>
                <a:rPr lang="en-US" altLang="zh-CN" sz="1400" dirty="0">
                  <a:solidFill>
                    <a:schemeClr val="tx1">
                      <a:lumMod val="85000"/>
                      <a:lumOff val="15000"/>
                    </a:schemeClr>
                  </a:solidFill>
                  <a:cs typeface="+mn-ea"/>
                  <a:sym typeface="+mn-lt"/>
                </a:rPr>
                <a:t> are many variations of the a passages lorem ipsum available, but the majority have suffered</a:t>
              </a:r>
              <a:endParaRPr lang="en-US" altLang="zh-CN" sz="1400" dirty="0">
                <a:solidFill>
                  <a:schemeClr val="tx1">
                    <a:lumMod val="85000"/>
                    <a:lumOff val="15000"/>
                  </a:schemeClr>
                </a:solidFill>
                <a:cs typeface="+mn-ea"/>
                <a:sym typeface="+mn-lt"/>
              </a:endParaRPr>
            </a:p>
            <a:p>
              <a:pPr algn="l" defTabSz="1828800" rtl="0">
                <a:lnSpc>
                  <a:spcPct val="150000"/>
                </a:lnSpc>
              </a:pPr>
              <a:endParaRPr lang="en-US" sz="1400" kern="1200" dirty="0">
                <a:solidFill>
                  <a:schemeClr val="tx1">
                    <a:lumMod val="85000"/>
                    <a:lumOff val="15000"/>
                  </a:schemeClr>
                </a:solidFill>
                <a:cs typeface="+mn-ea"/>
                <a:sym typeface="+mn-lt"/>
              </a:endParaRPr>
            </a:p>
          </p:txBody>
        </p:sp>
        <p:sp>
          <p:nvSpPr>
            <p:cNvPr id="36" name="TextBox 67"/>
            <p:cNvSpPr txBox="1"/>
            <p:nvPr/>
          </p:nvSpPr>
          <p:spPr>
            <a:xfrm>
              <a:off x="625692" y="1785102"/>
              <a:ext cx="503148" cy="385736"/>
            </a:xfrm>
            <a:prstGeom prst="rect">
              <a:avLst/>
            </a:prstGeom>
            <a:noFill/>
          </p:spPr>
          <p:txBody>
            <a:bodyPr wrap="none" lIns="0" tIns="0" rIns="0" bIns="0" rtlCol="0" anchor="ctr">
              <a:spAutoFit/>
            </a:bodyPr>
            <a:lstStyle/>
            <a:p>
              <a:pPr defTabSz="1828800">
                <a:lnSpc>
                  <a:spcPct val="150000"/>
                </a:lnSpc>
              </a:pPr>
              <a:r>
                <a:rPr lang="zh-CN" altLang="en-US" sz="2400" dirty="0">
                  <a:solidFill>
                    <a:schemeClr val="tx1">
                      <a:lumMod val="85000"/>
                      <a:lumOff val="15000"/>
                    </a:schemeClr>
                  </a:solidFill>
                  <a:cs typeface="+mn-ea"/>
                  <a:sym typeface="+mn-lt"/>
                </a:rPr>
                <a:t>输入标题</a:t>
              </a:r>
              <a:endParaRPr lang="en-US" altLang="zh-CN" sz="2400" dirty="0">
                <a:solidFill>
                  <a:schemeClr val="tx1">
                    <a:lumMod val="85000"/>
                    <a:lumOff val="15000"/>
                  </a:schemeClr>
                </a:solidFill>
                <a:cs typeface="+mn-ea"/>
                <a:sym typeface="+mn-lt"/>
              </a:endParaRPr>
            </a:p>
          </p:txBody>
        </p:sp>
      </p:grpSp>
    </p:spTree>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500"/>
                                        <p:tgtEl>
                                          <p:spTgt spid="20"/>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fade">
                                      <p:cBhvr>
                                        <p:cTn id="16" dur="500"/>
                                        <p:tgtEl>
                                          <p:spTgt spid="22"/>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fade">
                                      <p:cBhvr>
                                        <p:cTn id="23" dur="500"/>
                                        <p:tgtEl>
                                          <p:spTgt spid="19"/>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p:cTn id="27" dur="500" fill="hold"/>
                                        <p:tgtEl>
                                          <p:spTgt spid="23"/>
                                        </p:tgtEl>
                                        <p:attrNameLst>
                                          <p:attrName>ppt_w</p:attrName>
                                        </p:attrNameLst>
                                      </p:cBhvr>
                                      <p:tavLst>
                                        <p:tav tm="0">
                                          <p:val>
                                            <p:fltVal val="0"/>
                                          </p:val>
                                        </p:tav>
                                        <p:tav tm="100000">
                                          <p:val>
                                            <p:strVal val="#ppt_w"/>
                                          </p:val>
                                        </p:tav>
                                      </p:tavLst>
                                    </p:anim>
                                    <p:anim calcmode="lin" valueType="num">
                                      <p:cBhvr>
                                        <p:cTn id="28" dur="500" fill="hold"/>
                                        <p:tgtEl>
                                          <p:spTgt spid="23"/>
                                        </p:tgtEl>
                                        <p:attrNameLst>
                                          <p:attrName>ppt_h</p:attrName>
                                        </p:attrNameLst>
                                      </p:cBhvr>
                                      <p:tavLst>
                                        <p:tav tm="0">
                                          <p:val>
                                            <p:fltVal val="0"/>
                                          </p:val>
                                        </p:tav>
                                        <p:tav tm="100000">
                                          <p:val>
                                            <p:strVal val="#ppt_h"/>
                                          </p:val>
                                        </p:tav>
                                      </p:tavLst>
                                    </p:anim>
                                    <p:animEffect transition="in" filter="fade">
                                      <p:cBhvr>
                                        <p:cTn id="29" dur="500"/>
                                        <p:tgtEl>
                                          <p:spTgt spid="23"/>
                                        </p:tgtEl>
                                      </p:cBhvr>
                                    </p:animEffect>
                                  </p:childTnLst>
                                </p:cTn>
                              </p:par>
                            </p:childTnLst>
                          </p:cTn>
                        </p:par>
                        <p:par>
                          <p:cTn id="30" fill="hold">
                            <p:stCondLst>
                              <p:cond delay="2500"/>
                            </p:stCondLst>
                            <p:childTnLst>
                              <p:par>
                                <p:cTn id="31" presetID="10" presetClass="entr" presetSubtype="0" fill="hold" grpId="0" nodeType="after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fade">
                                      <p:cBhvr>
                                        <p:cTn id="33" dur="500"/>
                                        <p:tgtEl>
                                          <p:spTgt spid="13"/>
                                        </p:tgtEl>
                                      </p:cBhvr>
                                    </p:animEffect>
                                  </p:childTnLst>
                                </p:cTn>
                              </p:par>
                            </p:childTnLst>
                          </p:cTn>
                        </p:par>
                        <p:par>
                          <p:cTn id="34" fill="hold">
                            <p:stCondLst>
                              <p:cond delay="3000"/>
                            </p:stCondLst>
                            <p:childTnLst>
                              <p:par>
                                <p:cTn id="35" presetID="22" presetClass="entr" presetSubtype="8" fill="hold" nodeType="after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wipe(left)">
                                      <p:cBhvr>
                                        <p:cTn id="37" dur="500"/>
                                        <p:tgtEl>
                                          <p:spTgt spid="4"/>
                                        </p:tgtEl>
                                      </p:cBhvr>
                                    </p:animEffect>
                                  </p:childTnLst>
                                </p:cTn>
                              </p:par>
                            </p:childTnLst>
                          </p:cTn>
                        </p:par>
                        <p:par>
                          <p:cTn id="38" fill="hold">
                            <p:stCondLst>
                              <p:cond delay="3500"/>
                            </p:stCondLst>
                            <p:childTnLst>
                              <p:par>
                                <p:cTn id="39" presetID="12" presetClass="entr" presetSubtype="2" fill="hold" grpId="0" nodeType="afterEffect">
                                  <p:stCondLst>
                                    <p:cond delay="0"/>
                                  </p:stCondLst>
                                  <p:childTnLst>
                                    <p:set>
                                      <p:cBhvr>
                                        <p:cTn id="40" dur="1" fill="hold">
                                          <p:stCondLst>
                                            <p:cond delay="0"/>
                                          </p:stCondLst>
                                        </p:cTn>
                                        <p:tgtEl>
                                          <p:spTgt spid="16"/>
                                        </p:tgtEl>
                                        <p:attrNameLst>
                                          <p:attrName>style.visibility</p:attrName>
                                        </p:attrNameLst>
                                      </p:cBhvr>
                                      <p:to>
                                        <p:strVal val="visible"/>
                                      </p:to>
                                    </p:set>
                                    <p:anim calcmode="lin" valueType="num">
                                      <p:cBhvr additive="base">
                                        <p:cTn id="41" dur="500"/>
                                        <p:tgtEl>
                                          <p:spTgt spid="16"/>
                                        </p:tgtEl>
                                        <p:attrNameLst>
                                          <p:attrName>ppt_x</p:attrName>
                                        </p:attrNameLst>
                                      </p:cBhvr>
                                      <p:tavLst>
                                        <p:tav tm="0">
                                          <p:val>
                                            <p:strVal val="#ppt_x+#ppt_w*1.125000"/>
                                          </p:val>
                                        </p:tav>
                                        <p:tav tm="100000">
                                          <p:val>
                                            <p:strVal val="#ppt_x"/>
                                          </p:val>
                                        </p:tav>
                                      </p:tavLst>
                                    </p:anim>
                                    <p:animEffect transition="in" filter="wipe(left)">
                                      <p:cBhvr>
                                        <p:cTn id="42" dur="500"/>
                                        <p:tgtEl>
                                          <p:spTgt spid="16"/>
                                        </p:tgtEl>
                                      </p:cBhvr>
                                    </p:animEffect>
                                  </p:childTnLst>
                                </p:cTn>
                              </p:par>
                            </p:childTnLst>
                          </p:cTn>
                        </p:par>
                        <p:par>
                          <p:cTn id="43" fill="hold">
                            <p:stCondLst>
                              <p:cond delay="4000"/>
                            </p:stCondLst>
                            <p:childTnLst>
                              <p:par>
                                <p:cTn id="44" presetID="53" presetClass="entr" presetSubtype="16" fill="hold" nodeType="afterEffect">
                                  <p:stCondLst>
                                    <p:cond delay="0"/>
                                  </p:stCondLst>
                                  <p:childTnLst>
                                    <p:set>
                                      <p:cBhvr>
                                        <p:cTn id="45" dur="1" fill="hold">
                                          <p:stCondLst>
                                            <p:cond delay="0"/>
                                          </p:stCondLst>
                                        </p:cTn>
                                        <p:tgtEl>
                                          <p:spTgt spid="27"/>
                                        </p:tgtEl>
                                        <p:attrNameLst>
                                          <p:attrName>style.visibility</p:attrName>
                                        </p:attrNameLst>
                                      </p:cBhvr>
                                      <p:to>
                                        <p:strVal val="visible"/>
                                      </p:to>
                                    </p:set>
                                    <p:anim calcmode="lin" valueType="num">
                                      <p:cBhvr>
                                        <p:cTn id="46" dur="500" fill="hold"/>
                                        <p:tgtEl>
                                          <p:spTgt spid="27"/>
                                        </p:tgtEl>
                                        <p:attrNameLst>
                                          <p:attrName>ppt_w</p:attrName>
                                        </p:attrNameLst>
                                      </p:cBhvr>
                                      <p:tavLst>
                                        <p:tav tm="0">
                                          <p:val>
                                            <p:fltVal val="0"/>
                                          </p:val>
                                        </p:tav>
                                        <p:tav tm="100000">
                                          <p:val>
                                            <p:strVal val="#ppt_w"/>
                                          </p:val>
                                        </p:tav>
                                      </p:tavLst>
                                    </p:anim>
                                    <p:anim calcmode="lin" valueType="num">
                                      <p:cBhvr>
                                        <p:cTn id="47" dur="500" fill="hold"/>
                                        <p:tgtEl>
                                          <p:spTgt spid="27"/>
                                        </p:tgtEl>
                                        <p:attrNameLst>
                                          <p:attrName>ppt_h</p:attrName>
                                        </p:attrNameLst>
                                      </p:cBhvr>
                                      <p:tavLst>
                                        <p:tav tm="0">
                                          <p:val>
                                            <p:fltVal val="0"/>
                                          </p:val>
                                        </p:tav>
                                        <p:tav tm="100000">
                                          <p:val>
                                            <p:strVal val="#ppt_h"/>
                                          </p:val>
                                        </p:tav>
                                      </p:tavLst>
                                    </p:anim>
                                    <p:animEffect transition="in" filter="fade">
                                      <p:cBhvr>
                                        <p:cTn id="48" dur="500"/>
                                        <p:tgtEl>
                                          <p:spTgt spid="27"/>
                                        </p:tgtEl>
                                      </p:cBhvr>
                                    </p:animEffect>
                                  </p:childTnLst>
                                </p:cTn>
                              </p:par>
                            </p:childTnLst>
                          </p:cTn>
                        </p:par>
                        <p:par>
                          <p:cTn id="49" fill="hold">
                            <p:stCondLst>
                              <p:cond delay="4500"/>
                            </p:stCondLst>
                            <p:childTnLst>
                              <p:par>
                                <p:cTn id="50" presetID="10" presetClass="entr" presetSubtype="0" fill="hold" grpId="0" nodeType="after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fade">
                                      <p:cBhvr>
                                        <p:cTn id="52" dur="500"/>
                                        <p:tgtEl>
                                          <p:spTgt spid="14"/>
                                        </p:tgtEl>
                                      </p:cBhvr>
                                    </p:animEffect>
                                  </p:childTnLst>
                                </p:cTn>
                              </p:par>
                            </p:childTnLst>
                          </p:cTn>
                        </p:par>
                        <p:par>
                          <p:cTn id="53" fill="hold">
                            <p:stCondLst>
                              <p:cond delay="5000"/>
                            </p:stCondLst>
                            <p:childTnLst>
                              <p:par>
                                <p:cTn id="54" presetID="22" presetClass="entr" presetSubtype="8" fill="hold" nodeType="afterEffect">
                                  <p:stCondLst>
                                    <p:cond delay="0"/>
                                  </p:stCondLst>
                                  <p:childTnLst>
                                    <p:set>
                                      <p:cBhvr>
                                        <p:cTn id="55" dur="1" fill="hold">
                                          <p:stCondLst>
                                            <p:cond delay="0"/>
                                          </p:stCondLst>
                                        </p:cTn>
                                        <p:tgtEl>
                                          <p:spTgt spid="7"/>
                                        </p:tgtEl>
                                        <p:attrNameLst>
                                          <p:attrName>style.visibility</p:attrName>
                                        </p:attrNameLst>
                                      </p:cBhvr>
                                      <p:to>
                                        <p:strVal val="visible"/>
                                      </p:to>
                                    </p:set>
                                    <p:animEffect transition="in" filter="wipe(left)">
                                      <p:cBhvr>
                                        <p:cTn id="56" dur="500"/>
                                        <p:tgtEl>
                                          <p:spTgt spid="7"/>
                                        </p:tgtEl>
                                      </p:cBhvr>
                                    </p:animEffect>
                                  </p:childTnLst>
                                </p:cTn>
                              </p:par>
                            </p:childTnLst>
                          </p:cTn>
                        </p:par>
                        <p:par>
                          <p:cTn id="57" fill="hold">
                            <p:stCondLst>
                              <p:cond delay="5500"/>
                            </p:stCondLst>
                            <p:childTnLst>
                              <p:par>
                                <p:cTn id="58" presetID="12" presetClass="entr" presetSubtype="2" fill="hold" grpId="0" nodeType="afterEffect">
                                  <p:stCondLst>
                                    <p:cond delay="0"/>
                                  </p:stCondLst>
                                  <p:childTnLst>
                                    <p:set>
                                      <p:cBhvr>
                                        <p:cTn id="59" dur="1" fill="hold">
                                          <p:stCondLst>
                                            <p:cond delay="0"/>
                                          </p:stCondLst>
                                        </p:cTn>
                                        <p:tgtEl>
                                          <p:spTgt spid="17"/>
                                        </p:tgtEl>
                                        <p:attrNameLst>
                                          <p:attrName>style.visibility</p:attrName>
                                        </p:attrNameLst>
                                      </p:cBhvr>
                                      <p:to>
                                        <p:strVal val="visible"/>
                                      </p:to>
                                    </p:set>
                                    <p:anim calcmode="lin" valueType="num">
                                      <p:cBhvr additive="base">
                                        <p:cTn id="60" dur="500"/>
                                        <p:tgtEl>
                                          <p:spTgt spid="17"/>
                                        </p:tgtEl>
                                        <p:attrNameLst>
                                          <p:attrName>ppt_x</p:attrName>
                                        </p:attrNameLst>
                                      </p:cBhvr>
                                      <p:tavLst>
                                        <p:tav tm="0">
                                          <p:val>
                                            <p:strVal val="#ppt_x+#ppt_w*1.125000"/>
                                          </p:val>
                                        </p:tav>
                                        <p:tav tm="100000">
                                          <p:val>
                                            <p:strVal val="#ppt_x"/>
                                          </p:val>
                                        </p:tav>
                                      </p:tavLst>
                                    </p:anim>
                                    <p:animEffect transition="in" filter="wipe(left)">
                                      <p:cBhvr>
                                        <p:cTn id="61" dur="500"/>
                                        <p:tgtEl>
                                          <p:spTgt spid="17"/>
                                        </p:tgtEl>
                                      </p:cBhvr>
                                    </p:animEffect>
                                  </p:childTnLst>
                                </p:cTn>
                              </p:par>
                            </p:childTnLst>
                          </p:cTn>
                        </p:par>
                        <p:par>
                          <p:cTn id="62" fill="hold">
                            <p:stCondLst>
                              <p:cond delay="6000"/>
                            </p:stCondLst>
                            <p:childTnLst>
                              <p:par>
                                <p:cTn id="63" presetID="53" presetClass="entr" presetSubtype="16" fill="hold" nodeType="afterEffect">
                                  <p:stCondLst>
                                    <p:cond delay="0"/>
                                  </p:stCondLst>
                                  <p:childTnLst>
                                    <p:set>
                                      <p:cBhvr>
                                        <p:cTn id="64" dur="1" fill="hold">
                                          <p:stCondLst>
                                            <p:cond delay="0"/>
                                          </p:stCondLst>
                                        </p:cTn>
                                        <p:tgtEl>
                                          <p:spTgt spid="30"/>
                                        </p:tgtEl>
                                        <p:attrNameLst>
                                          <p:attrName>style.visibility</p:attrName>
                                        </p:attrNameLst>
                                      </p:cBhvr>
                                      <p:to>
                                        <p:strVal val="visible"/>
                                      </p:to>
                                    </p:set>
                                    <p:anim calcmode="lin" valueType="num">
                                      <p:cBhvr>
                                        <p:cTn id="65" dur="500" fill="hold"/>
                                        <p:tgtEl>
                                          <p:spTgt spid="30"/>
                                        </p:tgtEl>
                                        <p:attrNameLst>
                                          <p:attrName>ppt_w</p:attrName>
                                        </p:attrNameLst>
                                      </p:cBhvr>
                                      <p:tavLst>
                                        <p:tav tm="0">
                                          <p:val>
                                            <p:fltVal val="0"/>
                                          </p:val>
                                        </p:tav>
                                        <p:tav tm="100000">
                                          <p:val>
                                            <p:strVal val="#ppt_w"/>
                                          </p:val>
                                        </p:tav>
                                      </p:tavLst>
                                    </p:anim>
                                    <p:anim calcmode="lin" valueType="num">
                                      <p:cBhvr>
                                        <p:cTn id="66" dur="500" fill="hold"/>
                                        <p:tgtEl>
                                          <p:spTgt spid="30"/>
                                        </p:tgtEl>
                                        <p:attrNameLst>
                                          <p:attrName>ppt_h</p:attrName>
                                        </p:attrNameLst>
                                      </p:cBhvr>
                                      <p:tavLst>
                                        <p:tav tm="0">
                                          <p:val>
                                            <p:fltVal val="0"/>
                                          </p:val>
                                        </p:tav>
                                        <p:tav tm="100000">
                                          <p:val>
                                            <p:strVal val="#ppt_h"/>
                                          </p:val>
                                        </p:tav>
                                      </p:tavLst>
                                    </p:anim>
                                    <p:animEffect transition="in" filter="fade">
                                      <p:cBhvr>
                                        <p:cTn id="67" dur="500"/>
                                        <p:tgtEl>
                                          <p:spTgt spid="30"/>
                                        </p:tgtEl>
                                      </p:cBhvr>
                                    </p:animEffect>
                                  </p:childTnLst>
                                </p:cTn>
                              </p:par>
                            </p:childTnLst>
                          </p:cTn>
                        </p:par>
                        <p:par>
                          <p:cTn id="68" fill="hold">
                            <p:stCondLst>
                              <p:cond delay="6500"/>
                            </p:stCondLst>
                            <p:childTnLst>
                              <p:par>
                                <p:cTn id="69" presetID="10" presetClass="entr" presetSubtype="0" fill="hold" grpId="0" nodeType="afterEffect">
                                  <p:stCondLst>
                                    <p:cond delay="0"/>
                                  </p:stCondLst>
                                  <p:childTnLst>
                                    <p:set>
                                      <p:cBhvr>
                                        <p:cTn id="70" dur="1" fill="hold">
                                          <p:stCondLst>
                                            <p:cond delay="0"/>
                                          </p:stCondLst>
                                        </p:cTn>
                                        <p:tgtEl>
                                          <p:spTgt spid="15"/>
                                        </p:tgtEl>
                                        <p:attrNameLst>
                                          <p:attrName>style.visibility</p:attrName>
                                        </p:attrNameLst>
                                      </p:cBhvr>
                                      <p:to>
                                        <p:strVal val="visible"/>
                                      </p:to>
                                    </p:set>
                                    <p:animEffect transition="in" filter="fade">
                                      <p:cBhvr>
                                        <p:cTn id="71" dur="500"/>
                                        <p:tgtEl>
                                          <p:spTgt spid="15"/>
                                        </p:tgtEl>
                                      </p:cBhvr>
                                    </p:animEffect>
                                  </p:childTnLst>
                                </p:cTn>
                              </p:par>
                            </p:childTnLst>
                          </p:cTn>
                        </p:par>
                        <p:par>
                          <p:cTn id="72" fill="hold">
                            <p:stCondLst>
                              <p:cond delay="7000"/>
                            </p:stCondLst>
                            <p:childTnLst>
                              <p:par>
                                <p:cTn id="73" presetID="22" presetClass="entr" presetSubtype="8" fill="hold" nodeType="afterEffect">
                                  <p:stCondLst>
                                    <p:cond delay="0"/>
                                  </p:stCondLst>
                                  <p:childTnLst>
                                    <p:set>
                                      <p:cBhvr>
                                        <p:cTn id="74" dur="1" fill="hold">
                                          <p:stCondLst>
                                            <p:cond delay="0"/>
                                          </p:stCondLst>
                                        </p:cTn>
                                        <p:tgtEl>
                                          <p:spTgt spid="10"/>
                                        </p:tgtEl>
                                        <p:attrNameLst>
                                          <p:attrName>style.visibility</p:attrName>
                                        </p:attrNameLst>
                                      </p:cBhvr>
                                      <p:to>
                                        <p:strVal val="visible"/>
                                      </p:to>
                                    </p:set>
                                    <p:animEffect transition="in" filter="wipe(left)">
                                      <p:cBhvr>
                                        <p:cTn id="75" dur="500"/>
                                        <p:tgtEl>
                                          <p:spTgt spid="10"/>
                                        </p:tgtEl>
                                      </p:cBhvr>
                                    </p:animEffect>
                                  </p:childTnLst>
                                </p:cTn>
                              </p:par>
                            </p:childTnLst>
                          </p:cTn>
                        </p:par>
                        <p:par>
                          <p:cTn id="76" fill="hold">
                            <p:stCondLst>
                              <p:cond delay="7500"/>
                            </p:stCondLst>
                            <p:childTnLst>
                              <p:par>
                                <p:cTn id="77" presetID="12" presetClass="entr" presetSubtype="2" fill="hold" grpId="0" nodeType="afterEffect">
                                  <p:stCondLst>
                                    <p:cond delay="0"/>
                                  </p:stCondLst>
                                  <p:childTnLst>
                                    <p:set>
                                      <p:cBhvr>
                                        <p:cTn id="78" dur="1" fill="hold">
                                          <p:stCondLst>
                                            <p:cond delay="0"/>
                                          </p:stCondLst>
                                        </p:cTn>
                                        <p:tgtEl>
                                          <p:spTgt spid="18"/>
                                        </p:tgtEl>
                                        <p:attrNameLst>
                                          <p:attrName>style.visibility</p:attrName>
                                        </p:attrNameLst>
                                      </p:cBhvr>
                                      <p:to>
                                        <p:strVal val="visible"/>
                                      </p:to>
                                    </p:set>
                                    <p:anim calcmode="lin" valueType="num">
                                      <p:cBhvr additive="base">
                                        <p:cTn id="79" dur="500"/>
                                        <p:tgtEl>
                                          <p:spTgt spid="18"/>
                                        </p:tgtEl>
                                        <p:attrNameLst>
                                          <p:attrName>ppt_x</p:attrName>
                                        </p:attrNameLst>
                                      </p:cBhvr>
                                      <p:tavLst>
                                        <p:tav tm="0">
                                          <p:val>
                                            <p:strVal val="#ppt_x+#ppt_w*1.125000"/>
                                          </p:val>
                                        </p:tav>
                                        <p:tav tm="100000">
                                          <p:val>
                                            <p:strVal val="#ppt_x"/>
                                          </p:val>
                                        </p:tav>
                                      </p:tavLst>
                                    </p:anim>
                                    <p:animEffect transition="in" filter="wipe(left)">
                                      <p:cBhvr>
                                        <p:cTn id="80" dur="500"/>
                                        <p:tgtEl>
                                          <p:spTgt spid="18"/>
                                        </p:tgtEl>
                                      </p:cBhvr>
                                    </p:animEffect>
                                  </p:childTnLst>
                                </p:cTn>
                              </p:par>
                              <p:par>
                                <p:cTn id="81" presetID="42" presetClass="entr" presetSubtype="0" fill="hold" nodeType="withEffect">
                                  <p:stCondLst>
                                    <p:cond delay="0"/>
                                  </p:stCondLst>
                                  <p:childTnLst>
                                    <p:set>
                                      <p:cBhvr>
                                        <p:cTn id="82" dur="1" fill="hold">
                                          <p:stCondLst>
                                            <p:cond delay="0"/>
                                          </p:stCondLst>
                                        </p:cTn>
                                        <p:tgtEl>
                                          <p:spTgt spid="34"/>
                                        </p:tgtEl>
                                        <p:attrNameLst>
                                          <p:attrName>style.visibility</p:attrName>
                                        </p:attrNameLst>
                                      </p:cBhvr>
                                      <p:to>
                                        <p:strVal val="visible"/>
                                      </p:to>
                                    </p:set>
                                    <p:animEffect transition="in" filter="fade">
                                      <p:cBhvr>
                                        <p:cTn id="83" dur="1000"/>
                                        <p:tgtEl>
                                          <p:spTgt spid="34"/>
                                        </p:tgtEl>
                                      </p:cBhvr>
                                    </p:animEffect>
                                    <p:anim calcmode="lin" valueType="num">
                                      <p:cBhvr>
                                        <p:cTn id="84" dur="1000" fill="hold"/>
                                        <p:tgtEl>
                                          <p:spTgt spid="34"/>
                                        </p:tgtEl>
                                        <p:attrNameLst>
                                          <p:attrName>ppt_x</p:attrName>
                                        </p:attrNameLst>
                                      </p:cBhvr>
                                      <p:tavLst>
                                        <p:tav tm="0">
                                          <p:val>
                                            <p:strVal val="#ppt_x"/>
                                          </p:val>
                                        </p:tav>
                                        <p:tav tm="100000">
                                          <p:val>
                                            <p:strVal val="#ppt_x"/>
                                          </p:val>
                                        </p:tav>
                                      </p:tavLst>
                                    </p:anim>
                                    <p:anim calcmode="lin" valueType="num">
                                      <p:cBhvr>
                                        <p:cTn id="85"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3" grpId="0"/>
      <p:bldP spid="14" grpId="0"/>
      <p:bldP spid="15" grpId="0"/>
      <p:bldP spid="16" grpId="0" bldLvl="0" animBg="1"/>
      <p:bldP spid="17" grpId="0" bldLvl="0" animBg="1"/>
      <p:bldP spid="18" grpId="0" bldLvl="0" animBg="1"/>
      <p:bldP spid="19" grpId="0"/>
      <p:bldP spid="20" grpId="0"/>
      <p:bldP spid="21" grpId="0"/>
      <p:bldP spid="2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718905" y="364903"/>
            <a:ext cx="2754189" cy="584775"/>
          </a:xfrm>
          <a:prstGeom prst="rect">
            <a:avLst/>
          </a:prstGeom>
          <a:noFill/>
        </p:spPr>
        <p:txBody>
          <a:bodyPr wrap="square" rtlCol="0">
            <a:spAutoFit/>
          </a:bodyPr>
          <a:lstStyle/>
          <a:p>
            <a:pPr algn="dist"/>
            <a:r>
              <a:rPr lang="zh-CN" altLang="en-US" sz="3200" dirty="0">
                <a:ln w="28575">
                  <a:noFill/>
                </a:ln>
                <a:solidFill>
                  <a:schemeClr val="tx1">
                    <a:lumMod val="85000"/>
                    <a:lumOff val="15000"/>
                  </a:schemeClr>
                </a:solidFill>
                <a:cs typeface="+mn-ea"/>
                <a:sym typeface="+mn-lt"/>
              </a:rPr>
              <a:t>请输入标题</a:t>
            </a:r>
            <a:endParaRPr lang="zh-CN" altLang="en-US" sz="3200" dirty="0">
              <a:ln w="28575">
                <a:noFill/>
              </a:ln>
              <a:solidFill>
                <a:schemeClr val="tx1">
                  <a:lumMod val="85000"/>
                  <a:lumOff val="15000"/>
                </a:schemeClr>
              </a:solidFill>
              <a:cs typeface="+mn-ea"/>
              <a:sym typeface="+mn-lt"/>
            </a:endParaRPr>
          </a:p>
        </p:txBody>
      </p:sp>
      <p:grpSp>
        <p:nvGrpSpPr>
          <p:cNvPr id="3" name="组合 2"/>
          <p:cNvGrpSpPr/>
          <p:nvPr/>
        </p:nvGrpSpPr>
        <p:grpSpPr>
          <a:xfrm>
            <a:off x="1795538" y="2280114"/>
            <a:ext cx="1080000" cy="1577166"/>
            <a:chOff x="4521200" y="1692756"/>
            <a:chExt cx="1080000" cy="1577166"/>
          </a:xfrm>
        </p:grpSpPr>
        <p:grpSp>
          <p:nvGrpSpPr>
            <p:cNvPr id="4" name="组合 3"/>
            <p:cNvGrpSpPr/>
            <p:nvPr/>
          </p:nvGrpSpPr>
          <p:grpSpPr>
            <a:xfrm rot="16200000">
              <a:off x="4521200" y="1692756"/>
              <a:ext cx="1080000" cy="1080000"/>
              <a:chOff x="4521200" y="1692756"/>
              <a:chExt cx="1080000" cy="1080000"/>
            </a:xfrm>
          </p:grpSpPr>
          <p:sp>
            <p:nvSpPr>
              <p:cNvPr id="7" name="椭圆 6"/>
              <p:cNvSpPr/>
              <p:nvPr/>
            </p:nvSpPr>
            <p:spPr>
              <a:xfrm>
                <a:off x="4521200" y="1692756"/>
                <a:ext cx="1079500" cy="1079500"/>
              </a:xfrm>
              <a:prstGeom prst="ellipse">
                <a:avLst/>
              </a:prstGeom>
              <a:noFill/>
              <a:ln w="50800" cap="rnd">
                <a:solidFill>
                  <a:schemeClr val="bg1">
                    <a:lumMod val="50000"/>
                    <a:alpha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tx1">
                      <a:lumMod val="85000"/>
                      <a:lumOff val="15000"/>
                    </a:schemeClr>
                  </a:solidFill>
                  <a:effectLst/>
                  <a:uLnTx/>
                  <a:uFillTx/>
                  <a:cs typeface="+mn-ea"/>
                  <a:sym typeface="+mn-lt"/>
                </a:endParaRPr>
              </a:p>
            </p:txBody>
          </p:sp>
          <p:sp>
            <p:nvSpPr>
              <p:cNvPr id="8" name="弧形 7"/>
              <p:cNvSpPr/>
              <p:nvPr/>
            </p:nvSpPr>
            <p:spPr>
              <a:xfrm>
                <a:off x="4521200" y="1692756"/>
                <a:ext cx="1080000" cy="1080000"/>
              </a:xfrm>
              <a:prstGeom prst="arc">
                <a:avLst>
                  <a:gd name="adj1" fmla="val 16200000"/>
                  <a:gd name="adj2" fmla="val 11430465"/>
                </a:avLst>
              </a:prstGeom>
              <a:noFill/>
              <a:ln w="50800" cap="rnd">
                <a:solidFill>
                  <a:srgbClr val="4155C5"/>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tx1">
                      <a:lumMod val="85000"/>
                      <a:lumOff val="15000"/>
                    </a:schemeClr>
                  </a:solidFill>
                  <a:effectLst/>
                  <a:uLnTx/>
                  <a:uFillTx/>
                  <a:cs typeface="+mn-ea"/>
                  <a:sym typeface="+mn-lt"/>
                </a:endParaRPr>
              </a:p>
            </p:txBody>
          </p:sp>
        </p:grpSp>
        <p:sp>
          <p:nvSpPr>
            <p:cNvPr id="5" name="矩形 4"/>
            <p:cNvSpPr/>
            <p:nvPr/>
          </p:nvSpPr>
          <p:spPr>
            <a:xfrm>
              <a:off x="4566353" y="2992923"/>
              <a:ext cx="989695" cy="276999"/>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200" b="0" i="0" u="none" strike="noStrike" kern="1200" cap="none" spc="0" normalizeH="0" baseline="0" noProof="0" dirty="0" err="1">
                  <a:ln>
                    <a:noFill/>
                  </a:ln>
                  <a:solidFill>
                    <a:schemeClr val="tx1">
                      <a:lumMod val="85000"/>
                      <a:lumOff val="15000"/>
                    </a:schemeClr>
                  </a:solidFill>
                  <a:effectLst/>
                  <a:uLnTx/>
                  <a:uFillTx/>
                  <a:cs typeface="+mn-ea"/>
                  <a:sym typeface="+mn-lt"/>
                </a:rPr>
                <a:t>photoshop</a:t>
              </a:r>
              <a:endParaRPr kumimoji="0" lang="zh-CN" altLang="en-US" sz="1200" b="0" i="0" u="none" strike="noStrike" kern="1200" cap="none" spc="0" normalizeH="0" baseline="0" noProof="0" dirty="0">
                <a:ln>
                  <a:noFill/>
                </a:ln>
                <a:solidFill>
                  <a:schemeClr val="tx1">
                    <a:lumMod val="85000"/>
                    <a:lumOff val="15000"/>
                  </a:schemeClr>
                </a:solidFill>
                <a:effectLst/>
                <a:uLnTx/>
                <a:uFillTx/>
                <a:cs typeface="+mn-ea"/>
                <a:sym typeface="+mn-lt"/>
              </a:endParaRPr>
            </a:p>
          </p:txBody>
        </p:sp>
        <p:sp>
          <p:nvSpPr>
            <p:cNvPr id="6" name="矩形 5"/>
            <p:cNvSpPr/>
            <p:nvPr/>
          </p:nvSpPr>
          <p:spPr>
            <a:xfrm>
              <a:off x="4757273" y="2080783"/>
              <a:ext cx="607859" cy="338554"/>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600" b="0" i="0" u="none" strike="noStrike" kern="1200" cap="none" spc="0" normalizeH="0" baseline="0" noProof="0" dirty="0">
                  <a:ln>
                    <a:noFill/>
                  </a:ln>
                  <a:solidFill>
                    <a:schemeClr val="tx1">
                      <a:lumMod val="85000"/>
                      <a:lumOff val="15000"/>
                    </a:schemeClr>
                  </a:solidFill>
                  <a:effectLst/>
                  <a:uLnTx/>
                  <a:uFillTx/>
                  <a:cs typeface="+mn-ea"/>
                  <a:sym typeface="+mn-lt"/>
                </a:rPr>
                <a:t>75%</a:t>
              </a:r>
              <a:endParaRPr kumimoji="0" lang="zh-CN" altLang="en-US" sz="1600" b="0" i="0" u="none" strike="noStrike" kern="1200" cap="none" spc="0" normalizeH="0" baseline="0" noProof="0" dirty="0">
                <a:ln>
                  <a:noFill/>
                </a:ln>
                <a:solidFill>
                  <a:schemeClr val="tx1">
                    <a:lumMod val="85000"/>
                    <a:lumOff val="15000"/>
                  </a:schemeClr>
                </a:solidFill>
                <a:effectLst/>
                <a:uLnTx/>
                <a:uFillTx/>
                <a:cs typeface="+mn-ea"/>
                <a:sym typeface="+mn-lt"/>
              </a:endParaRPr>
            </a:p>
          </p:txBody>
        </p:sp>
      </p:grpSp>
      <p:grpSp>
        <p:nvGrpSpPr>
          <p:cNvPr id="9" name="组合 8"/>
          <p:cNvGrpSpPr/>
          <p:nvPr/>
        </p:nvGrpSpPr>
        <p:grpSpPr>
          <a:xfrm>
            <a:off x="3718034" y="2280115"/>
            <a:ext cx="1091933" cy="1577165"/>
            <a:chOff x="6249167" y="1692757"/>
            <a:chExt cx="1091933" cy="1577165"/>
          </a:xfrm>
        </p:grpSpPr>
        <p:grpSp>
          <p:nvGrpSpPr>
            <p:cNvPr id="10" name="组合 9"/>
            <p:cNvGrpSpPr/>
            <p:nvPr/>
          </p:nvGrpSpPr>
          <p:grpSpPr>
            <a:xfrm rot="16200000">
              <a:off x="6255134" y="1686790"/>
              <a:ext cx="1080000" cy="1091933"/>
              <a:chOff x="4521200" y="1680823"/>
              <a:chExt cx="1080000" cy="1091933"/>
            </a:xfrm>
          </p:grpSpPr>
          <p:sp>
            <p:nvSpPr>
              <p:cNvPr id="13" name="椭圆 12"/>
              <p:cNvSpPr/>
              <p:nvPr/>
            </p:nvSpPr>
            <p:spPr>
              <a:xfrm>
                <a:off x="4521200" y="1680823"/>
                <a:ext cx="1079500" cy="1079500"/>
              </a:xfrm>
              <a:prstGeom prst="ellipse">
                <a:avLst/>
              </a:prstGeom>
              <a:noFill/>
              <a:ln w="50800" cap="rnd">
                <a:solidFill>
                  <a:schemeClr val="bg1">
                    <a:lumMod val="50000"/>
                    <a:alpha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tx1">
                      <a:lumMod val="85000"/>
                      <a:lumOff val="15000"/>
                    </a:schemeClr>
                  </a:solidFill>
                  <a:effectLst/>
                  <a:uLnTx/>
                  <a:uFillTx/>
                  <a:cs typeface="+mn-ea"/>
                  <a:sym typeface="+mn-lt"/>
                </a:endParaRPr>
              </a:p>
            </p:txBody>
          </p:sp>
          <p:sp>
            <p:nvSpPr>
              <p:cNvPr id="14" name="弧形 13"/>
              <p:cNvSpPr/>
              <p:nvPr/>
            </p:nvSpPr>
            <p:spPr>
              <a:xfrm>
                <a:off x="4521200" y="1692756"/>
                <a:ext cx="1080000" cy="1080000"/>
              </a:xfrm>
              <a:prstGeom prst="arc">
                <a:avLst>
                  <a:gd name="adj1" fmla="val 16200000"/>
                  <a:gd name="adj2" fmla="val 14201573"/>
                </a:avLst>
              </a:prstGeom>
              <a:ln w="50800" cap="rnd">
                <a:solidFill>
                  <a:srgbClr val="4155C5"/>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tx1">
                      <a:lumMod val="85000"/>
                      <a:lumOff val="15000"/>
                    </a:schemeClr>
                  </a:solidFill>
                  <a:effectLst/>
                  <a:uLnTx/>
                  <a:uFillTx/>
                  <a:cs typeface="+mn-ea"/>
                  <a:sym typeface="+mn-lt"/>
                </a:endParaRPr>
              </a:p>
            </p:txBody>
          </p:sp>
        </p:grpSp>
        <p:sp>
          <p:nvSpPr>
            <p:cNvPr id="11" name="矩形 10"/>
            <p:cNvSpPr/>
            <p:nvPr/>
          </p:nvSpPr>
          <p:spPr>
            <a:xfrm>
              <a:off x="6282788" y="2992923"/>
              <a:ext cx="1036630" cy="276999"/>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200" b="0" i="0" u="none" strike="noStrike" kern="1200" cap="none" spc="0" normalizeH="0" baseline="0" noProof="0" dirty="0" err="1">
                  <a:ln>
                    <a:noFill/>
                  </a:ln>
                  <a:solidFill>
                    <a:schemeClr val="tx1">
                      <a:lumMod val="85000"/>
                      <a:lumOff val="15000"/>
                    </a:schemeClr>
                  </a:solidFill>
                  <a:effectLst/>
                  <a:uLnTx/>
                  <a:uFillTx/>
                  <a:cs typeface="+mn-ea"/>
                  <a:sym typeface="+mn-lt"/>
                </a:rPr>
                <a:t>powerpoint</a:t>
              </a:r>
              <a:endParaRPr kumimoji="0" lang="zh-CN" altLang="en-US" sz="1200" b="0" i="0" u="none" strike="noStrike" kern="1200" cap="none" spc="0" normalizeH="0" baseline="0" noProof="0" dirty="0">
                <a:ln>
                  <a:noFill/>
                </a:ln>
                <a:solidFill>
                  <a:schemeClr val="tx1">
                    <a:lumMod val="85000"/>
                    <a:lumOff val="15000"/>
                  </a:schemeClr>
                </a:solidFill>
                <a:effectLst/>
                <a:uLnTx/>
                <a:uFillTx/>
                <a:cs typeface="+mn-ea"/>
                <a:sym typeface="+mn-lt"/>
              </a:endParaRPr>
            </a:p>
          </p:txBody>
        </p:sp>
        <p:sp>
          <p:nvSpPr>
            <p:cNvPr id="12" name="矩形 11"/>
            <p:cNvSpPr/>
            <p:nvPr/>
          </p:nvSpPr>
          <p:spPr>
            <a:xfrm>
              <a:off x="6497172" y="2080783"/>
              <a:ext cx="607859" cy="338554"/>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600" b="0" i="0" u="none" strike="noStrike" kern="1200" cap="none" spc="0" normalizeH="0" baseline="0" noProof="0" dirty="0">
                  <a:ln>
                    <a:noFill/>
                  </a:ln>
                  <a:solidFill>
                    <a:schemeClr val="tx1">
                      <a:lumMod val="85000"/>
                      <a:lumOff val="15000"/>
                    </a:schemeClr>
                  </a:solidFill>
                  <a:effectLst/>
                  <a:uLnTx/>
                  <a:uFillTx/>
                  <a:cs typeface="+mn-ea"/>
                  <a:sym typeface="+mn-lt"/>
                </a:rPr>
                <a:t>90%</a:t>
              </a:r>
              <a:endParaRPr kumimoji="0" lang="zh-CN" altLang="en-US" sz="1600" b="0" i="0" u="none" strike="noStrike" kern="1200" cap="none" spc="0" normalizeH="0" baseline="0" noProof="0" dirty="0">
                <a:ln>
                  <a:noFill/>
                </a:ln>
                <a:solidFill>
                  <a:schemeClr val="tx1">
                    <a:lumMod val="85000"/>
                    <a:lumOff val="15000"/>
                  </a:schemeClr>
                </a:solidFill>
                <a:effectLst/>
                <a:uLnTx/>
                <a:uFillTx/>
                <a:cs typeface="+mn-ea"/>
                <a:sym typeface="+mn-lt"/>
              </a:endParaRPr>
            </a:p>
          </p:txBody>
        </p:sp>
      </p:grpSp>
      <p:grpSp>
        <p:nvGrpSpPr>
          <p:cNvPr id="15" name="组合 14"/>
          <p:cNvGrpSpPr/>
          <p:nvPr/>
        </p:nvGrpSpPr>
        <p:grpSpPr>
          <a:xfrm>
            <a:off x="5556000" y="2280114"/>
            <a:ext cx="1080000" cy="1577166"/>
            <a:chOff x="8089900" y="1692756"/>
            <a:chExt cx="1080000" cy="1577166"/>
          </a:xfrm>
        </p:grpSpPr>
        <p:grpSp>
          <p:nvGrpSpPr>
            <p:cNvPr id="16" name="组合 15"/>
            <p:cNvGrpSpPr/>
            <p:nvPr/>
          </p:nvGrpSpPr>
          <p:grpSpPr>
            <a:xfrm rot="16200000">
              <a:off x="8089900" y="1692756"/>
              <a:ext cx="1080000" cy="1080000"/>
              <a:chOff x="4521200" y="1692756"/>
              <a:chExt cx="1080000" cy="1080000"/>
            </a:xfrm>
          </p:grpSpPr>
          <p:sp>
            <p:nvSpPr>
              <p:cNvPr id="19" name="椭圆 18"/>
              <p:cNvSpPr/>
              <p:nvPr/>
            </p:nvSpPr>
            <p:spPr>
              <a:xfrm>
                <a:off x="4521200" y="1692756"/>
                <a:ext cx="1079500" cy="1079500"/>
              </a:xfrm>
              <a:prstGeom prst="ellipse">
                <a:avLst/>
              </a:prstGeom>
              <a:noFill/>
              <a:ln w="50800" cap="rnd">
                <a:solidFill>
                  <a:schemeClr val="bg1">
                    <a:lumMod val="50000"/>
                    <a:alpha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tx1">
                      <a:lumMod val="85000"/>
                      <a:lumOff val="15000"/>
                    </a:schemeClr>
                  </a:solidFill>
                  <a:effectLst/>
                  <a:uLnTx/>
                  <a:uFillTx/>
                  <a:cs typeface="+mn-ea"/>
                  <a:sym typeface="+mn-lt"/>
                </a:endParaRPr>
              </a:p>
            </p:txBody>
          </p:sp>
          <p:sp>
            <p:nvSpPr>
              <p:cNvPr id="20" name="弧形 19"/>
              <p:cNvSpPr/>
              <p:nvPr/>
            </p:nvSpPr>
            <p:spPr>
              <a:xfrm>
                <a:off x="4521200" y="1692756"/>
                <a:ext cx="1080000" cy="1080000"/>
              </a:xfrm>
              <a:prstGeom prst="arc">
                <a:avLst>
                  <a:gd name="adj1" fmla="val 16200000"/>
                  <a:gd name="adj2" fmla="val 13075040"/>
                </a:avLst>
              </a:prstGeom>
              <a:ln w="50800" cap="rnd">
                <a:solidFill>
                  <a:srgbClr val="4155C5"/>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tx1">
                      <a:lumMod val="85000"/>
                      <a:lumOff val="15000"/>
                    </a:schemeClr>
                  </a:solidFill>
                  <a:effectLst/>
                  <a:uLnTx/>
                  <a:uFillTx/>
                  <a:cs typeface="+mn-ea"/>
                  <a:sym typeface="+mn-lt"/>
                </a:endParaRPr>
              </a:p>
            </p:txBody>
          </p:sp>
        </p:grpSp>
        <p:sp>
          <p:nvSpPr>
            <p:cNvPr id="17" name="矩形 16"/>
            <p:cNvSpPr/>
            <p:nvPr/>
          </p:nvSpPr>
          <p:spPr>
            <a:xfrm>
              <a:off x="8257845" y="2992923"/>
              <a:ext cx="744114" cy="276999"/>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200" b="0" i="0" u="none" strike="noStrike" kern="1200" cap="none" spc="0" normalizeH="0" baseline="0" noProof="0" dirty="0">
                  <a:ln>
                    <a:noFill/>
                  </a:ln>
                  <a:solidFill>
                    <a:schemeClr val="tx1">
                      <a:lumMod val="85000"/>
                      <a:lumOff val="15000"/>
                    </a:schemeClr>
                  </a:solidFill>
                  <a:effectLst/>
                  <a:uLnTx/>
                  <a:uFillTx/>
                  <a:cs typeface="+mn-ea"/>
                  <a:sym typeface="+mn-lt"/>
                </a:rPr>
                <a:t>3D max</a:t>
              </a:r>
              <a:endParaRPr kumimoji="0" lang="zh-CN" altLang="en-US" sz="1200" b="0" i="0" u="none" strike="noStrike" kern="1200" cap="none" spc="0" normalizeH="0" baseline="0" noProof="0" dirty="0">
                <a:ln>
                  <a:noFill/>
                </a:ln>
                <a:solidFill>
                  <a:schemeClr val="tx1">
                    <a:lumMod val="85000"/>
                    <a:lumOff val="15000"/>
                  </a:schemeClr>
                </a:solidFill>
                <a:effectLst/>
                <a:uLnTx/>
                <a:uFillTx/>
                <a:cs typeface="+mn-ea"/>
                <a:sym typeface="+mn-lt"/>
              </a:endParaRPr>
            </a:p>
          </p:txBody>
        </p:sp>
        <p:sp>
          <p:nvSpPr>
            <p:cNvPr id="18" name="矩形 17"/>
            <p:cNvSpPr/>
            <p:nvPr/>
          </p:nvSpPr>
          <p:spPr>
            <a:xfrm>
              <a:off x="8325972" y="2080783"/>
              <a:ext cx="607859" cy="338554"/>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600" b="0" i="0" u="none" strike="noStrike" kern="1200" cap="none" spc="0" normalizeH="0" baseline="0" noProof="0" dirty="0">
                  <a:ln>
                    <a:noFill/>
                  </a:ln>
                  <a:solidFill>
                    <a:schemeClr val="tx1">
                      <a:lumMod val="85000"/>
                      <a:lumOff val="15000"/>
                    </a:schemeClr>
                  </a:solidFill>
                  <a:effectLst/>
                  <a:uLnTx/>
                  <a:uFillTx/>
                  <a:cs typeface="+mn-ea"/>
                  <a:sym typeface="+mn-lt"/>
                </a:rPr>
                <a:t>80%</a:t>
              </a:r>
              <a:endParaRPr kumimoji="0" lang="zh-CN" altLang="en-US" sz="1600" b="0" i="0" u="none" strike="noStrike" kern="1200" cap="none" spc="0" normalizeH="0" baseline="0" noProof="0" dirty="0">
                <a:ln>
                  <a:noFill/>
                </a:ln>
                <a:solidFill>
                  <a:schemeClr val="tx1">
                    <a:lumMod val="85000"/>
                    <a:lumOff val="15000"/>
                  </a:schemeClr>
                </a:solidFill>
                <a:effectLst/>
                <a:uLnTx/>
                <a:uFillTx/>
                <a:cs typeface="+mn-ea"/>
                <a:sym typeface="+mn-lt"/>
              </a:endParaRPr>
            </a:p>
          </p:txBody>
        </p:sp>
      </p:grpSp>
      <p:grpSp>
        <p:nvGrpSpPr>
          <p:cNvPr id="21" name="组合 20"/>
          <p:cNvGrpSpPr/>
          <p:nvPr/>
        </p:nvGrpSpPr>
        <p:grpSpPr>
          <a:xfrm>
            <a:off x="7434338" y="2280113"/>
            <a:ext cx="1080000" cy="1577166"/>
            <a:chOff x="4521200" y="1692756"/>
            <a:chExt cx="1080000" cy="1577166"/>
          </a:xfrm>
        </p:grpSpPr>
        <p:grpSp>
          <p:nvGrpSpPr>
            <p:cNvPr id="22" name="组合 21"/>
            <p:cNvGrpSpPr/>
            <p:nvPr/>
          </p:nvGrpSpPr>
          <p:grpSpPr>
            <a:xfrm rot="16200000">
              <a:off x="4521200" y="1692756"/>
              <a:ext cx="1080000" cy="1080000"/>
              <a:chOff x="4521200" y="1692756"/>
              <a:chExt cx="1080000" cy="1080000"/>
            </a:xfrm>
          </p:grpSpPr>
          <p:sp>
            <p:nvSpPr>
              <p:cNvPr id="25" name="椭圆 24"/>
              <p:cNvSpPr/>
              <p:nvPr/>
            </p:nvSpPr>
            <p:spPr>
              <a:xfrm>
                <a:off x="4521200" y="1692756"/>
                <a:ext cx="1079500" cy="1079500"/>
              </a:xfrm>
              <a:prstGeom prst="ellipse">
                <a:avLst/>
              </a:prstGeom>
              <a:noFill/>
              <a:ln w="50800" cap="rnd">
                <a:solidFill>
                  <a:schemeClr val="bg1">
                    <a:lumMod val="50000"/>
                    <a:alpha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tx1">
                      <a:lumMod val="85000"/>
                      <a:lumOff val="15000"/>
                    </a:schemeClr>
                  </a:solidFill>
                  <a:effectLst/>
                  <a:uLnTx/>
                  <a:uFillTx/>
                  <a:cs typeface="+mn-ea"/>
                  <a:sym typeface="+mn-lt"/>
                </a:endParaRPr>
              </a:p>
            </p:txBody>
          </p:sp>
          <p:sp>
            <p:nvSpPr>
              <p:cNvPr id="26" name="弧形 25"/>
              <p:cNvSpPr/>
              <p:nvPr/>
            </p:nvSpPr>
            <p:spPr>
              <a:xfrm>
                <a:off x="4521200" y="1692756"/>
                <a:ext cx="1080000" cy="1080000"/>
              </a:xfrm>
              <a:prstGeom prst="arc">
                <a:avLst>
                  <a:gd name="adj1" fmla="val 16200000"/>
                  <a:gd name="adj2" fmla="val 11430465"/>
                </a:avLst>
              </a:prstGeom>
              <a:noFill/>
              <a:ln w="50800" cap="rnd">
                <a:solidFill>
                  <a:srgbClr val="4155C5"/>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tx1">
                      <a:lumMod val="85000"/>
                      <a:lumOff val="15000"/>
                    </a:schemeClr>
                  </a:solidFill>
                  <a:effectLst/>
                  <a:uLnTx/>
                  <a:uFillTx/>
                  <a:cs typeface="+mn-ea"/>
                  <a:sym typeface="+mn-lt"/>
                </a:endParaRPr>
              </a:p>
            </p:txBody>
          </p:sp>
        </p:grpSp>
        <p:sp>
          <p:nvSpPr>
            <p:cNvPr id="23" name="矩形 22"/>
            <p:cNvSpPr/>
            <p:nvPr/>
          </p:nvSpPr>
          <p:spPr>
            <a:xfrm>
              <a:off x="4566353" y="2992923"/>
              <a:ext cx="989695" cy="276999"/>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200" b="0" i="0" u="none" strike="noStrike" kern="1200" cap="none" spc="0" normalizeH="0" baseline="0" noProof="0" dirty="0" err="1">
                  <a:ln>
                    <a:noFill/>
                  </a:ln>
                  <a:solidFill>
                    <a:schemeClr val="tx1">
                      <a:lumMod val="85000"/>
                      <a:lumOff val="15000"/>
                    </a:schemeClr>
                  </a:solidFill>
                  <a:effectLst/>
                  <a:uLnTx/>
                  <a:uFillTx/>
                  <a:cs typeface="+mn-ea"/>
                  <a:sym typeface="+mn-lt"/>
                </a:rPr>
                <a:t>photoshop</a:t>
              </a:r>
              <a:endParaRPr kumimoji="0" lang="zh-CN" altLang="en-US" sz="1200" b="0" i="0" u="none" strike="noStrike" kern="1200" cap="none" spc="0" normalizeH="0" baseline="0" noProof="0" dirty="0">
                <a:ln>
                  <a:noFill/>
                </a:ln>
                <a:solidFill>
                  <a:schemeClr val="tx1">
                    <a:lumMod val="85000"/>
                    <a:lumOff val="15000"/>
                  </a:schemeClr>
                </a:solidFill>
                <a:effectLst/>
                <a:uLnTx/>
                <a:uFillTx/>
                <a:cs typeface="+mn-ea"/>
                <a:sym typeface="+mn-lt"/>
              </a:endParaRPr>
            </a:p>
          </p:txBody>
        </p:sp>
        <p:sp>
          <p:nvSpPr>
            <p:cNvPr id="24" name="矩形 23"/>
            <p:cNvSpPr/>
            <p:nvPr/>
          </p:nvSpPr>
          <p:spPr>
            <a:xfrm>
              <a:off x="4757273" y="2080783"/>
              <a:ext cx="607859" cy="338554"/>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600" b="0" i="0" u="none" strike="noStrike" kern="1200" cap="none" spc="0" normalizeH="0" baseline="0" noProof="0" dirty="0">
                  <a:ln>
                    <a:noFill/>
                  </a:ln>
                  <a:solidFill>
                    <a:schemeClr val="tx1">
                      <a:lumMod val="85000"/>
                      <a:lumOff val="15000"/>
                    </a:schemeClr>
                  </a:solidFill>
                  <a:effectLst/>
                  <a:uLnTx/>
                  <a:uFillTx/>
                  <a:cs typeface="+mn-ea"/>
                  <a:sym typeface="+mn-lt"/>
                </a:rPr>
                <a:t>75%</a:t>
              </a:r>
              <a:endParaRPr kumimoji="0" lang="zh-CN" altLang="en-US" sz="1600" b="0" i="0" u="none" strike="noStrike" kern="1200" cap="none" spc="0" normalizeH="0" baseline="0" noProof="0" dirty="0">
                <a:ln>
                  <a:noFill/>
                </a:ln>
                <a:solidFill>
                  <a:schemeClr val="tx1">
                    <a:lumMod val="85000"/>
                    <a:lumOff val="15000"/>
                  </a:schemeClr>
                </a:solidFill>
                <a:effectLst/>
                <a:uLnTx/>
                <a:uFillTx/>
                <a:cs typeface="+mn-ea"/>
                <a:sym typeface="+mn-lt"/>
              </a:endParaRPr>
            </a:p>
          </p:txBody>
        </p:sp>
      </p:grpSp>
      <p:grpSp>
        <p:nvGrpSpPr>
          <p:cNvPr id="27" name="组合 26"/>
          <p:cNvGrpSpPr/>
          <p:nvPr/>
        </p:nvGrpSpPr>
        <p:grpSpPr>
          <a:xfrm>
            <a:off x="9356834" y="2280114"/>
            <a:ext cx="1091933" cy="1577165"/>
            <a:chOff x="6249167" y="1692757"/>
            <a:chExt cx="1091933" cy="1577165"/>
          </a:xfrm>
        </p:grpSpPr>
        <p:grpSp>
          <p:nvGrpSpPr>
            <p:cNvPr id="28" name="组合 27"/>
            <p:cNvGrpSpPr/>
            <p:nvPr/>
          </p:nvGrpSpPr>
          <p:grpSpPr>
            <a:xfrm rot="16200000">
              <a:off x="6255134" y="1686790"/>
              <a:ext cx="1080000" cy="1091933"/>
              <a:chOff x="4521200" y="1680823"/>
              <a:chExt cx="1080000" cy="1091933"/>
            </a:xfrm>
          </p:grpSpPr>
          <p:sp>
            <p:nvSpPr>
              <p:cNvPr id="31" name="椭圆 30"/>
              <p:cNvSpPr/>
              <p:nvPr/>
            </p:nvSpPr>
            <p:spPr>
              <a:xfrm>
                <a:off x="4521200" y="1680823"/>
                <a:ext cx="1079500" cy="1079500"/>
              </a:xfrm>
              <a:prstGeom prst="ellipse">
                <a:avLst/>
              </a:prstGeom>
              <a:noFill/>
              <a:ln w="50800" cap="rnd">
                <a:solidFill>
                  <a:schemeClr val="bg1">
                    <a:lumMod val="50000"/>
                    <a:alpha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tx1">
                      <a:lumMod val="85000"/>
                      <a:lumOff val="15000"/>
                    </a:schemeClr>
                  </a:solidFill>
                  <a:effectLst/>
                  <a:uLnTx/>
                  <a:uFillTx/>
                  <a:cs typeface="+mn-ea"/>
                  <a:sym typeface="+mn-lt"/>
                </a:endParaRPr>
              </a:p>
            </p:txBody>
          </p:sp>
          <p:sp>
            <p:nvSpPr>
              <p:cNvPr id="32" name="弧形 31"/>
              <p:cNvSpPr/>
              <p:nvPr/>
            </p:nvSpPr>
            <p:spPr>
              <a:xfrm>
                <a:off x="4521200" y="1692756"/>
                <a:ext cx="1080000" cy="1080000"/>
              </a:xfrm>
              <a:prstGeom prst="arc">
                <a:avLst>
                  <a:gd name="adj1" fmla="val 16200000"/>
                  <a:gd name="adj2" fmla="val 14201573"/>
                </a:avLst>
              </a:prstGeom>
              <a:ln w="50800" cap="rnd">
                <a:solidFill>
                  <a:srgbClr val="4155C5"/>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tx1">
                      <a:lumMod val="85000"/>
                      <a:lumOff val="15000"/>
                    </a:schemeClr>
                  </a:solidFill>
                  <a:effectLst/>
                  <a:uLnTx/>
                  <a:uFillTx/>
                  <a:cs typeface="+mn-ea"/>
                  <a:sym typeface="+mn-lt"/>
                </a:endParaRPr>
              </a:p>
            </p:txBody>
          </p:sp>
        </p:grpSp>
        <p:sp>
          <p:nvSpPr>
            <p:cNvPr id="29" name="矩形 28"/>
            <p:cNvSpPr/>
            <p:nvPr/>
          </p:nvSpPr>
          <p:spPr>
            <a:xfrm>
              <a:off x="6282788" y="2992923"/>
              <a:ext cx="1036630" cy="276999"/>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200" b="0" i="0" u="none" strike="noStrike" kern="1200" cap="none" spc="0" normalizeH="0" baseline="0" noProof="0" dirty="0" err="1">
                  <a:ln>
                    <a:noFill/>
                  </a:ln>
                  <a:solidFill>
                    <a:schemeClr val="tx1">
                      <a:lumMod val="85000"/>
                      <a:lumOff val="15000"/>
                    </a:schemeClr>
                  </a:solidFill>
                  <a:effectLst/>
                  <a:uLnTx/>
                  <a:uFillTx/>
                  <a:cs typeface="+mn-ea"/>
                  <a:sym typeface="+mn-lt"/>
                </a:rPr>
                <a:t>powerpoint</a:t>
              </a:r>
              <a:endParaRPr kumimoji="0" lang="zh-CN" altLang="en-US" sz="1200" b="0" i="0" u="none" strike="noStrike" kern="1200" cap="none" spc="0" normalizeH="0" baseline="0" noProof="0" dirty="0">
                <a:ln>
                  <a:noFill/>
                </a:ln>
                <a:solidFill>
                  <a:schemeClr val="tx1">
                    <a:lumMod val="85000"/>
                    <a:lumOff val="15000"/>
                  </a:schemeClr>
                </a:solidFill>
                <a:effectLst/>
                <a:uLnTx/>
                <a:uFillTx/>
                <a:cs typeface="+mn-ea"/>
                <a:sym typeface="+mn-lt"/>
              </a:endParaRPr>
            </a:p>
          </p:txBody>
        </p:sp>
        <p:sp>
          <p:nvSpPr>
            <p:cNvPr id="30" name="矩形 29"/>
            <p:cNvSpPr/>
            <p:nvPr/>
          </p:nvSpPr>
          <p:spPr>
            <a:xfrm>
              <a:off x="6497172" y="2080783"/>
              <a:ext cx="607859" cy="338554"/>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600" b="0" i="0" u="none" strike="noStrike" kern="1200" cap="none" spc="0" normalizeH="0" baseline="0" noProof="0" dirty="0">
                  <a:ln>
                    <a:noFill/>
                  </a:ln>
                  <a:solidFill>
                    <a:schemeClr val="tx1">
                      <a:lumMod val="85000"/>
                      <a:lumOff val="15000"/>
                    </a:schemeClr>
                  </a:solidFill>
                  <a:effectLst/>
                  <a:uLnTx/>
                  <a:uFillTx/>
                  <a:cs typeface="+mn-ea"/>
                  <a:sym typeface="+mn-lt"/>
                </a:rPr>
                <a:t>90%</a:t>
              </a:r>
              <a:endParaRPr kumimoji="0" lang="zh-CN" altLang="en-US" sz="1600" b="0" i="0" u="none" strike="noStrike" kern="1200" cap="none" spc="0" normalizeH="0" baseline="0" noProof="0" dirty="0">
                <a:ln>
                  <a:noFill/>
                </a:ln>
                <a:solidFill>
                  <a:schemeClr val="tx1">
                    <a:lumMod val="85000"/>
                    <a:lumOff val="15000"/>
                  </a:schemeClr>
                </a:solidFill>
                <a:effectLst/>
                <a:uLnTx/>
                <a:uFillTx/>
                <a:cs typeface="+mn-ea"/>
                <a:sym typeface="+mn-lt"/>
              </a:endParaRPr>
            </a:p>
          </p:txBody>
        </p:sp>
      </p:grpSp>
      <p:sp>
        <p:nvSpPr>
          <p:cNvPr id="33" name="Rectangle 51"/>
          <p:cNvSpPr/>
          <p:nvPr/>
        </p:nvSpPr>
        <p:spPr>
          <a:xfrm>
            <a:off x="2177261" y="4424500"/>
            <a:ext cx="7731507" cy="1023742"/>
          </a:xfrm>
          <a:prstGeom prst="rect">
            <a:avLst/>
          </a:prstGeom>
        </p:spPr>
        <p:txBody>
          <a:bodyPr wrap="square">
            <a:spAutoFit/>
          </a:bodyPr>
          <a:lstStyle/>
          <a:p>
            <a:pPr algn="ctr" defTabSz="1828800" rtl="0">
              <a:lnSpc>
                <a:spcPct val="150000"/>
              </a:lnSpc>
              <a:buClr>
                <a:srgbClr val="E24848"/>
              </a:buClr>
              <a:defRPr/>
            </a:pPr>
            <a:r>
              <a:rPr lang="en-US" sz="1400" kern="1200" noProof="1">
                <a:solidFill>
                  <a:schemeClr val="tx1">
                    <a:lumMod val="85000"/>
                    <a:lumOff val="15000"/>
                  </a:schemeClr>
                </a:solidFill>
                <a:cs typeface="+mn-ea"/>
                <a:sym typeface="+mn-lt"/>
              </a:rPr>
              <a:t>Lorem ipsum dolor sit amet, consectetur adipiscing elit. Nulla imperdiet volutpat dui at fermentum. Aliquam erat volutpat. Aenean lacinia lacus aliquet ante mollis, sollicitudin tempor tortor aliquam. Nulla facilisi. Nam auctor metus vitae quam gravida,</a:t>
            </a:r>
            <a:endParaRPr lang="en-US" sz="1400" kern="1200" noProof="1">
              <a:solidFill>
                <a:schemeClr val="tx1">
                  <a:lumMod val="85000"/>
                  <a:lumOff val="15000"/>
                </a:schemeClr>
              </a:solidFill>
              <a:cs typeface="+mn-ea"/>
              <a:sym typeface="+mn-lt"/>
            </a:endParaRPr>
          </a:p>
        </p:txBody>
      </p:sp>
    </p:spTree>
  </p:cSld>
  <p:clrMapOvr>
    <a:masterClrMapping/>
  </p:clrMapOvr>
  <p:transition spd="slow" advTm="0">
    <p:cover/>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up)">
                                          <p:cBhvr>
                                            <p:cTn id="8" dur="500"/>
                                            <p:tgtEl>
                                              <p:spTgt spid="2"/>
                                            </p:tgtEl>
                                          </p:cBhvr>
                                        </p:animEffect>
                                      </p:childTnLst>
                                    </p:cTn>
                                  </p:par>
                                </p:childTnLst>
                              </p:cTn>
                            </p:par>
                            <p:par>
                              <p:cTn id="9" fill="hold">
                                <p:stCondLst>
                                  <p:cond delay="500"/>
                                </p:stCondLst>
                                <p:childTnLst>
                                  <p:par>
                                    <p:cTn id="10" presetID="2" presetClass="entr" presetSubtype="4" fill="hold" nodeType="afterEffect" p14:presetBounceEnd="50000">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14:bounceEnd="50000">
                                          <p:cBhvr additive="base">
                                            <p:cTn id="12" dur="8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13" dur="800" fill="hold"/>
                                            <p:tgtEl>
                                              <p:spTgt spid="3"/>
                                            </p:tgtEl>
                                            <p:attrNameLst>
                                              <p:attrName>ppt_y</p:attrName>
                                            </p:attrNameLst>
                                          </p:cBhvr>
                                          <p:tavLst>
                                            <p:tav tm="0">
                                              <p:val>
                                                <p:strVal val="1+#ppt_h/2"/>
                                              </p:val>
                                            </p:tav>
                                            <p:tav tm="100000">
                                              <p:val>
                                                <p:strVal val="#ppt_y"/>
                                              </p:val>
                                            </p:tav>
                                          </p:tavLst>
                                        </p:anim>
                                      </p:childTnLst>
                                    </p:cTn>
                                  </p:par>
                                </p:childTnLst>
                              </p:cTn>
                            </p:par>
                            <p:par>
                              <p:cTn id="14" fill="hold">
                                <p:stCondLst>
                                  <p:cond delay="1500"/>
                                </p:stCondLst>
                                <p:childTnLst>
                                  <p:par>
                                    <p:cTn id="15" presetID="2" presetClass="entr" presetSubtype="4" fill="hold" nodeType="afterEffect" p14:presetBounceEnd="50000">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14:bounceEnd="50000">
                                          <p:cBhvr additive="base">
                                            <p:cTn id="17" dur="800" fill="hold"/>
                                            <p:tgtEl>
                                              <p:spTgt spid="9"/>
                                            </p:tgtEl>
                                            <p:attrNameLst>
                                              <p:attrName>ppt_x</p:attrName>
                                            </p:attrNameLst>
                                          </p:cBhvr>
                                          <p:tavLst>
                                            <p:tav tm="0">
                                              <p:val>
                                                <p:strVal val="#ppt_x"/>
                                              </p:val>
                                            </p:tav>
                                            <p:tav tm="100000">
                                              <p:val>
                                                <p:strVal val="#ppt_x"/>
                                              </p:val>
                                            </p:tav>
                                          </p:tavLst>
                                        </p:anim>
                                        <p:anim calcmode="lin" valueType="num" p14:bounceEnd="50000">
                                          <p:cBhvr additive="base">
                                            <p:cTn id="18" dur="800" fill="hold"/>
                                            <p:tgtEl>
                                              <p:spTgt spid="9"/>
                                            </p:tgtEl>
                                            <p:attrNameLst>
                                              <p:attrName>ppt_y</p:attrName>
                                            </p:attrNameLst>
                                          </p:cBhvr>
                                          <p:tavLst>
                                            <p:tav tm="0">
                                              <p:val>
                                                <p:strVal val="1+#ppt_h/2"/>
                                              </p:val>
                                            </p:tav>
                                            <p:tav tm="100000">
                                              <p:val>
                                                <p:strVal val="#ppt_y"/>
                                              </p:val>
                                            </p:tav>
                                          </p:tavLst>
                                        </p:anim>
                                      </p:childTnLst>
                                    </p:cTn>
                                  </p:par>
                                </p:childTnLst>
                              </p:cTn>
                            </p:par>
                            <p:par>
                              <p:cTn id="19" fill="hold">
                                <p:stCondLst>
                                  <p:cond delay="2500"/>
                                </p:stCondLst>
                                <p:childTnLst>
                                  <p:par>
                                    <p:cTn id="20" presetID="2" presetClass="entr" presetSubtype="4" fill="hold" nodeType="afterEffect" p14:presetBounceEnd="50000">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14:bounceEnd="50000">
                                          <p:cBhvr additive="base">
                                            <p:cTn id="22" dur="800" fill="hold"/>
                                            <p:tgtEl>
                                              <p:spTgt spid="15"/>
                                            </p:tgtEl>
                                            <p:attrNameLst>
                                              <p:attrName>ppt_x</p:attrName>
                                            </p:attrNameLst>
                                          </p:cBhvr>
                                          <p:tavLst>
                                            <p:tav tm="0">
                                              <p:val>
                                                <p:strVal val="#ppt_x"/>
                                              </p:val>
                                            </p:tav>
                                            <p:tav tm="100000">
                                              <p:val>
                                                <p:strVal val="#ppt_x"/>
                                              </p:val>
                                            </p:tav>
                                          </p:tavLst>
                                        </p:anim>
                                        <p:anim calcmode="lin" valueType="num" p14:bounceEnd="50000">
                                          <p:cBhvr additive="base">
                                            <p:cTn id="23" dur="800" fill="hold"/>
                                            <p:tgtEl>
                                              <p:spTgt spid="15"/>
                                            </p:tgtEl>
                                            <p:attrNameLst>
                                              <p:attrName>ppt_y</p:attrName>
                                            </p:attrNameLst>
                                          </p:cBhvr>
                                          <p:tavLst>
                                            <p:tav tm="0">
                                              <p:val>
                                                <p:strVal val="1+#ppt_h/2"/>
                                              </p:val>
                                            </p:tav>
                                            <p:tav tm="100000">
                                              <p:val>
                                                <p:strVal val="#ppt_y"/>
                                              </p:val>
                                            </p:tav>
                                          </p:tavLst>
                                        </p:anim>
                                      </p:childTnLst>
                                    </p:cTn>
                                  </p:par>
                                </p:childTnLst>
                              </p:cTn>
                            </p:par>
                            <p:par>
                              <p:cTn id="24" fill="hold">
                                <p:stCondLst>
                                  <p:cond delay="3500"/>
                                </p:stCondLst>
                                <p:childTnLst>
                                  <p:par>
                                    <p:cTn id="25" presetID="2" presetClass="entr" presetSubtype="4" fill="hold" nodeType="afterEffect" p14:presetBounceEnd="50000">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14:bounceEnd="50000">
                                          <p:cBhvr additive="base">
                                            <p:cTn id="27" dur="800" fill="hold"/>
                                            <p:tgtEl>
                                              <p:spTgt spid="21"/>
                                            </p:tgtEl>
                                            <p:attrNameLst>
                                              <p:attrName>ppt_x</p:attrName>
                                            </p:attrNameLst>
                                          </p:cBhvr>
                                          <p:tavLst>
                                            <p:tav tm="0">
                                              <p:val>
                                                <p:strVal val="#ppt_x"/>
                                              </p:val>
                                            </p:tav>
                                            <p:tav tm="100000">
                                              <p:val>
                                                <p:strVal val="#ppt_x"/>
                                              </p:val>
                                            </p:tav>
                                          </p:tavLst>
                                        </p:anim>
                                        <p:anim calcmode="lin" valueType="num" p14:bounceEnd="50000">
                                          <p:cBhvr additive="base">
                                            <p:cTn id="28" dur="800" fill="hold"/>
                                            <p:tgtEl>
                                              <p:spTgt spid="21"/>
                                            </p:tgtEl>
                                            <p:attrNameLst>
                                              <p:attrName>ppt_y</p:attrName>
                                            </p:attrNameLst>
                                          </p:cBhvr>
                                          <p:tavLst>
                                            <p:tav tm="0">
                                              <p:val>
                                                <p:strVal val="1+#ppt_h/2"/>
                                              </p:val>
                                            </p:tav>
                                            <p:tav tm="100000">
                                              <p:val>
                                                <p:strVal val="#ppt_y"/>
                                              </p:val>
                                            </p:tav>
                                          </p:tavLst>
                                        </p:anim>
                                      </p:childTnLst>
                                    </p:cTn>
                                  </p:par>
                                </p:childTnLst>
                              </p:cTn>
                            </p:par>
                            <p:par>
                              <p:cTn id="29" fill="hold">
                                <p:stCondLst>
                                  <p:cond delay="4500"/>
                                </p:stCondLst>
                                <p:childTnLst>
                                  <p:par>
                                    <p:cTn id="30" presetID="2" presetClass="entr" presetSubtype="4" fill="hold" nodeType="afterEffect" p14:presetBounceEnd="50000">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14:bounceEnd="50000">
                                          <p:cBhvr additive="base">
                                            <p:cTn id="32" dur="800" fill="hold"/>
                                            <p:tgtEl>
                                              <p:spTgt spid="27"/>
                                            </p:tgtEl>
                                            <p:attrNameLst>
                                              <p:attrName>ppt_x</p:attrName>
                                            </p:attrNameLst>
                                          </p:cBhvr>
                                          <p:tavLst>
                                            <p:tav tm="0">
                                              <p:val>
                                                <p:strVal val="#ppt_x"/>
                                              </p:val>
                                            </p:tav>
                                            <p:tav tm="100000">
                                              <p:val>
                                                <p:strVal val="#ppt_x"/>
                                              </p:val>
                                            </p:tav>
                                          </p:tavLst>
                                        </p:anim>
                                        <p:anim calcmode="lin" valueType="num" p14:bounceEnd="50000">
                                          <p:cBhvr additive="base">
                                            <p:cTn id="33" dur="800" fill="hold"/>
                                            <p:tgtEl>
                                              <p:spTgt spid="27"/>
                                            </p:tgtEl>
                                            <p:attrNameLst>
                                              <p:attrName>ppt_y</p:attrName>
                                            </p:attrNameLst>
                                          </p:cBhvr>
                                          <p:tavLst>
                                            <p:tav tm="0">
                                              <p:val>
                                                <p:strVal val="1+#ppt_h/2"/>
                                              </p:val>
                                            </p:tav>
                                            <p:tav tm="100000">
                                              <p:val>
                                                <p:strVal val="#ppt_y"/>
                                              </p:val>
                                            </p:tav>
                                          </p:tavLst>
                                        </p:anim>
                                      </p:childTnLst>
                                    </p:cTn>
                                  </p:par>
                                </p:childTnLst>
                              </p:cTn>
                            </p:par>
                            <p:par>
                              <p:cTn id="34" fill="hold">
                                <p:stCondLst>
                                  <p:cond delay="5500"/>
                                </p:stCondLst>
                                <p:childTnLst>
                                  <p:par>
                                    <p:cTn id="35" presetID="22" presetClass="entr" presetSubtype="8" fill="hold" grpId="0" nodeType="afterEffect">
                                      <p:stCondLst>
                                        <p:cond delay="0"/>
                                      </p:stCondLst>
                                      <p:childTnLst>
                                        <p:set>
                                          <p:cBhvr>
                                            <p:cTn id="36" dur="1" fill="hold">
                                              <p:stCondLst>
                                                <p:cond delay="0"/>
                                              </p:stCondLst>
                                            </p:cTn>
                                            <p:tgtEl>
                                              <p:spTgt spid="33"/>
                                            </p:tgtEl>
                                            <p:attrNameLst>
                                              <p:attrName>style.visibility</p:attrName>
                                            </p:attrNameLst>
                                          </p:cBhvr>
                                          <p:to>
                                            <p:strVal val="visible"/>
                                          </p:to>
                                        </p:set>
                                        <p:animEffect transition="in" filter="wipe(left)">
                                          <p:cBhvr>
                                            <p:cTn id="37"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3"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up)">
                                          <p:cBhvr>
                                            <p:cTn id="8" dur="500"/>
                                            <p:tgtEl>
                                              <p:spTgt spid="2"/>
                                            </p:tgtEl>
                                          </p:cBhvr>
                                        </p:animEffect>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800" fill="hold"/>
                                            <p:tgtEl>
                                              <p:spTgt spid="3"/>
                                            </p:tgtEl>
                                            <p:attrNameLst>
                                              <p:attrName>ppt_x</p:attrName>
                                            </p:attrNameLst>
                                          </p:cBhvr>
                                          <p:tavLst>
                                            <p:tav tm="0">
                                              <p:val>
                                                <p:strVal val="#ppt_x"/>
                                              </p:val>
                                            </p:tav>
                                            <p:tav tm="100000">
                                              <p:val>
                                                <p:strVal val="#ppt_x"/>
                                              </p:val>
                                            </p:tav>
                                          </p:tavLst>
                                        </p:anim>
                                        <p:anim calcmode="lin" valueType="num">
                                          <p:cBhvr additive="base">
                                            <p:cTn id="13" dur="800" fill="hold"/>
                                            <p:tgtEl>
                                              <p:spTgt spid="3"/>
                                            </p:tgtEl>
                                            <p:attrNameLst>
                                              <p:attrName>ppt_y</p:attrName>
                                            </p:attrNameLst>
                                          </p:cBhvr>
                                          <p:tavLst>
                                            <p:tav tm="0">
                                              <p:val>
                                                <p:strVal val="1+#ppt_h/2"/>
                                              </p:val>
                                            </p:tav>
                                            <p:tav tm="100000">
                                              <p:val>
                                                <p:strVal val="#ppt_y"/>
                                              </p:val>
                                            </p:tav>
                                          </p:tavLst>
                                        </p:anim>
                                      </p:childTnLst>
                                    </p:cTn>
                                  </p:par>
                                </p:childTnLst>
                              </p:cTn>
                            </p:par>
                            <p:par>
                              <p:cTn id="14" fill="hold">
                                <p:stCondLst>
                                  <p:cond delay="1500"/>
                                </p:stCondLst>
                                <p:childTnLst>
                                  <p:par>
                                    <p:cTn id="15" presetID="2" presetClass="entr" presetSubtype="4"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800" fill="hold"/>
                                            <p:tgtEl>
                                              <p:spTgt spid="9"/>
                                            </p:tgtEl>
                                            <p:attrNameLst>
                                              <p:attrName>ppt_x</p:attrName>
                                            </p:attrNameLst>
                                          </p:cBhvr>
                                          <p:tavLst>
                                            <p:tav tm="0">
                                              <p:val>
                                                <p:strVal val="#ppt_x"/>
                                              </p:val>
                                            </p:tav>
                                            <p:tav tm="100000">
                                              <p:val>
                                                <p:strVal val="#ppt_x"/>
                                              </p:val>
                                            </p:tav>
                                          </p:tavLst>
                                        </p:anim>
                                        <p:anim calcmode="lin" valueType="num">
                                          <p:cBhvr additive="base">
                                            <p:cTn id="18" dur="800" fill="hold"/>
                                            <p:tgtEl>
                                              <p:spTgt spid="9"/>
                                            </p:tgtEl>
                                            <p:attrNameLst>
                                              <p:attrName>ppt_y</p:attrName>
                                            </p:attrNameLst>
                                          </p:cBhvr>
                                          <p:tavLst>
                                            <p:tav tm="0">
                                              <p:val>
                                                <p:strVal val="1+#ppt_h/2"/>
                                              </p:val>
                                            </p:tav>
                                            <p:tav tm="100000">
                                              <p:val>
                                                <p:strVal val="#ppt_y"/>
                                              </p:val>
                                            </p:tav>
                                          </p:tavLst>
                                        </p:anim>
                                      </p:childTnLst>
                                    </p:cTn>
                                  </p:par>
                                </p:childTnLst>
                              </p:cTn>
                            </p:par>
                            <p:par>
                              <p:cTn id="19" fill="hold">
                                <p:stCondLst>
                                  <p:cond delay="2500"/>
                                </p:stCondLst>
                                <p:childTnLst>
                                  <p:par>
                                    <p:cTn id="20" presetID="2" presetClass="entr" presetSubtype="4" fill="hold" nodeType="after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additive="base">
                                            <p:cTn id="22" dur="800" fill="hold"/>
                                            <p:tgtEl>
                                              <p:spTgt spid="15"/>
                                            </p:tgtEl>
                                            <p:attrNameLst>
                                              <p:attrName>ppt_x</p:attrName>
                                            </p:attrNameLst>
                                          </p:cBhvr>
                                          <p:tavLst>
                                            <p:tav tm="0">
                                              <p:val>
                                                <p:strVal val="#ppt_x"/>
                                              </p:val>
                                            </p:tav>
                                            <p:tav tm="100000">
                                              <p:val>
                                                <p:strVal val="#ppt_x"/>
                                              </p:val>
                                            </p:tav>
                                          </p:tavLst>
                                        </p:anim>
                                        <p:anim calcmode="lin" valueType="num">
                                          <p:cBhvr additive="base">
                                            <p:cTn id="23" dur="800" fill="hold"/>
                                            <p:tgtEl>
                                              <p:spTgt spid="15"/>
                                            </p:tgtEl>
                                            <p:attrNameLst>
                                              <p:attrName>ppt_y</p:attrName>
                                            </p:attrNameLst>
                                          </p:cBhvr>
                                          <p:tavLst>
                                            <p:tav tm="0">
                                              <p:val>
                                                <p:strVal val="1+#ppt_h/2"/>
                                              </p:val>
                                            </p:tav>
                                            <p:tav tm="100000">
                                              <p:val>
                                                <p:strVal val="#ppt_y"/>
                                              </p:val>
                                            </p:tav>
                                          </p:tavLst>
                                        </p:anim>
                                      </p:childTnLst>
                                    </p:cTn>
                                  </p:par>
                                </p:childTnLst>
                              </p:cTn>
                            </p:par>
                            <p:par>
                              <p:cTn id="24" fill="hold">
                                <p:stCondLst>
                                  <p:cond delay="3500"/>
                                </p:stCondLst>
                                <p:childTnLst>
                                  <p:par>
                                    <p:cTn id="25" presetID="2" presetClass="entr" presetSubtype="4" fill="hold" nodeType="after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800" fill="hold"/>
                                            <p:tgtEl>
                                              <p:spTgt spid="21"/>
                                            </p:tgtEl>
                                            <p:attrNameLst>
                                              <p:attrName>ppt_x</p:attrName>
                                            </p:attrNameLst>
                                          </p:cBhvr>
                                          <p:tavLst>
                                            <p:tav tm="0">
                                              <p:val>
                                                <p:strVal val="#ppt_x"/>
                                              </p:val>
                                            </p:tav>
                                            <p:tav tm="100000">
                                              <p:val>
                                                <p:strVal val="#ppt_x"/>
                                              </p:val>
                                            </p:tav>
                                          </p:tavLst>
                                        </p:anim>
                                        <p:anim calcmode="lin" valueType="num">
                                          <p:cBhvr additive="base">
                                            <p:cTn id="28" dur="800" fill="hold"/>
                                            <p:tgtEl>
                                              <p:spTgt spid="21"/>
                                            </p:tgtEl>
                                            <p:attrNameLst>
                                              <p:attrName>ppt_y</p:attrName>
                                            </p:attrNameLst>
                                          </p:cBhvr>
                                          <p:tavLst>
                                            <p:tav tm="0">
                                              <p:val>
                                                <p:strVal val="1+#ppt_h/2"/>
                                              </p:val>
                                            </p:tav>
                                            <p:tav tm="100000">
                                              <p:val>
                                                <p:strVal val="#ppt_y"/>
                                              </p:val>
                                            </p:tav>
                                          </p:tavLst>
                                        </p:anim>
                                      </p:childTnLst>
                                    </p:cTn>
                                  </p:par>
                                </p:childTnLst>
                              </p:cTn>
                            </p:par>
                            <p:par>
                              <p:cTn id="29" fill="hold">
                                <p:stCondLst>
                                  <p:cond delay="4500"/>
                                </p:stCondLst>
                                <p:childTnLst>
                                  <p:par>
                                    <p:cTn id="30" presetID="2" presetClass="entr" presetSubtype="4" fill="hold" nodeType="after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additive="base">
                                            <p:cTn id="32" dur="800" fill="hold"/>
                                            <p:tgtEl>
                                              <p:spTgt spid="27"/>
                                            </p:tgtEl>
                                            <p:attrNameLst>
                                              <p:attrName>ppt_x</p:attrName>
                                            </p:attrNameLst>
                                          </p:cBhvr>
                                          <p:tavLst>
                                            <p:tav tm="0">
                                              <p:val>
                                                <p:strVal val="#ppt_x"/>
                                              </p:val>
                                            </p:tav>
                                            <p:tav tm="100000">
                                              <p:val>
                                                <p:strVal val="#ppt_x"/>
                                              </p:val>
                                            </p:tav>
                                          </p:tavLst>
                                        </p:anim>
                                        <p:anim calcmode="lin" valueType="num">
                                          <p:cBhvr additive="base">
                                            <p:cTn id="33" dur="800" fill="hold"/>
                                            <p:tgtEl>
                                              <p:spTgt spid="27"/>
                                            </p:tgtEl>
                                            <p:attrNameLst>
                                              <p:attrName>ppt_y</p:attrName>
                                            </p:attrNameLst>
                                          </p:cBhvr>
                                          <p:tavLst>
                                            <p:tav tm="0">
                                              <p:val>
                                                <p:strVal val="1+#ppt_h/2"/>
                                              </p:val>
                                            </p:tav>
                                            <p:tav tm="100000">
                                              <p:val>
                                                <p:strVal val="#ppt_y"/>
                                              </p:val>
                                            </p:tav>
                                          </p:tavLst>
                                        </p:anim>
                                      </p:childTnLst>
                                    </p:cTn>
                                  </p:par>
                                </p:childTnLst>
                              </p:cTn>
                            </p:par>
                            <p:par>
                              <p:cTn id="34" fill="hold">
                                <p:stCondLst>
                                  <p:cond delay="5500"/>
                                </p:stCondLst>
                                <p:childTnLst>
                                  <p:par>
                                    <p:cTn id="35" presetID="22" presetClass="entr" presetSubtype="8" fill="hold" grpId="0" nodeType="afterEffect">
                                      <p:stCondLst>
                                        <p:cond delay="0"/>
                                      </p:stCondLst>
                                      <p:childTnLst>
                                        <p:set>
                                          <p:cBhvr>
                                            <p:cTn id="36" dur="1" fill="hold">
                                              <p:stCondLst>
                                                <p:cond delay="0"/>
                                              </p:stCondLst>
                                            </p:cTn>
                                            <p:tgtEl>
                                              <p:spTgt spid="33"/>
                                            </p:tgtEl>
                                            <p:attrNameLst>
                                              <p:attrName>style.visibility</p:attrName>
                                            </p:attrNameLst>
                                          </p:cBhvr>
                                          <p:to>
                                            <p:strVal val="visible"/>
                                          </p:to>
                                        </p:set>
                                        <p:animEffect transition="in" filter="wipe(left)">
                                          <p:cBhvr>
                                            <p:cTn id="37"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3"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718905" y="364903"/>
            <a:ext cx="2754189" cy="584775"/>
          </a:xfrm>
          <a:prstGeom prst="rect">
            <a:avLst/>
          </a:prstGeom>
          <a:noFill/>
        </p:spPr>
        <p:txBody>
          <a:bodyPr wrap="square" rtlCol="0">
            <a:spAutoFit/>
          </a:bodyPr>
          <a:lstStyle/>
          <a:p>
            <a:pPr algn="dist"/>
            <a:r>
              <a:rPr lang="zh-CN" altLang="en-US" sz="3200" dirty="0">
                <a:ln w="28575">
                  <a:noFill/>
                </a:ln>
                <a:solidFill>
                  <a:schemeClr val="tx1">
                    <a:lumMod val="85000"/>
                    <a:lumOff val="15000"/>
                  </a:schemeClr>
                </a:solidFill>
                <a:cs typeface="+mn-ea"/>
                <a:sym typeface="+mn-lt"/>
              </a:rPr>
              <a:t>请输入标题</a:t>
            </a:r>
            <a:endParaRPr lang="zh-CN" altLang="en-US" sz="3200" dirty="0">
              <a:ln w="28575">
                <a:noFill/>
              </a:ln>
              <a:solidFill>
                <a:schemeClr val="tx1">
                  <a:lumMod val="85000"/>
                  <a:lumOff val="15000"/>
                </a:schemeClr>
              </a:solidFill>
              <a:cs typeface="+mn-ea"/>
              <a:sym typeface="+mn-lt"/>
            </a:endParaRPr>
          </a:p>
        </p:txBody>
      </p:sp>
      <p:sp>
        <p:nvSpPr>
          <p:cNvPr id="14" name="Donut 29"/>
          <p:cNvSpPr/>
          <p:nvPr/>
        </p:nvSpPr>
        <p:spPr>
          <a:xfrm>
            <a:off x="6559732" y="2247900"/>
            <a:ext cx="1181100" cy="1181100"/>
          </a:xfrm>
          <a:prstGeom prst="donut">
            <a:avLst>
              <a:gd name="adj" fmla="val 10004"/>
            </a:avLst>
          </a:prstGeom>
          <a:solidFill>
            <a:srgbClr val="415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75000"/>
                  <a:lumOff val="25000"/>
                </a:schemeClr>
              </a:solidFill>
              <a:cs typeface="+mn-ea"/>
              <a:sym typeface="+mn-lt"/>
            </a:endParaRPr>
          </a:p>
        </p:txBody>
      </p:sp>
      <p:sp>
        <p:nvSpPr>
          <p:cNvPr id="15" name="Donut 19"/>
          <p:cNvSpPr/>
          <p:nvPr/>
        </p:nvSpPr>
        <p:spPr>
          <a:xfrm>
            <a:off x="1119717" y="2247900"/>
            <a:ext cx="1181100" cy="1181100"/>
          </a:xfrm>
          <a:prstGeom prst="donut">
            <a:avLst>
              <a:gd name="adj" fmla="val 10004"/>
            </a:avLst>
          </a:prstGeom>
          <a:gradFill>
            <a:gsLst>
              <a:gs pos="0">
                <a:srgbClr val="294AF4"/>
              </a:gs>
              <a:gs pos="100000">
                <a:srgbClr val="C651E8"/>
              </a:gs>
            </a:gsLst>
            <a:lin ang="1134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75000"/>
                  <a:lumOff val="25000"/>
                </a:schemeClr>
              </a:solidFill>
              <a:cs typeface="+mn-ea"/>
              <a:sym typeface="+mn-lt"/>
            </a:endParaRPr>
          </a:p>
        </p:txBody>
      </p:sp>
      <p:sp>
        <p:nvSpPr>
          <p:cNvPr id="16" name="Block Arc 26"/>
          <p:cNvSpPr/>
          <p:nvPr/>
        </p:nvSpPr>
        <p:spPr>
          <a:xfrm>
            <a:off x="1119717" y="2247900"/>
            <a:ext cx="1181100" cy="1181100"/>
          </a:xfrm>
          <a:prstGeom prst="blockArc">
            <a:avLst>
              <a:gd name="adj1" fmla="val 4786341"/>
              <a:gd name="adj2" fmla="val 16166851"/>
              <a:gd name="adj3" fmla="val 10084"/>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sp>
        <p:nvSpPr>
          <p:cNvPr id="17" name="Donut 33"/>
          <p:cNvSpPr/>
          <p:nvPr/>
        </p:nvSpPr>
        <p:spPr>
          <a:xfrm>
            <a:off x="6559732" y="4318959"/>
            <a:ext cx="1181100" cy="1181100"/>
          </a:xfrm>
          <a:prstGeom prst="donut">
            <a:avLst>
              <a:gd name="adj" fmla="val 10004"/>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sp>
        <p:nvSpPr>
          <p:cNvPr id="18" name="Donut 34"/>
          <p:cNvSpPr/>
          <p:nvPr/>
        </p:nvSpPr>
        <p:spPr>
          <a:xfrm>
            <a:off x="1119717" y="4318959"/>
            <a:ext cx="1181100" cy="1181100"/>
          </a:xfrm>
          <a:prstGeom prst="donut">
            <a:avLst>
              <a:gd name="adj" fmla="val 10004"/>
            </a:avLst>
          </a:prstGeom>
          <a:solidFill>
            <a:srgbClr val="415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75000"/>
                  <a:lumOff val="25000"/>
                </a:schemeClr>
              </a:solidFill>
              <a:cs typeface="+mn-ea"/>
              <a:sym typeface="+mn-lt"/>
            </a:endParaRPr>
          </a:p>
        </p:txBody>
      </p:sp>
      <p:sp>
        <p:nvSpPr>
          <p:cNvPr id="19" name="Block Arc 35"/>
          <p:cNvSpPr/>
          <p:nvPr/>
        </p:nvSpPr>
        <p:spPr>
          <a:xfrm>
            <a:off x="1119717" y="4318959"/>
            <a:ext cx="1181100" cy="1181100"/>
          </a:xfrm>
          <a:prstGeom prst="blockArc">
            <a:avLst>
              <a:gd name="adj1" fmla="val 20728805"/>
              <a:gd name="adj2" fmla="val 16166851"/>
              <a:gd name="adj3" fmla="val 10084"/>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sp>
        <p:nvSpPr>
          <p:cNvPr id="20" name="Block Arc 38"/>
          <p:cNvSpPr/>
          <p:nvPr/>
        </p:nvSpPr>
        <p:spPr>
          <a:xfrm>
            <a:off x="6559732" y="4318959"/>
            <a:ext cx="1181100" cy="1181100"/>
          </a:xfrm>
          <a:prstGeom prst="blockArc">
            <a:avLst>
              <a:gd name="adj1" fmla="val 4786341"/>
              <a:gd name="adj2" fmla="val 16166851"/>
              <a:gd name="adj3" fmla="val 10084"/>
            </a:avLst>
          </a:prstGeom>
          <a:solidFill>
            <a:srgbClr val="415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cs typeface="+mn-ea"/>
              <a:sym typeface="+mn-lt"/>
            </a:endParaRPr>
          </a:p>
        </p:txBody>
      </p:sp>
      <p:sp>
        <p:nvSpPr>
          <p:cNvPr id="21" name="AutoShape 19"/>
          <p:cNvSpPr>
            <a:spLocks noChangeAspect="1"/>
          </p:cNvSpPr>
          <p:nvPr/>
        </p:nvSpPr>
        <p:spPr bwMode="auto">
          <a:xfrm>
            <a:off x="1471343" y="4670912"/>
            <a:ext cx="478987" cy="479112"/>
          </a:xfrm>
          <a:custGeom>
            <a:avLst/>
            <a:gdLst>
              <a:gd name="T0" fmla="*/ 10800 w 21600"/>
              <a:gd name="T1" fmla="*/ 10789 h 21579"/>
              <a:gd name="T2" fmla="*/ 10800 w 21600"/>
              <a:gd name="T3" fmla="*/ 10789 h 21579"/>
              <a:gd name="T4" fmla="*/ 10800 w 21600"/>
              <a:gd name="T5" fmla="*/ 10789 h 21579"/>
              <a:gd name="T6" fmla="*/ 10800 w 21600"/>
              <a:gd name="T7" fmla="*/ 10789 h 21579"/>
            </a:gdLst>
            <a:ahLst/>
            <a:cxnLst>
              <a:cxn ang="0">
                <a:pos x="T0" y="T1"/>
              </a:cxn>
              <a:cxn ang="0">
                <a:pos x="T2" y="T3"/>
              </a:cxn>
              <a:cxn ang="0">
                <a:pos x="T4" y="T5"/>
              </a:cxn>
              <a:cxn ang="0">
                <a:pos x="T6" y="T7"/>
              </a:cxn>
            </a:cxnLst>
            <a:rect l="0" t="0" r="r" b="b"/>
            <a:pathLst>
              <a:path w="21600" h="21579">
                <a:moveTo>
                  <a:pt x="21599" y="9391"/>
                </a:moveTo>
                <a:cubicBezTo>
                  <a:pt x="21599" y="9887"/>
                  <a:pt x="21472" y="10321"/>
                  <a:pt x="21218" y="10697"/>
                </a:cubicBezTo>
                <a:cubicBezTo>
                  <a:pt x="20963" y="11072"/>
                  <a:pt x="20647" y="11313"/>
                  <a:pt x="20263" y="11427"/>
                </a:cubicBezTo>
                <a:lnTo>
                  <a:pt x="20263" y="16610"/>
                </a:lnTo>
                <a:cubicBezTo>
                  <a:pt x="20263" y="17200"/>
                  <a:pt x="20087" y="17708"/>
                  <a:pt x="19729" y="18128"/>
                </a:cubicBezTo>
                <a:cubicBezTo>
                  <a:pt x="19374" y="18550"/>
                  <a:pt x="18951" y="18758"/>
                  <a:pt x="18459" y="18758"/>
                </a:cubicBezTo>
                <a:cubicBezTo>
                  <a:pt x="17927" y="18122"/>
                  <a:pt x="17286" y="17505"/>
                  <a:pt x="16537" y="16904"/>
                </a:cubicBezTo>
                <a:cubicBezTo>
                  <a:pt x="15785" y="16305"/>
                  <a:pt x="14980" y="15756"/>
                  <a:pt x="14116" y="15254"/>
                </a:cubicBezTo>
                <a:cubicBezTo>
                  <a:pt x="13254" y="14755"/>
                  <a:pt x="12363" y="14324"/>
                  <a:pt x="11449" y="13969"/>
                </a:cubicBezTo>
                <a:cubicBezTo>
                  <a:pt x="10536" y="13614"/>
                  <a:pt x="9648" y="13379"/>
                  <a:pt x="8788" y="13267"/>
                </a:cubicBezTo>
                <a:cubicBezTo>
                  <a:pt x="8453" y="13379"/>
                  <a:pt x="8179" y="13564"/>
                  <a:pt x="7968" y="13828"/>
                </a:cubicBezTo>
                <a:cubicBezTo>
                  <a:pt x="7758" y="14092"/>
                  <a:pt x="7613" y="14386"/>
                  <a:pt x="7535" y="14706"/>
                </a:cubicBezTo>
                <a:cubicBezTo>
                  <a:pt x="7457" y="15028"/>
                  <a:pt x="7449" y="15360"/>
                  <a:pt x="7510" y="15698"/>
                </a:cubicBezTo>
                <a:cubicBezTo>
                  <a:pt x="7574" y="16035"/>
                  <a:pt x="7719" y="16340"/>
                  <a:pt x="7946" y="16610"/>
                </a:cubicBezTo>
                <a:cubicBezTo>
                  <a:pt x="7750" y="16992"/>
                  <a:pt x="7660" y="17347"/>
                  <a:pt x="7677" y="17673"/>
                </a:cubicBezTo>
                <a:cubicBezTo>
                  <a:pt x="7692" y="17993"/>
                  <a:pt x="7772" y="18307"/>
                  <a:pt x="7917" y="18606"/>
                </a:cubicBezTo>
                <a:cubicBezTo>
                  <a:pt x="8059" y="18908"/>
                  <a:pt x="8255" y="19193"/>
                  <a:pt x="8497" y="19469"/>
                </a:cubicBezTo>
                <a:cubicBezTo>
                  <a:pt x="8737" y="19745"/>
                  <a:pt x="8996" y="20021"/>
                  <a:pt x="9271" y="20291"/>
                </a:cubicBezTo>
                <a:cubicBezTo>
                  <a:pt x="9114" y="20696"/>
                  <a:pt x="8842" y="21001"/>
                  <a:pt x="8455" y="21212"/>
                </a:cubicBezTo>
                <a:cubicBezTo>
                  <a:pt x="8069" y="21423"/>
                  <a:pt x="7655" y="21541"/>
                  <a:pt x="7212" y="21570"/>
                </a:cubicBezTo>
                <a:cubicBezTo>
                  <a:pt x="6771" y="21599"/>
                  <a:pt x="6340" y="21550"/>
                  <a:pt x="5917" y="21423"/>
                </a:cubicBezTo>
                <a:cubicBezTo>
                  <a:pt x="5496" y="21294"/>
                  <a:pt x="5163" y="21092"/>
                  <a:pt x="4923" y="20810"/>
                </a:cubicBezTo>
                <a:cubicBezTo>
                  <a:pt x="4781" y="20241"/>
                  <a:pt x="4624" y="19657"/>
                  <a:pt x="4453" y="19055"/>
                </a:cubicBezTo>
                <a:cubicBezTo>
                  <a:pt x="4281" y="18453"/>
                  <a:pt x="4139" y="17843"/>
                  <a:pt x="4032" y="17224"/>
                </a:cubicBezTo>
                <a:cubicBezTo>
                  <a:pt x="3921" y="16599"/>
                  <a:pt x="3868" y="15953"/>
                  <a:pt x="3868" y="15281"/>
                </a:cubicBezTo>
                <a:cubicBezTo>
                  <a:pt x="3868" y="14615"/>
                  <a:pt x="3961" y="13905"/>
                  <a:pt x="4149" y="13153"/>
                </a:cubicBezTo>
                <a:lnTo>
                  <a:pt x="1804" y="13153"/>
                </a:lnTo>
                <a:cubicBezTo>
                  <a:pt x="1312" y="13153"/>
                  <a:pt x="888" y="12945"/>
                  <a:pt x="533" y="12522"/>
                </a:cubicBezTo>
                <a:cubicBezTo>
                  <a:pt x="176" y="12100"/>
                  <a:pt x="0" y="11592"/>
                  <a:pt x="0" y="10990"/>
                </a:cubicBezTo>
                <a:lnTo>
                  <a:pt x="0" y="7774"/>
                </a:lnTo>
                <a:cubicBezTo>
                  <a:pt x="0" y="7184"/>
                  <a:pt x="176" y="6676"/>
                  <a:pt x="526" y="6245"/>
                </a:cubicBezTo>
                <a:cubicBezTo>
                  <a:pt x="878" y="5819"/>
                  <a:pt x="1304" y="5605"/>
                  <a:pt x="1804" y="5605"/>
                </a:cubicBezTo>
                <a:lnTo>
                  <a:pt x="7652" y="5605"/>
                </a:lnTo>
                <a:cubicBezTo>
                  <a:pt x="8551" y="5605"/>
                  <a:pt x="9508" y="5449"/>
                  <a:pt x="10524" y="5135"/>
                </a:cubicBezTo>
                <a:cubicBezTo>
                  <a:pt x="11540" y="4821"/>
                  <a:pt x="12536" y="4399"/>
                  <a:pt x="13511" y="3873"/>
                </a:cubicBezTo>
                <a:cubicBezTo>
                  <a:pt x="14488" y="3342"/>
                  <a:pt x="15408" y="2744"/>
                  <a:pt x="16272" y="2071"/>
                </a:cubicBezTo>
                <a:cubicBezTo>
                  <a:pt x="17134" y="1405"/>
                  <a:pt x="17864" y="713"/>
                  <a:pt x="18459" y="0"/>
                </a:cubicBezTo>
                <a:cubicBezTo>
                  <a:pt x="18951" y="0"/>
                  <a:pt x="19374" y="214"/>
                  <a:pt x="19729" y="633"/>
                </a:cubicBezTo>
                <a:cubicBezTo>
                  <a:pt x="20087" y="1056"/>
                  <a:pt x="20263" y="1567"/>
                  <a:pt x="20263" y="2165"/>
                </a:cubicBezTo>
                <a:lnTo>
                  <a:pt x="20263" y="7334"/>
                </a:lnTo>
                <a:cubicBezTo>
                  <a:pt x="20647" y="7445"/>
                  <a:pt x="20963" y="7692"/>
                  <a:pt x="21218" y="8070"/>
                </a:cubicBezTo>
                <a:cubicBezTo>
                  <a:pt x="21472" y="8454"/>
                  <a:pt x="21599" y="8895"/>
                  <a:pt x="21599" y="9391"/>
                </a:cubicBezTo>
                <a:moveTo>
                  <a:pt x="18459" y="2855"/>
                </a:moveTo>
                <a:cubicBezTo>
                  <a:pt x="17864" y="3407"/>
                  <a:pt x="17215" y="3941"/>
                  <a:pt x="16512" y="4451"/>
                </a:cubicBezTo>
                <a:cubicBezTo>
                  <a:pt x="15810" y="4962"/>
                  <a:pt x="15065" y="5423"/>
                  <a:pt x="14280" y="5834"/>
                </a:cubicBezTo>
                <a:cubicBezTo>
                  <a:pt x="13494" y="6245"/>
                  <a:pt x="12693" y="6609"/>
                  <a:pt x="11878" y="6923"/>
                </a:cubicBezTo>
                <a:cubicBezTo>
                  <a:pt x="11060" y="7237"/>
                  <a:pt x="10255" y="7462"/>
                  <a:pt x="9457" y="7603"/>
                </a:cubicBezTo>
                <a:lnTo>
                  <a:pt x="9457" y="11172"/>
                </a:lnTo>
                <a:cubicBezTo>
                  <a:pt x="10255" y="11325"/>
                  <a:pt x="11060" y="11554"/>
                  <a:pt x="11878" y="11862"/>
                </a:cubicBezTo>
                <a:cubicBezTo>
                  <a:pt x="12693" y="12170"/>
                  <a:pt x="13494" y="12537"/>
                  <a:pt x="14280" y="12956"/>
                </a:cubicBezTo>
                <a:cubicBezTo>
                  <a:pt x="15065" y="13379"/>
                  <a:pt x="15812" y="13843"/>
                  <a:pt x="16524" y="14347"/>
                </a:cubicBezTo>
                <a:cubicBezTo>
                  <a:pt x="17234" y="14855"/>
                  <a:pt x="17881" y="15380"/>
                  <a:pt x="18459" y="15920"/>
                </a:cubicBezTo>
                <a:lnTo>
                  <a:pt x="18459" y="2855"/>
                </a:lnTo>
                <a:close/>
              </a:path>
            </a:pathLst>
          </a:custGeom>
          <a:solidFill>
            <a:srgbClr val="2137BE"/>
          </a:solidFill>
          <a:ln>
            <a:noFill/>
          </a:ln>
          <a:effectLst/>
        </p:spPr>
        <p:txBody>
          <a:bodyPr lIns="50789" tIns="50789" rIns="50789" bIns="50789" anchor="ctr"/>
          <a:lstStyle/>
          <a:p>
            <a:pPr defTabSz="457200">
              <a:defRPr/>
            </a:pPr>
            <a:endParaRPr lang="es-ES" sz="3600" dirty="0">
              <a:solidFill>
                <a:schemeClr val="tx1">
                  <a:lumMod val="75000"/>
                  <a:lumOff val="25000"/>
                </a:schemeClr>
              </a:solidFill>
              <a:effectLst>
                <a:outerShdw blurRad="38100" dist="38100" dir="2700000" algn="tl">
                  <a:srgbClr val="000000"/>
                </a:outerShdw>
              </a:effectLst>
              <a:cs typeface="+mn-ea"/>
              <a:sym typeface="+mn-lt"/>
            </a:endParaRPr>
          </a:p>
        </p:txBody>
      </p:sp>
      <p:sp>
        <p:nvSpPr>
          <p:cNvPr id="22" name="AutoShape 84"/>
          <p:cNvSpPr>
            <a:spLocks noChangeAspect="1"/>
          </p:cNvSpPr>
          <p:nvPr/>
        </p:nvSpPr>
        <p:spPr bwMode="auto">
          <a:xfrm>
            <a:off x="1471345" y="2615440"/>
            <a:ext cx="478986" cy="4810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92" y="0"/>
                </a:moveTo>
                <a:cubicBezTo>
                  <a:pt x="12101" y="0"/>
                  <a:pt x="13398" y="296"/>
                  <a:pt x="14685" y="897"/>
                </a:cubicBezTo>
                <a:cubicBezTo>
                  <a:pt x="15972" y="1496"/>
                  <a:pt x="17128" y="2309"/>
                  <a:pt x="18152" y="3337"/>
                </a:cubicBezTo>
                <a:cubicBezTo>
                  <a:pt x="19173" y="4365"/>
                  <a:pt x="20002" y="5565"/>
                  <a:pt x="20642" y="6941"/>
                </a:cubicBezTo>
                <a:cubicBezTo>
                  <a:pt x="21277" y="8313"/>
                  <a:pt x="21599" y="9784"/>
                  <a:pt x="21599" y="11354"/>
                </a:cubicBezTo>
                <a:cubicBezTo>
                  <a:pt x="21599" y="12995"/>
                  <a:pt x="21305" y="14571"/>
                  <a:pt x="20722" y="16085"/>
                </a:cubicBezTo>
                <a:lnTo>
                  <a:pt x="20416" y="16895"/>
                </a:lnTo>
                <a:lnTo>
                  <a:pt x="18455" y="17245"/>
                </a:lnTo>
                <a:cubicBezTo>
                  <a:pt x="18253" y="18183"/>
                  <a:pt x="17836" y="18965"/>
                  <a:pt x="17210" y="19589"/>
                </a:cubicBezTo>
                <a:cubicBezTo>
                  <a:pt x="16584" y="20207"/>
                  <a:pt x="15843" y="20521"/>
                  <a:pt x="14996" y="20521"/>
                </a:cubicBezTo>
                <a:lnTo>
                  <a:pt x="14996" y="21074"/>
                </a:lnTo>
                <a:cubicBezTo>
                  <a:pt x="14996" y="21218"/>
                  <a:pt x="14953" y="21343"/>
                  <a:pt x="14862" y="21447"/>
                </a:cubicBezTo>
                <a:cubicBezTo>
                  <a:pt x="14770" y="21549"/>
                  <a:pt x="14664" y="21599"/>
                  <a:pt x="14534" y="21599"/>
                </a:cubicBezTo>
                <a:lnTo>
                  <a:pt x="13633" y="21599"/>
                </a:lnTo>
                <a:cubicBezTo>
                  <a:pt x="13513" y="21599"/>
                  <a:pt x="13407" y="21549"/>
                  <a:pt x="13322" y="21447"/>
                </a:cubicBezTo>
                <a:cubicBezTo>
                  <a:pt x="13238" y="21343"/>
                  <a:pt x="13193" y="21218"/>
                  <a:pt x="13193" y="21074"/>
                </a:cubicBezTo>
                <a:lnTo>
                  <a:pt x="13193" y="11354"/>
                </a:lnTo>
                <a:cubicBezTo>
                  <a:pt x="13193" y="11210"/>
                  <a:pt x="13238" y="11081"/>
                  <a:pt x="13322" y="10970"/>
                </a:cubicBezTo>
                <a:cubicBezTo>
                  <a:pt x="13407" y="10857"/>
                  <a:pt x="13513" y="10798"/>
                  <a:pt x="13633" y="10798"/>
                </a:cubicBezTo>
                <a:lnTo>
                  <a:pt x="14534" y="10798"/>
                </a:lnTo>
                <a:cubicBezTo>
                  <a:pt x="14654" y="10798"/>
                  <a:pt x="14763" y="10857"/>
                  <a:pt x="14857" y="10970"/>
                </a:cubicBezTo>
                <a:cubicBezTo>
                  <a:pt x="14949" y="11081"/>
                  <a:pt x="14996" y="11210"/>
                  <a:pt x="14996" y="11354"/>
                </a:cubicBezTo>
                <a:lnTo>
                  <a:pt x="14996" y="11880"/>
                </a:lnTo>
                <a:cubicBezTo>
                  <a:pt x="15655" y="11880"/>
                  <a:pt x="16262" y="12077"/>
                  <a:pt x="16810" y="12476"/>
                </a:cubicBezTo>
                <a:cubicBezTo>
                  <a:pt x="17359" y="12874"/>
                  <a:pt x="17787" y="13396"/>
                  <a:pt x="18095" y="14046"/>
                </a:cubicBezTo>
                <a:lnTo>
                  <a:pt x="18533" y="13947"/>
                </a:lnTo>
                <a:cubicBezTo>
                  <a:pt x="18782" y="13136"/>
                  <a:pt x="18900" y="12272"/>
                  <a:pt x="18893" y="11354"/>
                </a:cubicBezTo>
                <a:cubicBezTo>
                  <a:pt x="18893" y="10228"/>
                  <a:pt x="18648" y="9177"/>
                  <a:pt x="18156" y="8194"/>
                </a:cubicBezTo>
                <a:cubicBezTo>
                  <a:pt x="17665" y="7220"/>
                  <a:pt x="17024" y="6362"/>
                  <a:pt x="16238" y="5622"/>
                </a:cubicBezTo>
                <a:cubicBezTo>
                  <a:pt x="15455" y="4882"/>
                  <a:pt x="14584" y="4300"/>
                  <a:pt x="13621" y="3877"/>
                </a:cubicBezTo>
                <a:cubicBezTo>
                  <a:pt x="12659" y="3456"/>
                  <a:pt x="11717" y="3241"/>
                  <a:pt x="10792" y="3241"/>
                </a:cubicBezTo>
                <a:cubicBezTo>
                  <a:pt x="9868" y="3241"/>
                  <a:pt x="8929" y="3456"/>
                  <a:pt x="7971" y="3877"/>
                </a:cubicBezTo>
                <a:cubicBezTo>
                  <a:pt x="7015" y="4300"/>
                  <a:pt x="6140" y="4879"/>
                  <a:pt x="5358" y="5608"/>
                </a:cubicBezTo>
                <a:cubicBezTo>
                  <a:pt x="4572" y="6336"/>
                  <a:pt x="3934" y="7198"/>
                  <a:pt x="3443" y="8183"/>
                </a:cubicBezTo>
                <a:cubicBezTo>
                  <a:pt x="2951" y="9171"/>
                  <a:pt x="2704" y="10219"/>
                  <a:pt x="2704" y="11329"/>
                </a:cubicBezTo>
                <a:cubicBezTo>
                  <a:pt x="2704" y="12267"/>
                  <a:pt x="2824" y="13136"/>
                  <a:pt x="3066" y="13947"/>
                </a:cubicBezTo>
                <a:lnTo>
                  <a:pt x="3504" y="14046"/>
                </a:lnTo>
                <a:cubicBezTo>
                  <a:pt x="3812" y="13396"/>
                  <a:pt x="4240" y="12874"/>
                  <a:pt x="4789" y="12476"/>
                </a:cubicBezTo>
                <a:cubicBezTo>
                  <a:pt x="5337" y="12077"/>
                  <a:pt x="5942" y="11880"/>
                  <a:pt x="6603" y="11880"/>
                </a:cubicBezTo>
                <a:lnTo>
                  <a:pt x="6603" y="11354"/>
                </a:lnTo>
                <a:cubicBezTo>
                  <a:pt x="6603" y="11210"/>
                  <a:pt x="6646" y="11081"/>
                  <a:pt x="6737" y="10970"/>
                </a:cubicBezTo>
                <a:cubicBezTo>
                  <a:pt x="6827" y="10857"/>
                  <a:pt x="6935" y="10798"/>
                  <a:pt x="7065" y="10798"/>
                </a:cubicBezTo>
                <a:lnTo>
                  <a:pt x="7966" y="10798"/>
                </a:lnTo>
                <a:cubicBezTo>
                  <a:pt x="8086" y="10798"/>
                  <a:pt x="8187" y="10857"/>
                  <a:pt x="8270" y="10970"/>
                </a:cubicBezTo>
                <a:cubicBezTo>
                  <a:pt x="8352" y="11081"/>
                  <a:pt x="8392" y="11210"/>
                  <a:pt x="8392" y="11354"/>
                </a:cubicBezTo>
                <a:lnTo>
                  <a:pt x="8392" y="21074"/>
                </a:lnTo>
                <a:cubicBezTo>
                  <a:pt x="8392" y="21218"/>
                  <a:pt x="8352" y="21343"/>
                  <a:pt x="8270" y="21447"/>
                </a:cubicBezTo>
                <a:cubicBezTo>
                  <a:pt x="8187" y="21549"/>
                  <a:pt x="8086" y="21599"/>
                  <a:pt x="7966" y="21599"/>
                </a:cubicBezTo>
                <a:lnTo>
                  <a:pt x="7065" y="21599"/>
                </a:lnTo>
                <a:cubicBezTo>
                  <a:pt x="6945" y="21599"/>
                  <a:pt x="6836" y="21549"/>
                  <a:pt x="6742" y="21447"/>
                </a:cubicBezTo>
                <a:cubicBezTo>
                  <a:pt x="6650" y="21343"/>
                  <a:pt x="6603" y="21218"/>
                  <a:pt x="6603" y="21074"/>
                </a:cubicBezTo>
                <a:lnTo>
                  <a:pt x="6603" y="20521"/>
                </a:lnTo>
                <a:cubicBezTo>
                  <a:pt x="6189" y="20521"/>
                  <a:pt x="5789" y="20436"/>
                  <a:pt x="5403" y="20270"/>
                </a:cubicBezTo>
                <a:cubicBezTo>
                  <a:pt x="5015" y="20103"/>
                  <a:pt x="4671" y="19877"/>
                  <a:pt x="4370" y="19589"/>
                </a:cubicBezTo>
                <a:cubicBezTo>
                  <a:pt x="4073" y="19298"/>
                  <a:pt x="3814" y="18956"/>
                  <a:pt x="3598" y="18558"/>
                </a:cubicBezTo>
                <a:cubicBezTo>
                  <a:pt x="3388" y="18163"/>
                  <a:pt x="3233" y="17725"/>
                  <a:pt x="3144" y="17245"/>
                </a:cubicBezTo>
                <a:lnTo>
                  <a:pt x="1172" y="16895"/>
                </a:lnTo>
                <a:lnTo>
                  <a:pt x="877" y="16085"/>
                </a:lnTo>
                <a:cubicBezTo>
                  <a:pt x="294" y="14571"/>
                  <a:pt x="0" y="12987"/>
                  <a:pt x="0" y="11326"/>
                </a:cubicBezTo>
                <a:cubicBezTo>
                  <a:pt x="0" y="9776"/>
                  <a:pt x="320" y="8310"/>
                  <a:pt x="957" y="6938"/>
                </a:cubicBezTo>
                <a:cubicBezTo>
                  <a:pt x="1595" y="5563"/>
                  <a:pt x="2426" y="4363"/>
                  <a:pt x="3447" y="3335"/>
                </a:cubicBezTo>
                <a:cubicBezTo>
                  <a:pt x="4469" y="2307"/>
                  <a:pt x="5622" y="1493"/>
                  <a:pt x="6909" y="895"/>
                </a:cubicBezTo>
                <a:cubicBezTo>
                  <a:pt x="8192" y="296"/>
                  <a:pt x="9486" y="0"/>
                  <a:pt x="10792" y="0"/>
                </a:cubicBezTo>
              </a:path>
            </a:pathLst>
          </a:custGeom>
          <a:solidFill>
            <a:srgbClr val="2137BE"/>
          </a:solidFill>
          <a:ln>
            <a:noFill/>
          </a:ln>
          <a:effectLst/>
        </p:spPr>
        <p:txBody>
          <a:bodyPr lIns="101578" tIns="101578" rIns="101578" bIns="101578" anchor="ctr"/>
          <a:lstStyle/>
          <a:p>
            <a:pPr defTabSz="913765">
              <a:defRPr/>
            </a:pPr>
            <a:endParaRPr lang="es-ES" sz="6600" dirty="0">
              <a:solidFill>
                <a:schemeClr val="tx1">
                  <a:lumMod val="75000"/>
                  <a:lumOff val="25000"/>
                </a:schemeClr>
              </a:solidFill>
              <a:effectLst>
                <a:outerShdw blurRad="38100" dist="38100" dir="2700000" algn="tl">
                  <a:srgbClr val="000000"/>
                </a:outerShdw>
              </a:effectLst>
              <a:cs typeface="+mn-ea"/>
              <a:sym typeface="+mn-lt"/>
            </a:endParaRPr>
          </a:p>
        </p:txBody>
      </p:sp>
      <p:grpSp>
        <p:nvGrpSpPr>
          <p:cNvPr id="23" name="Group 4700"/>
          <p:cNvGrpSpPr>
            <a:grpSpLocks noChangeAspect="1"/>
          </p:cNvGrpSpPr>
          <p:nvPr/>
        </p:nvGrpSpPr>
        <p:grpSpPr bwMode="auto">
          <a:xfrm>
            <a:off x="6950268" y="4692142"/>
            <a:ext cx="480907" cy="481032"/>
            <a:chOff x="3062288" y="3998912"/>
            <a:chExt cx="412750" cy="412750"/>
          </a:xfrm>
          <a:solidFill>
            <a:srgbClr val="4155C5"/>
          </a:solidFill>
        </p:grpSpPr>
        <p:sp>
          <p:nvSpPr>
            <p:cNvPr id="24" name="Freeform 408"/>
            <p:cNvSpPr>
              <a:spLocks noChangeArrowheads="1"/>
            </p:cNvSpPr>
            <p:nvPr/>
          </p:nvSpPr>
          <p:spPr bwMode="auto">
            <a:xfrm>
              <a:off x="3062288" y="3998912"/>
              <a:ext cx="328612" cy="315912"/>
            </a:xfrm>
            <a:custGeom>
              <a:avLst/>
              <a:gdLst>
                <a:gd name="T0" fmla="*/ 911 w 912"/>
                <a:gd name="T1" fmla="*/ 242 h 879"/>
                <a:gd name="T2" fmla="*/ 594 w 912"/>
                <a:gd name="T3" fmla="*/ 33 h 879"/>
                <a:gd name="T4" fmla="*/ 75 w 912"/>
                <a:gd name="T5" fmla="*/ 435 h 879"/>
                <a:gd name="T6" fmla="*/ 242 w 912"/>
                <a:gd name="T7" fmla="*/ 878 h 879"/>
                <a:gd name="T8" fmla="*/ 343 w 912"/>
                <a:gd name="T9" fmla="*/ 819 h 879"/>
                <a:gd name="T10" fmla="*/ 911 w 912"/>
                <a:gd name="T11" fmla="*/ 242 h 879"/>
                <a:gd name="T12" fmla="*/ 451 w 912"/>
                <a:gd name="T13" fmla="*/ 226 h 879"/>
                <a:gd name="T14" fmla="*/ 577 w 912"/>
                <a:gd name="T15" fmla="*/ 125 h 879"/>
                <a:gd name="T16" fmla="*/ 669 w 912"/>
                <a:gd name="T17" fmla="*/ 251 h 879"/>
                <a:gd name="T18" fmla="*/ 543 w 912"/>
                <a:gd name="T19" fmla="*/ 351 h 879"/>
                <a:gd name="T20" fmla="*/ 451 w 912"/>
                <a:gd name="T21" fmla="*/ 226 h 879"/>
                <a:gd name="T22" fmla="*/ 226 w 912"/>
                <a:gd name="T23" fmla="*/ 343 h 879"/>
                <a:gd name="T24" fmla="*/ 318 w 912"/>
                <a:gd name="T25" fmla="*/ 276 h 879"/>
                <a:gd name="T26" fmla="*/ 385 w 912"/>
                <a:gd name="T27" fmla="*/ 368 h 879"/>
                <a:gd name="T28" fmla="*/ 293 w 912"/>
                <a:gd name="T29" fmla="*/ 435 h 879"/>
                <a:gd name="T30" fmla="*/ 226 w 912"/>
                <a:gd name="T31" fmla="*/ 343 h 879"/>
                <a:gd name="T32" fmla="*/ 251 w 912"/>
                <a:gd name="T33" fmla="*/ 710 h 879"/>
                <a:gd name="T34" fmla="*/ 176 w 912"/>
                <a:gd name="T35" fmla="*/ 618 h 879"/>
                <a:gd name="T36" fmla="*/ 267 w 912"/>
                <a:gd name="T37" fmla="*/ 552 h 879"/>
                <a:gd name="T38" fmla="*/ 343 w 912"/>
                <a:gd name="T39" fmla="*/ 644 h 879"/>
                <a:gd name="T40" fmla="*/ 251 w 912"/>
                <a:gd name="T41" fmla="*/ 710 h 879"/>
                <a:gd name="T42" fmla="*/ 251 w 912"/>
                <a:gd name="T43" fmla="*/ 710 h 879"/>
                <a:gd name="T44" fmla="*/ 251 w 912"/>
                <a:gd name="T45" fmla="*/ 710 h 8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12" h="879">
                  <a:moveTo>
                    <a:pt x="911" y="242"/>
                  </a:moveTo>
                  <a:cubicBezTo>
                    <a:pt x="844" y="134"/>
                    <a:pt x="727" y="50"/>
                    <a:pt x="594" y="33"/>
                  </a:cubicBezTo>
                  <a:cubicBezTo>
                    <a:pt x="343" y="0"/>
                    <a:pt x="134" y="184"/>
                    <a:pt x="75" y="435"/>
                  </a:cubicBezTo>
                  <a:cubicBezTo>
                    <a:pt x="0" y="761"/>
                    <a:pt x="84" y="869"/>
                    <a:pt x="242" y="878"/>
                  </a:cubicBezTo>
                  <a:cubicBezTo>
                    <a:pt x="267" y="853"/>
                    <a:pt x="309" y="828"/>
                    <a:pt x="343" y="819"/>
                  </a:cubicBezTo>
                  <a:lnTo>
                    <a:pt x="911" y="242"/>
                  </a:lnTo>
                  <a:close/>
                  <a:moveTo>
                    <a:pt x="451" y="226"/>
                  </a:moveTo>
                  <a:cubicBezTo>
                    <a:pt x="460" y="167"/>
                    <a:pt x="518" y="117"/>
                    <a:pt x="577" y="125"/>
                  </a:cubicBezTo>
                  <a:cubicBezTo>
                    <a:pt x="635" y="134"/>
                    <a:pt x="677" y="192"/>
                    <a:pt x="669" y="251"/>
                  </a:cubicBezTo>
                  <a:cubicBezTo>
                    <a:pt x="660" y="317"/>
                    <a:pt x="610" y="359"/>
                    <a:pt x="543" y="351"/>
                  </a:cubicBezTo>
                  <a:cubicBezTo>
                    <a:pt x="485" y="343"/>
                    <a:pt x="443" y="284"/>
                    <a:pt x="451" y="226"/>
                  </a:cubicBezTo>
                  <a:close/>
                  <a:moveTo>
                    <a:pt x="226" y="343"/>
                  </a:moveTo>
                  <a:cubicBezTo>
                    <a:pt x="226" y="301"/>
                    <a:pt x="267" y="267"/>
                    <a:pt x="318" y="276"/>
                  </a:cubicBezTo>
                  <a:cubicBezTo>
                    <a:pt x="359" y="284"/>
                    <a:pt x="393" y="326"/>
                    <a:pt x="385" y="368"/>
                  </a:cubicBezTo>
                  <a:cubicBezTo>
                    <a:pt x="376" y="409"/>
                    <a:pt x="334" y="443"/>
                    <a:pt x="293" y="435"/>
                  </a:cubicBezTo>
                  <a:cubicBezTo>
                    <a:pt x="251" y="435"/>
                    <a:pt x="217" y="393"/>
                    <a:pt x="226" y="343"/>
                  </a:cubicBezTo>
                  <a:close/>
                  <a:moveTo>
                    <a:pt x="251" y="710"/>
                  </a:moveTo>
                  <a:cubicBezTo>
                    <a:pt x="200" y="710"/>
                    <a:pt x="167" y="669"/>
                    <a:pt x="176" y="618"/>
                  </a:cubicBezTo>
                  <a:cubicBezTo>
                    <a:pt x="184" y="577"/>
                    <a:pt x="226" y="543"/>
                    <a:pt x="267" y="552"/>
                  </a:cubicBezTo>
                  <a:cubicBezTo>
                    <a:pt x="318" y="560"/>
                    <a:pt x="343" y="602"/>
                    <a:pt x="343" y="644"/>
                  </a:cubicBezTo>
                  <a:cubicBezTo>
                    <a:pt x="334" y="685"/>
                    <a:pt x="293" y="719"/>
                    <a:pt x="251" y="710"/>
                  </a:cubicBezTo>
                  <a:close/>
                  <a:moveTo>
                    <a:pt x="251" y="710"/>
                  </a:moveTo>
                  <a:lnTo>
                    <a:pt x="251" y="710"/>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400" dirty="0">
                <a:solidFill>
                  <a:schemeClr val="tx1">
                    <a:lumMod val="75000"/>
                    <a:lumOff val="25000"/>
                  </a:schemeClr>
                </a:solidFill>
                <a:cs typeface="+mn-ea"/>
                <a:sym typeface="+mn-lt"/>
              </a:endParaRPr>
            </a:p>
          </p:txBody>
        </p:sp>
        <p:sp>
          <p:nvSpPr>
            <p:cNvPr id="25" name="Freeform 409"/>
            <p:cNvSpPr>
              <a:spLocks noChangeArrowheads="1"/>
            </p:cNvSpPr>
            <p:nvPr/>
          </p:nvSpPr>
          <p:spPr bwMode="auto">
            <a:xfrm>
              <a:off x="3270250" y="4052887"/>
              <a:ext cx="204788" cy="223837"/>
            </a:xfrm>
            <a:custGeom>
              <a:avLst/>
              <a:gdLst>
                <a:gd name="T0" fmla="*/ 142 w 569"/>
                <a:gd name="T1" fmla="*/ 619 h 620"/>
                <a:gd name="T2" fmla="*/ 150 w 569"/>
                <a:gd name="T3" fmla="*/ 611 h 620"/>
                <a:gd name="T4" fmla="*/ 568 w 569"/>
                <a:gd name="T5" fmla="*/ 67 h 620"/>
                <a:gd name="T6" fmla="*/ 543 w 569"/>
                <a:gd name="T7" fmla="*/ 25 h 620"/>
                <a:gd name="T8" fmla="*/ 493 w 569"/>
                <a:gd name="T9" fmla="*/ 17 h 620"/>
                <a:gd name="T10" fmla="*/ 8 w 569"/>
                <a:gd name="T11" fmla="*/ 485 h 620"/>
                <a:gd name="T12" fmla="*/ 0 w 569"/>
                <a:gd name="T13" fmla="*/ 494 h 620"/>
                <a:gd name="T14" fmla="*/ 142 w 569"/>
                <a:gd name="T15" fmla="*/ 619 h 620"/>
                <a:gd name="T16" fmla="*/ 142 w 569"/>
                <a:gd name="T17" fmla="*/ 619 h 620"/>
                <a:gd name="T18" fmla="*/ 142 w 569"/>
                <a:gd name="T19" fmla="*/ 619 h 6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9" h="620">
                  <a:moveTo>
                    <a:pt x="142" y="619"/>
                  </a:moveTo>
                  <a:cubicBezTo>
                    <a:pt x="150" y="611"/>
                    <a:pt x="150" y="611"/>
                    <a:pt x="150" y="611"/>
                  </a:cubicBezTo>
                  <a:cubicBezTo>
                    <a:pt x="568" y="67"/>
                    <a:pt x="568" y="67"/>
                    <a:pt x="568" y="67"/>
                  </a:cubicBezTo>
                  <a:cubicBezTo>
                    <a:pt x="568" y="59"/>
                    <a:pt x="560" y="42"/>
                    <a:pt x="543" y="25"/>
                  </a:cubicBezTo>
                  <a:cubicBezTo>
                    <a:pt x="518" y="0"/>
                    <a:pt x="493" y="17"/>
                    <a:pt x="493" y="17"/>
                  </a:cubicBezTo>
                  <a:cubicBezTo>
                    <a:pt x="8" y="485"/>
                    <a:pt x="8" y="485"/>
                    <a:pt x="8" y="485"/>
                  </a:cubicBezTo>
                  <a:cubicBezTo>
                    <a:pt x="0" y="494"/>
                    <a:pt x="0" y="494"/>
                    <a:pt x="0" y="494"/>
                  </a:cubicBezTo>
                  <a:lnTo>
                    <a:pt x="142" y="619"/>
                  </a:lnTo>
                  <a:close/>
                  <a:moveTo>
                    <a:pt x="142" y="619"/>
                  </a:moveTo>
                  <a:lnTo>
                    <a:pt x="142" y="619"/>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400" dirty="0">
                <a:solidFill>
                  <a:schemeClr val="tx1">
                    <a:lumMod val="75000"/>
                    <a:lumOff val="25000"/>
                  </a:schemeClr>
                </a:solidFill>
                <a:cs typeface="+mn-ea"/>
                <a:sym typeface="+mn-lt"/>
              </a:endParaRPr>
            </a:p>
          </p:txBody>
        </p:sp>
        <p:sp>
          <p:nvSpPr>
            <p:cNvPr id="26" name="Freeform 410"/>
            <p:cNvSpPr>
              <a:spLocks noChangeArrowheads="1"/>
            </p:cNvSpPr>
            <p:nvPr/>
          </p:nvSpPr>
          <p:spPr bwMode="auto">
            <a:xfrm>
              <a:off x="3209925" y="4241799"/>
              <a:ext cx="103188" cy="103188"/>
            </a:xfrm>
            <a:custGeom>
              <a:avLst/>
              <a:gdLst>
                <a:gd name="T0" fmla="*/ 143 w 286"/>
                <a:gd name="T1" fmla="*/ 284 h 285"/>
                <a:gd name="T2" fmla="*/ 151 w 286"/>
                <a:gd name="T3" fmla="*/ 268 h 285"/>
                <a:gd name="T4" fmla="*/ 285 w 286"/>
                <a:gd name="T5" fmla="*/ 125 h 285"/>
                <a:gd name="T6" fmla="*/ 143 w 286"/>
                <a:gd name="T7" fmla="*/ 0 h 285"/>
                <a:gd name="T8" fmla="*/ 9 w 286"/>
                <a:gd name="T9" fmla="*/ 142 h 285"/>
                <a:gd name="T10" fmla="*/ 0 w 286"/>
                <a:gd name="T11" fmla="*/ 151 h 285"/>
                <a:gd name="T12" fmla="*/ 143 w 286"/>
                <a:gd name="T13" fmla="*/ 284 h 285"/>
                <a:gd name="T14" fmla="*/ 59 w 286"/>
                <a:gd name="T15" fmla="*/ 134 h 285"/>
                <a:gd name="T16" fmla="*/ 126 w 286"/>
                <a:gd name="T17" fmla="*/ 59 h 285"/>
                <a:gd name="T18" fmla="*/ 151 w 286"/>
                <a:gd name="T19" fmla="*/ 59 h 285"/>
                <a:gd name="T20" fmla="*/ 159 w 286"/>
                <a:gd name="T21" fmla="*/ 67 h 285"/>
                <a:gd name="T22" fmla="*/ 159 w 286"/>
                <a:gd name="T23" fmla="*/ 75 h 285"/>
                <a:gd name="T24" fmla="*/ 159 w 286"/>
                <a:gd name="T25" fmla="*/ 92 h 285"/>
                <a:gd name="T26" fmla="*/ 92 w 286"/>
                <a:gd name="T27" fmla="*/ 159 h 285"/>
                <a:gd name="T28" fmla="*/ 68 w 286"/>
                <a:gd name="T29" fmla="*/ 167 h 285"/>
                <a:gd name="T30" fmla="*/ 59 w 286"/>
                <a:gd name="T31" fmla="*/ 159 h 285"/>
                <a:gd name="T32" fmla="*/ 59 w 286"/>
                <a:gd name="T33" fmla="*/ 142 h 285"/>
                <a:gd name="T34" fmla="*/ 59 w 286"/>
                <a:gd name="T35" fmla="*/ 134 h 285"/>
                <a:gd name="T36" fmla="*/ 59 w 286"/>
                <a:gd name="T37" fmla="*/ 134 h 285"/>
                <a:gd name="T38" fmla="*/ 59 w 286"/>
                <a:gd name="T39" fmla="*/ 134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6" h="285">
                  <a:moveTo>
                    <a:pt x="143" y="284"/>
                  </a:moveTo>
                  <a:cubicBezTo>
                    <a:pt x="151" y="268"/>
                    <a:pt x="151" y="268"/>
                    <a:pt x="151" y="268"/>
                  </a:cubicBezTo>
                  <a:cubicBezTo>
                    <a:pt x="285" y="125"/>
                    <a:pt x="285" y="125"/>
                    <a:pt x="285" y="125"/>
                  </a:cubicBezTo>
                  <a:cubicBezTo>
                    <a:pt x="143" y="0"/>
                    <a:pt x="143" y="0"/>
                    <a:pt x="143" y="0"/>
                  </a:cubicBezTo>
                  <a:cubicBezTo>
                    <a:pt x="9" y="142"/>
                    <a:pt x="9" y="142"/>
                    <a:pt x="9" y="142"/>
                  </a:cubicBezTo>
                  <a:cubicBezTo>
                    <a:pt x="0" y="151"/>
                    <a:pt x="0" y="151"/>
                    <a:pt x="0" y="151"/>
                  </a:cubicBezTo>
                  <a:lnTo>
                    <a:pt x="143" y="284"/>
                  </a:lnTo>
                  <a:close/>
                  <a:moveTo>
                    <a:pt x="59" y="134"/>
                  </a:moveTo>
                  <a:cubicBezTo>
                    <a:pt x="126" y="59"/>
                    <a:pt x="126" y="59"/>
                    <a:pt x="126" y="59"/>
                  </a:cubicBezTo>
                  <a:cubicBezTo>
                    <a:pt x="134" y="50"/>
                    <a:pt x="143" y="50"/>
                    <a:pt x="151" y="59"/>
                  </a:cubicBezTo>
                  <a:cubicBezTo>
                    <a:pt x="159" y="67"/>
                    <a:pt x="159" y="67"/>
                    <a:pt x="159" y="67"/>
                  </a:cubicBezTo>
                  <a:lnTo>
                    <a:pt x="159" y="75"/>
                  </a:lnTo>
                  <a:cubicBezTo>
                    <a:pt x="159" y="84"/>
                    <a:pt x="159" y="84"/>
                    <a:pt x="159" y="92"/>
                  </a:cubicBezTo>
                  <a:cubicBezTo>
                    <a:pt x="92" y="159"/>
                    <a:pt x="92" y="159"/>
                    <a:pt x="92" y="159"/>
                  </a:cubicBezTo>
                  <a:cubicBezTo>
                    <a:pt x="84" y="167"/>
                    <a:pt x="76" y="167"/>
                    <a:pt x="68" y="167"/>
                  </a:cubicBezTo>
                  <a:cubicBezTo>
                    <a:pt x="59" y="159"/>
                    <a:pt x="59" y="159"/>
                    <a:pt x="59" y="159"/>
                  </a:cubicBezTo>
                  <a:cubicBezTo>
                    <a:pt x="59" y="151"/>
                    <a:pt x="59" y="151"/>
                    <a:pt x="59" y="142"/>
                  </a:cubicBezTo>
                  <a:lnTo>
                    <a:pt x="59" y="134"/>
                  </a:lnTo>
                  <a:close/>
                  <a:moveTo>
                    <a:pt x="59" y="134"/>
                  </a:moveTo>
                  <a:lnTo>
                    <a:pt x="59" y="134"/>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400" dirty="0">
                <a:solidFill>
                  <a:schemeClr val="tx1">
                    <a:lumMod val="75000"/>
                    <a:lumOff val="25000"/>
                  </a:schemeClr>
                </a:solidFill>
                <a:cs typeface="+mn-ea"/>
                <a:sym typeface="+mn-lt"/>
              </a:endParaRPr>
            </a:p>
          </p:txBody>
        </p:sp>
        <p:sp>
          <p:nvSpPr>
            <p:cNvPr id="27" name="Freeform 411"/>
            <p:cNvSpPr>
              <a:spLocks noChangeArrowheads="1"/>
            </p:cNvSpPr>
            <p:nvPr/>
          </p:nvSpPr>
          <p:spPr bwMode="auto">
            <a:xfrm>
              <a:off x="3122613" y="4308474"/>
              <a:ext cx="127000" cy="103188"/>
            </a:xfrm>
            <a:custGeom>
              <a:avLst/>
              <a:gdLst>
                <a:gd name="T0" fmla="*/ 343 w 352"/>
                <a:gd name="T1" fmla="*/ 134 h 285"/>
                <a:gd name="T2" fmla="*/ 351 w 352"/>
                <a:gd name="T3" fmla="*/ 125 h 285"/>
                <a:gd name="T4" fmla="*/ 218 w 352"/>
                <a:gd name="T5" fmla="*/ 0 h 285"/>
                <a:gd name="T6" fmla="*/ 209 w 352"/>
                <a:gd name="T7" fmla="*/ 8 h 285"/>
                <a:gd name="T8" fmla="*/ 100 w 352"/>
                <a:gd name="T9" fmla="*/ 276 h 285"/>
                <a:gd name="T10" fmla="*/ 126 w 352"/>
                <a:gd name="T11" fmla="*/ 276 h 285"/>
                <a:gd name="T12" fmla="*/ 134 w 352"/>
                <a:gd name="T13" fmla="*/ 268 h 285"/>
                <a:gd name="T14" fmla="*/ 159 w 352"/>
                <a:gd name="T15" fmla="*/ 217 h 285"/>
                <a:gd name="T16" fmla="*/ 343 w 352"/>
                <a:gd name="T17" fmla="*/ 134 h 285"/>
                <a:gd name="T18" fmla="*/ 218 w 352"/>
                <a:gd name="T19" fmla="*/ 167 h 285"/>
                <a:gd name="T20" fmla="*/ 142 w 352"/>
                <a:gd name="T21" fmla="*/ 192 h 285"/>
                <a:gd name="T22" fmla="*/ 126 w 352"/>
                <a:gd name="T23" fmla="*/ 201 h 285"/>
                <a:gd name="T24" fmla="*/ 109 w 352"/>
                <a:gd name="T25" fmla="*/ 209 h 285"/>
                <a:gd name="T26" fmla="*/ 100 w 352"/>
                <a:gd name="T27" fmla="*/ 201 h 285"/>
                <a:gd name="T28" fmla="*/ 100 w 352"/>
                <a:gd name="T29" fmla="*/ 142 h 285"/>
                <a:gd name="T30" fmla="*/ 109 w 352"/>
                <a:gd name="T31" fmla="*/ 109 h 285"/>
                <a:gd name="T32" fmla="*/ 209 w 352"/>
                <a:gd name="T33" fmla="*/ 150 h 285"/>
                <a:gd name="T34" fmla="*/ 284 w 352"/>
                <a:gd name="T35" fmla="*/ 150 h 285"/>
                <a:gd name="T36" fmla="*/ 218 w 352"/>
                <a:gd name="T37" fmla="*/ 167 h 285"/>
                <a:gd name="T38" fmla="*/ 218 w 352"/>
                <a:gd name="T39" fmla="*/ 167 h 285"/>
                <a:gd name="T40" fmla="*/ 218 w 352"/>
                <a:gd name="T41" fmla="*/ 167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2" h="285">
                  <a:moveTo>
                    <a:pt x="343" y="134"/>
                  </a:moveTo>
                  <a:lnTo>
                    <a:pt x="351" y="125"/>
                  </a:lnTo>
                  <a:cubicBezTo>
                    <a:pt x="218" y="0"/>
                    <a:pt x="218" y="0"/>
                    <a:pt x="218" y="0"/>
                  </a:cubicBezTo>
                  <a:cubicBezTo>
                    <a:pt x="218" y="0"/>
                    <a:pt x="209" y="0"/>
                    <a:pt x="209" y="8"/>
                  </a:cubicBezTo>
                  <a:cubicBezTo>
                    <a:pt x="100" y="34"/>
                    <a:pt x="0" y="142"/>
                    <a:pt x="100" y="276"/>
                  </a:cubicBezTo>
                  <a:cubicBezTo>
                    <a:pt x="109" y="276"/>
                    <a:pt x="117" y="284"/>
                    <a:pt x="126" y="276"/>
                  </a:cubicBezTo>
                  <a:cubicBezTo>
                    <a:pt x="134" y="276"/>
                    <a:pt x="134" y="276"/>
                    <a:pt x="134" y="268"/>
                  </a:cubicBezTo>
                  <a:cubicBezTo>
                    <a:pt x="142" y="251"/>
                    <a:pt x="151" y="226"/>
                    <a:pt x="159" y="217"/>
                  </a:cubicBezTo>
                  <a:cubicBezTo>
                    <a:pt x="192" y="184"/>
                    <a:pt x="284" y="234"/>
                    <a:pt x="343" y="134"/>
                  </a:cubicBezTo>
                  <a:close/>
                  <a:moveTo>
                    <a:pt x="218" y="167"/>
                  </a:moveTo>
                  <a:cubicBezTo>
                    <a:pt x="184" y="167"/>
                    <a:pt x="159" y="167"/>
                    <a:pt x="142" y="192"/>
                  </a:cubicBezTo>
                  <a:cubicBezTo>
                    <a:pt x="134" y="192"/>
                    <a:pt x="134" y="201"/>
                    <a:pt x="126" y="201"/>
                  </a:cubicBezTo>
                  <a:cubicBezTo>
                    <a:pt x="126" y="209"/>
                    <a:pt x="117" y="209"/>
                    <a:pt x="109" y="209"/>
                  </a:cubicBezTo>
                  <a:lnTo>
                    <a:pt x="100" y="201"/>
                  </a:lnTo>
                  <a:cubicBezTo>
                    <a:pt x="92" y="176"/>
                    <a:pt x="92" y="159"/>
                    <a:pt x="100" y="142"/>
                  </a:cubicBezTo>
                  <a:cubicBezTo>
                    <a:pt x="100" y="125"/>
                    <a:pt x="109" y="117"/>
                    <a:pt x="109" y="109"/>
                  </a:cubicBezTo>
                  <a:cubicBezTo>
                    <a:pt x="142" y="134"/>
                    <a:pt x="167" y="150"/>
                    <a:pt x="209" y="150"/>
                  </a:cubicBezTo>
                  <a:cubicBezTo>
                    <a:pt x="234" y="142"/>
                    <a:pt x="259" y="150"/>
                    <a:pt x="284" y="150"/>
                  </a:cubicBezTo>
                  <a:cubicBezTo>
                    <a:pt x="259" y="167"/>
                    <a:pt x="234" y="167"/>
                    <a:pt x="218" y="167"/>
                  </a:cubicBezTo>
                  <a:close/>
                  <a:moveTo>
                    <a:pt x="218" y="167"/>
                  </a:moveTo>
                  <a:lnTo>
                    <a:pt x="218" y="167"/>
                  </a:lnTo>
                  <a:close/>
                </a:path>
              </a:pathLst>
            </a:custGeom>
            <a:grp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400" dirty="0">
                <a:solidFill>
                  <a:schemeClr val="tx1">
                    <a:lumMod val="75000"/>
                    <a:lumOff val="25000"/>
                  </a:schemeClr>
                </a:solidFill>
                <a:cs typeface="+mn-ea"/>
                <a:sym typeface="+mn-lt"/>
              </a:endParaRPr>
            </a:p>
          </p:txBody>
        </p:sp>
      </p:grpSp>
      <p:sp>
        <p:nvSpPr>
          <p:cNvPr id="28" name="Freeform 544"/>
          <p:cNvSpPr>
            <a:spLocks noChangeAspect="1" noChangeArrowheads="1"/>
          </p:cNvSpPr>
          <p:nvPr/>
        </p:nvSpPr>
        <p:spPr bwMode="auto">
          <a:xfrm>
            <a:off x="6923082" y="2615440"/>
            <a:ext cx="454400" cy="481032"/>
          </a:xfrm>
          <a:custGeom>
            <a:avLst/>
            <a:gdLst>
              <a:gd name="T0" fmla="*/ 995 w 1588"/>
              <a:gd name="T1" fmla="*/ 870 h 1682"/>
              <a:gd name="T2" fmla="*/ 1078 w 1588"/>
              <a:gd name="T3" fmla="*/ 753 h 1682"/>
              <a:gd name="T4" fmla="*/ 1463 w 1588"/>
              <a:gd name="T5" fmla="*/ 661 h 1682"/>
              <a:gd name="T6" fmla="*/ 1546 w 1588"/>
              <a:gd name="T7" fmla="*/ 352 h 1682"/>
              <a:gd name="T8" fmla="*/ 1346 w 1588"/>
              <a:gd name="T9" fmla="*/ 527 h 1682"/>
              <a:gd name="T10" fmla="*/ 1120 w 1588"/>
              <a:gd name="T11" fmla="*/ 310 h 1682"/>
              <a:gd name="T12" fmla="*/ 1296 w 1588"/>
              <a:gd name="T13" fmla="*/ 101 h 1682"/>
              <a:gd name="T14" fmla="*/ 995 w 1588"/>
              <a:gd name="T15" fmla="*/ 184 h 1682"/>
              <a:gd name="T16" fmla="*/ 894 w 1588"/>
              <a:gd name="T17" fmla="*/ 577 h 1682"/>
              <a:gd name="T18" fmla="*/ 501 w 1588"/>
              <a:gd name="T19" fmla="*/ 452 h 1682"/>
              <a:gd name="T20" fmla="*/ 501 w 1588"/>
              <a:gd name="T21" fmla="*/ 427 h 1682"/>
              <a:gd name="T22" fmla="*/ 493 w 1588"/>
              <a:gd name="T23" fmla="*/ 0 h 1682"/>
              <a:gd name="T24" fmla="*/ 250 w 1588"/>
              <a:gd name="T25" fmla="*/ 285 h 1682"/>
              <a:gd name="T26" fmla="*/ 175 w 1588"/>
              <a:gd name="T27" fmla="*/ 393 h 1682"/>
              <a:gd name="T28" fmla="*/ 150 w 1588"/>
              <a:gd name="T29" fmla="*/ 427 h 1682"/>
              <a:gd name="T30" fmla="*/ 117 w 1588"/>
              <a:gd name="T31" fmla="*/ 477 h 1682"/>
              <a:gd name="T32" fmla="*/ 100 w 1588"/>
              <a:gd name="T33" fmla="*/ 502 h 1682"/>
              <a:gd name="T34" fmla="*/ 66 w 1588"/>
              <a:gd name="T35" fmla="*/ 586 h 1682"/>
              <a:gd name="T36" fmla="*/ 58 w 1588"/>
              <a:gd name="T37" fmla="*/ 611 h 1682"/>
              <a:gd name="T38" fmla="*/ 50 w 1588"/>
              <a:gd name="T39" fmla="*/ 678 h 1682"/>
              <a:gd name="T40" fmla="*/ 41 w 1588"/>
              <a:gd name="T41" fmla="*/ 728 h 1682"/>
              <a:gd name="T42" fmla="*/ 41 w 1588"/>
              <a:gd name="T43" fmla="*/ 744 h 1682"/>
              <a:gd name="T44" fmla="*/ 50 w 1588"/>
              <a:gd name="T45" fmla="*/ 778 h 1682"/>
              <a:gd name="T46" fmla="*/ 58 w 1588"/>
              <a:gd name="T47" fmla="*/ 811 h 1682"/>
              <a:gd name="T48" fmla="*/ 100 w 1588"/>
              <a:gd name="T49" fmla="*/ 878 h 1682"/>
              <a:gd name="T50" fmla="*/ 125 w 1588"/>
              <a:gd name="T51" fmla="*/ 853 h 1682"/>
              <a:gd name="T52" fmla="*/ 133 w 1588"/>
              <a:gd name="T53" fmla="*/ 795 h 1682"/>
              <a:gd name="T54" fmla="*/ 142 w 1588"/>
              <a:gd name="T55" fmla="*/ 770 h 1682"/>
              <a:gd name="T56" fmla="*/ 150 w 1588"/>
              <a:gd name="T57" fmla="*/ 753 h 1682"/>
              <a:gd name="T58" fmla="*/ 167 w 1588"/>
              <a:gd name="T59" fmla="*/ 720 h 1682"/>
              <a:gd name="T60" fmla="*/ 183 w 1588"/>
              <a:gd name="T61" fmla="*/ 694 h 1682"/>
              <a:gd name="T62" fmla="*/ 200 w 1588"/>
              <a:gd name="T63" fmla="*/ 669 h 1682"/>
              <a:gd name="T64" fmla="*/ 225 w 1588"/>
              <a:gd name="T65" fmla="*/ 644 h 1682"/>
              <a:gd name="T66" fmla="*/ 250 w 1588"/>
              <a:gd name="T67" fmla="*/ 619 h 1682"/>
              <a:gd name="T68" fmla="*/ 267 w 1588"/>
              <a:gd name="T69" fmla="*/ 611 h 1682"/>
              <a:gd name="T70" fmla="*/ 301 w 1588"/>
              <a:gd name="T71" fmla="*/ 594 h 1682"/>
              <a:gd name="T72" fmla="*/ 326 w 1588"/>
              <a:gd name="T73" fmla="*/ 577 h 1682"/>
              <a:gd name="T74" fmla="*/ 342 w 1588"/>
              <a:gd name="T75" fmla="*/ 569 h 1682"/>
              <a:gd name="T76" fmla="*/ 359 w 1588"/>
              <a:gd name="T77" fmla="*/ 586 h 1682"/>
              <a:gd name="T78" fmla="*/ 75 w 1588"/>
              <a:gd name="T79" fmla="*/ 1363 h 1682"/>
              <a:gd name="T80" fmla="*/ 292 w 1588"/>
              <a:gd name="T81" fmla="*/ 1581 h 1682"/>
              <a:gd name="T82" fmla="*/ 777 w 1588"/>
              <a:gd name="T83" fmla="*/ 1087 h 1682"/>
              <a:gd name="T84" fmla="*/ 1530 w 1588"/>
              <a:gd name="T85" fmla="*/ 1623 h 1682"/>
              <a:gd name="T86" fmla="*/ 217 w 1588"/>
              <a:gd name="T87" fmla="*/ 1522 h 1682"/>
              <a:gd name="T88" fmla="*/ 133 w 1588"/>
              <a:gd name="T89" fmla="*/ 1438 h 1682"/>
              <a:gd name="T90" fmla="*/ 217 w 1588"/>
              <a:gd name="T91" fmla="*/ 1522 h 1682"/>
              <a:gd name="T92" fmla="*/ 217 w 1588"/>
              <a:gd name="T93" fmla="*/ 1522 h 1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588" h="1682">
                <a:moveTo>
                  <a:pt x="1530" y="1405"/>
                </a:moveTo>
                <a:cubicBezTo>
                  <a:pt x="995" y="870"/>
                  <a:pt x="995" y="870"/>
                  <a:pt x="995" y="870"/>
                </a:cubicBezTo>
                <a:cubicBezTo>
                  <a:pt x="995" y="862"/>
                  <a:pt x="986" y="862"/>
                  <a:pt x="978" y="853"/>
                </a:cubicBezTo>
                <a:cubicBezTo>
                  <a:pt x="1078" y="753"/>
                  <a:pt x="1078" y="753"/>
                  <a:pt x="1078" y="753"/>
                </a:cubicBezTo>
                <a:cubicBezTo>
                  <a:pt x="1078" y="753"/>
                  <a:pt x="1086" y="744"/>
                  <a:pt x="1086" y="736"/>
                </a:cubicBezTo>
                <a:cubicBezTo>
                  <a:pt x="1212" y="786"/>
                  <a:pt x="1362" y="761"/>
                  <a:pt x="1463" y="661"/>
                </a:cubicBezTo>
                <a:cubicBezTo>
                  <a:pt x="1538" y="586"/>
                  <a:pt x="1570" y="485"/>
                  <a:pt x="1562" y="377"/>
                </a:cubicBezTo>
                <a:cubicBezTo>
                  <a:pt x="1562" y="368"/>
                  <a:pt x="1554" y="352"/>
                  <a:pt x="1546" y="352"/>
                </a:cubicBezTo>
                <a:cubicBezTo>
                  <a:pt x="1538" y="352"/>
                  <a:pt x="1521" y="352"/>
                  <a:pt x="1513" y="360"/>
                </a:cubicBezTo>
                <a:cubicBezTo>
                  <a:pt x="1346" y="527"/>
                  <a:pt x="1346" y="527"/>
                  <a:pt x="1346" y="527"/>
                </a:cubicBezTo>
                <a:cubicBezTo>
                  <a:pt x="1170" y="485"/>
                  <a:pt x="1170" y="485"/>
                  <a:pt x="1170" y="485"/>
                </a:cubicBezTo>
                <a:cubicBezTo>
                  <a:pt x="1120" y="310"/>
                  <a:pt x="1120" y="310"/>
                  <a:pt x="1120" y="310"/>
                </a:cubicBezTo>
                <a:cubicBezTo>
                  <a:pt x="1287" y="134"/>
                  <a:pt x="1287" y="134"/>
                  <a:pt x="1287" y="134"/>
                </a:cubicBezTo>
                <a:cubicBezTo>
                  <a:pt x="1296" y="126"/>
                  <a:pt x="1304" y="118"/>
                  <a:pt x="1296" y="101"/>
                </a:cubicBezTo>
                <a:cubicBezTo>
                  <a:pt x="1296" y="92"/>
                  <a:pt x="1287" y="84"/>
                  <a:pt x="1270" y="84"/>
                </a:cubicBezTo>
                <a:cubicBezTo>
                  <a:pt x="1170" y="76"/>
                  <a:pt x="1061" y="109"/>
                  <a:pt x="995" y="184"/>
                </a:cubicBezTo>
                <a:cubicBezTo>
                  <a:pt x="886" y="285"/>
                  <a:pt x="861" y="435"/>
                  <a:pt x="911" y="561"/>
                </a:cubicBezTo>
                <a:cubicBezTo>
                  <a:pt x="903" y="569"/>
                  <a:pt x="903" y="569"/>
                  <a:pt x="894" y="577"/>
                </a:cubicBezTo>
                <a:cubicBezTo>
                  <a:pt x="752" y="711"/>
                  <a:pt x="752" y="711"/>
                  <a:pt x="752" y="711"/>
                </a:cubicBezTo>
                <a:cubicBezTo>
                  <a:pt x="501" y="452"/>
                  <a:pt x="501" y="452"/>
                  <a:pt x="501" y="452"/>
                </a:cubicBezTo>
                <a:cubicBezTo>
                  <a:pt x="493" y="452"/>
                  <a:pt x="493" y="443"/>
                  <a:pt x="484" y="443"/>
                </a:cubicBezTo>
                <a:cubicBezTo>
                  <a:pt x="493" y="435"/>
                  <a:pt x="493" y="435"/>
                  <a:pt x="501" y="427"/>
                </a:cubicBezTo>
                <a:cubicBezTo>
                  <a:pt x="551" y="435"/>
                  <a:pt x="652" y="335"/>
                  <a:pt x="735" y="251"/>
                </a:cubicBezTo>
                <a:cubicBezTo>
                  <a:pt x="493" y="0"/>
                  <a:pt x="493" y="0"/>
                  <a:pt x="493" y="0"/>
                </a:cubicBezTo>
                <a:cubicBezTo>
                  <a:pt x="376" y="109"/>
                  <a:pt x="301" y="184"/>
                  <a:pt x="309" y="243"/>
                </a:cubicBezTo>
                <a:cubicBezTo>
                  <a:pt x="284" y="251"/>
                  <a:pt x="259" y="268"/>
                  <a:pt x="250" y="285"/>
                </a:cubicBezTo>
                <a:cubicBezTo>
                  <a:pt x="209" y="318"/>
                  <a:pt x="209" y="318"/>
                  <a:pt x="209" y="318"/>
                </a:cubicBezTo>
                <a:cubicBezTo>
                  <a:pt x="192" y="343"/>
                  <a:pt x="175" y="368"/>
                  <a:pt x="175" y="393"/>
                </a:cubicBezTo>
                <a:cubicBezTo>
                  <a:pt x="167" y="402"/>
                  <a:pt x="167" y="402"/>
                  <a:pt x="159" y="410"/>
                </a:cubicBezTo>
                <a:cubicBezTo>
                  <a:pt x="150" y="427"/>
                  <a:pt x="150" y="427"/>
                  <a:pt x="150" y="427"/>
                </a:cubicBezTo>
                <a:cubicBezTo>
                  <a:pt x="133" y="443"/>
                  <a:pt x="133" y="443"/>
                  <a:pt x="133" y="443"/>
                </a:cubicBezTo>
                <a:cubicBezTo>
                  <a:pt x="125" y="452"/>
                  <a:pt x="125" y="469"/>
                  <a:pt x="117" y="477"/>
                </a:cubicBezTo>
                <a:lnTo>
                  <a:pt x="108" y="485"/>
                </a:lnTo>
                <a:cubicBezTo>
                  <a:pt x="100" y="502"/>
                  <a:pt x="100" y="502"/>
                  <a:pt x="100" y="502"/>
                </a:cubicBezTo>
                <a:cubicBezTo>
                  <a:pt x="100" y="510"/>
                  <a:pt x="91" y="519"/>
                  <a:pt x="83" y="536"/>
                </a:cubicBezTo>
                <a:cubicBezTo>
                  <a:pt x="75" y="552"/>
                  <a:pt x="66" y="569"/>
                  <a:pt x="66" y="586"/>
                </a:cubicBezTo>
                <a:cubicBezTo>
                  <a:pt x="66" y="594"/>
                  <a:pt x="66" y="594"/>
                  <a:pt x="66" y="594"/>
                </a:cubicBezTo>
                <a:cubicBezTo>
                  <a:pt x="58" y="602"/>
                  <a:pt x="58" y="602"/>
                  <a:pt x="58" y="611"/>
                </a:cubicBezTo>
                <a:cubicBezTo>
                  <a:pt x="50" y="636"/>
                  <a:pt x="50" y="636"/>
                  <a:pt x="50" y="636"/>
                </a:cubicBezTo>
                <a:cubicBezTo>
                  <a:pt x="50" y="653"/>
                  <a:pt x="50" y="669"/>
                  <a:pt x="50" y="678"/>
                </a:cubicBezTo>
                <a:cubicBezTo>
                  <a:pt x="50" y="686"/>
                  <a:pt x="50" y="686"/>
                  <a:pt x="50" y="686"/>
                </a:cubicBezTo>
                <a:cubicBezTo>
                  <a:pt x="41" y="703"/>
                  <a:pt x="41" y="711"/>
                  <a:pt x="41" y="728"/>
                </a:cubicBezTo>
                <a:lnTo>
                  <a:pt x="41" y="736"/>
                </a:lnTo>
                <a:lnTo>
                  <a:pt x="41" y="744"/>
                </a:lnTo>
                <a:cubicBezTo>
                  <a:pt x="50" y="744"/>
                  <a:pt x="50" y="753"/>
                  <a:pt x="50" y="761"/>
                </a:cubicBezTo>
                <a:cubicBezTo>
                  <a:pt x="50" y="778"/>
                  <a:pt x="50" y="778"/>
                  <a:pt x="50" y="778"/>
                </a:cubicBezTo>
                <a:cubicBezTo>
                  <a:pt x="50" y="786"/>
                  <a:pt x="50" y="786"/>
                  <a:pt x="50" y="786"/>
                </a:cubicBezTo>
                <a:cubicBezTo>
                  <a:pt x="50" y="795"/>
                  <a:pt x="50" y="803"/>
                  <a:pt x="58" y="811"/>
                </a:cubicBezTo>
                <a:cubicBezTo>
                  <a:pt x="66" y="853"/>
                  <a:pt x="66" y="853"/>
                  <a:pt x="66" y="853"/>
                </a:cubicBezTo>
                <a:cubicBezTo>
                  <a:pt x="75" y="870"/>
                  <a:pt x="83" y="878"/>
                  <a:pt x="100" y="878"/>
                </a:cubicBezTo>
                <a:cubicBezTo>
                  <a:pt x="108" y="878"/>
                  <a:pt x="117" y="870"/>
                  <a:pt x="117" y="870"/>
                </a:cubicBezTo>
                <a:cubicBezTo>
                  <a:pt x="125" y="862"/>
                  <a:pt x="125" y="862"/>
                  <a:pt x="125" y="853"/>
                </a:cubicBezTo>
                <a:cubicBezTo>
                  <a:pt x="133" y="811"/>
                  <a:pt x="133" y="811"/>
                  <a:pt x="133" y="811"/>
                </a:cubicBezTo>
                <a:cubicBezTo>
                  <a:pt x="133" y="803"/>
                  <a:pt x="133" y="803"/>
                  <a:pt x="133" y="795"/>
                </a:cubicBezTo>
                <a:cubicBezTo>
                  <a:pt x="133" y="786"/>
                  <a:pt x="142" y="786"/>
                  <a:pt x="142" y="786"/>
                </a:cubicBezTo>
                <a:cubicBezTo>
                  <a:pt x="142" y="770"/>
                  <a:pt x="142" y="770"/>
                  <a:pt x="142" y="770"/>
                </a:cubicBezTo>
                <a:cubicBezTo>
                  <a:pt x="142" y="761"/>
                  <a:pt x="142" y="761"/>
                  <a:pt x="150" y="761"/>
                </a:cubicBezTo>
                <a:lnTo>
                  <a:pt x="150" y="753"/>
                </a:lnTo>
                <a:lnTo>
                  <a:pt x="150" y="744"/>
                </a:lnTo>
                <a:cubicBezTo>
                  <a:pt x="159" y="736"/>
                  <a:pt x="159" y="728"/>
                  <a:pt x="167" y="720"/>
                </a:cubicBezTo>
                <a:lnTo>
                  <a:pt x="167" y="711"/>
                </a:lnTo>
                <a:cubicBezTo>
                  <a:pt x="175" y="703"/>
                  <a:pt x="175" y="703"/>
                  <a:pt x="183" y="694"/>
                </a:cubicBezTo>
                <a:cubicBezTo>
                  <a:pt x="192" y="678"/>
                  <a:pt x="192" y="678"/>
                  <a:pt x="192" y="678"/>
                </a:cubicBezTo>
                <a:lnTo>
                  <a:pt x="200" y="669"/>
                </a:lnTo>
                <a:cubicBezTo>
                  <a:pt x="200" y="669"/>
                  <a:pt x="200" y="661"/>
                  <a:pt x="209" y="661"/>
                </a:cubicBezTo>
                <a:cubicBezTo>
                  <a:pt x="209" y="653"/>
                  <a:pt x="217" y="644"/>
                  <a:pt x="225" y="644"/>
                </a:cubicBezTo>
                <a:cubicBezTo>
                  <a:pt x="234" y="636"/>
                  <a:pt x="234" y="636"/>
                  <a:pt x="234" y="636"/>
                </a:cubicBezTo>
                <a:cubicBezTo>
                  <a:pt x="234" y="636"/>
                  <a:pt x="242" y="628"/>
                  <a:pt x="250" y="619"/>
                </a:cubicBezTo>
                <a:lnTo>
                  <a:pt x="259" y="619"/>
                </a:lnTo>
                <a:cubicBezTo>
                  <a:pt x="259" y="611"/>
                  <a:pt x="267" y="611"/>
                  <a:pt x="267" y="611"/>
                </a:cubicBezTo>
                <a:cubicBezTo>
                  <a:pt x="275" y="602"/>
                  <a:pt x="275" y="602"/>
                  <a:pt x="284" y="602"/>
                </a:cubicBezTo>
                <a:cubicBezTo>
                  <a:pt x="301" y="594"/>
                  <a:pt x="301" y="594"/>
                  <a:pt x="301" y="594"/>
                </a:cubicBezTo>
                <a:cubicBezTo>
                  <a:pt x="309" y="586"/>
                  <a:pt x="309" y="586"/>
                  <a:pt x="309" y="586"/>
                </a:cubicBezTo>
                <a:cubicBezTo>
                  <a:pt x="317" y="586"/>
                  <a:pt x="317" y="586"/>
                  <a:pt x="326" y="577"/>
                </a:cubicBezTo>
                <a:lnTo>
                  <a:pt x="334" y="577"/>
                </a:lnTo>
                <a:cubicBezTo>
                  <a:pt x="342" y="577"/>
                  <a:pt x="342" y="569"/>
                  <a:pt x="342" y="569"/>
                </a:cubicBezTo>
                <a:cubicBezTo>
                  <a:pt x="351" y="569"/>
                  <a:pt x="351" y="569"/>
                  <a:pt x="351" y="569"/>
                </a:cubicBezTo>
                <a:cubicBezTo>
                  <a:pt x="351" y="577"/>
                  <a:pt x="359" y="586"/>
                  <a:pt x="359" y="586"/>
                </a:cubicBezTo>
                <a:cubicBezTo>
                  <a:pt x="618" y="845"/>
                  <a:pt x="618" y="845"/>
                  <a:pt x="618" y="845"/>
                </a:cubicBezTo>
                <a:cubicBezTo>
                  <a:pt x="75" y="1363"/>
                  <a:pt x="75" y="1363"/>
                  <a:pt x="75" y="1363"/>
                </a:cubicBezTo>
                <a:cubicBezTo>
                  <a:pt x="8" y="1430"/>
                  <a:pt x="0" y="1531"/>
                  <a:pt x="66" y="1597"/>
                </a:cubicBezTo>
                <a:cubicBezTo>
                  <a:pt x="133" y="1664"/>
                  <a:pt x="225" y="1647"/>
                  <a:pt x="292" y="1581"/>
                </a:cubicBezTo>
                <a:cubicBezTo>
                  <a:pt x="769" y="1079"/>
                  <a:pt x="769" y="1079"/>
                  <a:pt x="769" y="1079"/>
                </a:cubicBezTo>
                <a:cubicBezTo>
                  <a:pt x="769" y="1079"/>
                  <a:pt x="777" y="1079"/>
                  <a:pt x="777" y="1087"/>
                </a:cubicBezTo>
                <a:cubicBezTo>
                  <a:pt x="1312" y="1623"/>
                  <a:pt x="1312" y="1623"/>
                  <a:pt x="1312" y="1623"/>
                </a:cubicBezTo>
                <a:cubicBezTo>
                  <a:pt x="1371" y="1681"/>
                  <a:pt x="1471" y="1681"/>
                  <a:pt x="1530" y="1623"/>
                </a:cubicBezTo>
                <a:cubicBezTo>
                  <a:pt x="1587" y="1564"/>
                  <a:pt x="1587" y="1464"/>
                  <a:pt x="1530" y="1405"/>
                </a:cubicBezTo>
                <a:close/>
                <a:moveTo>
                  <a:pt x="217" y="1522"/>
                </a:moveTo>
                <a:cubicBezTo>
                  <a:pt x="192" y="1547"/>
                  <a:pt x="159" y="1547"/>
                  <a:pt x="133" y="1522"/>
                </a:cubicBezTo>
                <a:cubicBezTo>
                  <a:pt x="108" y="1497"/>
                  <a:pt x="108" y="1455"/>
                  <a:pt x="133" y="1438"/>
                </a:cubicBezTo>
                <a:cubicBezTo>
                  <a:pt x="159" y="1413"/>
                  <a:pt x="192" y="1413"/>
                  <a:pt x="217" y="1438"/>
                </a:cubicBezTo>
                <a:cubicBezTo>
                  <a:pt x="242" y="1455"/>
                  <a:pt x="242" y="1497"/>
                  <a:pt x="217" y="1522"/>
                </a:cubicBezTo>
                <a:close/>
                <a:moveTo>
                  <a:pt x="217" y="1522"/>
                </a:moveTo>
                <a:lnTo>
                  <a:pt x="217" y="1522"/>
                </a:lnTo>
                <a:close/>
              </a:path>
            </a:pathLst>
          </a:custGeom>
          <a:solidFill>
            <a:srgbClr val="4155C5"/>
          </a:solidFill>
          <a:ln>
            <a:noFill/>
          </a:ln>
          <a:effectLst/>
        </p:spPr>
        <p:txBody>
          <a:bodyPr wrap="none" lIns="243785" tIns="121892" rIns="243785" bIns="121892" anchor="ctr"/>
          <a:lstStyle/>
          <a:p>
            <a:pPr>
              <a:defRPr/>
            </a:pPr>
            <a:endParaRPr lang="en-US" sz="2400" dirty="0">
              <a:solidFill>
                <a:schemeClr val="tx1">
                  <a:lumMod val="75000"/>
                  <a:lumOff val="25000"/>
                </a:schemeClr>
              </a:solidFill>
              <a:cs typeface="+mn-ea"/>
              <a:sym typeface="+mn-lt"/>
            </a:endParaRPr>
          </a:p>
        </p:txBody>
      </p:sp>
      <p:sp>
        <p:nvSpPr>
          <p:cNvPr id="29" name="文本框 28"/>
          <p:cNvSpPr txBox="1"/>
          <p:nvPr/>
        </p:nvSpPr>
        <p:spPr>
          <a:xfrm>
            <a:off x="2588703" y="2682552"/>
            <a:ext cx="2453017" cy="138499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400" dirty="0">
                <a:solidFill>
                  <a:schemeClr val="tx1">
                    <a:lumMod val="75000"/>
                    <a:lumOff val="25000"/>
                  </a:schemeClr>
                </a:solidFill>
                <a:cs typeface="+mn-ea"/>
                <a:sym typeface="+mn-lt"/>
              </a:rPr>
              <a:t>Please enter text </a:t>
            </a:r>
            <a:r>
              <a:rPr lang="en-US" sz="1400" dirty="0" err="1">
                <a:solidFill>
                  <a:schemeClr val="tx1">
                    <a:lumMod val="75000"/>
                    <a:lumOff val="25000"/>
                  </a:schemeClr>
                </a:solidFill>
                <a:cs typeface="+mn-ea"/>
                <a:sym typeface="+mn-lt"/>
              </a:rPr>
              <a:t>here.Please</a:t>
            </a:r>
            <a:r>
              <a:rPr lang="en-US" sz="1400" dirty="0">
                <a:solidFill>
                  <a:schemeClr val="tx1">
                    <a:lumMod val="75000"/>
                    <a:lumOff val="25000"/>
                  </a:schemeClr>
                </a:solidFill>
                <a:cs typeface="+mn-ea"/>
                <a:sym typeface="+mn-lt"/>
              </a:rPr>
              <a:t> enter text </a:t>
            </a:r>
            <a:r>
              <a:rPr lang="en-US" sz="1400" dirty="0" err="1">
                <a:solidFill>
                  <a:schemeClr val="tx1">
                    <a:lumMod val="75000"/>
                    <a:lumOff val="25000"/>
                  </a:schemeClr>
                </a:solidFill>
                <a:cs typeface="+mn-ea"/>
                <a:sym typeface="+mn-lt"/>
              </a:rPr>
              <a:t>here.Please</a:t>
            </a:r>
            <a:r>
              <a:rPr lang="en-US" sz="1400" dirty="0">
                <a:solidFill>
                  <a:schemeClr val="tx1">
                    <a:lumMod val="75000"/>
                    <a:lumOff val="25000"/>
                  </a:schemeClr>
                </a:solidFill>
                <a:cs typeface="+mn-ea"/>
                <a:sym typeface="+mn-lt"/>
              </a:rPr>
              <a:t> enter text here.</a:t>
            </a:r>
            <a:endParaRPr lang="en-US" sz="1400" dirty="0">
              <a:solidFill>
                <a:schemeClr val="tx1">
                  <a:lumMod val="75000"/>
                  <a:lumOff val="25000"/>
                </a:schemeClr>
              </a:solidFill>
              <a:cs typeface="+mn-ea"/>
              <a:sym typeface="+mn-lt"/>
            </a:endParaRPr>
          </a:p>
        </p:txBody>
      </p:sp>
      <p:sp>
        <p:nvSpPr>
          <p:cNvPr id="30" name="文本框 29"/>
          <p:cNvSpPr txBox="1"/>
          <p:nvPr/>
        </p:nvSpPr>
        <p:spPr>
          <a:xfrm>
            <a:off x="2554211" y="2247900"/>
            <a:ext cx="1882878" cy="46166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r>
              <a:rPr lang="zh-CN" altLang="en-US" sz="2400" dirty="0">
                <a:solidFill>
                  <a:schemeClr val="tx1">
                    <a:lumMod val="75000"/>
                    <a:lumOff val="25000"/>
                  </a:schemeClr>
                </a:solidFill>
                <a:cs typeface="+mn-ea"/>
                <a:sym typeface="+mn-lt"/>
              </a:rPr>
              <a:t>输入标题</a:t>
            </a:r>
            <a:endParaRPr lang="zh-CN" altLang="en-US" sz="2400" dirty="0">
              <a:solidFill>
                <a:schemeClr val="tx1">
                  <a:lumMod val="75000"/>
                  <a:lumOff val="25000"/>
                </a:schemeClr>
              </a:solidFill>
              <a:cs typeface="+mn-ea"/>
              <a:sym typeface="+mn-lt"/>
            </a:endParaRPr>
          </a:p>
        </p:txBody>
      </p:sp>
      <p:sp>
        <p:nvSpPr>
          <p:cNvPr id="31" name="文本框 30"/>
          <p:cNvSpPr txBox="1"/>
          <p:nvPr/>
        </p:nvSpPr>
        <p:spPr>
          <a:xfrm>
            <a:off x="8228213" y="2655539"/>
            <a:ext cx="2453017" cy="138499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400" dirty="0">
                <a:solidFill>
                  <a:schemeClr val="tx1">
                    <a:lumMod val="75000"/>
                    <a:lumOff val="25000"/>
                  </a:schemeClr>
                </a:solidFill>
                <a:cs typeface="+mn-ea"/>
                <a:sym typeface="+mn-lt"/>
              </a:rPr>
              <a:t>Please enter text </a:t>
            </a:r>
            <a:r>
              <a:rPr lang="en-US" sz="1400" dirty="0" err="1">
                <a:solidFill>
                  <a:schemeClr val="tx1">
                    <a:lumMod val="75000"/>
                    <a:lumOff val="25000"/>
                  </a:schemeClr>
                </a:solidFill>
                <a:cs typeface="+mn-ea"/>
                <a:sym typeface="+mn-lt"/>
              </a:rPr>
              <a:t>here.Please</a:t>
            </a:r>
            <a:r>
              <a:rPr lang="en-US" sz="1400" dirty="0">
                <a:solidFill>
                  <a:schemeClr val="tx1">
                    <a:lumMod val="75000"/>
                    <a:lumOff val="25000"/>
                  </a:schemeClr>
                </a:solidFill>
                <a:cs typeface="+mn-ea"/>
                <a:sym typeface="+mn-lt"/>
              </a:rPr>
              <a:t> enter text </a:t>
            </a:r>
            <a:r>
              <a:rPr lang="en-US" sz="1400" dirty="0" err="1">
                <a:solidFill>
                  <a:schemeClr val="tx1">
                    <a:lumMod val="75000"/>
                    <a:lumOff val="25000"/>
                  </a:schemeClr>
                </a:solidFill>
                <a:cs typeface="+mn-ea"/>
                <a:sym typeface="+mn-lt"/>
              </a:rPr>
              <a:t>here.Please</a:t>
            </a:r>
            <a:r>
              <a:rPr lang="en-US" sz="1400" dirty="0">
                <a:solidFill>
                  <a:schemeClr val="tx1">
                    <a:lumMod val="75000"/>
                    <a:lumOff val="25000"/>
                  </a:schemeClr>
                </a:solidFill>
                <a:cs typeface="+mn-ea"/>
                <a:sym typeface="+mn-lt"/>
              </a:rPr>
              <a:t> enter text here.</a:t>
            </a:r>
            <a:endParaRPr lang="en-US" sz="1400" dirty="0">
              <a:solidFill>
                <a:schemeClr val="tx1">
                  <a:lumMod val="75000"/>
                  <a:lumOff val="25000"/>
                </a:schemeClr>
              </a:solidFill>
              <a:cs typeface="+mn-ea"/>
              <a:sym typeface="+mn-lt"/>
            </a:endParaRPr>
          </a:p>
        </p:txBody>
      </p:sp>
      <p:sp>
        <p:nvSpPr>
          <p:cNvPr id="32" name="文本框 31"/>
          <p:cNvSpPr txBox="1"/>
          <p:nvPr/>
        </p:nvSpPr>
        <p:spPr>
          <a:xfrm>
            <a:off x="8193721" y="2220887"/>
            <a:ext cx="1882878" cy="46166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r>
              <a:rPr lang="zh-CN" altLang="en-US" sz="2400" dirty="0">
                <a:solidFill>
                  <a:schemeClr val="tx1">
                    <a:lumMod val="75000"/>
                    <a:lumOff val="25000"/>
                  </a:schemeClr>
                </a:solidFill>
                <a:cs typeface="+mn-ea"/>
                <a:sym typeface="+mn-lt"/>
              </a:rPr>
              <a:t>输入标题</a:t>
            </a:r>
            <a:endParaRPr lang="zh-CN" altLang="en-US" sz="2400" dirty="0">
              <a:solidFill>
                <a:schemeClr val="tx1">
                  <a:lumMod val="75000"/>
                  <a:lumOff val="25000"/>
                </a:schemeClr>
              </a:solidFill>
              <a:cs typeface="+mn-ea"/>
              <a:sym typeface="+mn-lt"/>
            </a:endParaRPr>
          </a:p>
        </p:txBody>
      </p:sp>
      <p:sp>
        <p:nvSpPr>
          <p:cNvPr id="33" name="文本框 32"/>
          <p:cNvSpPr txBox="1"/>
          <p:nvPr/>
        </p:nvSpPr>
        <p:spPr>
          <a:xfrm>
            <a:off x="2588703" y="4753611"/>
            <a:ext cx="2453017" cy="138499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400" dirty="0">
                <a:solidFill>
                  <a:schemeClr val="tx1">
                    <a:lumMod val="75000"/>
                    <a:lumOff val="25000"/>
                  </a:schemeClr>
                </a:solidFill>
                <a:cs typeface="+mn-ea"/>
                <a:sym typeface="+mn-lt"/>
              </a:rPr>
              <a:t>Please enter text </a:t>
            </a:r>
            <a:r>
              <a:rPr lang="en-US" sz="1400" dirty="0" err="1">
                <a:solidFill>
                  <a:schemeClr val="tx1">
                    <a:lumMod val="75000"/>
                    <a:lumOff val="25000"/>
                  </a:schemeClr>
                </a:solidFill>
                <a:cs typeface="+mn-ea"/>
                <a:sym typeface="+mn-lt"/>
              </a:rPr>
              <a:t>here.Please</a:t>
            </a:r>
            <a:r>
              <a:rPr lang="en-US" sz="1400" dirty="0">
                <a:solidFill>
                  <a:schemeClr val="tx1">
                    <a:lumMod val="75000"/>
                    <a:lumOff val="25000"/>
                  </a:schemeClr>
                </a:solidFill>
                <a:cs typeface="+mn-ea"/>
                <a:sym typeface="+mn-lt"/>
              </a:rPr>
              <a:t> enter text </a:t>
            </a:r>
            <a:r>
              <a:rPr lang="en-US" sz="1400" dirty="0" err="1">
                <a:solidFill>
                  <a:schemeClr val="tx1">
                    <a:lumMod val="75000"/>
                    <a:lumOff val="25000"/>
                  </a:schemeClr>
                </a:solidFill>
                <a:cs typeface="+mn-ea"/>
                <a:sym typeface="+mn-lt"/>
              </a:rPr>
              <a:t>here.Please</a:t>
            </a:r>
            <a:r>
              <a:rPr lang="en-US" sz="1400" dirty="0">
                <a:solidFill>
                  <a:schemeClr val="tx1">
                    <a:lumMod val="75000"/>
                    <a:lumOff val="25000"/>
                  </a:schemeClr>
                </a:solidFill>
                <a:cs typeface="+mn-ea"/>
                <a:sym typeface="+mn-lt"/>
              </a:rPr>
              <a:t> enter text here.</a:t>
            </a:r>
            <a:endParaRPr lang="en-US" sz="1400" dirty="0">
              <a:solidFill>
                <a:schemeClr val="tx1">
                  <a:lumMod val="75000"/>
                  <a:lumOff val="25000"/>
                </a:schemeClr>
              </a:solidFill>
              <a:cs typeface="+mn-ea"/>
              <a:sym typeface="+mn-lt"/>
            </a:endParaRPr>
          </a:p>
        </p:txBody>
      </p:sp>
      <p:sp>
        <p:nvSpPr>
          <p:cNvPr id="34" name="文本框 33"/>
          <p:cNvSpPr txBox="1"/>
          <p:nvPr/>
        </p:nvSpPr>
        <p:spPr>
          <a:xfrm>
            <a:off x="2554211" y="4318959"/>
            <a:ext cx="1882878" cy="46166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r>
              <a:rPr lang="zh-CN" altLang="en-US" sz="2400" dirty="0">
                <a:solidFill>
                  <a:schemeClr val="tx1">
                    <a:lumMod val="75000"/>
                    <a:lumOff val="25000"/>
                  </a:schemeClr>
                </a:solidFill>
                <a:cs typeface="+mn-ea"/>
                <a:sym typeface="+mn-lt"/>
              </a:rPr>
              <a:t>输入标题</a:t>
            </a:r>
            <a:endParaRPr lang="zh-CN" altLang="en-US" sz="2400" dirty="0">
              <a:solidFill>
                <a:schemeClr val="tx1">
                  <a:lumMod val="75000"/>
                  <a:lumOff val="25000"/>
                </a:schemeClr>
              </a:solidFill>
              <a:cs typeface="+mn-ea"/>
              <a:sym typeface="+mn-lt"/>
            </a:endParaRPr>
          </a:p>
        </p:txBody>
      </p:sp>
      <p:sp>
        <p:nvSpPr>
          <p:cNvPr id="35" name="文本框 34"/>
          <p:cNvSpPr txBox="1"/>
          <p:nvPr/>
        </p:nvSpPr>
        <p:spPr>
          <a:xfrm>
            <a:off x="8245055" y="4770393"/>
            <a:ext cx="2453017" cy="138499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400" dirty="0">
                <a:solidFill>
                  <a:schemeClr val="tx1">
                    <a:lumMod val="75000"/>
                    <a:lumOff val="25000"/>
                  </a:schemeClr>
                </a:solidFill>
                <a:cs typeface="+mn-ea"/>
                <a:sym typeface="+mn-lt"/>
              </a:rPr>
              <a:t>Please enter text </a:t>
            </a:r>
            <a:r>
              <a:rPr lang="en-US" sz="1400" dirty="0" err="1">
                <a:solidFill>
                  <a:schemeClr val="tx1">
                    <a:lumMod val="75000"/>
                    <a:lumOff val="25000"/>
                  </a:schemeClr>
                </a:solidFill>
                <a:cs typeface="+mn-ea"/>
                <a:sym typeface="+mn-lt"/>
              </a:rPr>
              <a:t>here.Please</a:t>
            </a:r>
            <a:r>
              <a:rPr lang="en-US" sz="1400" dirty="0">
                <a:solidFill>
                  <a:schemeClr val="tx1">
                    <a:lumMod val="75000"/>
                    <a:lumOff val="25000"/>
                  </a:schemeClr>
                </a:solidFill>
                <a:cs typeface="+mn-ea"/>
                <a:sym typeface="+mn-lt"/>
              </a:rPr>
              <a:t> enter text </a:t>
            </a:r>
            <a:r>
              <a:rPr lang="en-US" sz="1400" dirty="0" err="1">
                <a:solidFill>
                  <a:schemeClr val="tx1">
                    <a:lumMod val="75000"/>
                    <a:lumOff val="25000"/>
                  </a:schemeClr>
                </a:solidFill>
                <a:cs typeface="+mn-ea"/>
                <a:sym typeface="+mn-lt"/>
              </a:rPr>
              <a:t>here.Please</a:t>
            </a:r>
            <a:r>
              <a:rPr lang="en-US" sz="1400" dirty="0">
                <a:solidFill>
                  <a:schemeClr val="tx1">
                    <a:lumMod val="75000"/>
                    <a:lumOff val="25000"/>
                  </a:schemeClr>
                </a:solidFill>
                <a:cs typeface="+mn-ea"/>
                <a:sym typeface="+mn-lt"/>
              </a:rPr>
              <a:t> enter text here.</a:t>
            </a:r>
            <a:endParaRPr lang="en-US" sz="1400" dirty="0">
              <a:solidFill>
                <a:schemeClr val="tx1">
                  <a:lumMod val="75000"/>
                  <a:lumOff val="25000"/>
                </a:schemeClr>
              </a:solidFill>
              <a:cs typeface="+mn-ea"/>
              <a:sym typeface="+mn-lt"/>
            </a:endParaRPr>
          </a:p>
        </p:txBody>
      </p:sp>
      <p:sp>
        <p:nvSpPr>
          <p:cNvPr id="36" name="文本框 35"/>
          <p:cNvSpPr txBox="1"/>
          <p:nvPr/>
        </p:nvSpPr>
        <p:spPr>
          <a:xfrm>
            <a:off x="8210563" y="4335741"/>
            <a:ext cx="1882878" cy="46166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r>
              <a:rPr lang="zh-CN" altLang="en-US" sz="2400" dirty="0">
                <a:solidFill>
                  <a:schemeClr val="tx1">
                    <a:lumMod val="75000"/>
                    <a:lumOff val="25000"/>
                  </a:schemeClr>
                </a:solidFill>
                <a:cs typeface="+mn-ea"/>
                <a:sym typeface="+mn-lt"/>
              </a:rPr>
              <a:t>输入标题</a:t>
            </a:r>
            <a:endParaRPr lang="zh-CN" altLang="en-US" sz="2400" dirty="0">
              <a:solidFill>
                <a:schemeClr val="tx1">
                  <a:lumMod val="75000"/>
                  <a:lumOff val="25000"/>
                </a:schemeClr>
              </a:solidFill>
              <a:cs typeface="+mn-ea"/>
              <a:sym typeface="+mn-lt"/>
            </a:endParaRPr>
          </a:p>
        </p:txBody>
      </p:sp>
    </p:spTree>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up)">
                                      <p:cBhvr>
                                        <p:cTn id="8" dur="500"/>
                                        <p:tgtEl>
                                          <p:spTgt spid="2"/>
                                        </p:tgtEl>
                                      </p:cBhvr>
                                    </p:animEffect>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fade">
                                      <p:cBhvr>
                                        <p:cTn id="18" dur="500"/>
                                        <p:tgtEl>
                                          <p:spTgt spid="22"/>
                                        </p:tgtEl>
                                      </p:cBhvr>
                                    </p:animEffect>
                                  </p:childTnLst>
                                </p:cTn>
                              </p:par>
                            </p:childTnLst>
                          </p:cTn>
                        </p:par>
                        <p:par>
                          <p:cTn id="19" fill="hold">
                            <p:stCondLst>
                              <p:cond delay="1000"/>
                            </p:stCondLst>
                            <p:childTnLst>
                              <p:par>
                                <p:cTn id="20" presetID="10" presetClass="entr" presetSubtype="0" fill="hold" grpId="0" nodeType="after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500"/>
                                        <p:tgtEl>
                                          <p:spTgt spid="14"/>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fade">
                                      <p:cBhvr>
                                        <p:cTn id="25" dur="500"/>
                                        <p:tgtEl>
                                          <p:spTgt spid="28"/>
                                        </p:tgtEl>
                                      </p:cBhvr>
                                    </p:animEffect>
                                  </p:childTnLst>
                                </p:cTn>
                              </p:par>
                            </p:childTnLst>
                          </p:cTn>
                        </p:par>
                        <p:par>
                          <p:cTn id="26" fill="hold">
                            <p:stCondLst>
                              <p:cond delay="1500"/>
                            </p:stCondLst>
                            <p:childTnLst>
                              <p:par>
                                <p:cTn id="27" presetID="10" presetClass="entr" presetSubtype="0" fill="hold" grpId="0"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fade">
                                      <p:cBhvr>
                                        <p:cTn id="29" dur="500"/>
                                        <p:tgtEl>
                                          <p:spTgt spid="18"/>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fade">
                                      <p:cBhvr>
                                        <p:cTn id="32" dur="500"/>
                                        <p:tgtEl>
                                          <p:spTgt spid="19"/>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fade">
                                      <p:cBhvr>
                                        <p:cTn id="35" dur="500"/>
                                        <p:tgtEl>
                                          <p:spTgt spid="21"/>
                                        </p:tgtEl>
                                      </p:cBhvr>
                                    </p:animEffect>
                                  </p:childTnLst>
                                </p:cTn>
                              </p:par>
                            </p:childTnLst>
                          </p:cTn>
                        </p:par>
                        <p:par>
                          <p:cTn id="36" fill="hold">
                            <p:stCondLst>
                              <p:cond delay="2000"/>
                            </p:stCondLst>
                            <p:childTnLst>
                              <p:par>
                                <p:cTn id="37" presetID="10" presetClass="entr" presetSubtype="0" fill="hold" grpId="0" nodeType="after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fade">
                                      <p:cBhvr>
                                        <p:cTn id="39" dur="500"/>
                                        <p:tgtEl>
                                          <p:spTgt spid="17"/>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fade">
                                      <p:cBhvr>
                                        <p:cTn id="42" dur="500"/>
                                        <p:tgtEl>
                                          <p:spTgt spid="20"/>
                                        </p:tgtEl>
                                      </p:cBhvr>
                                    </p:animEffect>
                                  </p:childTnLst>
                                </p:cTn>
                              </p:par>
                              <p:par>
                                <p:cTn id="43" presetID="10" presetClass="entr" presetSubtype="0" fill="hold" nodeType="withEffect">
                                  <p:stCondLst>
                                    <p:cond delay="0"/>
                                  </p:stCondLst>
                                  <p:childTnLst>
                                    <p:set>
                                      <p:cBhvr>
                                        <p:cTn id="44" dur="1" fill="hold">
                                          <p:stCondLst>
                                            <p:cond delay="0"/>
                                          </p:stCondLst>
                                        </p:cTn>
                                        <p:tgtEl>
                                          <p:spTgt spid="23"/>
                                        </p:tgtEl>
                                        <p:attrNameLst>
                                          <p:attrName>style.visibility</p:attrName>
                                        </p:attrNameLst>
                                      </p:cBhvr>
                                      <p:to>
                                        <p:strVal val="visible"/>
                                      </p:to>
                                    </p:set>
                                    <p:animEffect transition="in" filter="fade">
                                      <p:cBhvr>
                                        <p:cTn id="45" dur="500"/>
                                        <p:tgtEl>
                                          <p:spTgt spid="23"/>
                                        </p:tgtEl>
                                      </p:cBhvr>
                                    </p:animEffect>
                                  </p:childTnLst>
                                </p:cTn>
                              </p:par>
                            </p:childTnLst>
                          </p:cTn>
                        </p:par>
                        <p:par>
                          <p:cTn id="46" fill="hold">
                            <p:stCondLst>
                              <p:cond delay="2500"/>
                            </p:stCondLst>
                            <p:childTnLst>
                              <p:par>
                                <p:cTn id="47" presetID="12" presetClass="entr" presetSubtype="4" fill="hold" grpId="0" nodeType="afterEffect">
                                  <p:stCondLst>
                                    <p:cond delay="0"/>
                                  </p:stCondLst>
                                  <p:childTnLst>
                                    <p:set>
                                      <p:cBhvr>
                                        <p:cTn id="48" dur="1" fill="hold">
                                          <p:stCondLst>
                                            <p:cond delay="0"/>
                                          </p:stCondLst>
                                        </p:cTn>
                                        <p:tgtEl>
                                          <p:spTgt spid="29"/>
                                        </p:tgtEl>
                                        <p:attrNameLst>
                                          <p:attrName>style.visibility</p:attrName>
                                        </p:attrNameLst>
                                      </p:cBhvr>
                                      <p:to>
                                        <p:strVal val="visible"/>
                                      </p:to>
                                    </p:set>
                                    <p:anim calcmode="lin" valueType="num">
                                      <p:cBhvr additive="base">
                                        <p:cTn id="49" dur="500"/>
                                        <p:tgtEl>
                                          <p:spTgt spid="29"/>
                                        </p:tgtEl>
                                        <p:attrNameLst>
                                          <p:attrName>ppt_y</p:attrName>
                                        </p:attrNameLst>
                                      </p:cBhvr>
                                      <p:tavLst>
                                        <p:tav tm="0">
                                          <p:val>
                                            <p:strVal val="#ppt_y+#ppt_h*1.125000"/>
                                          </p:val>
                                        </p:tav>
                                        <p:tav tm="100000">
                                          <p:val>
                                            <p:strVal val="#ppt_y"/>
                                          </p:val>
                                        </p:tav>
                                      </p:tavLst>
                                    </p:anim>
                                    <p:animEffect transition="in" filter="wipe(up)">
                                      <p:cBhvr>
                                        <p:cTn id="50" dur="500"/>
                                        <p:tgtEl>
                                          <p:spTgt spid="29"/>
                                        </p:tgtEl>
                                      </p:cBhvr>
                                    </p:animEffect>
                                  </p:childTnLst>
                                </p:cTn>
                              </p:par>
                            </p:childTnLst>
                          </p:cTn>
                        </p:par>
                        <p:par>
                          <p:cTn id="51" fill="hold">
                            <p:stCondLst>
                              <p:cond delay="3000"/>
                            </p:stCondLst>
                            <p:childTnLst>
                              <p:par>
                                <p:cTn id="52" presetID="12" presetClass="entr" presetSubtype="4" fill="hold" grpId="0" nodeType="afterEffect">
                                  <p:stCondLst>
                                    <p:cond delay="0"/>
                                  </p:stCondLst>
                                  <p:childTnLst>
                                    <p:set>
                                      <p:cBhvr>
                                        <p:cTn id="53" dur="1" fill="hold">
                                          <p:stCondLst>
                                            <p:cond delay="0"/>
                                          </p:stCondLst>
                                        </p:cTn>
                                        <p:tgtEl>
                                          <p:spTgt spid="30"/>
                                        </p:tgtEl>
                                        <p:attrNameLst>
                                          <p:attrName>style.visibility</p:attrName>
                                        </p:attrNameLst>
                                      </p:cBhvr>
                                      <p:to>
                                        <p:strVal val="visible"/>
                                      </p:to>
                                    </p:set>
                                    <p:anim calcmode="lin" valueType="num">
                                      <p:cBhvr additive="base">
                                        <p:cTn id="54" dur="500"/>
                                        <p:tgtEl>
                                          <p:spTgt spid="30"/>
                                        </p:tgtEl>
                                        <p:attrNameLst>
                                          <p:attrName>ppt_y</p:attrName>
                                        </p:attrNameLst>
                                      </p:cBhvr>
                                      <p:tavLst>
                                        <p:tav tm="0">
                                          <p:val>
                                            <p:strVal val="#ppt_y+#ppt_h*1.125000"/>
                                          </p:val>
                                        </p:tav>
                                        <p:tav tm="100000">
                                          <p:val>
                                            <p:strVal val="#ppt_y"/>
                                          </p:val>
                                        </p:tav>
                                      </p:tavLst>
                                    </p:anim>
                                    <p:animEffect transition="in" filter="wipe(up)">
                                      <p:cBhvr>
                                        <p:cTn id="55" dur="500"/>
                                        <p:tgtEl>
                                          <p:spTgt spid="30"/>
                                        </p:tgtEl>
                                      </p:cBhvr>
                                    </p:animEffect>
                                  </p:childTnLst>
                                </p:cTn>
                              </p:par>
                            </p:childTnLst>
                          </p:cTn>
                        </p:par>
                        <p:par>
                          <p:cTn id="56" fill="hold">
                            <p:stCondLst>
                              <p:cond delay="3500"/>
                            </p:stCondLst>
                            <p:childTnLst>
                              <p:par>
                                <p:cTn id="57" presetID="12" presetClass="entr" presetSubtype="4" fill="hold" grpId="0" nodeType="afterEffect">
                                  <p:stCondLst>
                                    <p:cond delay="0"/>
                                  </p:stCondLst>
                                  <p:childTnLst>
                                    <p:set>
                                      <p:cBhvr>
                                        <p:cTn id="58" dur="1" fill="hold">
                                          <p:stCondLst>
                                            <p:cond delay="0"/>
                                          </p:stCondLst>
                                        </p:cTn>
                                        <p:tgtEl>
                                          <p:spTgt spid="31"/>
                                        </p:tgtEl>
                                        <p:attrNameLst>
                                          <p:attrName>style.visibility</p:attrName>
                                        </p:attrNameLst>
                                      </p:cBhvr>
                                      <p:to>
                                        <p:strVal val="visible"/>
                                      </p:to>
                                    </p:set>
                                    <p:anim calcmode="lin" valueType="num">
                                      <p:cBhvr additive="base">
                                        <p:cTn id="59" dur="500"/>
                                        <p:tgtEl>
                                          <p:spTgt spid="31"/>
                                        </p:tgtEl>
                                        <p:attrNameLst>
                                          <p:attrName>ppt_y</p:attrName>
                                        </p:attrNameLst>
                                      </p:cBhvr>
                                      <p:tavLst>
                                        <p:tav tm="0">
                                          <p:val>
                                            <p:strVal val="#ppt_y+#ppt_h*1.125000"/>
                                          </p:val>
                                        </p:tav>
                                        <p:tav tm="100000">
                                          <p:val>
                                            <p:strVal val="#ppt_y"/>
                                          </p:val>
                                        </p:tav>
                                      </p:tavLst>
                                    </p:anim>
                                    <p:animEffect transition="in" filter="wipe(up)">
                                      <p:cBhvr>
                                        <p:cTn id="60" dur="500"/>
                                        <p:tgtEl>
                                          <p:spTgt spid="31"/>
                                        </p:tgtEl>
                                      </p:cBhvr>
                                    </p:animEffect>
                                  </p:childTnLst>
                                </p:cTn>
                              </p:par>
                            </p:childTnLst>
                          </p:cTn>
                        </p:par>
                        <p:par>
                          <p:cTn id="61" fill="hold">
                            <p:stCondLst>
                              <p:cond delay="4000"/>
                            </p:stCondLst>
                            <p:childTnLst>
                              <p:par>
                                <p:cTn id="62" presetID="12" presetClass="entr" presetSubtype="4" fill="hold" grpId="0" nodeType="afterEffect">
                                  <p:stCondLst>
                                    <p:cond delay="0"/>
                                  </p:stCondLst>
                                  <p:childTnLst>
                                    <p:set>
                                      <p:cBhvr>
                                        <p:cTn id="63" dur="1" fill="hold">
                                          <p:stCondLst>
                                            <p:cond delay="0"/>
                                          </p:stCondLst>
                                        </p:cTn>
                                        <p:tgtEl>
                                          <p:spTgt spid="32"/>
                                        </p:tgtEl>
                                        <p:attrNameLst>
                                          <p:attrName>style.visibility</p:attrName>
                                        </p:attrNameLst>
                                      </p:cBhvr>
                                      <p:to>
                                        <p:strVal val="visible"/>
                                      </p:to>
                                    </p:set>
                                    <p:anim calcmode="lin" valueType="num">
                                      <p:cBhvr additive="base">
                                        <p:cTn id="64" dur="500"/>
                                        <p:tgtEl>
                                          <p:spTgt spid="32"/>
                                        </p:tgtEl>
                                        <p:attrNameLst>
                                          <p:attrName>ppt_y</p:attrName>
                                        </p:attrNameLst>
                                      </p:cBhvr>
                                      <p:tavLst>
                                        <p:tav tm="0">
                                          <p:val>
                                            <p:strVal val="#ppt_y+#ppt_h*1.125000"/>
                                          </p:val>
                                        </p:tav>
                                        <p:tav tm="100000">
                                          <p:val>
                                            <p:strVal val="#ppt_y"/>
                                          </p:val>
                                        </p:tav>
                                      </p:tavLst>
                                    </p:anim>
                                    <p:animEffect transition="in" filter="wipe(up)">
                                      <p:cBhvr>
                                        <p:cTn id="65" dur="500"/>
                                        <p:tgtEl>
                                          <p:spTgt spid="32"/>
                                        </p:tgtEl>
                                      </p:cBhvr>
                                    </p:animEffect>
                                  </p:childTnLst>
                                </p:cTn>
                              </p:par>
                            </p:childTnLst>
                          </p:cTn>
                        </p:par>
                        <p:par>
                          <p:cTn id="66" fill="hold">
                            <p:stCondLst>
                              <p:cond delay="4500"/>
                            </p:stCondLst>
                            <p:childTnLst>
                              <p:par>
                                <p:cTn id="67" presetID="12" presetClass="entr" presetSubtype="4" fill="hold" grpId="0" nodeType="afterEffect">
                                  <p:stCondLst>
                                    <p:cond delay="0"/>
                                  </p:stCondLst>
                                  <p:childTnLst>
                                    <p:set>
                                      <p:cBhvr>
                                        <p:cTn id="68" dur="1" fill="hold">
                                          <p:stCondLst>
                                            <p:cond delay="0"/>
                                          </p:stCondLst>
                                        </p:cTn>
                                        <p:tgtEl>
                                          <p:spTgt spid="33"/>
                                        </p:tgtEl>
                                        <p:attrNameLst>
                                          <p:attrName>style.visibility</p:attrName>
                                        </p:attrNameLst>
                                      </p:cBhvr>
                                      <p:to>
                                        <p:strVal val="visible"/>
                                      </p:to>
                                    </p:set>
                                    <p:anim calcmode="lin" valueType="num">
                                      <p:cBhvr additive="base">
                                        <p:cTn id="69" dur="500"/>
                                        <p:tgtEl>
                                          <p:spTgt spid="33"/>
                                        </p:tgtEl>
                                        <p:attrNameLst>
                                          <p:attrName>ppt_y</p:attrName>
                                        </p:attrNameLst>
                                      </p:cBhvr>
                                      <p:tavLst>
                                        <p:tav tm="0">
                                          <p:val>
                                            <p:strVal val="#ppt_y+#ppt_h*1.125000"/>
                                          </p:val>
                                        </p:tav>
                                        <p:tav tm="100000">
                                          <p:val>
                                            <p:strVal val="#ppt_y"/>
                                          </p:val>
                                        </p:tav>
                                      </p:tavLst>
                                    </p:anim>
                                    <p:animEffect transition="in" filter="wipe(up)">
                                      <p:cBhvr>
                                        <p:cTn id="70" dur="500"/>
                                        <p:tgtEl>
                                          <p:spTgt spid="33"/>
                                        </p:tgtEl>
                                      </p:cBhvr>
                                    </p:animEffect>
                                  </p:childTnLst>
                                </p:cTn>
                              </p:par>
                            </p:childTnLst>
                          </p:cTn>
                        </p:par>
                        <p:par>
                          <p:cTn id="71" fill="hold">
                            <p:stCondLst>
                              <p:cond delay="5000"/>
                            </p:stCondLst>
                            <p:childTnLst>
                              <p:par>
                                <p:cTn id="72" presetID="12" presetClass="entr" presetSubtype="4" fill="hold" grpId="0" nodeType="afterEffect">
                                  <p:stCondLst>
                                    <p:cond delay="0"/>
                                  </p:stCondLst>
                                  <p:childTnLst>
                                    <p:set>
                                      <p:cBhvr>
                                        <p:cTn id="73" dur="1" fill="hold">
                                          <p:stCondLst>
                                            <p:cond delay="0"/>
                                          </p:stCondLst>
                                        </p:cTn>
                                        <p:tgtEl>
                                          <p:spTgt spid="34"/>
                                        </p:tgtEl>
                                        <p:attrNameLst>
                                          <p:attrName>style.visibility</p:attrName>
                                        </p:attrNameLst>
                                      </p:cBhvr>
                                      <p:to>
                                        <p:strVal val="visible"/>
                                      </p:to>
                                    </p:set>
                                    <p:anim calcmode="lin" valueType="num">
                                      <p:cBhvr additive="base">
                                        <p:cTn id="74" dur="500"/>
                                        <p:tgtEl>
                                          <p:spTgt spid="34"/>
                                        </p:tgtEl>
                                        <p:attrNameLst>
                                          <p:attrName>ppt_y</p:attrName>
                                        </p:attrNameLst>
                                      </p:cBhvr>
                                      <p:tavLst>
                                        <p:tav tm="0">
                                          <p:val>
                                            <p:strVal val="#ppt_y+#ppt_h*1.125000"/>
                                          </p:val>
                                        </p:tav>
                                        <p:tav tm="100000">
                                          <p:val>
                                            <p:strVal val="#ppt_y"/>
                                          </p:val>
                                        </p:tav>
                                      </p:tavLst>
                                    </p:anim>
                                    <p:animEffect transition="in" filter="wipe(up)">
                                      <p:cBhvr>
                                        <p:cTn id="75" dur="500"/>
                                        <p:tgtEl>
                                          <p:spTgt spid="34"/>
                                        </p:tgtEl>
                                      </p:cBhvr>
                                    </p:animEffect>
                                  </p:childTnLst>
                                </p:cTn>
                              </p:par>
                            </p:childTnLst>
                          </p:cTn>
                        </p:par>
                        <p:par>
                          <p:cTn id="76" fill="hold">
                            <p:stCondLst>
                              <p:cond delay="5500"/>
                            </p:stCondLst>
                            <p:childTnLst>
                              <p:par>
                                <p:cTn id="77" presetID="12" presetClass="entr" presetSubtype="4" fill="hold" grpId="0" nodeType="afterEffect">
                                  <p:stCondLst>
                                    <p:cond delay="0"/>
                                  </p:stCondLst>
                                  <p:childTnLst>
                                    <p:set>
                                      <p:cBhvr>
                                        <p:cTn id="78" dur="1" fill="hold">
                                          <p:stCondLst>
                                            <p:cond delay="0"/>
                                          </p:stCondLst>
                                        </p:cTn>
                                        <p:tgtEl>
                                          <p:spTgt spid="35"/>
                                        </p:tgtEl>
                                        <p:attrNameLst>
                                          <p:attrName>style.visibility</p:attrName>
                                        </p:attrNameLst>
                                      </p:cBhvr>
                                      <p:to>
                                        <p:strVal val="visible"/>
                                      </p:to>
                                    </p:set>
                                    <p:anim calcmode="lin" valueType="num">
                                      <p:cBhvr additive="base">
                                        <p:cTn id="79" dur="500"/>
                                        <p:tgtEl>
                                          <p:spTgt spid="35"/>
                                        </p:tgtEl>
                                        <p:attrNameLst>
                                          <p:attrName>ppt_y</p:attrName>
                                        </p:attrNameLst>
                                      </p:cBhvr>
                                      <p:tavLst>
                                        <p:tav tm="0">
                                          <p:val>
                                            <p:strVal val="#ppt_y+#ppt_h*1.125000"/>
                                          </p:val>
                                        </p:tav>
                                        <p:tav tm="100000">
                                          <p:val>
                                            <p:strVal val="#ppt_y"/>
                                          </p:val>
                                        </p:tav>
                                      </p:tavLst>
                                    </p:anim>
                                    <p:animEffect transition="in" filter="wipe(up)">
                                      <p:cBhvr>
                                        <p:cTn id="80" dur="500"/>
                                        <p:tgtEl>
                                          <p:spTgt spid="35"/>
                                        </p:tgtEl>
                                      </p:cBhvr>
                                    </p:animEffect>
                                  </p:childTnLst>
                                </p:cTn>
                              </p:par>
                            </p:childTnLst>
                          </p:cTn>
                        </p:par>
                        <p:par>
                          <p:cTn id="81" fill="hold">
                            <p:stCondLst>
                              <p:cond delay="6000"/>
                            </p:stCondLst>
                            <p:childTnLst>
                              <p:par>
                                <p:cTn id="82" presetID="12" presetClass="entr" presetSubtype="4" fill="hold" grpId="0" nodeType="afterEffect">
                                  <p:stCondLst>
                                    <p:cond delay="0"/>
                                  </p:stCondLst>
                                  <p:childTnLst>
                                    <p:set>
                                      <p:cBhvr>
                                        <p:cTn id="83" dur="1" fill="hold">
                                          <p:stCondLst>
                                            <p:cond delay="0"/>
                                          </p:stCondLst>
                                        </p:cTn>
                                        <p:tgtEl>
                                          <p:spTgt spid="36"/>
                                        </p:tgtEl>
                                        <p:attrNameLst>
                                          <p:attrName>style.visibility</p:attrName>
                                        </p:attrNameLst>
                                      </p:cBhvr>
                                      <p:to>
                                        <p:strVal val="visible"/>
                                      </p:to>
                                    </p:set>
                                    <p:anim calcmode="lin" valueType="num">
                                      <p:cBhvr additive="base">
                                        <p:cTn id="84" dur="500"/>
                                        <p:tgtEl>
                                          <p:spTgt spid="36"/>
                                        </p:tgtEl>
                                        <p:attrNameLst>
                                          <p:attrName>ppt_y</p:attrName>
                                        </p:attrNameLst>
                                      </p:cBhvr>
                                      <p:tavLst>
                                        <p:tav tm="0">
                                          <p:val>
                                            <p:strVal val="#ppt_y+#ppt_h*1.125000"/>
                                          </p:val>
                                        </p:tav>
                                        <p:tav tm="100000">
                                          <p:val>
                                            <p:strVal val="#ppt_y"/>
                                          </p:val>
                                        </p:tav>
                                      </p:tavLst>
                                    </p:anim>
                                    <p:animEffect transition="in" filter="wipe(up)">
                                      <p:cBhvr>
                                        <p:cTn id="85"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4" grpId="0" animBg="1"/>
      <p:bldP spid="15" grpId="0" animBg="1"/>
      <p:bldP spid="16" grpId="0" animBg="1"/>
      <p:bldP spid="17" grpId="0" animBg="1"/>
      <p:bldP spid="18" grpId="0" animBg="1"/>
      <p:bldP spid="19" grpId="0" animBg="1"/>
      <p:bldP spid="20" grpId="0" animBg="1"/>
      <p:bldP spid="21" grpId="0" animBg="1"/>
      <p:bldP spid="22" grpId="0" animBg="1"/>
      <p:bldP spid="28" grpId="0" animBg="1"/>
      <p:bldP spid="29" grpId="0" bldLvl="0"/>
      <p:bldP spid="30" grpId="0" bldLvl="0"/>
      <p:bldP spid="31" grpId="0" bldLvl="0"/>
      <p:bldP spid="32" grpId="0" bldLvl="0"/>
      <p:bldP spid="33" grpId="0" bldLvl="0"/>
      <p:bldP spid="34" grpId="0" bldLvl="0"/>
      <p:bldP spid="35" grpId="0" bldLvl="0"/>
      <p:bldP spid="36" grpId="0" bldLvl="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718905" y="364903"/>
            <a:ext cx="2754189" cy="584775"/>
          </a:xfrm>
          <a:prstGeom prst="rect">
            <a:avLst/>
          </a:prstGeom>
          <a:noFill/>
        </p:spPr>
        <p:txBody>
          <a:bodyPr wrap="square" rtlCol="0">
            <a:spAutoFit/>
          </a:bodyPr>
          <a:lstStyle/>
          <a:p>
            <a:pPr algn="dist"/>
            <a:r>
              <a:rPr lang="zh-CN" altLang="en-US" sz="3200" dirty="0">
                <a:ln w="28575">
                  <a:noFill/>
                </a:ln>
                <a:solidFill>
                  <a:schemeClr val="tx1">
                    <a:lumMod val="85000"/>
                    <a:lumOff val="15000"/>
                  </a:schemeClr>
                </a:solidFill>
                <a:cs typeface="+mn-ea"/>
                <a:sym typeface="+mn-lt"/>
              </a:rPr>
              <a:t>请输入标题</a:t>
            </a:r>
            <a:endParaRPr lang="zh-CN" altLang="en-US" sz="3200" dirty="0">
              <a:ln w="28575">
                <a:noFill/>
              </a:ln>
              <a:solidFill>
                <a:schemeClr val="tx1">
                  <a:lumMod val="85000"/>
                  <a:lumOff val="15000"/>
                </a:schemeClr>
              </a:solidFill>
              <a:cs typeface="+mn-ea"/>
              <a:sym typeface="+mn-lt"/>
            </a:endParaRPr>
          </a:p>
        </p:txBody>
      </p:sp>
      <p:sp>
        <p:nvSpPr>
          <p:cNvPr id="4" name="Rectangle 27"/>
          <p:cNvSpPr/>
          <p:nvPr/>
        </p:nvSpPr>
        <p:spPr>
          <a:xfrm>
            <a:off x="5824272" y="2033515"/>
            <a:ext cx="5432321" cy="497957"/>
          </a:xfrm>
          <a:prstGeom prst="rect">
            <a:avLst/>
          </a:prstGeom>
        </p:spPr>
        <p:txBody>
          <a:bodyPr wrap="square">
            <a:spAutoFit/>
          </a:bodyPr>
          <a:lstStyle/>
          <a:p>
            <a:pPr defTabSz="1828800">
              <a:lnSpc>
                <a:spcPct val="120000"/>
              </a:lnSpc>
            </a:pPr>
            <a:r>
              <a:rPr lang="zh-CN" altLang="en-US" sz="2400" dirty="0">
                <a:solidFill>
                  <a:schemeClr val="tx1">
                    <a:lumMod val="85000"/>
                    <a:lumOff val="15000"/>
                  </a:schemeClr>
                </a:solidFill>
                <a:cs typeface="+mn-ea"/>
                <a:sym typeface="+mn-lt"/>
              </a:rPr>
              <a:t>输入标题</a:t>
            </a:r>
            <a:endParaRPr lang="en-US" altLang="zh-CN" sz="2400" dirty="0">
              <a:solidFill>
                <a:schemeClr val="tx1">
                  <a:lumMod val="85000"/>
                  <a:lumOff val="15000"/>
                </a:schemeClr>
              </a:solidFill>
              <a:cs typeface="+mn-ea"/>
              <a:sym typeface="+mn-lt"/>
            </a:endParaRPr>
          </a:p>
        </p:txBody>
      </p:sp>
      <p:sp>
        <p:nvSpPr>
          <p:cNvPr id="5" name="Rectangle 28"/>
          <p:cNvSpPr/>
          <p:nvPr/>
        </p:nvSpPr>
        <p:spPr>
          <a:xfrm>
            <a:off x="5824272" y="2498336"/>
            <a:ext cx="5432321" cy="757130"/>
          </a:xfrm>
          <a:prstGeom prst="rect">
            <a:avLst/>
          </a:prstGeom>
        </p:spPr>
        <p:txBody>
          <a:bodyPr wrap="square">
            <a:spAutoFit/>
          </a:bodyPr>
          <a:lstStyle/>
          <a:p>
            <a:pPr algn="l" defTabSz="1828800" rtl="0">
              <a:lnSpc>
                <a:spcPct val="120000"/>
              </a:lnSpc>
            </a:pPr>
            <a:r>
              <a:rPr lang="id-ID" sz="1200" kern="1200" dirty="0">
                <a:solidFill>
                  <a:schemeClr val="tx1">
                    <a:lumMod val="85000"/>
                    <a:lumOff val="15000"/>
                  </a:schemeClr>
                </a:solidFill>
                <a:cs typeface="+mn-ea"/>
                <a:sym typeface="+mn-lt"/>
              </a:rPr>
              <a:t>Vivamus quam dolor, tempor ac gravida sit amet, porta fermentum magna. </a:t>
            </a:r>
            <a:r>
              <a:rPr lang="id-ID" sz="1200" dirty="0">
                <a:solidFill>
                  <a:schemeClr val="tx1">
                    <a:lumMod val="85000"/>
                    <a:lumOff val="15000"/>
                  </a:schemeClr>
                </a:solidFill>
                <a:cs typeface="+mn-ea"/>
                <a:sym typeface="+mn-lt"/>
              </a:rPr>
              <a:t>Vivamus quam dolor, tempor ac gravida sit amet, porta fermentum magna. </a:t>
            </a:r>
            <a:endParaRPr lang="id-ID" sz="1200" kern="1200" dirty="0">
              <a:solidFill>
                <a:schemeClr val="tx1">
                  <a:lumMod val="85000"/>
                  <a:lumOff val="15000"/>
                </a:schemeClr>
              </a:solidFill>
              <a:cs typeface="+mn-ea"/>
              <a:sym typeface="+mn-lt"/>
            </a:endParaRPr>
          </a:p>
        </p:txBody>
      </p:sp>
      <p:sp>
        <p:nvSpPr>
          <p:cNvPr id="6" name="Rectangle 25"/>
          <p:cNvSpPr/>
          <p:nvPr/>
        </p:nvSpPr>
        <p:spPr>
          <a:xfrm>
            <a:off x="5515624" y="2277231"/>
            <a:ext cx="64770" cy="683895"/>
          </a:xfrm>
          <a:prstGeom prst="rect">
            <a:avLst/>
          </a:prstGeom>
          <a:solidFill>
            <a:srgbClr val="415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sz="1200" kern="1200">
              <a:solidFill>
                <a:schemeClr val="tx1">
                  <a:lumMod val="85000"/>
                  <a:lumOff val="15000"/>
                </a:schemeClr>
              </a:solidFill>
              <a:cs typeface="+mn-ea"/>
              <a:sym typeface="+mn-lt"/>
            </a:endParaRPr>
          </a:p>
        </p:txBody>
      </p:sp>
      <p:sp>
        <p:nvSpPr>
          <p:cNvPr id="7" name="Rectangle 27"/>
          <p:cNvSpPr/>
          <p:nvPr/>
        </p:nvSpPr>
        <p:spPr>
          <a:xfrm>
            <a:off x="5824272" y="3291741"/>
            <a:ext cx="5432321" cy="497957"/>
          </a:xfrm>
          <a:prstGeom prst="rect">
            <a:avLst/>
          </a:prstGeom>
        </p:spPr>
        <p:txBody>
          <a:bodyPr wrap="square">
            <a:spAutoFit/>
          </a:bodyPr>
          <a:lstStyle/>
          <a:p>
            <a:pPr defTabSz="1828800">
              <a:lnSpc>
                <a:spcPct val="120000"/>
              </a:lnSpc>
            </a:pPr>
            <a:r>
              <a:rPr lang="zh-CN" altLang="en-US" sz="2400" dirty="0">
                <a:solidFill>
                  <a:schemeClr val="tx1">
                    <a:lumMod val="85000"/>
                    <a:lumOff val="15000"/>
                  </a:schemeClr>
                </a:solidFill>
                <a:cs typeface="+mn-ea"/>
                <a:sym typeface="+mn-lt"/>
              </a:rPr>
              <a:t>输入标题</a:t>
            </a:r>
            <a:endParaRPr lang="en-US" altLang="zh-CN" sz="2400" dirty="0">
              <a:solidFill>
                <a:schemeClr val="tx1">
                  <a:lumMod val="85000"/>
                  <a:lumOff val="15000"/>
                </a:schemeClr>
              </a:solidFill>
              <a:cs typeface="+mn-ea"/>
              <a:sym typeface="+mn-lt"/>
            </a:endParaRPr>
          </a:p>
        </p:txBody>
      </p:sp>
      <p:sp>
        <p:nvSpPr>
          <p:cNvPr id="8" name="Rectangle 28"/>
          <p:cNvSpPr/>
          <p:nvPr/>
        </p:nvSpPr>
        <p:spPr>
          <a:xfrm>
            <a:off x="5824272" y="3756562"/>
            <a:ext cx="5432321" cy="757130"/>
          </a:xfrm>
          <a:prstGeom prst="rect">
            <a:avLst/>
          </a:prstGeom>
        </p:spPr>
        <p:txBody>
          <a:bodyPr wrap="square">
            <a:spAutoFit/>
          </a:bodyPr>
          <a:lstStyle/>
          <a:p>
            <a:pPr algn="l" defTabSz="1828800" rtl="0">
              <a:lnSpc>
                <a:spcPct val="120000"/>
              </a:lnSpc>
            </a:pPr>
            <a:r>
              <a:rPr lang="id-ID" sz="1200" kern="1200" dirty="0">
                <a:solidFill>
                  <a:schemeClr val="tx1">
                    <a:lumMod val="85000"/>
                    <a:lumOff val="15000"/>
                  </a:schemeClr>
                </a:solidFill>
                <a:cs typeface="+mn-ea"/>
                <a:sym typeface="+mn-lt"/>
              </a:rPr>
              <a:t>Vivamus quam dolor, tempor ac gravida sit amet, porta fermentum magna. </a:t>
            </a:r>
            <a:r>
              <a:rPr lang="id-ID" sz="1200" dirty="0">
                <a:solidFill>
                  <a:schemeClr val="tx1">
                    <a:lumMod val="85000"/>
                    <a:lumOff val="15000"/>
                  </a:schemeClr>
                </a:solidFill>
                <a:cs typeface="+mn-ea"/>
                <a:sym typeface="+mn-lt"/>
              </a:rPr>
              <a:t>Vivamus quam dolor, tempor ac gravida sit amet, porta fermentum magna. </a:t>
            </a:r>
            <a:endParaRPr lang="id-ID" sz="1200" kern="1200" dirty="0">
              <a:solidFill>
                <a:schemeClr val="tx1">
                  <a:lumMod val="85000"/>
                  <a:lumOff val="15000"/>
                </a:schemeClr>
              </a:solidFill>
              <a:cs typeface="+mn-ea"/>
              <a:sym typeface="+mn-lt"/>
            </a:endParaRPr>
          </a:p>
        </p:txBody>
      </p:sp>
      <p:sp>
        <p:nvSpPr>
          <p:cNvPr id="9" name="Rectangle 25"/>
          <p:cNvSpPr/>
          <p:nvPr/>
        </p:nvSpPr>
        <p:spPr>
          <a:xfrm>
            <a:off x="5515624" y="3535457"/>
            <a:ext cx="64770" cy="683895"/>
          </a:xfrm>
          <a:prstGeom prst="rect">
            <a:avLst/>
          </a:prstGeom>
          <a:solidFill>
            <a:srgbClr val="415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sz="1200" kern="1200">
              <a:solidFill>
                <a:schemeClr val="tx1">
                  <a:lumMod val="85000"/>
                  <a:lumOff val="15000"/>
                </a:schemeClr>
              </a:solidFill>
              <a:cs typeface="+mn-ea"/>
              <a:sym typeface="+mn-lt"/>
            </a:endParaRPr>
          </a:p>
        </p:txBody>
      </p:sp>
      <p:sp>
        <p:nvSpPr>
          <p:cNvPr id="10" name="Rectangle 27"/>
          <p:cNvSpPr/>
          <p:nvPr/>
        </p:nvSpPr>
        <p:spPr>
          <a:xfrm>
            <a:off x="5824272" y="4684173"/>
            <a:ext cx="5432321" cy="497957"/>
          </a:xfrm>
          <a:prstGeom prst="rect">
            <a:avLst/>
          </a:prstGeom>
        </p:spPr>
        <p:txBody>
          <a:bodyPr wrap="square">
            <a:spAutoFit/>
          </a:bodyPr>
          <a:lstStyle/>
          <a:p>
            <a:pPr defTabSz="1828800">
              <a:lnSpc>
                <a:spcPct val="120000"/>
              </a:lnSpc>
            </a:pPr>
            <a:r>
              <a:rPr lang="zh-CN" altLang="en-US" sz="2400" dirty="0">
                <a:solidFill>
                  <a:schemeClr val="tx1">
                    <a:lumMod val="85000"/>
                    <a:lumOff val="15000"/>
                  </a:schemeClr>
                </a:solidFill>
                <a:cs typeface="+mn-ea"/>
                <a:sym typeface="+mn-lt"/>
              </a:rPr>
              <a:t>输入标题</a:t>
            </a:r>
            <a:endParaRPr lang="en-US" altLang="zh-CN" sz="2400" dirty="0">
              <a:solidFill>
                <a:schemeClr val="tx1">
                  <a:lumMod val="85000"/>
                  <a:lumOff val="15000"/>
                </a:schemeClr>
              </a:solidFill>
              <a:cs typeface="+mn-ea"/>
              <a:sym typeface="+mn-lt"/>
            </a:endParaRPr>
          </a:p>
        </p:txBody>
      </p:sp>
      <p:sp>
        <p:nvSpPr>
          <p:cNvPr id="11" name="Rectangle 28"/>
          <p:cNvSpPr/>
          <p:nvPr/>
        </p:nvSpPr>
        <p:spPr>
          <a:xfrm>
            <a:off x="5824272" y="5148994"/>
            <a:ext cx="5432321" cy="757130"/>
          </a:xfrm>
          <a:prstGeom prst="rect">
            <a:avLst/>
          </a:prstGeom>
        </p:spPr>
        <p:txBody>
          <a:bodyPr wrap="square">
            <a:spAutoFit/>
          </a:bodyPr>
          <a:lstStyle/>
          <a:p>
            <a:pPr algn="l" defTabSz="1828800" rtl="0">
              <a:lnSpc>
                <a:spcPct val="120000"/>
              </a:lnSpc>
            </a:pPr>
            <a:r>
              <a:rPr lang="id-ID" sz="1200" kern="1200" dirty="0">
                <a:solidFill>
                  <a:schemeClr val="tx1">
                    <a:lumMod val="85000"/>
                    <a:lumOff val="15000"/>
                  </a:schemeClr>
                </a:solidFill>
                <a:cs typeface="+mn-ea"/>
                <a:sym typeface="+mn-lt"/>
              </a:rPr>
              <a:t>Vivamus quam dolor, tempor ac gravida sit amet, porta fermentum magna. </a:t>
            </a:r>
            <a:r>
              <a:rPr lang="id-ID" sz="1200" dirty="0">
                <a:solidFill>
                  <a:schemeClr val="tx1">
                    <a:lumMod val="85000"/>
                    <a:lumOff val="15000"/>
                  </a:schemeClr>
                </a:solidFill>
                <a:cs typeface="+mn-ea"/>
                <a:sym typeface="+mn-lt"/>
              </a:rPr>
              <a:t>Vivamus quam dolor, tempor ac gravida sit amet, porta fermentum magna. </a:t>
            </a:r>
            <a:endParaRPr lang="id-ID" sz="1200" kern="1200" dirty="0">
              <a:solidFill>
                <a:schemeClr val="tx1">
                  <a:lumMod val="85000"/>
                  <a:lumOff val="15000"/>
                </a:schemeClr>
              </a:solidFill>
              <a:cs typeface="+mn-ea"/>
              <a:sym typeface="+mn-lt"/>
            </a:endParaRPr>
          </a:p>
        </p:txBody>
      </p:sp>
      <p:sp>
        <p:nvSpPr>
          <p:cNvPr id="12" name="Rectangle 25"/>
          <p:cNvSpPr/>
          <p:nvPr/>
        </p:nvSpPr>
        <p:spPr>
          <a:xfrm>
            <a:off x="5515624" y="4927889"/>
            <a:ext cx="64770" cy="683895"/>
          </a:xfrm>
          <a:prstGeom prst="rect">
            <a:avLst/>
          </a:prstGeom>
          <a:solidFill>
            <a:srgbClr val="415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1828800" rtl="0"/>
            <a:endParaRPr lang="en-US" sz="1200" kern="1200">
              <a:solidFill>
                <a:schemeClr val="tx1">
                  <a:lumMod val="85000"/>
                  <a:lumOff val="15000"/>
                </a:schemeClr>
              </a:solidFill>
              <a:cs typeface="+mn-ea"/>
              <a:sym typeface="+mn-lt"/>
            </a:endParaRPr>
          </a:p>
        </p:txBody>
      </p:sp>
      <p:sp>
        <p:nvSpPr>
          <p:cNvPr id="13" name="矩形 12"/>
          <p:cNvSpPr/>
          <p:nvPr/>
        </p:nvSpPr>
        <p:spPr>
          <a:xfrm>
            <a:off x="1176755" y="2215702"/>
            <a:ext cx="2645978" cy="1076039"/>
          </a:xfrm>
          <a:prstGeom prst="rect">
            <a:avLst/>
          </a:prstGeom>
        </p:spPr>
        <p:txBody>
          <a:bodyPr vert="horz" lIns="91440" tIns="45720" rIns="91440" bIns="45720" rtlCol="0" anchor="ctr">
            <a:noAutofit/>
          </a:bodyPr>
          <a:lstStyle/>
          <a:p>
            <a:pPr>
              <a:lnSpc>
                <a:spcPct val="90000"/>
              </a:lnSpc>
              <a:spcBef>
                <a:spcPct val="0"/>
              </a:spcBef>
            </a:pPr>
            <a:r>
              <a:rPr lang="zh-CN" altLang="en-US" sz="3600" b="1" spc="300" dirty="0">
                <a:solidFill>
                  <a:schemeClr val="tx1">
                    <a:lumMod val="85000"/>
                    <a:lumOff val="15000"/>
                  </a:schemeClr>
                </a:solidFill>
                <a:cs typeface="+mn-ea"/>
                <a:sym typeface="+mn-lt"/>
              </a:rPr>
              <a:t>P</a:t>
            </a:r>
            <a:r>
              <a:rPr lang="en-US" altLang="zh-CN" sz="3600" b="1" spc="300" dirty="0">
                <a:solidFill>
                  <a:schemeClr val="tx1">
                    <a:lumMod val="85000"/>
                    <a:lumOff val="15000"/>
                  </a:schemeClr>
                </a:solidFill>
                <a:cs typeface="+mn-ea"/>
                <a:sym typeface="+mn-lt"/>
              </a:rPr>
              <a:t>ROBLEM SOLVING</a:t>
            </a:r>
            <a:endParaRPr lang="zh-CN" altLang="en-US" sz="3600" b="1" spc="300" dirty="0">
              <a:solidFill>
                <a:schemeClr val="tx1">
                  <a:lumMod val="85000"/>
                  <a:lumOff val="15000"/>
                </a:schemeClr>
              </a:solidFill>
              <a:cs typeface="+mn-ea"/>
              <a:sym typeface="+mn-lt"/>
            </a:endParaRPr>
          </a:p>
        </p:txBody>
      </p:sp>
      <p:sp>
        <p:nvSpPr>
          <p:cNvPr id="14" name="矩形 13"/>
          <p:cNvSpPr/>
          <p:nvPr/>
        </p:nvSpPr>
        <p:spPr>
          <a:xfrm>
            <a:off x="1176755" y="3548731"/>
            <a:ext cx="3759200" cy="845296"/>
          </a:xfrm>
          <a:prstGeom prst="rect">
            <a:avLst/>
          </a:prstGeom>
        </p:spPr>
        <p:txBody>
          <a:bodyPr vert="horz" lIns="91440" tIns="45720" rIns="91440" bIns="45720" rtlCol="0" anchor="ctr">
            <a:noAutofit/>
          </a:bodyPr>
          <a:lstStyle/>
          <a:p>
            <a:pPr>
              <a:lnSpc>
                <a:spcPts val="2500"/>
              </a:lnSpc>
              <a:spcBef>
                <a:spcPct val="0"/>
              </a:spcBef>
            </a:pPr>
            <a:r>
              <a:rPr lang="en-US" altLang="zh-CN" dirty="0">
                <a:solidFill>
                  <a:schemeClr val="tx1">
                    <a:lumMod val="85000"/>
                    <a:lumOff val="15000"/>
                  </a:schemeClr>
                </a:solidFill>
                <a:cs typeface="+mn-ea"/>
                <a:sym typeface="+mn-lt"/>
              </a:rPr>
              <a:t>Never forget what you are, for surely the world will not. Make it your strength. Then it can never be your weakness. </a:t>
            </a:r>
            <a:endParaRPr lang="zh-CN" altLang="en-US" dirty="0">
              <a:solidFill>
                <a:schemeClr val="tx1">
                  <a:lumMod val="85000"/>
                  <a:lumOff val="15000"/>
                </a:schemeClr>
              </a:solidFill>
              <a:cs typeface="+mn-ea"/>
              <a:sym typeface="+mn-lt"/>
            </a:endParaRPr>
          </a:p>
        </p:txBody>
      </p:sp>
      <p:sp>
        <p:nvSpPr>
          <p:cNvPr id="15" name="矩形 14"/>
          <p:cNvSpPr/>
          <p:nvPr/>
        </p:nvSpPr>
        <p:spPr>
          <a:xfrm>
            <a:off x="1176755" y="4903716"/>
            <a:ext cx="3671094" cy="597856"/>
          </a:xfrm>
          <a:prstGeom prst="rect">
            <a:avLst/>
          </a:prstGeom>
        </p:spPr>
        <p:txBody>
          <a:bodyPr vert="horz" lIns="91440" tIns="45720" rIns="91440" bIns="45720" rtlCol="0" anchor="ctr">
            <a:noAutofit/>
          </a:bodyPr>
          <a:lstStyle/>
          <a:p>
            <a:pPr>
              <a:lnSpc>
                <a:spcPts val="2500"/>
              </a:lnSpc>
              <a:spcBef>
                <a:spcPct val="0"/>
              </a:spcBef>
            </a:pPr>
            <a:r>
              <a:rPr lang="en-US" altLang="zh-CN" dirty="0">
                <a:solidFill>
                  <a:schemeClr val="tx1">
                    <a:lumMod val="85000"/>
                    <a:lumOff val="15000"/>
                  </a:schemeClr>
                </a:solidFill>
                <a:cs typeface="+mn-ea"/>
                <a:sym typeface="+mn-lt"/>
              </a:rPr>
              <a:t>We never can have a true view of man unless we have a love for him.</a:t>
            </a:r>
            <a:endParaRPr lang="zh-CN" altLang="en-US" dirty="0">
              <a:solidFill>
                <a:schemeClr val="tx1">
                  <a:lumMod val="85000"/>
                  <a:lumOff val="15000"/>
                </a:schemeClr>
              </a:solidFill>
              <a:cs typeface="+mn-ea"/>
              <a:sym typeface="+mn-lt"/>
            </a:endParaRPr>
          </a:p>
        </p:txBody>
      </p:sp>
    </p:spTree>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500" fill="hold"/>
                                        <p:tgtEl>
                                          <p:spTgt spid="5"/>
                                        </p:tgtEl>
                                        <p:attrNameLst>
                                          <p:attrName>ppt_x</p:attrName>
                                        </p:attrNameLst>
                                      </p:cBhvr>
                                      <p:tavLst>
                                        <p:tav tm="0">
                                          <p:val>
                                            <p:strVal val="#ppt_x"/>
                                          </p:val>
                                        </p:tav>
                                        <p:tav tm="100000">
                                          <p:val>
                                            <p:strVal val="#ppt_x"/>
                                          </p:val>
                                        </p:tav>
                                      </p:tavLst>
                                    </p:anim>
                                    <p:anim calcmode="lin" valueType="num">
                                      <p:cBhvr additive="base">
                                        <p:cTn id="17" dur="500" fill="hold"/>
                                        <p:tgtEl>
                                          <p:spTgt spid="5"/>
                                        </p:tgtEl>
                                        <p:attrNameLst>
                                          <p:attrName>ppt_y</p:attrName>
                                        </p:attrNameLst>
                                      </p:cBhvr>
                                      <p:tavLst>
                                        <p:tav tm="0">
                                          <p:val>
                                            <p:strVal val="1+#ppt_h/2"/>
                                          </p:val>
                                        </p:tav>
                                        <p:tav tm="100000">
                                          <p:val>
                                            <p:strVal val="#ppt_y"/>
                                          </p:val>
                                        </p:tav>
                                      </p:tavLst>
                                    </p:anim>
                                  </p:childTnLst>
                                </p:cTn>
                              </p:par>
                            </p:childTnLst>
                          </p:cTn>
                        </p:par>
                        <p:par>
                          <p:cTn id="18" fill="hold">
                            <p:stCondLst>
                              <p:cond delay="1000"/>
                            </p:stCondLst>
                            <p:childTnLst>
                              <p:par>
                                <p:cTn id="19" presetID="2" presetClass="entr" presetSubtype="4"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additive="base">
                                        <p:cTn id="21" dur="500" fill="hold"/>
                                        <p:tgtEl>
                                          <p:spTgt spid="7"/>
                                        </p:tgtEl>
                                        <p:attrNameLst>
                                          <p:attrName>ppt_x</p:attrName>
                                        </p:attrNameLst>
                                      </p:cBhvr>
                                      <p:tavLst>
                                        <p:tav tm="0">
                                          <p:val>
                                            <p:strVal val="#ppt_x"/>
                                          </p:val>
                                        </p:tav>
                                        <p:tav tm="100000">
                                          <p:val>
                                            <p:strVal val="#ppt_x"/>
                                          </p:val>
                                        </p:tav>
                                      </p:tavLst>
                                    </p:anim>
                                    <p:anim calcmode="lin" valueType="num">
                                      <p:cBhvr additive="base">
                                        <p:cTn id="22" dur="500" fill="hold"/>
                                        <p:tgtEl>
                                          <p:spTgt spid="7"/>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1+#ppt_h/2"/>
                                          </p:val>
                                        </p:tav>
                                        <p:tav tm="100000">
                                          <p:val>
                                            <p:strVal val="#ppt_y"/>
                                          </p:val>
                                        </p:tav>
                                      </p:tavLst>
                                    </p:anim>
                                  </p:childTnLst>
                                </p:cTn>
                              </p:par>
                            </p:childTnLst>
                          </p:cTn>
                        </p:par>
                        <p:par>
                          <p:cTn id="27" fill="hold">
                            <p:stCondLst>
                              <p:cond delay="1500"/>
                            </p:stCondLst>
                            <p:childTnLst>
                              <p:par>
                                <p:cTn id="28" presetID="2" presetClass="entr" presetSubtype="4" fill="hold" grpId="0" nodeType="afterEffect">
                                  <p:stCondLst>
                                    <p:cond delay="0"/>
                                  </p:stCondLst>
                                  <p:childTnLst>
                                    <p:set>
                                      <p:cBhvr>
                                        <p:cTn id="29" dur="1" fill="hold">
                                          <p:stCondLst>
                                            <p:cond delay="0"/>
                                          </p:stCondLst>
                                        </p:cTn>
                                        <p:tgtEl>
                                          <p:spTgt spid="10"/>
                                        </p:tgtEl>
                                        <p:attrNameLst>
                                          <p:attrName>style.visibility</p:attrName>
                                        </p:attrNameLst>
                                      </p:cBhvr>
                                      <p:to>
                                        <p:strVal val="visible"/>
                                      </p:to>
                                    </p:set>
                                    <p:anim calcmode="lin" valueType="num">
                                      <p:cBhvr additive="base">
                                        <p:cTn id="30" dur="500" fill="hold"/>
                                        <p:tgtEl>
                                          <p:spTgt spid="10"/>
                                        </p:tgtEl>
                                        <p:attrNameLst>
                                          <p:attrName>ppt_x</p:attrName>
                                        </p:attrNameLst>
                                      </p:cBhvr>
                                      <p:tavLst>
                                        <p:tav tm="0">
                                          <p:val>
                                            <p:strVal val="#ppt_x"/>
                                          </p:val>
                                        </p:tav>
                                        <p:tav tm="100000">
                                          <p:val>
                                            <p:strVal val="#ppt_x"/>
                                          </p:val>
                                        </p:tav>
                                      </p:tavLst>
                                    </p:anim>
                                    <p:anim calcmode="lin" valueType="num">
                                      <p:cBhvr additive="base">
                                        <p:cTn id="31" dur="500" fill="hold"/>
                                        <p:tgtEl>
                                          <p:spTgt spid="10"/>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11"/>
                                        </p:tgtEl>
                                        <p:attrNameLst>
                                          <p:attrName>style.visibility</p:attrName>
                                        </p:attrNameLst>
                                      </p:cBhvr>
                                      <p:to>
                                        <p:strVal val="visible"/>
                                      </p:to>
                                    </p:set>
                                    <p:anim calcmode="lin" valueType="num">
                                      <p:cBhvr additive="base">
                                        <p:cTn id="34" dur="500" fill="hold"/>
                                        <p:tgtEl>
                                          <p:spTgt spid="11"/>
                                        </p:tgtEl>
                                        <p:attrNameLst>
                                          <p:attrName>ppt_x</p:attrName>
                                        </p:attrNameLst>
                                      </p:cBhvr>
                                      <p:tavLst>
                                        <p:tav tm="0">
                                          <p:val>
                                            <p:strVal val="#ppt_x"/>
                                          </p:val>
                                        </p:tav>
                                        <p:tav tm="100000">
                                          <p:val>
                                            <p:strVal val="#ppt_x"/>
                                          </p:val>
                                        </p:tav>
                                      </p:tavLst>
                                    </p:anim>
                                    <p:anim calcmode="lin" valueType="num">
                                      <p:cBhvr additive="base">
                                        <p:cTn id="35" dur="500" fill="hold"/>
                                        <p:tgtEl>
                                          <p:spTgt spid="11"/>
                                        </p:tgtEl>
                                        <p:attrNameLst>
                                          <p:attrName>ppt_y</p:attrName>
                                        </p:attrNameLst>
                                      </p:cBhvr>
                                      <p:tavLst>
                                        <p:tav tm="0">
                                          <p:val>
                                            <p:strVal val="1+#ppt_h/2"/>
                                          </p:val>
                                        </p:tav>
                                        <p:tav tm="100000">
                                          <p:val>
                                            <p:strVal val="#ppt_y"/>
                                          </p:val>
                                        </p:tav>
                                      </p:tavLst>
                                    </p:anim>
                                  </p:childTnLst>
                                </p:cTn>
                              </p:par>
                            </p:childTnLst>
                          </p:cTn>
                        </p:par>
                        <p:par>
                          <p:cTn id="36" fill="hold">
                            <p:stCondLst>
                              <p:cond delay="2000"/>
                            </p:stCondLst>
                            <p:childTnLst>
                              <p:par>
                                <p:cTn id="37" presetID="14" presetClass="entr" presetSubtype="10" fill="hold" grpId="0"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randombar(horizontal)">
                                      <p:cBhvr>
                                        <p:cTn id="39" dur="750"/>
                                        <p:tgtEl>
                                          <p:spTgt spid="13"/>
                                        </p:tgtEl>
                                      </p:cBhvr>
                                    </p:animEffect>
                                  </p:childTnLst>
                                </p:cTn>
                              </p:par>
                            </p:childTnLst>
                          </p:cTn>
                        </p:par>
                        <p:par>
                          <p:cTn id="40" fill="hold">
                            <p:stCondLst>
                              <p:cond delay="3000"/>
                            </p:stCondLst>
                            <p:childTnLst>
                              <p:par>
                                <p:cTn id="41" presetID="2" presetClass="entr" presetSubtype="4"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additive="base">
                                        <p:cTn id="43" dur="750" fill="hold"/>
                                        <p:tgtEl>
                                          <p:spTgt spid="14"/>
                                        </p:tgtEl>
                                        <p:attrNameLst>
                                          <p:attrName>ppt_x</p:attrName>
                                        </p:attrNameLst>
                                      </p:cBhvr>
                                      <p:tavLst>
                                        <p:tav tm="0">
                                          <p:val>
                                            <p:strVal val="#ppt_x"/>
                                          </p:val>
                                        </p:tav>
                                        <p:tav tm="100000">
                                          <p:val>
                                            <p:strVal val="#ppt_x"/>
                                          </p:val>
                                        </p:tav>
                                      </p:tavLst>
                                    </p:anim>
                                    <p:anim calcmode="lin" valueType="num">
                                      <p:cBhvr additive="base">
                                        <p:cTn id="44" dur="750" fill="hold"/>
                                        <p:tgtEl>
                                          <p:spTgt spid="14"/>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5"/>
                                        </p:tgtEl>
                                        <p:attrNameLst>
                                          <p:attrName>style.visibility</p:attrName>
                                        </p:attrNameLst>
                                      </p:cBhvr>
                                      <p:to>
                                        <p:strVal val="visible"/>
                                      </p:to>
                                    </p:set>
                                    <p:anim calcmode="lin" valueType="num">
                                      <p:cBhvr additive="base">
                                        <p:cTn id="47" dur="750" fill="hold"/>
                                        <p:tgtEl>
                                          <p:spTgt spid="15"/>
                                        </p:tgtEl>
                                        <p:attrNameLst>
                                          <p:attrName>ppt_x</p:attrName>
                                        </p:attrNameLst>
                                      </p:cBhvr>
                                      <p:tavLst>
                                        <p:tav tm="0">
                                          <p:val>
                                            <p:strVal val="#ppt_x"/>
                                          </p:val>
                                        </p:tav>
                                        <p:tav tm="100000">
                                          <p:val>
                                            <p:strVal val="#ppt_x"/>
                                          </p:val>
                                        </p:tav>
                                      </p:tavLst>
                                    </p:anim>
                                    <p:anim calcmode="lin" valueType="num">
                                      <p:cBhvr additive="base">
                                        <p:cTn id="48" dur="75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7" grpId="0"/>
      <p:bldP spid="8" grpId="0"/>
      <p:bldP spid="10" grpId="0"/>
      <p:bldP spid="11" grpId="0"/>
      <p:bldP spid="13" grpId="0"/>
      <p:bldP spid="14" grpId="0"/>
      <p:bldP spid="1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a:blip r:embed="rId1" cstate="screen">
            <a:grayscl/>
            <a:extLst>
              <a:ext uri="{BEBA8EAE-BF5A-486C-A8C5-ECC9F3942E4B}">
                <a14:imgProps xmlns:a14="http://schemas.microsoft.com/office/drawing/2010/main">
                  <a14:imgLayer r:embed="rId2">
                    <a14:imgEffect>
                      <a14:brightnessContrast contrast="20000"/>
                    </a14:imgEffect>
                  </a14:imgLayer>
                </a14:imgProps>
              </a:ext>
            </a:extLst>
          </a:blip>
          <a:stretch>
            <a:fillRect/>
          </a:stretch>
        </p:blipFill>
        <p:spPr>
          <a:xfrm>
            <a:off x="7447520" y="1203957"/>
            <a:ext cx="3114890" cy="4666130"/>
          </a:xfrm>
          <a:prstGeom prst="rect">
            <a:avLst/>
          </a:prstGeom>
        </p:spPr>
      </p:pic>
      <p:sp>
        <p:nvSpPr>
          <p:cNvPr id="6" name="矩形 5"/>
          <p:cNvSpPr/>
          <p:nvPr/>
        </p:nvSpPr>
        <p:spPr>
          <a:xfrm>
            <a:off x="1131377" y="4444776"/>
            <a:ext cx="8537058" cy="1107996"/>
          </a:xfrm>
          <a:prstGeom prst="rect">
            <a:avLst/>
          </a:prstGeom>
          <a:noFill/>
        </p:spPr>
        <p:txBody>
          <a:bodyPr wrap="square" rtlCol="0">
            <a:spAutoFit/>
          </a:bodyPr>
          <a:lstStyle/>
          <a:p>
            <a:pPr algn="dist"/>
            <a:r>
              <a:rPr lang="en-US" altLang="zh-CN" sz="6600" i="1" dirty="0">
                <a:solidFill>
                  <a:srgbClr val="2137BE"/>
                </a:solidFill>
                <a:latin typeface="Agency FB" panose="020B0503020202020204" pitchFamily="34" charset="0"/>
                <a:cs typeface="+mn-ea"/>
                <a:sym typeface="+mn-lt"/>
              </a:rPr>
              <a:t>PROBLEM SOLVING</a:t>
            </a:r>
            <a:endParaRPr lang="en-US" altLang="zh-CN" sz="6600" i="1" dirty="0">
              <a:solidFill>
                <a:srgbClr val="2137BE"/>
              </a:solidFill>
              <a:latin typeface="Agency FB" panose="020B0503020202020204" pitchFamily="34" charset="0"/>
              <a:cs typeface="+mn-ea"/>
              <a:sym typeface="+mn-lt"/>
            </a:endParaRPr>
          </a:p>
        </p:txBody>
      </p:sp>
      <p:sp>
        <p:nvSpPr>
          <p:cNvPr id="7" name="文本框 6"/>
          <p:cNvSpPr txBox="1"/>
          <p:nvPr/>
        </p:nvSpPr>
        <p:spPr>
          <a:xfrm>
            <a:off x="1255363" y="2601676"/>
            <a:ext cx="2472064" cy="1670073"/>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50000"/>
              </a:lnSpc>
            </a:pPr>
            <a:r>
              <a:rPr lang="en-US" sz="1400" dirty="0">
                <a:solidFill>
                  <a:schemeClr val="tx1">
                    <a:lumMod val="95000"/>
                    <a:lumOff val="5000"/>
                  </a:schemeClr>
                </a:solidFill>
                <a:cs typeface="+mn-ea"/>
                <a:sym typeface="+mn-lt"/>
              </a:rPr>
              <a:t>Please enter text </a:t>
            </a:r>
            <a:r>
              <a:rPr lang="en-US" sz="1400" dirty="0" err="1">
                <a:solidFill>
                  <a:schemeClr val="tx1">
                    <a:lumMod val="95000"/>
                    <a:lumOff val="5000"/>
                  </a:schemeClr>
                </a:solidFill>
                <a:cs typeface="+mn-ea"/>
                <a:sym typeface="+mn-lt"/>
              </a:rPr>
              <a:t>here.Please</a:t>
            </a:r>
            <a:r>
              <a:rPr lang="en-US" sz="1400" dirty="0">
                <a:solidFill>
                  <a:schemeClr val="tx1">
                    <a:lumMod val="95000"/>
                    <a:lumOff val="5000"/>
                  </a:schemeClr>
                </a:solidFill>
                <a:cs typeface="+mn-ea"/>
                <a:sym typeface="+mn-lt"/>
              </a:rPr>
              <a:t> enter text </a:t>
            </a:r>
            <a:r>
              <a:rPr lang="en-US" sz="1400" dirty="0" err="1">
                <a:solidFill>
                  <a:schemeClr val="tx1">
                    <a:lumMod val="95000"/>
                    <a:lumOff val="5000"/>
                  </a:schemeClr>
                </a:solidFill>
                <a:cs typeface="+mn-ea"/>
                <a:sym typeface="+mn-lt"/>
              </a:rPr>
              <a:t>here.Please</a:t>
            </a:r>
            <a:r>
              <a:rPr lang="en-US" sz="1400" dirty="0">
                <a:solidFill>
                  <a:schemeClr val="tx1">
                    <a:lumMod val="95000"/>
                    <a:lumOff val="5000"/>
                  </a:schemeClr>
                </a:solidFill>
                <a:cs typeface="+mn-ea"/>
                <a:sym typeface="+mn-lt"/>
              </a:rPr>
              <a:t> enter text </a:t>
            </a:r>
            <a:r>
              <a:rPr lang="en-US" sz="1400" dirty="0" err="1">
                <a:solidFill>
                  <a:schemeClr val="tx1">
                    <a:lumMod val="95000"/>
                    <a:lumOff val="5000"/>
                  </a:schemeClr>
                </a:solidFill>
                <a:cs typeface="+mn-ea"/>
                <a:sym typeface="+mn-lt"/>
              </a:rPr>
              <a:t>here.Please</a:t>
            </a:r>
            <a:r>
              <a:rPr lang="en-US" sz="1400" dirty="0">
                <a:solidFill>
                  <a:schemeClr val="tx1">
                    <a:lumMod val="95000"/>
                    <a:lumOff val="5000"/>
                  </a:schemeClr>
                </a:solidFill>
                <a:cs typeface="+mn-ea"/>
                <a:sym typeface="+mn-lt"/>
              </a:rPr>
              <a:t> enter text </a:t>
            </a:r>
            <a:r>
              <a:rPr lang="en-US" sz="1400" dirty="0" err="1">
                <a:solidFill>
                  <a:schemeClr val="tx1">
                    <a:lumMod val="95000"/>
                    <a:lumOff val="5000"/>
                  </a:schemeClr>
                </a:solidFill>
                <a:cs typeface="+mn-ea"/>
                <a:sym typeface="+mn-lt"/>
              </a:rPr>
              <a:t>here.Please</a:t>
            </a:r>
            <a:r>
              <a:rPr lang="en-US" sz="1400" dirty="0">
                <a:solidFill>
                  <a:schemeClr val="tx1">
                    <a:lumMod val="95000"/>
                    <a:lumOff val="5000"/>
                  </a:schemeClr>
                </a:solidFill>
                <a:cs typeface="+mn-ea"/>
                <a:sym typeface="+mn-lt"/>
              </a:rPr>
              <a:t> enter</a:t>
            </a:r>
            <a:endParaRPr lang="en-US" sz="1400" dirty="0">
              <a:solidFill>
                <a:schemeClr val="tx1">
                  <a:lumMod val="95000"/>
                  <a:lumOff val="5000"/>
                </a:schemeClr>
              </a:solidFill>
              <a:cs typeface="+mn-ea"/>
              <a:sym typeface="+mn-lt"/>
            </a:endParaRPr>
          </a:p>
        </p:txBody>
      </p:sp>
      <p:sp>
        <p:nvSpPr>
          <p:cNvPr id="8" name="文本框 7"/>
          <p:cNvSpPr txBox="1"/>
          <p:nvPr/>
        </p:nvSpPr>
        <p:spPr>
          <a:xfrm>
            <a:off x="1131377" y="2000004"/>
            <a:ext cx="2825116" cy="581057"/>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50000"/>
              </a:lnSpc>
            </a:pPr>
            <a:r>
              <a:rPr lang="zh-CN" altLang="en-US" sz="2400" dirty="0">
                <a:solidFill>
                  <a:schemeClr val="tx1">
                    <a:lumMod val="95000"/>
                    <a:lumOff val="5000"/>
                  </a:schemeClr>
                </a:solidFill>
                <a:cs typeface="+mn-ea"/>
                <a:sym typeface="+mn-lt"/>
              </a:rPr>
              <a:t>输入标题</a:t>
            </a:r>
            <a:endParaRPr lang="zh-CN" altLang="en-US" sz="2400" dirty="0">
              <a:solidFill>
                <a:schemeClr val="tx1">
                  <a:lumMod val="95000"/>
                  <a:lumOff val="5000"/>
                </a:schemeClr>
              </a:solidFill>
              <a:cs typeface="+mn-ea"/>
              <a:sym typeface="+mn-lt"/>
            </a:endParaRPr>
          </a:p>
        </p:txBody>
      </p:sp>
      <p:sp>
        <p:nvSpPr>
          <p:cNvPr id="9" name="文本框 8"/>
          <p:cNvSpPr txBox="1"/>
          <p:nvPr/>
        </p:nvSpPr>
        <p:spPr>
          <a:xfrm>
            <a:off x="4133019" y="2632570"/>
            <a:ext cx="2472064" cy="1670073"/>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50000"/>
              </a:lnSpc>
            </a:pPr>
            <a:r>
              <a:rPr lang="en-US" sz="1400" dirty="0">
                <a:solidFill>
                  <a:schemeClr val="tx1">
                    <a:lumMod val="95000"/>
                    <a:lumOff val="5000"/>
                  </a:schemeClr>
                </a:solidFill>
                <a:cs typeface="+mn-ea"/>
                <a:sym typeface="+mn-lt"/>
              </a:rPr>
              <a:t>Please enter text </a:t>
            </a:r>
            <a:r>
              <a:rPr lang="en-US" sz="1400" dirty="0" err="1">
                <a:solidFill>
                  <a:schemeClr val="tx1">
                    <a:lumMod val="95000"/>
                    <a:lumOff val="5000"/>
                  </a:schemeClr>
                </a:solidFill>
                <a:cs typeface="+mn-ea"/>
                <a:sym typeface="+mn-lt"/>
              </a:rPr>
              <a:t>here.Please</a:t>
            </a:r>
            <a:r>
              <a:rPr lang="en-US" sz="1400" dirty="0">
                <a:solidFill>
                  <a:schemeClr val="tx1">
                    <a:lumMod val="95000"/>
                    <a:lumOff val="5000"/>
                  </a:schemeClr>
                </a:solidFill>
                <a:cs typeface="+mn-ea"/>
                <a:sym typeface="+mn-lt"/>
              </a:rPr>
              <a:t> enter text </a:t>
            </a:r>
            <a:r>
              <a:rPr lang="en-US" sz="1400" dirty="0" err="1">
                <a:solidFill>
                  <a:schemeClr val="tx1">
                    <a:lumMod val="95000"/>
                    <a:lumOff val="5000"/>
                  </a:schemeClr>
                </a:solidFill>
                <a:cs typeface="+mn-ea"/>
                <a:sym typeface="+mn-lt"/>
              </a:rPr>
              <a:t>here.Please</a:t>
            </a:r>
            <a:r>
              <a:rPr lang="en-US" sz="1400" dirty="0">
                <a:solidFill>
                  <a:schemeClr val="tx1">
                    <a:lumMod val="95000"/>
                    <a:lumOff val="5000"/>
                  </a:schemeClr>
                </a:solidFill>
                <a:cs typeface="+mn-ea"/>
                <a:sym typeface="+mn-lt"/>
              </a:rPr>
              <a:t> enter text </a:t>
            </a:r>
            <a:r>
              <a:rPr lang="en-US" sz="1400" dirty="0" err="1">
                <a:solidFill>
                  <a:schemeClr val="tx1">
                    <a:lumMod val="95000"/>
                    <a:lumOff val="5000"/>
                  </a:schemeClr>
                </a:solidFill>
                <a:cs typeface="+mn-ea"/>
                <a:sym typeface="+mn-lt"/>
              </a:rPr>
              <a:t>here.Please</a:t>
            </a:r>
            <a:r>
              <a:rPr lang="en-US" sz="1400" dirty="0">
                <a:solidFill>
                  <a:schemeClr val="tx1">
                    <a:lumMod val="95000"/>
                    <a:lumOff val="5000"/>
                  </a:schemeClr>
                </a:solidFill>
                <a:cs typeface="+mn-ea"/>
                <a:sym typeface="+mn-lt"/>
              </a:rPr>
              <a:t> enter text </a:t>
            </a:r>
            <a:r>
              <a:rPr lang="en-US" sz="1400" dirty="0" err="1">
                <a:solidFill>
                  <a:schemeClr val="tx1">
                    <a:lumMod val="95000"/>
                    <a:lumOff val="5000"/>
                  </a:schemeClr>
                </a:solidFill>
                <a:cs typeface="+mn-ea"/>
                <a:sym typeface="+mn-lt"/>
              </a:rPr>
              <a:t>here.Please</a:t>
            </a:r>
            <a:r>
              <a:rPr lang="en-US" sz="1400" dirty="0">
                <a:solidFill>
                  <a:schemeClr val="tx1">
                    <a:lumMod val="95000"/>
                    <a:lumOff val="5000"/>
                  </a:schemeClr>
                </a:solidFill>
                <a:cs typeface="+mn-ea"/>
                <a:sym typeface="+mn-lt"/>
              </a:rPr>
              <a:t> enter</a:t>
            </a:r>
            <a:endParaRPr lang="en-US" sz="1400" dirty="0">
              <a:solidFill>
                <a:schemeClr val="tx1">
                  <a:lumMod val="95000"/>
                  <a:lumOff val="5000"/>
                </a:schemeClr>
              </a:solidFill>
              <a:cs typeface="+mn-ea"/>
              <a:sym typeface="+mn-lt"/>
            </a:endParaRPr>
          </a:p>
        </p:txBody>
      </p:sp>
      <p:sp>
        <p:nvSpPr>
          <p:cNvPr id="10" name="文本框 9"/>
          <p:cNvSpPr txBox="1"/>
          <p:nvPr/>
        </p:nvSpPr>
        <p:spPr>
          <a:xfrm>
            <a:off x="3956493" y="1969008"/>
            <a:ext cx="2825116" cy="581057"/>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a:lnSpc>
                <a:spcPct val="150000"/>
              </a:lnSpc>
            </a:pPr>
            <a:r>
              <a:rPr lang="zh-CN" altLang="en-US" sz="2400" dirty="0">
                <a:solidFill>
                  <a:schemeClr val="tx1">
                    <a:lumMod val="95000"/>
                    <a:lumOff val="5000"/>
                  </a:schemeClr>
                </a:solidFill>
                <a:cs typeface="+mn-ea"/>
                <a:sym typeface="+mn-lt"/>
              </a:rPr>
              <a:t>输入标题</a:t>
            </a:r>
            <a:endParaRPr lang="zh-CN" altLang="en-US" sz="2400" dirty="0">
              <a:solidFill>
                <a:schemeClr val="tx1">
                  <a:lumMod val="95000"/>
                  <a:lumOff val="5000"/>
                </a:schemeClr>
              </a:solidFill>
              <a:cs typeface="+mn-ea"/>
              <a:sym typeface="+mn-lt"/>
            </a:endParaRPr>
          </a:p>
        </p:txBody>
      </p:sp>
    </p:spTree>
  </p:cSld>
  <p:clrMapOvr>
    <a:masterClrMapping/>
  </p:clrMapOvr>
  <p:transition spd="med" advTm="0">
    <p:pull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2" presetClass="entr" presetSubtype="4"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p:tgtEl>
                                          <p:spTgt spid="7"/>
                                        </p:tgtEl>
                                        <p:attrNameLst>
                                          <p:attrName>ppt_y</p:attrName>
                                        </p:attrNameLst>
                                      </p:cBhvr>
                                      <p:tavLst>
                                        <p:tav tm="0">
                                          <p:val>
                                            <p:strVal val="#ppt_y+#ppt_h*1.125000"/>
                                          </p:val>
                                        </p:tav>
                                        <p:tav tm="100000">
                                          <p:val>
                                            <p:strVal val="#ppt_y"/>
                                          </p:val>
                                        </p:tav>
                                      </p:tavLst>
                                    </p:anim>
                                    <p:animEffect transition="in" filter="wipe(up)">
                                      <p:cBhvr>
                                        <p:cTn id="14" dur="500"/>
                                        <p:tgtEl>
                                          <p:spTgt spid="7"/>
                                        </p:tgtEl>
                                      </p:cBhvr>
                                    </p:animEffect>
                                  </p:childTnLst>
                                </p:cTn>
                              </p:par>
                            </p:childTnLst>
                          </p:cTn>
                        </p:par>
                        <p:par>
                          <p:cTn id="15" fill="hold">
                            <p:stCondLst>
                              <p:cond delay="1500"/>
                            </p:stCondLst>
                            <p:childTnLst>
                              <p:par>
                                <p:cTn id="16" presetID="12" presetClass="entr" presetSubtype="4"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p:tgtEl>
                                          <p:spTgt spid="8"/>
                                        </p:tgtEl>
                                        <p:attrNameLst>
                                          <p:attrName>ppt_y</p:attrName>
                                        </p:attrNameLst>
                                      </p:cBhvr>
                                      <p:tavLst>
                                        <p:tav tm="0">
                                          <p:val>
                                            <p:strVal val="#ppt_y+#ppt_h*1.125000"/>
                                          </p:val>
                                        </p:tav>
                                        <p:tav tm="100000">
                                          <p:val>
                                            <p:strVal val="#ppt_y"/>
                                          </p:val>
                                        </p:tav>
                                      </p:tavLst>
                                    </p:anim>
                                    <p:animEffect transition="in" filter="wipe(up)">
                                      <p:cBhvr>
                                        <p:cTn id="19" dur="500"/>
                                        <p:tgtEl>
                                          <p:spTgt spid="8"/>
                                        </p:tgtEl>
                                      </p:cBhvr>
                                    </p:animEffect>
                                  </p:childTnLst>
                                </p:cTn>
                              </p:par>
                            </p:childTnLst>
                          </p:cTn>
                        </p:par>
                        <p:par>
                          <p:cTn id="20" fill="hold">
                            <p:stCondLst>
                              <p:cond delay="2000"/>
                            </p:stCondLst>
                            <p:childTnLst>
                              <p:par>
                                <p:cTn id="21" presetID="12" presetClass="entr" presetSubtype="4"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p:tgtEl>
                                          <p:spTgt spid="9"/>
                                        </p:tgtEl>
                                        <p:attrNameLst>
                                          <p:attrName>ppt_y</p:attrName>
                                        </p:attrNameLst>
                                      </p:cBhvr>
                                      <p:tavLst>
                                        <p:tav tm="0">
                                          <p:val>
                                            <p:strVal val="#ppt_y+#ppt_h*1.125000"/>
                                          </p:val>
                                        </p:tav>
                                        <p:tav tm="100000">
                                          <p:val>
                                            <p:strVal val="#ppt_y"/>
                                          </p:val>
                                        </p:tav>
                                      </p:tavLst>
                                    </p:anim>
                                    <p:animEffect transition="in" filter="wipe(up)">
                                      <p:cBhvr>
                                        <p:cTn id="24" dur="500"/>
                                        <p:tgtEl>
                                          <p:spTgt spid="9"/>
                                        </p:tgtEl>
                                      </p:cBhvr>
                                    </p:animEffect>
                                  </p:childTnLst>
                                </p:cTn>
                              </p:par>
                            </p:childTnLst>
                          </p:cTn>
                        </p:par>
                        <p:par>
                          <p:cTn id="25" fill="hold">
                            <p:stCondLst>
                              <p:cond delay="2500"/>
                            </p:stCondLst>
                            <p:childTnLst>
                              <p:par>
                                <p:cTn id="26" presetID="12" presetClass="entr" presetSubtype="4"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additive="base">
                                        <p:cTn id="28" dur="500"/>
                                        <p:tgtEl>
                                          <p:spTgt spid="10"/>
                                        </p:tgtEl>
                                        <p:attrNameLst>
                                          <p:attrName>ppt_y</p:attrName>
                                        </p:attrNameLst>
                                      </p:cBhvr>
                                      <p:tavLst>
                                        <p:tav tm="0">
                                          <p:val>
                                            <p:strVal val="#ppt_y+#ppt_h*1.125000"/>
                                          </p:val>
                                        </p:tav>
                                        <p:tav tm="100000">
                                          <p:val>
                                            <p:strVal val="#ppt_y"/>
                                          </p:val>
                                        </p:tav>
                                      </p:tavLst>
                                    </p:anim>
                                    <p:animEffect transition="in" filter="wipe(up)">
                                      <p:cBhvr>
                                        <p:cTn id="2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bldLvl="0"/>
      <p:bldP spid="8" grpId="0" bldLvl="0"/>
      <p:bldP spid="9" grpId="0" bldLvl="0"/>
      <p:bldP spid="10" grpId="0" bldLvl="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5722555" y="788856"/>
            <a:ext cx="746889" cy="746889"/>
          </a:xfrm>
          <a:prstGeom prst="ellipse">
            <a:avLst/>
          </a:prstGeom>
          <a:solidFill>
            <a:srgbClr val="6D85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7" name="图片 6"/>
          <p:cNvPicPr>
            <a:picLocks noChangeAspect="1"/>
          </p:cNvPicPr>
          <p:nvPr/>
        </p:nvPicPr>
        <p:blipFill rotWithShape="1">
          <a:blip r:embed="rId1" cstate="screen">
            <a:grayscl/>
            <a:extLst>
              <a:ext uri="{BEBA8EAE-BF5A-486C-A8C5-ECC9F3942E4B}">
                <a14:imgProps xmlns:a14="http://schemas.microsoft.com/office/drawing/2010/main">
                  <a14:imgLayer r:embed="rId2">
                    <a14:imgEffect>
                      <a14:brightnessContrast bright="20000"/>
                    </a14:imgEffect>
                  </a14:imgLayer>
                </a14:imgProps>
              </a:ext>
            </a:extLst>
          </a:blip>
          <a:srcRect/>
          <a:stretch>
            <a:fillRect/>
          </a:stretch>
        </p:blipFill>
        <p:spPr>
          <a:xfrm>
            <a:off x="0" y="1162302"/>
            <a:ext cx="6096000" cy="4367222"/>
          </a:xfrm>
          <a:prstGeom prst="rect">
            <a:avLst/>
          </a:prstGeom>
        </p:spPr>
      </p:pic>
      <p:sp>
        <p:nvSpPr>
          <p:cNvPr id="8" name="文本框 7"/>
          <p:cNvSpPr txBox="1"/>
          <p:nvPr/>
        </p:nvSpPr>
        <p:spPr>
          <a:xfrm>
            <a:off x="7219669" y="1787377"/>
            <a:ext cx="4044416" cy="1323439"/>
          </a:xfrm>
          <a:prstGeom prst="rect">
            <a:avLst/>
          </a:prstGeom>
          <a:noFill/>
        </p:spPr>
        <p:txBody>
          <a:bodyPr wrap="square" rtlCol="0">
            <a:spAutoFit/>
          </a:bodyPr>
          <a:lstStyle/>
          <a:p>
            <a:pPr algn="r"/>
            <a:r>
              <a:rPr lang="zh-CN" altLang="en-US" sz="4000" b="1" dirty="0">
                <a:solidFill>
                  <a:schemeClr val="tx1">
                    <a:lumMod val="95000"/>
                    <a:lumOff val="5000"/>
                  </a:schemeClr>
                </a:solidFill>
                <a:cs typeface="+mn-ea"/>
                <a:sym typeface="+mn-lt"/>
              </a:rPr>
              <a:t>商务通用</a:t>
            </a:r>
            <a:r>
              <a:rPr lang="en-US" altLang="zh-CN" sz="4000" b="1" dirty="0">
                <a:solidFill>
                  <a:schemeClr val="tx1">
                    <a:lumMod val="95000"/>
                    <a:lumOff val="5000"/>
                  </a:schemeClr>
                </a:solidFill>
                <a:cs typeface="+mn-ea"/>
                <a:sym typeface="+mn-lt"/>
              </a:rPr>
              <a:t>PPT</a:t>
            </a:r>
            <a:endParaRPr lang="en-US" altLang="zh-CN" sz="4000" b="1" dirty="0">
              <a:solidFill>
                <a:schemeClr val="tx1">
                  <a:lumMod val="95000"/>
                  <a:lumOff val="5000"/>
                </a:schemeClr>
              </a:solidFill>
              <a:cs typeface="+mn-ea"/>
              <a:sym typeface="+mn-lt"/>
            </a:endParaRPr>
          </a:p>
          <a:p>
            <a:pPr algn="r"/>
            <a:r>
              <a:rPr lang="en-US" altLang="zh-CN" sz="4000" b="1" dirty="0">
                <a:solidFill>
                  <a:schemeClr val="tx1">
                    <a:lumMod val="95000"/>
                    <a:lumOff val="5000"/>
                  </a:schemeClr>
                </a:solidFill>
                <a:cs typeface="+mn-ea"/>
                <a:sym typeface="+mn-lt"/>
              </a:rPr>
              <a:t>TEMPLATE</a:t>
            </a:r>
            <a:endParaRPr lang="zh-CN" altLang="en-US" sz="4000" b="1" dirty="0">
              <a:solidFill>
                <a:schemeClr val="tx1">
                  <a:lumMod val="95000"/>
                  <a:lumOff val="5000"/>
                </a:schemeClr>
              </a:solidFill>
              <a:cs typeface="+mn-ea"/>
              <a:sym typeface="+mn-lt"/>
            </a:endParaRPr>
          </a:p>
        </p:txBody>
      </p:sp>
      <p:sp>
        <p:nvSpPr>
          <p:cNvPr id="9" name="文本框 8"/>
          <p:cNvSpPr txBox="1"/>
          <p:nvPr/>
        </p:nvSpPr>
        <p:spPr>
          <a:xfrm>
            <a:off x="3043551" y="2444557"/>
            <a:ext cx="8162365" cy="2215991"/>
          </a:xfrm>
          <a:prstGeom prst="rect">
            <a:avLst/>
          </a:prstGeom>
          <a:noFill/>
        </p:spPr>
        <p:txBody>
          <a:bodyPr wrap="square" rtlCol="0">
            <a:spAutoFit/>
          </a:bodyPr>
          <a:lstStyle/>
          <a:p>
            <a:pPr algn="dist"/>
            <a:r>
              <a:rPr lang="en-US" altLang="zh-CN" sz="13800" i="1" dirty="0">
                <a:solidFill>
                  <a:srgbClr val="2137BE"/>
                </a:solidFill>
                <a:latin typeface="Agency FB" panose="020B0503020202020204" pitchFamily="34" charset="0"/>
                <a:cs typeface="+mn-ea"/>
                <a:sym typeface="+mn-lt"/>
              </a:rPr>
              <a:t>S</a:t>
            </a:r>
            <a:r>
              <a:rPr lang="en-US" altLang="zh-CN" sz="8800" i="1" dirty="0">
                <a:solidFill>
                  <a:srgbClr val="2137BE"/>
                </a:solidFill>
                <a:latin typeface="Agency FB" panose="020B0503020202020204" pitchFamily="34" charset="0"/>
                <a:cs typeface="+mn-ea"/>
                <a:sym typeface="+mn-lt"/>
              </a:rPr>
              <a:t>ummary Report</a:t>
            </a:r>
            <a:endParaRPr lang="en-US" altLang="zh-CN" sz="8800" i="1" dirty="0">
              <a:solidFill>
                <a:srgbClr val="2137BE"/>
              </a:solidFill>
              <a:latin typeface="Agency FB" panose="020B0503020202020204" pitchFamily="34" charset="0"/>
              <a:cs typeface="+mn-ea"/>
              <a:sym typeface="+mn-lt"/>
            </a:endParaRPr>
          </a:p>
        </p:txBody>
      </p:sp>
      <p:sp>
        <p:nvSpPr>
          <p:cNvPr id="10" name="Synergistically utilize technically sound portals with frictionless chains. Dramatically customize…"/>
          <p:cNvSpPr txBox="1"/>
          <p:nvPr/>
        </p:nvSpPr>
        <p:spPr>
          <a:xfrm>
            <a:off x="8439896" y="4681910"/>
            <a:ext cx="2766020" cy="403957"/>
          </a:xfrm>
          <a:prstGeom prst="rect">
            <a:avLst/>
          </a:prstGeom>
          <a:ln w="12700">
            <a:miter lim="400000"/>
          </a:ln>
        </p:spPr>
        <p:txBody>
          <a:bodyPr wrap="square" lIns="0" tIns="0" rIns="0" bIns="0">
            <a:spAutoFit/>
          </a:bodyPr>
          <a:lstStyle/>
          <a:p>
            <a:pPr algn="dist" defTabSz="412750" hangingPunct="0">
              <a:lnSpc>
                <a:spcPct val="150000"/>
              </a:lnSpc>
              <a:defRPr sz="2000" b="0">
                <a:solidFill>
                  <a:srgbClr val="1C1F25"/>
                </a:solidFill>
                <a:latin typeface="Roboto Bold"/>
                <a:ea typeface="Roboto Bold"/>
                <a:cs typeface="Roboto Bold"/>
                <a:sym typeface="Roboto Bold"/>
              </a:defRPr>
            </a:pPr>
            <a:r>
              <a:rPr lang="zh-CN" altLang="en-US" b="1" kern="0" dirty="0">
                <a:solidFill>
                  <a:schemeClr val="bg2">
                    <a:lumMod val="10000"/>
                  </a:schemeClr>
                </a:solidFill>
                <a:cs typeface="+mn-ea"/>
                <a:sym typeface="+mn-lt"/>
              </a:rPr>
              <a:t>商务风通用</a:t>
            </a:r>
            <a:r>
              <a:rPr lang="en-US" altLang="zh-CN" b="1" kern="0" dirty="0">
                <a:solidFill>
                  <a:schemeClr val="bg2">
                    <a:lumMod val="10000"/>
                  </a:schemeClr>
                </a:solidFill>
                <a:cs typeface="+mn-ea"/>
                <a:sym typeface="+mn-lt"/>
              </a:rPr>
              <a:t>PPT</a:t>
            </a:r>
            <a:r>
              <a:rPr lang="zh-CN" altLang="en-US" b="1" kern="0" dirty="0">
                <a:solidFill>
                  <a:schemeClr val="bg2">
                    <a:lumMod val="10000"/>
                  </a:schemeClr>
                </a:solidFill>
                <a:cs typeface="+mn-ea"/>
                <a:sym typeface="+mn-lt"/>
              </a:rPr>
              <a:t>模板</a:t>
            </a:r>
            <a:endParaRPr b="1" kern="0" dirty="0">
              <a:solidFill>
                <a:schemeClr val="bg2">
                  <a:lumMod val="10000"/>
                </a:schemeClr>
              </a:solidFill>
              <a:cs typeface="+mn-ea"/>
              <a:sym typeface="+mn-lt"/>
            </a:endParaRPr>
          </a:p>
        </p:txBody>
      </p:sp>
    </p:spTree>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left)">
                                      <p:cBhvr>
                                        <p:cTn id="13" dur="500"/>
                                        <p:tgtEl>
                                          <p:spTgt spid="9"/>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1000"/>
                                        <p:tgtEl>
                                          <p:spTgt spid="10"/>
                                        </p:tgtEl>
                                      </p:cBhvr>
                                    </p:animEffect>
                                    <p:anim calcmode="lin" valueType="num">
                                      <p:cBhvr>
                                        <p:cTn id="24" dur="1000" fill="hold"/>
                                        <p:tgtEl>
                                          <p:spTgt spid="10"/>
                                        </p:tgtEl>
                                        <p:attrNameLst>
                                          <p:attrName>ppt_x</p:attrName>
                                        </p:attrNameLst>
                                      </p:cBhvr>
                                      <p:tavLst>
                                        <p:tav tm="0">
                                          <p:val>
                                            <p:strVal val="#ppt_x"/>
                                          </p:val>
                                        </p:tav>
                                        <p:tav tm="100000">
                                          <p:val>
                                            <p:strVal val="#ppt_x"/>
                                          </p:val>
                                        </p:tav>
                                      </p:tavLst>
                                    </p:anim>
                                    <p:anim calcmode="lin" valueType="num">
                                      <p:cBhvr>
                                        <p:cTn id="25"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p:bldP spid="9" grpId="0"/>
      <p:bldP spid="10"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5722555" y="788856"/>
            <a:ext cx="746889" cy="746889"/>
          </a:xfrm>
          <a:prstGeom prst="ellipse">
            <a:avLst/>
          </a:prstGeom>
          <a:solidFill>
            <a:srgbClr val="6D85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3" name="图片 2"/>
          <p:cNvPicPr>
            <a:picLocks noChangeAspect="1"/>
          </p:cNvPicPr>
          <p:nvPr/>
        </p:nvPicPr>
        <p:blipFill rotWithShape="1">
          <a:blip r:embed="rId1" cstate="screen">
            <a:grayscl/>
            <a:extLst>
              <a:ext uri="{BEBA8EAE-BF5A-486C-A8C5-ECC9F3942E4B}">
                <a14:imgProps xmlns:a14="http://schemas.microsoft.com/office/drawing/2010/main">
                  <a14:imgLayer r:embed="rId2">
                    <a14:imgEffect>
                      <a14:brightnessContrast bright="20000"/>
                    </a14:imgEffect>
                  </a14:imgLayer>
                </a14:imgProps>
              </a:ext>
            </a:extLst>
          </a:blip>
          <a:srcRect/>
          <a:stretch>
            <a:fillRect/>
          </a:stretch>
        </p:blipFill>
        <p:spPr>
          <a:xfrm>
            <a:off x="0" y="1162302"/>
            <a:ext cx="6096000" cy="4367222"/>
          </a:xfrm>
          <a:prstGeom prst="rect">
            <a:avLst/>
          </a:prstGeom>
        </p:spPr>
      </p:pic>
      <p:sp>
        <p:nvSpPr>
          <p:cNvPr id="4" name="矩形 3"/>
          <p:cNvSpPr/>
          <p:nvPr/>
        </p:nvSpPr>
        <p:spPr>
          <a:xfrm>
            <a:off x="7234267" y="2558636"/>
            <a:ext cx="2541746" cy="106717"/>
          </a:xfrm>
          <a:prstGeom prst="rect">
            <a:avLst/>
          </a:prstGeom>
          <a:solidFill>
            <a:srgbClr val="415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chemeClr val="tx1">
                  <a:lumMod val="85000"/>
                  <a:lumOff val="15000"/>
                </a:schemeClr>
              </a:solidFill>
              <a:cs typeface="+mn-ea"/>
              <a:sym typeface="+mn-lt"/>
            </a:endParaRPr>
          </a:p>
        </p:txBody>
      </p:sp>
      <p:sp>
        <p:nvSpPr>
          <p:cNvPr id="5" name="文本框 4"/>
          <p:cNvSpPr txBox="1"/>
          <p:nvPr/>
        </p:nvSpPr>
        <p:spPr>
          <a:xfrm>
            <a:off x="7234266" y="1753733"/>
            <a:ext cx="1823881" cy="1107996"/>
          </a:xfrm>
          <a:prstGeom prst="rect">
            <a:avLst/>
          </a:prstGeom>
          <a:noFill/>
        </p:spPr>
        <p:txBody>
          <a:bodyPr wrap="square" rtlCol="0">
            <a:spAutoFit/>
          </a:bodyPr>
          <a:lstStyle/>
          <a:p>
            <a:r>
              <a:rPr lang="en-US" altLang="zh-CN" sz="6600" i="1" dirty="0">
                <a:ln w="28575">
                  <a:noFill/>
                </a:ln>
                <a:solidFill>
                  <a:schemeClr val="tx1">
                    <a:lumMod val="85000"/>
                    <a:lumOff val="15000"/>
                  </a:schemeClr>
                </a:solidFill>
                <a:cs typeface="+mn-ea"/>
                <a:sym typeface="+mn-lt"/>
              </a:rPr>
              <a:t>01</a:t>
            </a:r>
            <a:endParaRPr lang="zh-CN" altLang="en-US" sz="6600" i="1" dirty="0">
              <a:ln w="28575">
                <a:noFill/>
              </a:ln>
              <a:solidFill>
                <a:schemeClr val="tx1">
                  <a:lumMod val="85000"/>
                  <a:lumOff val="15000"/>
                </a:schemeClr>
              </a:solidFill>
              <a:cs typeface="+mn-ea"/>
              <a:sym typeface="+mn-lt"/>
            </a:endParaRPr>
          </a:p>
        </p:txBody>
      </p:sp>
      <p:sp>
        <p:nvSpPr>
          <p:cNvPr id="6" name="文本框 5"/>
          <p:cNvSpPr txBox="1"/>
          <p:nvPr/>
        </p:nvSpPr>
        <p:spPr>
          <a:xfrm>
            <a:off x="7129399" y="2775594"/>
            <a:ext cx="2754189" cy="830997"/>
          </a:xfrm>
          <a:prstGeom prst="rect">
            <a:avLst/>
          </a:prstGeom>
          <a:noFill/>
        </p:spPr>
        <p:txBody>
          <a:bodyPr wrap="square" rtlCol="0">
            <a:spAutoFit/>
          </a:bodyPr>
          <a:lstStyle/>
          <a:p>
            <a:pPr algn="dist"/>
            <a:r>
              <a:rPr lang="zh-CN" altLang="en-US" sz="4800" dirty="0">
                <a:ln w="28575">
                  <a:noFill/>
                </a:ln>
                <a:solidFill>
                  <a:schemeClr val="tx1">
                    <a:lumMod val="85000"/>
                    <a:lumOff val="15000"/>
                  </a:schemeClr>
                </a:solidFill>
                <a:cs typeface="+mn-ea"/>
                <a:sym typeface="+mn-lt"/>
              </a:rPr>
              <a:t>输入标题</a:t>
            </a:r>
            <a:endParaRPr lang="zh-CN" altLang="en-US" sz="4800" dirty="0">
              <a:ln w="28575">
                <a:noFill/>
              </a:ln>
              <a:solidFill>
                <a:schemeClr val="tx1">
                  <a:lumMod val="85000"/>
                  <a:lumOff val="15000"/>
                </a:schemeClr>
              </a:solidFill>
              <a:cs typeface="+mn-ea"/>
              <a:sym typeface="+mn-lt"/>
            </a:endParaRPr>
          </a:p>
        </p:txBody>
      </p:sp>
      <p:sp>
        <p:nvSpPr>
          <p:cNvPr id="7" name="文本框 6"/>
          <p:cNvSpPr txBox="1"/>
          <p:nvPr/>
        </p:nvSpPr>
        <p:spPr>
          <a:xfrm>
            <a:off x="7129399" y="3948057"/>
            <a:ext cx="3574461" cy="700576"/>
          </a:xfrm>
          <a:prstGeom prst="rect">
            <a:avLst/>
          </a:prstGeom>
          <a:noFill/>
        </p:spPr>
        <p:txBody>
          <a:bodyPr wrap="square" rtlCol="0">
            <a:spAutoFit/>
          </a:bodyPr>
          <a:lstStyle/>
          <a:p>
            <a:pPr>
              <a:lnSpc>
                <a:spcPct val="150000"/>
              </a:lnSpc>
            </a:pPr>
            <a:r>
              <a:rPr lang="en-US" altLang="zh-CN" sz="1400" dirty="0">
                <a:solidFill>
                  <a:schemeClr val="tx1">
                    <a:lumMod val="85000"/>
                    <a:lumOff val="15000"/>
                  </a:schemeClr>
                </a:solidFill>
                <a:cs typeface="+mn-ea"/>
                <a:sym typeface="+mn-lt"/>
              </a:rPr>
              <a:t> Life isn't about waiting for the storm to pass. it's about learning to dance</a:t>
            </a:r>
            <a:endParaRPr lang="zh-CN" altLang="en-US" sz="1400" dirty="0">
              <a:solidFill>
                <a:schemeClr val="tx1">
                  <a:lumMod val="85000"/>
                  <a:lumOff val="15000"/>
                </a:schemeClr>
              </a:solidFill>
              <a:cs typeface="+mn-ea"/>
              <a:sym typeface="+mn-lt"/>
            </a:endParaRPr>
          </a:p>
        </p:txBody>
      </p:sp>
      <p:sp>
        <p:nvSpPr>
          <p:cNvPr id="8" name="椭圆 7"/>
          <p:cNvSpPr/>
          <p:nvPr/>
        </p:nvSpPr>
        <p:spPr>
          <a:xfrm>
            <a:off x="9587344" y="4677274"/>
            <a:ext cx="3161383" cy="3161383"/>
          </a:xfrm>
          <a:prstGeom prst="ellipse">
            <a:avLst/>
          </a:prstGeom>
          <a:noFill/>
          <a:ln w="571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p:transition spd="slow" advTm="0">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2" presetClass="entr" presetSubtype="4"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p:tgtEl>
                                          <p:spTgt spid="5"/>
                                        </p:tgtEl>
                                        <p:attrNameLst>
                                          <p:attrName>ppt_y</p:attrName>
                                        </p:attrNameLst>
                                      </p:cBhvr>
                                      <p:tavLst>
                                        <p:tav tm="0">
                                          <p:val>
                                            <p:strVal val="#ppt_y+#ppt_h*1.125000"/>
                                          </p:val>
                                        </p:tav>
                                        <p:tav tm="100000">
                                          <p:val>
                                            <p:strVal val="#ppt_y"/>
                                          </p:val>
                                        </p:tav>
                                      </p:tavLst>
                                    </p:anim>
                                    <p:animEffect transition="in" filter="wipe(up)">
                                      <p:cBhvr>
                                        <p:cTn id="12" dur="500"/>
                                        <p:tgtEl>
                                          <p:spTgt spid="5"/>
                                        </p:tgtEl>
                                      </p:cBhvr>
                                    </p:animEffect>
                                  </p:childTnLst>
                                </p:cTn>
                              </p:par>
                            </p:childTnLst>
                          </p:cTn>
                        </p:par>
                        <p:par>
                          <p:cTn id="13" fill="hold">
                            <p:stCondLst>
                              <p:cond delay="1000"/>
                            </p:stCondLst>
                            <p:childTnLst>
                              <p:par>
                                <p:cTn id="14" presetID="12" presetClass="entr" presetSubtype="4"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p:tgtEl>
                                          <p:spTgt spid="6"/>
                                        </p:tgtEl>
                                        <p:attrNameLst>
                                          <p:attrName>ppt_y</p:attrName>
                                        </p:attrNameLst>
                                      </p:cBhvr>
                                      <p:tavLst>
                                        <p:tav tm="0">
                                          <p:val>
                                            <p:strVal val="#ppt_y+#ppt_h*1.125000"/>
                                          </p:val>
                                        </p:tav>
                                        <p:tav tm="100000">
                                          <p:val>
                                            <p:strVal val="#ppt_y"/>
                                          </p:val>
                                        </p:tav>
                                      </p:tavLst>
                                    </p:anim>
                                    <p:animEffect transition="in" filter="wipe(up)">
                                      <p:cBhvr>
                                        <p:cTn id="17" dur="500"/>
                                        <p:tgtEl>
                                          <p:spTgt spid="6"/>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up)">
                                      <p:cBhvr>
                                        <p:cTn id="21" dur="500"/>
                                        <p:tgtEl>
                                          <p:spTgt spid="7"/>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p:bldP spid="6" grpId="0"/>
      <p:bldP spid="7" grpId="0"/>
      <p:bldP spid="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8845012" y="2281105"/>
            <a:ext cx="3346988" cy="3429000"/>
          </a:xfrm>
          <a:prstGeom prst="rect">
            <a:avLst/>
          </a:prstGeom>
          <a:solidFill>
            <a:srgbClr val="415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4" name="图片 3"/>
          <p:cNvPicPr>
            <a:picLocks noChangeAspect="1"/>
          </p:cNvPicPr>
          <p:nvPr/>
        </p:nvPicPr>
        <p:blipFill>
          <a:blip r:embed="rId1" cstate="screen">
            <a:grayscl/>
          </a:blip>
          <a:stretch>
            <a:fillRect/>
          </a:stretch>
        </p:blipFill>
        <p:spPr>
          <a:xfrm>
            <a:off x="9164019" y="1410346"/>
            <a:ext cx="3027981" cy="4037308"/>
          </a:xfrm>
          <a:prstGeom prst="rect">
            <a:avLst/>
          </a:prstGeom>
        </p:spPr>
      </p:pic>
      <p:sp>
        <p:nvSpPr>
          <p:cNvPr id="5" name="文本框 4"/>
          <p:cNvSpPr txBox="1"/>
          <p:nvPr/>
        </p:nvSpPr>
        <p:spPr>
          <a:xfrm>
            <a:off x="1192254" y="2364054"/>
            <a:ext cx="2778793" cy="1167692"/>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200" dirty="0">
                <a:solidFill>
                  <a:schemeClr val="tx1">
                    <a:lumMod val="95000"/>
                    <a:lumOff val="5000"/>
                  </a:schemeClr>
                </a:solidFill>
                <a:cs typeface="+mn-ea"/>
                <a:sym typeface="+mn-lt"/>
              </a:rPr>
              <a:t>Please enter text </a:t>
            </a:r>
            <a:r>
              <a:rPr lang="en-US" sz="1200" dirty="0" err="1">
                <a:solidFill>
                  <a:schemeClr val="tx1">
                    <a:lumMod val="95000"/>
                    <a:lumOff val="5000"/>
                  </a:schemeClr>
                </a:solidFill>
                <a:cs typeface="+mn-ea"/>
                <a:sym typeface="+mn-lt"/>
              </a:rPr>
              <a:t>here.Please</a:t>
            </a:r>
            <a:r>
              <a:rPr lang="en-US" sz="1200" dirty="0">
                <a:solidFill>
                  <a:schemeClr val="tx1">
                    <a:lumMod val="95000"/>
                    <a:lumOff val="5000"/>
                  </a:schemeClr>
                </a:solidFill>
                <a:cs typeface="+mn-ea"/>
                <a:sym typeface="+mn-lt"/>
              </a:rPr>
              <a:t> enter text </a:t>
            </a:r>
            <a:r>
              <a:rPr lang="en-US" sz="1200" dirty="0" err="1">
                <a:solidFill>
                  <a:schemeClr val="tx1">
                    <a:lumMod val="95000"/>
                    <a:lumOff val="5000"/>
                  </a:schemeClr>
                </a:solidFill>
                <a:cs typeface="+mn-ea"/>
                <a:sym typeface="+mn-lt"/>
              </a:rPr>
              <a:t>here.Please</a:t>
            </a:r>
            <a:r>
              <a:rPr lang="en-US" sz="1200" dirty="0">
                <a:solidFill>
                  <a:schemeClr val="tx1">
                    <a:lumMod val="95000"/>
                    <a:lumOff val="5000"/>
                  </a:schemeClr>
                </a:solidFill>
                <a:cs typeface="+mn-ea"/>
                <a:sym typeface="+mn-lt"/>
              </a:rPr>
              <a:t> enter text </a:t>
            </a:r>
            <a:r>
              <a:rPr lang="en-US" sz="1200" dirty="0" err="1">
                <a:solidFill>
                  <a:schemeClr val="tx1">
                    <a:lumMod val="95000"/>
                    <a:lumOff val="5000"/>
                  </a:schemeClr>
                </a:solidFill>
                <a:cs typeface="+mn-ea"/>
                <a:sym typeface="+mn-lt"/>
              </a:rPr>
              <a:t>here.Please</a:t>
            </a:r>
            <a:r>
              <a:rPr lang="en-US" sz="1200" dirty="0">
                <a:solidFill>
                  <a:schemeClr val="tx1">
                    <a:lumMod val="95000"/>
                    <a:lumOff val="5000"/>
                  </a:schemeClr>
                </a:solidFill>
                <a:cs typeface="+mn-ea"/>
                <a:sym typeface="+mn-lt"/>
              </a:rPr>
              <a:t> enter text </a:t>
            </a:r>
            <a:r>
              <a:rPr lang="en-US" sz="1200" dirty="0" err="1">
                <a:solidFill>
                  <a:schemeClr val="tx1">
                    <a:lumMod val="95000"/>
                    <a:lumOff val="5000"/>
                  </a:schemeClr>
                </a:solidFill>
                <a:cs typeface="+mn-ea"/>
                <a:sym typeface="+mn-lt"/>
              </a:rPr>
              <a:t>here.Please</a:t>
            </a:r>
            <a:r>
              <a:rPr lang="en-US" sz="1200" dirty="0">
                <a:solidFill>
                  <a:schemeClr val="tx1">
                    <a:lumMod val="95000"/>
                    <a:lumOff val="5000"/>
                  </a:schemeClr>
                </a:solidFill>
                <a:cs typeface="+mn-ea"/>
                <a:sym typeface="+mn-lt"/>
              </a:rPr>
              <a:t> enter</a:t>
            </a:r>
            <a:endParaRPr lang="en-US" sz="1200" dirty="0">
              <a:solidFill>
                <a:schemeClr val="tx1">
                  <a:lumMod val="95000"/>
                  <a:lumOff val="5000"/>
                </a:schemeClr>
              </a:solidFill>
              <a:cs typeface="+mn-ea"/>
              <a:sym typeface="+mn-lt"/>
            </a:endParaRPr>
          </a:p>
        </p:txBody>
      </p:sp>
      <p:sp>
        <p:nvSpPr>
          <p:cNvPr id="6" name="文本框 5"/>
          <p:cNvSpPr txBox="1"/>
          <p:nvPr/>
        </p:nvSpPr>
        <p:spPr>
          <a:xfrm>
            <a:off x="1169092" y="1775944"/>
            <a:ext cx="2825116" cy="581057"/>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zh-CN" altLang="en-US" sz="2400" dirty="0">
                <a:solidFill>
                  <a:schemeClr val="tx1">
                    <a:lumMod val="95000"/>
                    <a:lumOff val="5000"/>
                  </a:schemeClr>
                </a:solidFill>
                <a:cs typeface="+mn-ea"/>
                <a:sym typeface="+mn-lt"/>
              </a:rPr>
              <a:t>输入标题</a:t>
            </a:r>
            <a:endParaRPr lang="zh-CN" altLang="en-US" sz="2400" dirty="0">
              <a:solidFill>
                <a:schemeClr val="tx1">
                  <a:lumMod val="95000"/>
                  <a:lumOff val="5000"/>
                </a:schemeClr>
              </a:solidFill>
              <a:cs typeface="+mn-ea"/>
              <a:sym typeface="+mn-lt"/>
            </a:endParaRPr>
          </a:p>
        </p:txBody>
      </p:sp>
      <p:sp>
        <p:nvSpPr>
          <p:cNvPr id="7" name="文本框 6"/>
          <p:cNvSpPr txBox="1"/>
          <p:nvPr/>
        </p:nvSpPr>
        <p:spPr>
          <a:xfrm>
            <a:off x="1192254" y="4434493"/>
            <a:ext cx="2778793" cy="1167692"/>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200" dirty="0">
                <a:solidFill>
                  <a:schemeClr val="tx1">
                    <a:lumMod val="95000"/>
                    <a:lumOff val="5000"/>
                  </a:schemeClr>
                </a:solidFill>
                <a:cs typeface="+mn-ea"/>
                <a:sym typeface="+mn-lt"/>
              </a:rPr>
              <a:t>Please enter text </a:t>
            </a:r>
            <a:r>
              <a:rPr lang="en-US" sz="1200" dirty="0" err="1">
                <a:solidFill>
                  <a:schemeClr val="tx1">
                    <a:lumMod val="95000"/>
                    <a:lumOff val="5000"/>
                  </a:schemeClr>
                </a:solidFill>
                <a:cs typeface="+mn-ea"/>
                <a:sym typeface="+mn-lt"/>
              </a:rPr>
              <a:t>here.Please</a:t>
            </a:r>
            <a:r>
              <a:rPr lang="en-US" sz="1200" dirty="0">
                <a:solidFill>
                  <a:schemeClr val="tx1">
                    <a:lumMod val="95000"/>
                    <a:lumOff val="5000"/>
                  </a:schemeClr>
                </a:solidFill>
                <a:cs typeface="+mn-ea"/>
                <a:sym typeface="+mn-lt"/>
              </a:rPr>
              <a:t> enter text </a:t>
            </a:r>
            <a:r>
              <a:rPr lang="en-US" sz="1200" dirty="0" err="1">
                <a:solidFill>
                  <a:schemeClr val="tx1">
                    <a:lumMod val="95000"/>
                    <a:lumOff val="5000"/>
                  </a:schemeClr>
                </a:solidFill>
                <a:cs typeface="+mn-ea"/>
                <a:sym typeface="+mn-lt"/>
              </a:rPr>
              <a:t>here.Please</a:t>
            </a:r>
            <a:r>
              <a:rPr lang="en-US" sz="1200" dirty="0">
                <a:solidFill>
                  <a:schemeClr val="tx1">
                    <a:lumMod val="95000"/>
                    <a:lumOff val="5000"/>
                  </a:schemeClr>
                </a:solidFill>
                <a:cs typeface="+mn-ea"/>
                <a:sym typeface="+mn-lt"/>
              </a:rPr>
              <a:t> enter text </a:t>
            </a:r>
            <a:r>
              <a:rPr lang="en-US" sz="1200" dirty="0" err="1">
                <a:solidFill>
                  <a:schemeClr val="tx1">
                    <a:lumMod val="95000"/>
                    <a:lumOff val="5000"/>
                  </a:schemeClr>
                </a:solidFill>
                <a:cs typeface="+mn-ea"/>
                <a:sym typeface="+mn-lt"/>
              </a:rPr>
              <a:t>here.Please</a:t>
            </a:r>
            <a:r>
              <a:rPr lang="en-US" sz="1200" dirty="0">
                <a:solidFill>
                  <a:schemeClr val="tx1">
                    <a:lumMod val="95000"/>
                    <a:lumOff val="5000"/>
                  </a:schemeClr>
                </a:solidFill>
                <a:cs typeface="+mn-ea"/>
                <a:sym typeface="+mn-lt"/>
              </a:rPr>
              <a:t> enter text </a:t>
            </a:r>
            <a:r>
              <a:rPr lang="en-US" sz="1200" dirty="0" err="1">
                <a:solidFill>
                  <a:schemeClr val="tx1">
                    <a:lumMod val="95000"/>
                    <a:lumOff val="5000"/>
                  </a:schemeClr>
                </a:solidFill>
                <a:cs typeface="+mn-ea"/>
                <a:sym typeface="+mn-lt"/>
              </a:rPr>
              <a:t>here.Please</a:t>
            </a:r>
            <a:r>
              <a:rPr lang="en-US" sz="1200" dirty="0">
                <a:solidFill>
                  <a:schemeClr val="tx1">
                    <a:lumMod val="95000"/>
                    <a:lumOff val="5000"/>
                  </a:schemeClr>
                </a:solidFill>
                <a:cs typeface="+mn-ea"/>
                <a:sym typeface="+mn-lt"/>
              </a:rPr>
              <a:t> enter</a:t>
            </a:r>
            <a:endParaRPr lang="en-US" sz="1200" dirty="0">
              <a:solidFill>
                <a:schemeClr val="tx1">
                  <a:lumMod val="95000"/>
                  <a:lumOff val="5000"/>
                </a:schemeClr>
              </a:solidFill>
              <a:cs typeface="+mn-ea"/>
              <a:sym typeface="+mn-lt"/>
            </a:endParaRPr>
          </a:p>
        </p:txBody>
      </p:sp>
      <p:sp>
        <p:nvSpPr>
          <p:cNvPr id="8" name="文本框 7"/>
          <p:cNvSpPr txBox="1"/>
          <p:nvPr/>
        </p:nvSpPr>
        <p:spPr>
          <a:xfrm>
            <a:off x="1169092" y="3846383"/>
            <a:ext cx="2825116" cy="581057"/>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zh-CN" altLang="en-US" sz="2400" dirty="0">
                <a:solidFill>
                  <a:schemeClr val="tx1">
                    <a:lumMod val="95000"/>
                    <a:lumOff val="5000"/>
                  </a:schemeClr>
                </a:solidFill>
                <a:cs typeface="+mn-ea"/>
                <a:sym typeface="+mn-lt"/>
              </a:rPr>
              <a:t>输入标题</a:t>
            </a:r>
            <a:endParaRPr lang="zh-CN" altLang="en-US" sz="2400" dirty="0">
              <a:solidFill>
                <a:schemeClr val="tx1">
                  <a:lumMod val="95000"/>
                  <a:lumOff val="5000"/>
                </a:schemeClr>
              </a:solidFill>
              <a:cs typeface="+mn-ea"/>
              <a:sym typeface="+mn-lt"/>
            </a:endParaRPr>
          </a:p>
        </p:txBody>
      </p:sp>
      <p:sp>
        <p:nvSpPr>
          <p:cNvPr id="9" name="文本框 8"/>
          <p:cNvSpPr txBox="1"/>
          <p:nvPr/>
        </p:nvSpPr>
        <p:spPr>
          <a:xfrm>
            <a:off x="4966985" y="2952164"/>
            <a:ext cx="2778793" cy="1167692"/>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200" dirty="0">
                <a:solidFill>
                  <a:schemeClr val="tx1">
                    <a:lumMod val="95000"/>
                    <a:lumOff val="5000"/>
                  </a:schemeClr>
                </a:solidFill>
                <a:cs typeface="+mn-ea"/>
                <a:sym typeface="+mn-lt"/>
              </a:rPr>
              <a:t>Please enter text </a:t>
            </a:r>
            <a:r>
              <a:rPr lang="en-US" sz="1200" dirty="0" err="1">
                <a:solidFill>
                  <a:schemeClr val="tx1">
                    <a:lumMod val="95000"/>
                    <a:lumOff val="5000"/>
                  </a:schemeClr>
                </a:solidFill>
                <a:cs typeface="+mn-ea"/>
                <a:sym typeface="+mn-lt"/>
              </a:rPr>
              <a:t>here.Please</a:t>
            </a:r>
            <a:r>
              <a:rPr lang="en-US" sz="1200" dirty="0">
                <a:solidFill>
                  <a:schemeClr val="tx1">
                    <a:lumMod val="95000"/>
                    <a:lumOff val="5000"/>
                  </a:schemeClr>
                </a:solidFill>
                <a:cs typeface="+mn-ea"/>
                <a:sym typeface="+mn-lt"/>
              </a:rPr>
              <a:t> enter text </a:t>
            </a:r>
            <a:r>
              <a:rPr lang="en-US" sz="1200" dirty="0" err="1">
                <a:solidFill>
                  <a:schemeClr val="tx1">
                    <a:lumMod val="95000"/>
                    <a:lumOff val="5000"/>
                  </a:schemeClr>
                </a:solidFill>
                <a:cs typeface="+mn-ea"/>
                <a:sym typeface="+mn-lt"/>
              </a:rPr>
              <a:t>here.Please</a:t>
            </a:r>
            <a:r>
              <a:rPr lang="en-US" sz="1200" dirty="0">
                <a:solidFill>
                  <a:schemeClr val="tx1">
                    <a:lumMod val="95000"/>
                    <a:lumOff val="5000"/>
                  </a:schemeClr>
                </a:solidFill>
                <a:cs typeface="+mn-ea"/>
                <a:sym typeface="+mn-lt"/>
              </a:rPr>
              <a:t> enter text </a:t>
            </a:r>
            <a:r>
              <a:rPr lang="en-US" sz="1200" dirty="0" err="1">
                <a:solidFill>
                  <a:schemeClr val="tx1">
                    <a:lumMod val="95000"/>
                    <a:lumOff val="5000"/>
                  </a:schemeClr>
                </a:solidFill>
                <a:cs typeface="+mn-ea"/>
                <a:sym typeface="+mn-lt"/>
              </a:rPr>
              <a:t>here.Please</a:t>
            </a:r>
            <a:r>
              <a:rPr lang="en-US" sz="1200" dirty="0">
                <a:solidFill>
                  <a:schemeClr val="tx1">
                    <a:lumMod val="95000"/>
                    <a:lumOff val="5000"/>
                  </a:schemeClr>
                </a:solidFill>
                <a:cs typeface="+mn-ea"/>
                <a:sym typeface="+mn-lt"/>
              </a:rPr>
              <a:t> enter text </a:t>
            </a:r>
            <a:r>
              <a:rPr lang="en-US" sz="1200" dirty="0" err="1">
                <a:solidFill>
                  <a:schemeClr val="tx1">
                    <a:lumMod val="95000"/>
                    <a:lumOff val="5000"/>
                  </a:schemeClr>
                </a:solidFill>
                <a:cs typeface="+mn-ea"/>
                <a:sym typeface="+mn-lt"/>
              </a:rPr>
              <a:t>here.Please</a:t>
            </a:r>
            <a:r>
              <a:rPr lang="en-US" sz="1200" dirty="0">
                <a:solidFill>
                  <a:schemeClr val="tx1">
                    <a:lumMod val="95000"/>
                    <a:lumOff val="5000"/>
                  </a:schemeClr>
                </a:solidFill>
                <a:cs typeface="+mn-ea"/>
                <a:sym typeface="+mn-lt"/>
              </a:rPr>
              <a:t> enter</a:t>
            </a:r>
            <a:endParaRPr lang="en-US" sz="1200" dirty="0">
              <a:solidFill>
                <a:schemeClr val="tx1">
                  <a:lumMod val="95000"/>
                  <a:lumOff val="5000"/>
                </a:schemeClr>
              </a:solidFill>
              <a:cs typeface="+mn-ea"/>
              <a:sym typeface="+mn-lt"/>
            </a:endParaRPr>
          </a:p>
        </p:txBody>
      </p:sp>
      <p:sp>
        <p:nvSpPr>
          <p:cNvPr id="10" name="文本框 9"/>
          <p:cNvSpPr txBox="1"/>
          <p:nvPr/>
        </p:nvSpPr>
        <p:spPr>
          <a:xfrm>
            <a:off x="4943823" y="2364054"/>
            <a:ext cx="2825116" cy="581057"/>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zh-CN" altLang="en-US" sz="2400" dirty="0">
                <a:solidFill>
                  <a:schemeClr val="tx1">
                    <a:lumMod val="95000"/>
                    <a:lumOff val="5000"/>
                  </a:schemeClr>
                </a:solidFill>
                <a:cs typeface="+mn-ea"/>
                <a:sym typeface="+mn-lt"/>
              </a:rPr>
              <a:t>输入标题</a:t>
            </a:r>
            <a:endParaRPr lang="zh-CN" altLang="en-US" sz="2400" dirty="0">
              <a:solidFill>
                <a:schemeClr val="tx1">
                  <a:lumMod val="95000"/>
                  <a:lumOff val="5000"/>
                </a:schemeClr>
              </a:solidFill>
              <a:cs typeface="+mn-ea"/>
              <a:sym typeface="+mn-lt"/>
            </a:endParaRPr>
          </a:p>
        </p:txBody>
      </p:sp>
      <p:sp>
        <p:nvSpPr>
          <p:cNvPr id="11" name="文本框 10"/>
          <p:cNvSpPr txBox="1"/>
          <p:nvPr/>
        </p:nvSpPr>
        <p:spPr>
          <a:xfrm>
            <a:off x="4966985" y="5022603"/>
            <a:ext cx="2778793" cy="1167692"/>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en-US" sz="1200" dirty="0">
                <a:solidFill>
                  <a:schemeClr val="tx1">
                    <a:lumMod val="95000"/>
                    <a:lumOff val="5000"/>
                  </a:schemeClr>
                </a:solidFill>
                <a:cs typeface="+mn-ea"/>
                <a:sym typeface="+mn-lt"/>
              </a:rPr>
              <a:t>Please enter text </a:t>
            </a:r>
            <a:r>
              <a:rPr lang="en-US" sz="1200" dirty="0" err="1">
                <a:solidFill>
                  <a:schemeClr val="tx1">
                    <a:lumMod val="95000"/>
                    <a:lumOff val="5000"/>
                  </a:schemeClr>
                </a:solidFill>
                <a:cs typeface="+mn-ea"/>
                <a:sym typeface="+mn-lt"/>
              </a:rPr>
              <a:t>here.Please</a:t>
            </a:r>
            <a:r>
              <a:rPr lang="en-US" sz="1200" dirty="0">
                <a:solidFill>
                  <a:schemeClr val="tx1">
                    <a:lumMod val="95000"/>
                    <a:lumOff val="5000"/>
                  </a:schemeClr>
                </a:solidFill>
                <a:cs typeface="+mn-ea"/>
                <a:sym typeface="+mn-lt"/>
              </a:rPr>
              <a:t> enter text </a:t>
            </a:r>
            <a:r>
              <a:rPr lang="en-US" sz="1200" dirty="0" err="1">
                <a:solidFill>
                  <a:schemeClr val="tx1">
                    <a:lumMod val="95000"/>
                    <a:lumOff val="5000"/>
                  </a:schemeClr>
                </a:solidFill>
                <a:cs typeface="+mn-ea"/>
                <a:sym typeface="+mn-lt"/>
              </a:rPr>
              <a:t>here.Please</a:t>
            </a:r>
            <a:r>
              <a:rPr lang="en-US" sz="1200" dirty="0">
                <a:solidFill>
                  <a:schemeClr val="tx1">
                    <a:lumMod val="95000"/>
                    <a:lumOff val="5000"/>
                  </a:schemeClr>
                </a:solidFill>
                <a:cs typeface="+mn-ea"/>
                <a:sym typeface="+mn-lt"/>
              </a:rPr>
              <a:t> enter text </a:t>
            </a:r>
            <a:r>
              <a:rPr lang="en-US" sz="1200" dirty="0" err="1">
                <a:solidFill>
                  <a:schemeClr val="tx1">
                    <a:lumMod val="95000"/>
                    <a:lumOff val="5000"/>
                  </a:schemeClr>
                </a:solidFill>
                <a:cs typeface="+mn-ea"/>
                <a:sym typeface="+mn-lt"/>
              </a:rPr>
              <a:t>here.Please</a:t>
            </a:r>
            <a:r>
              <a:rPr lang="en-US" sz="1200" dirty="0">
                <a:solidFill>
                  <a:schemeClr val="tx1">
                    <a:lumMod val="95000"/>
                    <a:lumOff val="5000"/>
                  </a:schemeClr>
                </a:solidFill>
                <a:cs typeface="+mn-ea"/>
                <a:sym typeface="+mn-lt"/>
              </a:rPr>
              <a:t> enter text </a:t>
            </a:r>
            <a:r>
              <a:rPr lang="en-US" sz="1200" dirty="0" err="1">
                <a:solidFill>
                  <a:schemeClr val="tx1">
                    <a:lumMod val="95000"/>
                    <a:lumOff val="5000"/>
                  </a:schemeClr>
                </a:solidFill>
                <a:cs typeface="+mn-ea"/>
                <a:sym typeface="+mn-lt"/>
              </a:rPr>
              <a:t>here.Please</a:t>
            </a:r>
            <a:r>
              <a:rPr lang="en-US" sz="1200" dirty="0">
                <a:solidFill>
                  <a:schemeClr val="tx1">
                    <a:lumMod val="95000"/>
                    <a:lumOff val="5000"/>
                  </a:schemeClr>
                </a:solidFill>
                <a:cs typeface="+mn-ea"/>
                <a:sym typeface="+mn-lt"/>
              </a:rPr>
              <a:t> enter</a:t>
            </a:r>
            <a:endParaRPr lang="en-US" sz="1200" dirty="0">
              <a:solidFill>
                <a:schemeClr val="tx1">
                  <a:lumMod val="95000"/>
                  <a:lumOff val="5000"/>
                </a:schemeClr>
              </a:solidFill>
              <a:cs typeface="+mn-ea"/>
              <a:sym typeface="+mn-lt"/>
            </a:endParaRPr>
          </a:p>
        </p:txBody>
      </p:sp>
      <p:sp>
        <p:nvSpPr>
          <p:cNvPr id="12" name="文本框 11"/>
          <p:cNvSpPr txBox="1"/>
          <p:nvPr/>
        </p:nvSpPr>
        <p:spPr>
          <a:xfrm>
            <a:off x="4943823" y="4434493"/>
            <a:ext cx="2825116" cy="581057"/>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nSpc>
                <a:spcPct val="150000"/>
              </a:lnSpc>
            </a:pPr>
            <a:r>
              <a:rPr lang="zh-CN" altLang="en-US" sz="2400" dirty="0">
                <a:solidFill>
                  <a:schemeClr val="tx1">
                    <a:lumMod val="95000"/>
                    <a:lumOff val="5000"/>
                  </a:schemeClr>
                </a:solidFill>
                <a:cs typeface="+mn-ea"/>
                <a:sym typeface="+mn-lt"/>
              </a:rPr>
              <a:t>输入标题</a:t>
            </a:r>
            <a:endParaRPr lang="zh-CN" altLang="en-US" sz="2400" dirty="0">
              <a:solidFill>
                <a:schemeClr val="tx1">
                  <a:lumMod val="95000"/>
                  <a:lumOff val="5000"/>
                </a:schemeClr>
              </a:solidFill>
              <a:cs typeface="+mn-ea"/>
              <a:sym typeface="+mn-lt"/>
            </a:endParaRPr>
          </a:p>
        </p:txBody>
      </p:sp>
      <p:sp>
        <p:nvSpPr>
          <p:cNvPr id="13" name="矩形 12"/>
          <p:cNvSpPr/>
          <p:nvPr/>
        </p:nvSpPr>
        <p:spPr>
          <a:xfrm>
            <a:off x="6356381" y="667948"/>
            <a:ext cx="4244036" cy="1107996"/>
          </a:xfrm>
          <a:prstGeom prst="rect">
            <a:avLst/>
          </a:prstGeom>
          <a:noFill/>
        </p:spPr>
        <p:txBody>
          <a:bodyPr wrap="square" rtlCol="0">
            <a:spAutoFit/>
          </a:bodyPr>
          <a:lstStyle/>
          <a:p>
            <a:pPr algn="dist"/>
            <a:r>
              <a:rPr lang="en-US" altLang="zh-CN" sz="6600" i="1" dirty="0">
                <a:solidFill>
                  <a:srgbClr val="2137BE"/>
                </a:solidFill>
                <a:latin typeface="Agency FB" panose="020B0503020202020204" pitchFamily="34" charset="0"/>
                <a:cs typeface="+mn-ea"/>
                <a:sym typeface="+mn-lt"/>
              </a:rPr>
              <a:t>BUSINESS</a:t>
            </a:r>
            <a:endParaRPr lang="en-US" altLang="zh-CN" sz="6600" i="1" dirty="0">
              <a:solidFill>
                <a:srgbClr val="2137BE"/>
              </a:solidFill>
              <a:latin typeface="Agency FB" panose="020B0503020202020204" pitchFamily="34" charset="0"/>
              <a:cs typeface="+mn-ea"/>
              <a:sym typeface="+mn-lt"/>
            </a:endParaRPr>
          </a:p>
        </p:txBody>
      </p:sp>
    </p:spTree>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p:tgtEl>
                                          <p:spTgt spid="5"/>
                                        </p:tgtEl>
                                        <p:attrNameLst>
                                          <p:attrName>ppt_y</p:attrName>
                                        </p:attrNameLst>
                                      </p:cBhvr>
                                      <p:tavLst>
                                        <p:tav tm="0">
                                          <p:val>
                                            <p:strVal val="#ppt_y+#ppt_h*1.125000"/>
                                          </p:val>
                                        </p:tav>
                                        <p:tav tm="100000">
                                          <p:val>
                                            <p:strVal val="#ppt_y"/>
                                          </p:val>
                                        </p:tav>
                                      </p:tavLst>
                                    </p:anim>
                                    <p:animEffect transition="in" filter="wipe(up)">
                                      <p:cBhvr>
                                        <p:cTn id="8" dur="500"/>
                                        <p:tgtEl>
                                          <p:spTgt spid="5"/>
                                        </p:tgtEl>
                                      </p:cBhvr>
                                    </p:animEffect>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p:tgtEl>
                                          <p:spTgt spid="6"/>
                                        </p:tgtEl>
                                        <p:attrNameLst>
                                          <p:attrName>ppt_y</p:attrName>
                                        </p:attrNameLst>
                                      </p:cBhvr>
                                      <p:tavLst>
                                        <p:tav tm="0">
                                          <p:val>
                                            <p:strVal val="#ppt_y+#ppt_h*1.125000"/>
                                          </p:val>
                                        </p:tav>
                                        <p:tav tm="100000">
                                          <p:val>
                                            <p:strVal val="#ppt_y"/>
                                          </p:val>
                                        </p:tav>
                                      </p:tavLst>
                                    </p:anim>
                                    <p:animEffect transition="in" filter="wipe(up)">
                                      <p:cBhvr>
                                        <p:cTn id="13" dur="500"/>
                                        <p:tgtEl>
                                          <p:spTgt spid="6"/>
                                        </p:tgtEl>
                                      </p:cBhvr>
                                    </p:animEffect>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p:tgtEl>
                                          <p:spTgt spid="7"/>
                                        </p:tgtEl>
                                        <p:attrNameLst>
                                          <p:attrName>ppt_y</p:attrName>
                                        </p:attrNameLst>
                                      </p:cBhvr>
                                      <p:tavLst>
                                        <p:tav tm="0">
                                          <p:val>
                                            <p:strVal val="#ppt_y+#ppt_h*1.125000"/>
                                          </p:val>
                                        </p:tav>
                                        <p:tav tm="100000">
                                          <p:val>
                                            <p:strVal val="#ppt_y"/>
                                          </p:val>
                                        </p:tav>
                                      </p:tavLst>
                                    </p:anim>
                                    <p:animEffect transition="in" filter="wipe(up)">
                                      <p:cBhvr>
                                        <p:cTn id="18" dur="500"/>
                                        <p:tgtEl>
                                          <p:spTgt spid="7"/>
                                        </p:tgtEl>
                                      </p:cBhvr>
                                    </p:animEffect>
                                  </p:childTnLst>
                                </p:cTn>
                              </p:par>
                            </p:childTnLst>
                          </p:cTn>
                        </p:par>
                        <p:par>
                          <p:cTn id="19" fill="hold">
                            <p:stCondLst>
                              <p:cond delay="1500"/>
                            </p:stCondLst>
                            <p:childTnLst>
                              <p:par>
                                <p:cTn id="20" presetID="12" presetClass="entr" presetSubtype="4"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500"/>
                                        <p:tgtEl>
                                          <p:spTgt spid="8"/>
                                        </p:tgtEl>
                                        <p:attrNameLst>
                                          <p:attrName>ppt_y</p:attrName>
                                        </p:attrNameLst>
                                      </p:cBhvr>
                                      <p:tavLst>
                                        <p:tav tm="0">
                                          <p:val>
                                            <p:strVal val="#ppt_y+#ppt_h*1.125000"/>
                                          </p:val>
                                        </p:tav>
                                        <p:tav tm="100000">
                                          <p:val>
                                            <p:strVal val="#ppt_y"/>
                                          </p:val>
                                        </p:tav>
                                      </p:tavLst>
                                    </p:anim>
                                    <p:animEffect transition="in" filter="wipe(up)">
                                      <p:cBhvr>
                                        <p:cTn id="23" dur="500"/>
                                        <p:tgtEl>
                                          <p:spTgt spid="8"/>
                                        </p:tgtEl>
                                      </p:cBhvr>
                                    </p:animEffect>
                                  </p:childTnLst>
                                </p:cTn>
                              </p:par>
                            </p:childTnLst>
                          </p:cTn>
                        </p:par>
                        <p:par>
                          <p:cTn id="24" fill="hold">
                            <p:stCondLst>
                              <p:cond delay="2000"/>
                            </p:stCondLst>
                            <p:childTnLst>
                              <p:par>
                                <p:cTn id="25" presetID="12" presetClass="entr" presetSubtype="4"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p:tgtEl>
                                          <p:spTgt spid="9"/>
                                        </p:tgtEl>
                                        <p:attrNameLst>
                                          <p:attrName>ppt_y</p:attrName>
                                        </p:attrNameLst>
                                      </p:cBhvr>
                                      <p:tavLst>
                                        <p:tav tm="0">
                                          <p:val>
                                            <p:strVal val="#ppt_y+#ppt_h*1.125000"/>
                                          </p:val>
                                        </p:tav>
                                        <p:tav tm="100000">
                                          <p:val>
                                            <p:strVal val="#ppt_y"/>
                                          </p:val>
                                        </p:tav>
                                      </p:tavLst>
                                    </p:anim>
                                    <p:animEffect transition="in" filter="wipe(up)">
                                      <p:cBhvr>
                                        <p:cTn id="28" dur="500"/>
                                        <p:tgtEl>
                                          <p:spTgt spid="9"/>
                                        </p:tgtEl>
                                      </p:cBhvr>
                                    </p:animEffect>
                                  </p:childTnLst>
                                </p:cTn>
                              </p:par>
                            </p:childTnLst>
                          </p:cTn>
                        </p:par>
                        <p:par>
                          <p:cTn id="29" fill="hold">
                            <p:stCondLst>
                              <p:cond delay="2500"/>
                            </p:stCondLst>
                            <p:childTnLst>
                              <p:par>
                                <p:cTn id="30" presetID="12" presetClass="entr" presetSubtype="4"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 calcmode="lin" valueType="num">
                                      <p:cBhvr additive="base">
                                        <p:cTn id="32" dur="500"/>
                                        <p:tgtEl>
                                          <p:spTgt spid="10"/>
                                        </p:tgtEl>
                                        <p:attrNameLst>
                                          <p:attrName>ppt_y</p:attrName>
                                        </p:attrNameLst>
                                      </p:cBhvr>
                                      <p:tavLst>
                                        <p:tav tm="0">
                                          <p:val>
                                            <p:strVal val="#ppt_y+#ppt_h*1.125000"/>
                                          </p:val>
                                        </p:tav>
                                        <p:tav tm="100000">
                                          <p:val>
                                            <p:strVal val="#ppt_y"/>
                                          </p:val>
                                        </p:tav>
                                      </p:tavLst>
                                    </p:anim>
                                    <p:animEffect transition="in" filter="wipe(up)">
                                      <p:cBhvr>
                                        <p:cTn id="33" dur="500"/>
                                        <p:tgtEl>
                                          <p:spTgt spid="10"/>
                                        </p:tgtEl>
                                      </p:cBhvr>
                                    </p:animEffect>
                                  </p:childTnLst>
                                </p:cTn>
                              </p:par>
                            </p:childTnLst>
                          </p:cTn>
                        </p:par>
                        <p:par>
                          <p:cTn id="34" fill="hold">
                            <p:stCondLst>
                              <p:cond delay="3000"/>
                            </p:stCondLst>
                            <p:childTnLst>
                              <p:par>
                                <p:cTn id="35" presetID="12" presetClass="entr" presetSubtype="4"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500"/>
                                        <p:tgtEl>
                                          <p:spTgt spid="11"/>
                                        </p:tgtEl>
                                        <p:attrNameLst>
                                          <p:attrName>ppt_y</p:attrName>
                                        </p:attrNameLst>
                                      </p:cBhvr>
                                      <p:tavLst>
                                        <p:tav tm="0">
                                          <p:val>
                                            <p:strVal val="#ppt_y+#ppt_h*1.125000"/>
                                          </p:val>
                                        </p:tav>
                                        <p:tav tm="100000">
                                          <p:val>
                                            <p:strVal val="#ppt_y"/>
                                          </p:val>
                                        </p:tav>
                                      </p:tavLst>
                                    </p:anim>
                                    <p:animEffect transition="in" filter="wipe(up)">
                                      <p:cBhvr>
                                        <p:cTn id="38" dur="500"/>
                                        <p:tgtEl>
                                          <p:spTgt spid="11"/>
                                        </p:tgtEl>
                                      </p:cBhvr>
                                    </p:animEffect>
                                  </p:childTnLst>
                                </p:cTn>
                              </p:par>
                            </p:childTnLst>
                          </p:cTn>
                        </p:par>
                        <p:par>
                          <p:cTn id="39" fill="hold">
                            <p:stCondLst>
                              <p:cond delay="3500"/>
                            </p:stCondLst>
                            <p:childTnLst>
                              <p:par>
                                <p:cTn id="40" presetID="12" presetClass="entr" presetSubtype="4" fill="hold" grpId="0" nodeType="afterEffect">
                                  <p:stCondLst>
                                    <p:cond delay="0"/>
                                  </p:stCondLst>
                                  <p:childTnLst>
                                    <p:set>
                                      <p:cBhvr>
                                        <p:cTn id="41" dur="1" fill="hold">
                                          <p:stCondLst>
                                            <p:cond delay="0"/>
                                          </p:stCondLst>
                                        </p:cTn>
                                        <p:tgtEl>
                                          <p:spTgt spid="12"/>
                                        </p:tgtEl>
                                        <p:attrNameLst>
                                          <p:attrName>style.visibility</p:attrName>
                                        </p:attrNameLst>
                                      </p:cBhvr>
                                      <p:to>
                                        <p:strVal val="visible"/>
                                      </p:to>
                                    </p:set>
                                    <p:anim calcmode="lin" valueType="num">
                                      <p:cBhvr additive="base">
                                        <p:cTn id="42" dur="500"/>
                                        <p:tgtEl>
                                          <p:spTgt spid="12"/>
                                        </p:tgtEl>
                                        <p:attrNameLst>
                                          <p:attrName>ppt_y</p:attrName>
                                        </p:attrNameLst>
                                      </p:cBhvr>
                                      <p:tavLst>
                                        <p:tav tm="0">
                                          <p:val>
                                            <p:strVal val="#ppt_y+#ppt_h*1.125000"/>
                                          </p:val>
                                        </p:tav>
                                        <p:tav tm="100000">
                                          <p:val>
                                            <p:strVal val="#ppt_y"/>
                                          </p:val>
                                        </p:tav>
                                      </p:tavLst>
                                    </p:anim>
                                    <p:animEffect transition="in" filter="wipe(up)">
                                      <p:cBhvr>
                                        <p:cTn id="43" dur="500"/>
                                        <p:tgtEl>
                                          <p:spTgt spid="12"/>
                                        </p:tgtEl>
                                      </p:cBhvr>
                                    </p:animEffect>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grpId="0" nodeType="click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fade">
                                      <p:cBhvr>
                                        <p:cTn id="48" dur="1000"/>
                                        <p:tgtEl>
                                          <p:spTgt spid="13"/>
                                        </p:tgtEl>
                                      </p:cBhvr>
                                    </p:animEffect>
                                    <p:anim calcmode="lin" valueType="num">
                                      <p:cBhvr>
                                        <p:cTn id="49" dur="1000" fill="hold"/>
                                        <p:tgtEl>
                                          <p:spTgt spid="13"/>
                                        </p:tgtEl>
                                        <p:attrNameLst>
                                          <p:attrName>ppt_x</p:attrName>
                                        </p:attrNameLst>
                                      </p:cBhvr>
                                      <p:tavLst>
                                        <p:tav tm="0">
                                          <p:val>
                                            <p:strVal val="#ppt_x"/>
                                          </p:val>
                                        </p:tav>
                                        <p:tav tm="100000">
                                          <p:val>
                                            <p:strVal val="#ppt_x"/>
                                          </p:val>
                                        </p:tav>
                                      </p:tavLst>
                                    </p:anim>
                                    <p:anim calcmode="lin" valueType="num">
                                      <p:cBhvr>
                                        <p:cTn id="50"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p:bldP spid="6" grpId="0" bldLvl="0"/>
      <p:bldP spid="7" grpId="0" bldLvl="0"/>
      <p:bldP spid="8" grpId="0" bldLvl="0"/>
      <p:bldP spid="9" grpId="0" bldLvl="0"/>
      <p:bldP spid="10" grpId="0" bldLvl="0"/>
      <p:bldP spid="11" grpId="0" bldLvl="0"/>
      <p:bldP spid="12" grpId="0" bldLvl="0"/>
      <p:bldP spid="1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3429000"/>
          </a:xfrm>
          <a:prstGeom prst="rect">
            <a:avLst/>
          </a:prstGeom>
          <a:solidFill>
            <a:srgbClr val="415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p:cNvSpPr/>
          <p:nvPr/>
        </p:nvSpPr>
        <p:spPr>
          <a:xfrm>
            <a:off x="5813593" y="-488615"/>
            <a:ext cx="2519121" cy="2519121"/>
          </a:xfrm>
          <a:prstGeom prst="ellipse">
            <a:avLst/>
          </a:prstGeom>
          <a:noFill/>
          <a:ln w="571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6" name="图片 5"/>
          <p:cNvPicPr>
            <a:picLocks noChangeAspect="1"/>
          </p:cNvPicPr>
          <p:nvPr/>
        </p:nvPicPr>
        <p:blipFill rotWithShape="1">
          <a:blip r:embed="rId1" cstate="screen">
            <a:grayscl/>
            <a:extLst>
              <a:ext uri="{BEBA8EAE-BF5A-486C-A8C5-ECC9F3942E4B}">
                <a14:imgProps xmlns:a14="http://schemas.microsoft.com/office/drawing/2010/main">
                  <a14:imgLayer r:embed="rId2">
                    <a14:imgEffect>
                      <a14:brightnessContrast bright="20000"/>
                    </a14:imgEffect>
                  </a14:imgLayer>
                </a14:imgProps>
              </a:ext>
            </a:extLst>
          </a:blip>
          <a:srcRect/>
          <a:stretch>
            <a:fillRect/>
          </a:stretch>
        </p:blipFill>
        <p:spPr>
          <a:xfrm>
            <a:off x="713762" y="1317812"/>
            <a:ext cx="6359392" cy="4639235"/>
          </a:xfrm>
          <a:prstGeom prst="rect">
            <a:avLst/>
          </a:prstGeom>
        </p:spPr>
      </p:pic>
      <p:sp>
        <p:nvSpPr>
          <p:cNvPr id="7" name="Rectangle 27"/>
          <p:cNvSpPr/>
          <p:nvPr/>
        </p:nvSpPr>
        <p:spPr>
          <a:xfrm>
            <a:off x="7602832" y="1915986"/>
            <a:ext cx="3701626" cy="497957"/>
          </a:xfrm>
          <a:prstGeom prst="rect">
            <a:avLst/>
          </a:prstGeom>
        </p:spPr>
        <p:txBody>
          <a:bodyPr wrap="square">
            <a:spAutoFit/>
          </a:bodyPr>
          <a:lstStyle/>
          <a:p>
            <a:pPr marL="342900" indent="-342900" defTabSz="1828800">
              <a:lnSpc>
                <a:spcPct val="120000"/>
              </a:lnSpc>
              <a:buFont typeface="Arial" panose="020B0604020202020204" pitchFamily="34" charset="0"/>
              <a:buChar char="•"/>
            </a:pPr>
            <a:r>
              <a:rPr lang="zh-CN" altLang="en-US" sz="2400" dirty="0">
                <a:solidFill>
                  <a:schemeClr val="bg1"/>
                </a:solidFill>
                <a:cs typeface="+mn-ea"/>
                <a:sym typeface="+mn-lt"/>
              </a:rPr>
              <a:t>输入标题</a:t>
            </a:r>
            <a:endParaRPr lang="en-US" altLang="zh-CN" sz="2400" dirty="0">
              <a:solidFill>
                <a:schemeClr val="bg1"/>
              </a:solidFill>
              <a:cs typeface="+mn-ea"/>
              <a:sym typeface="+mn-lt"/>
            </a:endParaRPr>
          </a:p>
        </p:txBody>
      </p:sp>
      <p:sp>
        <p:nvSpPr>
          <p:cNvPr id="8" name="Rectangle 28"/>
          <p:cNvSpPr/>
          <p:nvPr/>
        </p:nvSpPr>
        <p:spPr>
          <a:xfrm>
            <a:off x="7602832" y="2380807"/>
            <a:ext cx="3701626" cy="867930"/>
          </a:xfrm>
          <a:prstGeom prst="rect">
            <a:avLst/>
          </a:prstGeom>
        </p:spPr>
        <p:txBody>
          <a:bodyPr wrap="square">
            <a:spAutoFit/>
          </a:bodyPr>
          <a:lstStyle/>
          <a:p>
            <a:pPr algn="l" defTabSz="1828800" rtl="0">
              <a:lnSpc>
                <a:spcPct val="120000"/>
              </a:lnSpc>
            </a:pPr>
            <a:r>
              <a:rPr lang="id-ID" sz="1400" kern="1200" dirty="0">
                <a:solidFill>
                  <a:schemeClr val="bg1"/>
                </a:solidFill>
                <a:cs typeface="+mn-ea"/>
                <a:sym typeface="+mn-lt"/>
              </a:rPr>
              <a:t>Vivamus quam dolor, tempor ac gravida sit amet, porta fermentum magna. </a:t>
            </a:r>
            <a:r>
              <a:rPr lang="id-ID" sz="1400" dirty="0">
                <a:solidFill>
                  <a:schemeClr val="bg1"/>
                </a:solidFill>
                <a:cs typeface="+mn-ea"/>
                <a:sym typeface="+mn-lt"/>
              </a:rPr>
              <a:t>Vivamus quam dolor, </a:t>
            </a:r>
            <a:endParaRPr lang="id-ID" sz="1400" kern="1200" dirty="0">
              <a:solidFill>
                <a:schemeClr val="bg1"/>
              </a:solidFill>
              <a:cs typeface="+mn-ea"/>
              <a:sym typeface="+mn-lt"/>
            </a:endParaRPr>
          </a:p>
        </p:txBody>
      </p:sp>
      <p:sp>
        <p:nvSpPr>
          <p:cNvPr id="10" name="Rectangle 27"/>
          <p:cNvSpPr/>
          <p:nvPr/>
        </p:nvSpPr>
        <p:spPr>
          <a:xfrm>
            <a:off x="7602832" y="4350581"/>
            <a:ext cx="3701626" cy="497957"/>
          </a:xfrm>
          <a:prstGeom prst="rect">
            <a:avLst/>
          </a:prstGeom>
        </p:spPr>
        <p:txBody>
          <a:bodyPr wrap="square">
            <a:spAutoFit/>
          </a:bodyPr>
          <a:lstStyle/>
          <a:p>
            <a:pPr marL="342900" indent="-342900" defTabSz="1828800">
              <a:lnSpc>
                <a:spcPct val="120000"/>
              </a:lnSpc>
              <a:buFont typeface="Arial" panose="020B0604020202020204" pitchFamily="34" charset="0"/>
              <a:buChar char="•"/>
            </a:pPr>
            <a:r>
              <a:rPr lang="zh-CN" altLang="en-US" sz="2400" dirty="0">
                <a:solidFill>
                  <a:schemeClr val="bg2">
                    <a:lumMod val="10000"/>
                  </a:schemeClr>
                </a:solidFill>
                <a:cs typeface="+mn-ea"/>
                <a:sym typeface="+mn-lt"/>
              </a:rPr>
              <a:t>输入标题</a:t>
            </a:r>
            <a:endParaRPr lang="en-US" altLang="zh-CN" sz="2400" dirty="0">
              <a:solidFill>
                <a:schemeClr val="bg2">
                  <a:lumMod val="10000"/>
                </a:schemeClr>
              </a:solidFill>
              <a:cs typeface="+mn-ea"/>
              <a:sym typeface="+mn-lt"/>
            </a:endParaRPr>
          </a:p>
        </p:txBody>
      </p:sp>
      <p:sp>
        <p:nvSpPr>
          <p:cNvPr id="11" name="Rectangle 28"/>
          <p:cNvSpPr/>
          <p:nvPr/>
        </p:nvSpPr>
        <p:spPr>
          <a:xfrm>
            <a:off x="7602832" y="4815402"/>
            <a:ext cx="3701626" cy="867930"/>
          </a:xfrm>
          <a:prstGeom prst="rect">
            <a:avLst/>
          </a:prstGeom>
        </p:spPr>
        <p:txBody>
          <a:bodyPr wrap="square">
            <a:spAutoFit/>
          </a:bodyPr>
          <a:lstStyle/>
          <a:p>
            <a:pPr algn="l" defTabSz="1828800" rtl="0">
              <a:lnSpc>
                <a:spcPct val="120000"/>
              </a:lnSpc>
            </a:pPr>
            <a:r>
              <a:rPr lang="id-ID" sz="1400" kern="1200" dirty="0">
                <a:solidFill>
                  <a:schemeClr val="bg2">
                    <a:lumMod val="10000"/>
                  </a:schemeClr>
                </a:solidFill>
                <a:cs typeface="+mn-ea"/>
                <a:sym typeface="+mn-lt"/>
              </a:rPr>
              <a:t>Vivamus quam dolor, tempor ac gravida sit amet, porta fermentum magna. </a:t>
            </a:r>
            <a:r>
              <a:rPr lang="id-ID" sz="1400" dirty="0">
                <a:solidFill>
                  <a:schemeClr val="bg2">
                    <a:lumMod val="10000"/>
                  </a:schemeClr>
                </a:solidFill>
                <a:cs typeface="+mn-ea"/>
                <a:sym typeface="+mn-lt"/>
              </a:rPr>
              <a:t>Vivamus quam dolor, </a:t>
            </a:r>
            <a:endParaRPr lang="id-ID" sz="1400" kern="1200" dirty="0">
              <a:solidFill>
                <a:schemeClr val="bg2">
                  <a:lumMod val="10000"/>
                </a:schemeClr>
              </a:solidFill>
              <a:cs typeface="+mn-ea"/>
              <a:sym typeface="+mn-lt"/>
            </a:endParaRPr>
          </a:p>
        </p:txBody>
      </p:sp>
    </p:spTree>
  </p:cSld>
  <p:clrMapOvr>
    <a:masterClrMapping/>
  </p:clrMapOvr>
  <p:transition spd="slow" advTm="0">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ppt_x"/>
                                          </p:val>
                                        </p:tav>
                                        <p:tav tm="100000">
                                          <p:val>
                                            <p:strVal val="#ppt_x"/>
                                          </p:val>
                                        </p:tav>
                                      </p:tavLst>
                                    </p:anim>
                                    <p:anim calcmode="lin" valueType="num">
                                      <p:cBhvr additive="base">
                                        <p:cTn id="16" dur="500" fill="hold"/>
                                        <p:tgtEl>
                                          <p:spTgt spid="8"/>
                                        </p:tgtEl>
                                        <p:attrNameLst>
                                          <p:attrName>ppt_y</p:attrName>
                                        </p:attrNameLst>
                                      </p:cBhvr>
                                      <p:tavLst>
                                        <p:tav tm="0">
                                          <p:val>
                                            <p:strVal val="1+#ppt_h/2"/>
                                          </p:val>
                                        </p:tav>
                                        <p:tav tm="100000">
                                          <p:val>
                                            <p:strVal val="#ppt_y"/>
                                          </p:val>
                                        </p:tav>
                                      </p:tavLst>
                                    </p:anim>
                                  </p:childTnLst>
                                </p:cTn>
                              </p:par>
                            </p:childTnLst>
                          </p:cTn>
                        </p:par>
                        <p:par>
                          <p:cTn id="17" fill="hold">
                            <p:stCondLst>
                              <p:cond delay="1000"/>
                            </p:stCondLst>
                            <p:childTnLst>
                              <p:par>
                                <p:cTn id="18" presetID="2" presetClass="entr" presetSubtype="4"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fill="hold"/>
                                        <p:tgtEl>
                                          <p:spTgt spid="10"/>
                                        </p:tgtEl>
                                        <p:attrNameLst>
                                          <p:attrName>ppt_x</p:attrName>
                                        </p:attrNameLst>
                                      </p:cBhvr>
                                      <p:tavLst>
                                        <p:tav tm="0">
                                          <p:val>
                                            <p:strVal val="#ppt_x"/>
                                          </p:val>
                                        </p:tav>
                                        <p:tav tm="100000">
                                          <p:val>
                                            <p:strVal val="#ppt_x"/>
                                          </p:val>
                                        </p:tav>
                                      </p:tavLst>
                                    </p:anim>
                                    <p:anim calcmode="lin" valueType="num">
                                      <p:cBhvr additive="base">
                                        <p:cTn id="21" dur="500" fill="hold"/>
                                        <p:tgtEl>
                                          <p:spTgt spid="10"/>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additive="base">
                                        <p:cTn id="24" dur="500" fill="hold"/>
                                        <p:tgtEl>
                                          <p:spTgt spid="11"/>
                                        </p:tgtEl>
                                        <p:attrNameLst>
                                          <p:attrName>ppt_x</p:attrName>
                                        </p:attrNameLst>
                                      </p:cBhvr>
                                      <p:tavLst>
                                        <p:tav tm="0">
                                          <p:val>
                                            <p:strVal val="#ppt_x"/>
                                          </p:val>
                                        </p:tav>
                                        <p:tav tm="100000">
                                          <p:val>
                                            <p:strVal val="#ppt_x"/>
                                          </p:val>
                                        </p:tav>
                                      </p:tavLst>
                                    </p:anim>
                                    <p:anim calcmode="lin" valueType="num">
                                      <p:cBhvr additive="base">
                                        <p:cTn id="25"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p:bldP spid="8" grpId="0"/>
      <p:bldP spid="10" grpId="0"/>
      <p:bldP spid="1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1184261" y="890953"/>
            <a:ext cx="4621635" cy="1107996"/>
          </a:xfrm>
          <a:prstGeom prst="rect">
            <a:avLst/>
          </a:prstGeom>
          <a:noFill/>
        </p:spPr>
        <p:txBody>
          <a:bodyPr wrap="square" rtlCol="0">
            <a:spAutoFit/>
          </a:bodyPr>
          <a:lstStyle>
            <a:defPPr>
              <a:defRPr lang="zh-CN"/>
            </a:defPPr>
            <a:lvl1pPr algn="dist">
              <a:defRPr sz="6600" i="1">
                <a:solidFill>
                  <a:srgbClr val="2137BE"/>
                </a:solidFill>
                <a:latin typeface="Agency FB" panose="020B0503020202020204" pitchFamily="34" charset="0"/>
                <a:cs typeface="+mn-ea"/>
              </a:defRPr>
            </a:lvl1pPr>
          </a:lstStyle>
          <a:p>
            <a:r>
              <a:rPr lang="en-US" altLang="zh-CN" dirty="0">
                <a:sym typeface="+mn-lt"/>
              </a:rPr>
              <a:t>Summary </a:t>
            </a:r>
            <a:endParaRPr lang="en-US" altLang="zh-CN" dirty="0">
              <a:sym typeface="+mn-lt"/>
            </a:endParaRPr>
          </a:p>
        </p:txBody>
      </p:sp>
      <p:sp>
        <p:nvSpPr>
          <p:cNvPr id="3" name="Google Shape;86;p19"/>
          <p:cNvSpPr txBox="1"/>
          <p:nvPr/>
        </p:nvSpPr>
        <p:spPr>
          <a:xfrm>
            <a:off x="1329329" y="3518227"/>
            <a:ext cx="3433171" cy="434269"/>
          </a:xfrm>
          <a:prstGeom prst="rect">
            <a:avLst/>
          </a:prstGeom>
          <a:noFill/>
          <a:ln>
            <a:noFill/>
          </a:ln>
        </p:spPr>
        <p:txBody>
          <a:bodyPr spcFirstLastPara="1" wrap="square" lIns="91425" tIns="45700" rIns="91425" bIns="45700" anchor="t" anchorCtr="0">
            <a:noAutofit/>
          </a:bodyPr>
          <a:lstStyle/>
          <a:p>
            <a:pPr marL="0" marR="0" lvl="0" indent="0" algn="dist" rtl="0">
              <a:spcBef>
                <a:spcPts val="0"/>
              </a:spcBef>
              <a:spcAft>
                <a:spcPts val="0"/>
              </a:spcAft>
              <a:buNone/>
            </a:pPr>
            <a:r>
              <a:rPr lang="en-US" sz="2800" b="0" i="0" u="none" strike="noStrike" cap="none" dirty="0">
                <a:solidFill>
                  <a:schemeClr val="bg2">
                    <a:lumMod val="10000"/>
                  </a:schemeClr>
                </a:solidFill>
                <a:cs typeface="+mn-ea"/>
                <a:sym typeface="+mn-lt"/>
              </a:rPr>
              <a:t>YOUR TITLE HERE</a:t>
            </a:r>
            <a:endParaRPr sz="2800" b="0" i="0" u="none" strike="noStrike" cap="none" dirty="0">
              <a:solidFill>
                <a:schemeClr val="bg2">
                  <a:lumMod val="10000"/>
                </a:schemeClr>
              </a:solidFill>
              <a:cs typeface="+mn-ea"/>
              <a:sym typeface="+mn-lt"/>
            </a:endParaRPr>
          </a:p>
        </p:txBody>
      </p:sp>
      <p:sp>
        <p:nvSpPr>
          <p:cNvPr id="5" name="TextBox 24"/>
          <p:cNvSpPr txBox="1"/>
          <p:nvPr/>
        </p:nvSpPr>
        <p:spPr>
          <a:xfrm>
            <a:off x="6215813" y="1446061"/>
            <a:ext cx="4794058" cy="1338812"/>
          </a:xfrm>
          <a:prstGeom prst="rect">
            <a:avLst/>
          </a:prstGeom>
          <a:noFill/>
        </p:spPr>
        <p:txBody>
          <a:bodyPr wrap="square" lIns="91423" tIns="45712" rIns="91423" bIns="45712" rtlCol="0">
            <a:spAutoFit/>
          </a:bodyPr>
          <a:lstStyle/>
          <a:p>
            <a:pPr marL="0" marR="0" lvl="0" indent="0" algn="l" defTabSz="1217930" rtl="0" eaLnBrk="1" fontAlgn="auto" latinLnBrk="0" hangingPunct="1">
              <a:lnSpc>
                <a:spcPct val="150000"/>
              </a:lnSpc>
              <a:spcBef>
                <a:spcPts val="0"/>
              </a:spcBef>
              <a:spcAft>
                <a:spcPts val="0"/>
              </a:spcAft>
              <a:buClrTx/>
              <a:buSzTx/>
              <a:buFontTx/>
              <a:buNone/>
              <a:defRPr/>
            </a:pPr>
            <a:r>
              <a:rPr lang="zh-CN" altLang="en-US" dirty="0">
                <a:solidFill>
                  <a:schemeClr val="bg2">
                    <a:lumMod val="10000"/>
                  </a:schemeClr>
                </a:solidFill>
                <a:cs typeface="+mn-ea"/>
                <a:sym typeface="+mn-lt"/>
              </a:rPr>
              <a:t>请在此处添加具体内容，文字尽量言简意赅，简单说明即可，不必过于繁琐，注意板面美观度。请在此处添加具体内容</a:t>
            </a:r>
            <a:endParaRPr kumimoji="0" lang="zh-CN" altLang="en-US" b="0" i="0" u="none" strike="noStrike" kern="1200" cap="none" spc="0" normalizeH="0" baseline="0" noProof="0" dirty="0">
              <a:ln>
                <a:noFill/>
              </a:ln>
              <a:solidFill>
                <a:schemeClr val="bg2">
                  <a:lumMod val="10000"/>
                </a:schemeClr>
              </a:solidFill>
              <a:effectLst/>
              <a:uLnTx/>
              <a:uFillTx/>
              <a:cs typeface="+mn-ea"/>
              <a:sym typeface="+mn-lt"/>
            </a:endParaRPr>
          </a:p>
        </p:txBody>
      </p:sp>
      <p:sp>
        <p:nvSpPr>
          <p:cNvPr id="6" name="Google Shape;86;p19"/>
          <p:cNvSpPr txBox="1"/>
          <p:nvPr/>
        </p:nvSpPr>
        <p:spPr>
          <a:xfrm>
            <a:off x="1329329" y="3211865"/>
            <a:ext cx="989870" cy="434269"/>
          </a:xfrm>
          <a:prstGeom prst="rect">
            <a:avLst/>
          </a:prstGeom>
          <a:noFill/>
          <a:ln>
            <a:noFill/>
          </a:ln>
        </p:spPr>
        <p:txBody>
          <a:bodyPr spcFirstLastPara="1" wrap="square" lIns="91425" tIns="45700" rIns="91425" bIns="45700" anchor="t" anchorCtr="0">
            <a:noAutofit/>
          </a:bodyPr>
          <a:lstStyle/>
          <a:p>
            <a:pPr marL="0" marR="0" lvl="0" indent="0" algn="dist" rtl="0">
              <a:spcBef>
                <a:spcPts val="0"/>
              </a:spcBef>
              <a:spcAft>
                <a:spcPts val="0"/>
              </a:spcAft>
              <a:buNone/>
            </a:pPr>
            <a:r>
              <a:rPr lang="en-US" b="0" i="0" u="none" strike="noStrike" cap="none" dirty="0">
                <a:solidFill>
                  <a:schemeClr val="bg2">
                    <a:lumMod val="10000"/>
                  </a:schemeClr>
                </a:solidFill>
                <a:cs typeface="+mn-ea"/>
                <a:sym typeface="+mn-lt"/>
              </a:rPr>
              <a:t>LOGO</a:t>
            </a:r>
            <a:endParaRPr b="0" i="0" u="none" strike="noStrike" cap="none" dirty="0">
              <a:solidFill>
                <a:schemeClr val="bg2">
                  <a:lumMod val="10000"/>
                </a:schemeClr>
              </a:solidFill>
              <a:cs typeface="+mn-ea"/>
              <a:sym typeface="+mn-lt"/>
            </a:endParaRPr>
          </a:p>
        </p:txBody>
      </p:sp>
      <p:sp>
        <p:nvSpPr>
          <p:cNvPr id="7" name="矩形 6"/>
          <p:cNvSpPr/>
          <p:nvPr/>
        </p:nvSpPr>
        <p:spPr>
          <a:xfrm>
            <a:off x="6372426" y="5165592"/>
            <a:ext cx="4467154" cy="469107"/>
          </a:xfrm>
          <a:prstGeom prst="rect">
            <a:avLst/>
          </a:prstGeom>
          <a:solidFill>
            <a:srgbClr val="415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lumMod val="10000"/>
                </a:schemeClr>
              </a:solidFill>
              <a:cs typeface="+mn-ea"/>
              <a:sym typeface="+mn-lt"/>
            </a:endParaRPr>
          </a:p>
        </p:txBody>
      </p:sp>
      <p:sp>
        <p:nvSpPr>
          <p:cNvPr id="8" name="TextBox 24"/>
          <p:cNvSpPr txBox="1"/>
          <p:nvPr/>
        </p:nvSpPr>
        <p:spPr>
          <a:xfrm>
            <a:off x="1329329" y="4092054"/>
            <a:ext cx="4476567" cy="2308308"/>
          </a:xfrm>
          <a:prstGeom prst="rect">
            <a:avLst/>
          </a:prstGeom>
          <a:noFill/>
        </p:spPr>
        <p:txBody>
          <a:bodyPr wrap="square" lIns="91423" tIns="45712" rIns="91423" bIns="45712" rtlCol="0">
            <a:spAutoFit/>
          </a:bodyPr>
          <a:lstStyle/>
          <a:p>
            <a:pPr>
              <a:lnSpc>
                <a:spcPct val="150000"/>
              </a:lnSpc>
            </a:pPr>
            <a:r>
              <a:rPr lang="en-US" altLang="zh-CN" sz="1600" dirty="0">
                <a:solidFill>
                  <a:schemeClr val="bg2">
                    <a:lumMod val="10000"/>
                  </a:schemeClr>
                </a:solidFill>
                <a:cs typeface="+mn-ea"/>
                <a:sym typeface="+mn-lt"/>
              </a:rPr>
              <a:t>Please enter text </a:t>
            </a:r>
            <a:r>
              <a:rPr lang="en-US" altLang="zh-CN" sz="1600" dirty="0" err="1">
                <a:solidFill>
                  <a:schemeClr val="bg2">
                    <a:lumMod val="10000"/>
                  </a:schemeClr>
                </a:solidFill>
                <a:cs typeface="+mn-ea"/>
                <a:sym typeface="+mn-lt"/>
              </a:rPr>
              <a:t>here.Please</a:t>
            </a:r>
            <a:r>
              <a:rPr lang="en-US" altLang="zh-CN" sz="1600" dirty="0">
                <a:solidFill>
                  <a:schemeClr val="bg2">
                    <a:lumMod val="10000"/>
                  </a:schemeClr>
                </a:solidFill>
                <a:cs typeface="+mn-ea"/>
                <a:sym typeface="+mn-lt"/>
              </a:rPr>
              <a:t> enter text </a:t>
            </a:r>
            <a:r>
              <a:rPr lang="en-US" altLang="zh-CN" sz="1600" dirty="0" err="1">
                <a:solidFill>
                  <a:schemeClr val="bg2">
                    <a:lumMod val="10000"/>
                  </a:schemeClr>
                </a:solidFill>
                <a:cs typeface="+mn-ea"/>
                <a:sym typeface="+mn-lt"/>
              </a:rPr>
              <a:t>here.Please</a:t>
            </a:r>
            <a:r>
              <a:rPr lang="en-US" altLang="zh-CN" sz="1600" dirty="0">
                <a:solidFill>
                  <a:schemeClr val="bg2">
                    <a:lumMod val="10000"/>
                  </a:schemeClr>
                </a:solidFill>
                <a:cs typeface="+mn-ea"/>
                <a:sym typeface="+mn-lt"/>
              </a:rPr>
              <a:t> enter text Please enter text here. Please enter text </a:t>
            </a:r>
            <a:r>
              <a:rPr lang="en-US" altLang="zh-CN" sz="1600" dirty="0" err="1">
                <a:solidFill>
                  <a:schemeClr val="bg2">
                    <a:lumMod val="10000"/>
                  </a:schemeClr>
                </a:solidFill>
                <a:cs typeface="+mn-ea"/>
                <a:sym typeface="+mn-lt"/>
              </a:rPr>
              <a:t>here.Please</a:t>
            </a:r>
            <a:r>
              <a:rPr lang="en-US" altLang="zh-CN" sz="1600" dirty="0">
                <a:solidFill>
                  <a:schemeClr val="bg2">
                    <a:lumMod val="10000"/>
                  </a:schemeClr>
                </a:solidFill>
                <a:cs typeface="+mn-ea"/>
                <a:sym typeface="+mn-lt"/>
              </a:rPr>
              <a:t> enter text </a:t>
            </a:r>
            <a:r>
              <a:rPr lang="en-US" altLang="zh-CN" sz="1600" dirty="0" err="1">
                <a:solidFill>
                  <a:schemeClr val="bg2">
                    <a:lumMod val="10000"/>
                  </a:schemeClr>
                </a:solidFill>
                <a:cs typeface="+mn-ea"/>
                <a:sym typeface="+mn-lt"/>
              </a:rPr>
              <a:t>here.Please</a:t>
            </a:r>
            <a:r>
              <a:rPr lang="en-US" altLang="zh-CN" sz="1600" dirty="0">
                <a:solidFill>
                  <a:schemeClr val="bg2">
                    <a:lumMod val="10000"/>
                  </a:schemeClr>
                </a:solidFill>
                <a:cs typeface="+mn-ea"/>
                <a:sym typeface="+mn-lt"/>
              </a:rPr>
              <a:t> enter text Please enter text here. </a:t>
            </a:r>
            <a:endParaRPr lang="en-US" altLang="zh-CN" sz="1600" dirty="0">
              <a:solidFill>
                <a:schemeClr val="bg2">
                  <a:lumMod val="10000"/>
                </a:schemeClr>
              </a:solidFill>
              <a:cs typeface="+mn-ea"/>
              <a:sym typeface="+mn-lt"/>
            </a:endParaRPr>
          </a:p>
          <a:p>
            <a:pPr>
              <a:lnSpc>
                <a:spcPct val="150000"/>
              </a:lnSpc>
            </a:pPr>
            <a:endParaRPr lang="en-US" altLang="zh-CN" sz="1600" dirty="0">
              <a:solidFill>
                <a:schemeClr val="bg2">
                  <a:lumMod val="10000"/>
                </a:schemeClr>
              </a:solidFill>
              <a:cs typeface="+mn-ea"/>
              <a:sym typeface="+mn-lt"/>
            </a:endParaRPr>
          </a:p>
        </p:txBody>
      </p:sp>
      <p:pic>
        <p:nvPicPr>
          <p:cNvPr id="11" name="图片 10"/>
          <p:cNvPicPr>
            <a:picLocks noChangeAspect="1"/>
          </p:cNvPicPr>
          <p:nvPr/>
        </p:nvPicPr>
        <p:blipFill rotWithShape="1">
          <a:blip r:embed="rId1" cstate="screen">
            <a:grayscl/>
            <a:extLst>
              <a:ext uri="{BEBA8EAE-BF5A-486C-A8C5-ECC9F3942E4B}">
                <a14:imgProps xmlns:a14="http://schemas.microsoft.com/office/drawing/2010/main">
                  <a14:imgLayer r:embed="rId2">
                    <a14:imgEffect>
                      <a14:brightnessContrast bright="20000"/>
                    </a14:imgEffect>
                  </a14:imgLayer>
                </a14:imgProps>
              </a:ext>
            </a:extLst>
          </a:blip>
          <a:srcRect/>
          <a:stretch>
            <a:fillRect/>
          </a:stretch>
        </p:blipFill>
        <p:spPr>
          <a:xfrm>
            <a:off x="6372426" y="3003308"/>
            <a:ext cx="4480833" cy="1900184"/>
          </a:xfrm>
          <a:prstGeom prst="rect">
            <a:avLst/>
          </a:prstGeom>
        </p:spPr>
      </p:pic>
      <p:sp>
        <p:nvSpPr>
          <p:cNvPr id="12" name="TextBox 11"/>
          <p:cNvSpPr txBox="1"/>
          <p:nvPr/>
        </p:nvSpPr>
        <p:spPr>
          <a:xfrm>
            <a:off x="284161" y="6564769"/>
            <a:ext cx="1800200"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schemeClr val="bg1"/>
                </a:solidFill>
                <a:effectLst/>
                <a:uLnTx/>
                <a:uFillTx/>
              </a:rPr>
              <a:t>PPT</a:t>
            </a:r>
            <a:r>
              <a:rPr kumimoji="0" lang="zh-CN" altLang="en-US" sz="100" b="0" i="0" u="none" strike="noStrike" kern="0" cap="none" spc="0" normalizeH="0" baseline="0" noProof="0" dirty="0" smtClean="0">
                <a:ln>
                  <a:noFill/>
                </a:ln>
                <a:solidFill>
                  <a:schemeClr val="bg1"/>
                </a:solidFill>
                <a:effectLst/>
                <a:uLnTx/>
                <a:uFillTx/>
              </a:rPr>
              <a:t>模板 </a:t>
            </a:r>
            <a:r>
              <a:rPr kumimoji="0" lang="en-US" altLang="zh-CN" sz="100" b="0" i="0" u="none" strike="noStrike" kern="0" cap="none" spc="0" normalizeH="0" baseline="0" noProof="0" dirty="0" smtClean="0">
                <a:ln>
                  <a:noFill/>
                </a:ln>
                <a:solidFill>
                  <a:schemeClr val="bg1"/>
                </a:solidFill>
                <a:effectLst/>
                <a:uLnTx/>
                <a:uFillTx/>
              </a:rPr>
              <a:t>http://www.1ppt.com/moban/</a:t>
            </a:r>
            <a:r>
              <a:rPr kumimoji="0" lang="zh-CN" altLang="en-US" sz="100" b="0" i="0" u="none" strike="noStrike" kern="0" cap="none" spc="0" normalizeH="0" baseline="0" noProof="0" dirty="0" smtClean="0">
                <a:ln>
                  <a:noFill/>
                </a:ln>
                <a:solidFill>
                  <a:schemeClr val="bg1"/>
                </a:solidFill>
                <a:effectLst/>
                <a:uLnTx/>
                <a:uFillTx/>
              </a:rPr>
              <a:t> </a:t>
            </a:r>
            <a:endParaRPr kumimoji="0" lang="en-US" altLang="zh-CN" sz="100" b="0" i="0" u="none" strike="noStrike" kern="0" cap="none" spc="0" normalizeH="0" baseline="0" noProof="0" dirty="0" smtClean="0">
              <a:ln>
                <a:noFill/>
              </a:ln>
              <a:solidFill>
                <a:schemeClr val="bg1"/>
              </a:solidFill>
              <a:effectLst/>
              <a:uLnTx/>
              <a:uFillTx/>
            </a:endParaRPr>
          </a:p>
        </p:txBody>
      </p:sp>
    </p:spTree>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500"/>
                                        <p:tgtEl>
                                          <p:spTgt spid="6"/>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left)">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additive="base">
                                        <p:cTn id="18" dur="500" fill="hold"/>
                                        <p:tgtEl>
                                          <p:spTgt spid="7"/>
                                        </p:tgtEl>
                                        <p:attrNameLst>
                                          <p:attrName>ppt_x</p:attrName>
                                        </p:attrNameLst>
                                      </p:cBhvr>
                                      <p:tavLst>
                                        <p:tav tm="0">
                                          <p:val>
                                            <p:strVal val="#ppt_x"/>
                                          </p:val>
                                        </p:tav>
                                        <p:tav tm="100000">
                                          <p:val>
                                            <p:strVal val="#ppt_x"/>
                                          </p:val>
                                        </p:tav>
                                      </p:tavLst>
                                    </p:anim>
                                    <p:anim calcmode="lin" valueType="num">
                                      <p:cBhvr additive="base">
                                        <p:cTn id="19" dur="500" fill="hold"/>
                                        <p:tgtEl>
                                          <p:spTgt spid="7"/>
                                        </p:tgtEl>
                                        <p:attrNameLst>
                                          <p:attrName>ppt_y</p:attrName>
                                        </p:attrNameLst>
                                      </p:cBhvr>
                                      <p:tavLst>
                                        <p:tav tm="0">
                                          <p:val>
                                            <p:strVal val="1+#ppt_h/2"/>
                                          </p:val>
                                        </p:tav>
                                        <p:tav tm="100000">
                                          <p:val>
                                            <p:strVal val="#ppt_y"/>
                                          </p:val>
                                        </p:tav>
                                      </p:tavLst>
                                    </p:anim>
                                  </p:childTnLst>
                                </p:cTn>
                              </p:par>
                              <p:par>
                                <p:cTn id="20" presetID="22" presetClass="entr" presetSubtype="8"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left)">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left)">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3" grpId="0"/>
      <p:bldP spid="5" grpId="0"/>
      <p:bldP spid="6" grpId="0"/>
      <p:bldP spid="7" grpId="0" animBg="1"/>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cstate="screen">
            <a:grayscl/>
          </a:blip>
          <a:stretch>
            <a:fillRect/>
          </a:stretch>
        </p:blipFill>
        <p:spPr>
          <a:xfrm>
            <a:off x="7620000" y="0"/>
            <a:ext cx="4572000" cy="6858000"/>
          </a:xfrm>
          <a:prstGeom prst="rect">
            <a:avLst/>
          </a:prstGeom>
        </p:spPr>
      </p:pic>
      <p:sp>
        <p:nvSpPr>
          <p:cNvPr id="7" name="矩形 6"/>
          <p:cNvSpPr/>
          <p:nvPr/>
        </p:nvSpPr>
        <p:spPr>
          <a:xfrm>
            <a:off x="9724464" y="0"/>
            <a:ext cx="544607"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矩形 7"/>
          <p:cNvSpPr/>
          <p:nvPr/>
        </p:nvSpPr>
        <p:spPr>
          <a:xfrm>
            <a:off x="10087535" y="1721222"/>
            <a:ext cx="2104465" cy="6051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矩形 8"/>
          <p:cNvSpPr/>
          <p:nvPr/>
        </p:nvSpPr>
        <p:spPr>
          <a:xfrm>
            <a:off x="7620000" y="3126440"/>
            <a:ext cx="2104465" cy="6051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文本框 9"/>
          <p:cNvSpPr txBox="1"/>
          <p:nvPr/>
        </p:nvSpPr>
        <p:spPr>
          <a:xfrm>
            <a:off x="5916706" y="373438"/>
            <a:ext cx="4966480" cy="1446550"/>
          </a:xfrm>
          <a:prstGeom prst="rect">
            <a:avLst/>
          </a:prstGeom>
          <a:noFill/>
        </p:spPr>
        <p:txBody>
          <a:bodyPr wrap="square" rtlCol="0">
            <a:spAutoFit/>
          </a:bodyPr>
          <a:lstStyle/>
          <a:p>
            <a:pPr algn="dist"/>
            <a:r>
              <a:rPr lang="en-US" altLang="zh-CN" sz="8800" i="1" dirty="0">
                <a:solidFill>
                  <a:srgbClr val="2137BE"/>
                </a:solidFill>
                <a:cs typeface="+mn-ea"/>
                <a:sym typeface="+mn-lt"/>
              </a:rPr>
              <a:t>S</a:t>
            </a:r>
            <a:r>
              <a:rPr lang="en-US" altLang="zh-CN" sz="6600" i="1" dirty="0">
                <a:solidFill>
                  <a:srgbClr val="2137BE"/>
                </a:solidFill>
                <a:cs typeface="+mn-ea"/>
                <a:sym typeface="+mn-lt"/>
              </a:rPr>
              <a:t>ummary</a:t>
            </a:r>
            <a:endParaRPr lang="en-US" altLang="zh-CN" sz="6600" i="1" dirty="0">
              <a:solidFill>
                <a:srgbClr val="2137BE"/>
              </a:solidFill>
              <a:cs typeface="+mn-ea"/>
              <a:sym typeface="+mn-lt"/>
            </a:endParaRPr>
          </a:p>
        </p:txBody>
      </p:sp>
      <p:sp>
        <p:nvSpPr>
          <p:cNvPr id="11" name="矩形 10"/>
          <p:cNvSpPr/>
          <p:nvPr/>
        </p:nvSpPr>
        <p:spPr>
          <a:xfrm>
            <a:off x="1302242" y="1788321"/>
            <a:ext cx="2871933" cy="1076039"/>
          </a:xfrm>
          <a:prstGeom prst="rect">
            <a:avLst/>
          </a:prstGeom>
        </p:spPr>
        <p:txBody>
          <a:bodyPr vert="horz" lIns="91440" tIns="45720" rIns="91440" bIns="45720" rtlCol="0" anchor="ctr">
            <a:noAutofit/>
          </a:bodyPr>
          <a:lstStyle/>
          <a:p>
            <a:pPr>
              <a:lnSpc>
                <a:spcPct val="90000"/>
              </a:lnSpc>
              <a:spcBef>
                <a:spcPct val="0"/>
              </a:spcBef>
            </a:pPr>
            <a:r>
              <a:rPr lang="zh-CN" altLang="en-US" sz="3600" b="1" spc="300" dirty="0">
                <a:solidFill>
                  <a:schemeClr val="bg2">
                    <a:lumMod val="10000"/>
                  </a:schemeClr>
                </a:solidFill>
                <a:cs typeface="+mn-ea"/>
                <a:sym typeface="+mn-lt"/>
              </a:rPr>
              <a:t>P</a:t>
            </a:r>
            <a:r>
              <a:rPr lang="en-US" altLang="zh-CN" sz="3600" b="1" spc="300" dirty="0">
                <a:solidFill>
                  <a:schemeClr val="bg2">
                    <a:lumMod val="10000"/>
                  </a:schemeClr>
                </a:solidFill>
                <a:cs typeface="+mn-ea"/>
                <a:sym typeface="+mn-lt"/>
              </a:rPr>
              <a:t>ROBLEM SOLVING</a:t>
            </a:r>
            <a:endParaRPr lang="zh-CN" altLang="en-US" sz="3600" b="1" spc="300" dirty="0">
              <a:solidFill>
                <a:schemeClr val="bg2">
                  <a:lumMod val="10000"/>
                </a:schemeClr>
              </a:solidFill>
              <a:cs typeface="+mn-ea"/>
              <a:sym typeface="+mn-lt"/>
            </a:endParaRPr>
          </a:p>
        </p:txBody>
      </p:sp>
      <p:sp>
        <p:nvSpPr>
          <p:cNvPr id="12" name="矩形 11"/>
          <p:cNvSpPr/>
          <p:nvPr/>
        </p:nvSpPr>
        <p:spPr>
          <a:xfrm>
            <a:off x="1311562" y="3148561"/>
            <a:ext cx="4777866" cy="845296"/>
          </a:xfrm>
          <a:prstGeom prst="rect">
            <a:avLst/>
          </a:prstGeom>
        </p:spPr>
        <p:txBody>
          <a:bodyPr vert="horz" lIns="91440" tIns="45720" rIns="91440" bIns="45720" rtlCol="0" anchor="ctr">
            <a:noAutofit/>
          </a:bodyPr>
          <a:lstStyle/>
          <a:p>
            <a:pPr>
              <a:lnSpc>
                <a:spcPts val="2500"/>
              </a:lnSpc>
              <a:spcBef>
                <a:spcPct val="0"/>
              </a:spcBef>
            </a:pPr>
            <a:r>
              <a:rPr lang="en-US" altLang="zh-CN" sz="1600" dirty="0">
                <a:solidFill>
                  <a:schemeClr val="bg2">
                    <a:lumMod val="10000"/>
                  </a:schemeClr>
                </a:solidFill>
                <a:cs typeface="+mn-ea"/>
                <a:sym typeface="+mn-lt"/>
              </a:rPr>
              <a:t>Never forget what you are, for surely the world will not. Make it your strength. Then it can never be your weakness. Never forget what you are, for surely the world will not. Make it your strength. </a:t>
            </a:r>
            <a:endParaRPr lang="zh-CN" altLang="en-US" sz="1600" dirty="0">
              <a:solidFill>
                <a:schemeClr val="bg2">
                  <a:lumMod val="10000"/>
                </a:schemeClr>
              </a:solidFill>
              <a:cs typeface="+mn-ea"/>
              <a:sym typeface="+mn-lt"/>
            </a:endParaRPr>
          </a:p>
        </p:txBody>
      </p:sp>
      <p:sp>
        <p:nvSpPr>
          <p:cNvPr id="13" name="矩形 12"/>
          <p:cNvSpPr/>
          <p:nvPr/>
        </p:nvSpPr>
        <p:spPr>
          <a:xfrm>
            <a:off x="1311562" y="4706748"/>
            <a:ext cx="3984590" cy="597856"/>
          </a:xfrm>
          <a:prstGeom prst="rect">
            <a:avLst/>
          </a:prstGeom>
        </p:spPr>
        <p:txBody>
          <a:bodyPr vert="horz" lIns="91440" tIns="45720" rIns="91440" bIns="45720" rtlCol="0" anchor="ctr">
            <a:noAutofit/>
          </a:bodyPr>
          <a:lstStyle/>
          <a:p>
            <a:pPr>
              <a:lnSpc>
                <a:spcPts val="2500"/>
              </a:lnSpc>
              <a:spcBef>
                <a:spcPct val="0"/>
              </a:spcBef>
            </a:pPr>
            <a:r>
              <a:rPr lang="en-US" altLang="zh-CN" dirty="0">
                <a:solidFill>
                  <a:schemeClr val="bg2">
                    <a:lumMod val="10000"/>
                  </a:schemeClr>
                </a:solidFill>
                <a:cs typeface="+mn-ea"/>
                <a:sym typeface="+mn-lt"/>
              </a:rPr>
              <a:t>We never can have a true view of man unless we have a love for him.</a:t>
            </a:r>
            <a:endParaRPr lang="zh-CN" altLang="en-US" dirty="0">
              <a:solidFill>
                <a:schemeClr val="bg2">
                  <a:lumMod val="10000"/>
                </a:schemeClr>
              </a:solidFill>
              <a:cs typeface="+mn-ea"/>
              <a:sym typeface="+mn-lt"/>
            </a:endParaRPr>
          </a:p>
        </p:txBody>
      </p:sp>
    </p:spTree>
  </p:cSld>
  <p:clrMapOvr>
    <a:masterClrMapping/>
  </p:clrMapOvr>
  <p:transition spd="slow" advTm="0">
    <p:cover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randombar(horizontal)">
                                      <p:cBhvr>
                                        <p:cTn id="11" dur="750"/>
                                        <p:tgtEl>
                                          <p:spTgt spid="11"/>
                                        </p:tgtEl>
                                      </p:cBhvr>
                                    </p:animEffect>
                                  </p:childTnLst>
                                </p:cTn>
                              </p:par>
                            </p:childTnLst>
                          </p:cTn>
                        </p:par>
                        <p:par>
                          <p:cTn id="12" fill="hold">
                            <p:stCondLst>
                              <p:cond delay="1500"/>
                            </p:stCondLst>
                            <p:childTnLst>
                              <p:par>
                                <p:cTn id="13" presetID="2" presetClass="entr" presetSubtype="4"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ppt_x"/>
                                          </p:val>
                                        </p:tav>
                                        <p:tav tm="100000">
                                          <p:val>
                                            <p:strVal val="#ppt_x"/>
                                          </p:val>
                                        </p:tav>
                                      </p:tavLst>
                                    </p:anim>
                                    <p:anim calcmode="lin" valueType="num">
                                      <p:cBhvr additive="base">
                                        <p:cTn id="16" dur="750" fill="hold"/>
                                        <p:tgtEl>
                                          <p:spTgt spid="12"/>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750" fill="hold"/>
                                        <p:tgtEl>
                                          <p:spTgt spid="13"/>
                                        </p:tgtEl>
                                        <p:attrNameLst>
                                          <p:attrName>ppt_x</p:attrName>
                                        </p:attrNameLst>
                                      </p:cBhvr>
                                      <p:tavLst>
                                        <p:tav tm="0">
                                          <p:val>
                                            <p:strVal val="#ppt_x"/>
                                          </p:val>
                                        </p:tav>
                                        <p:tav tm="100000">
                                          <p:val>
                                            <p:strVal val="#ppt_x"/>
                                          </p:val>
                                        </p:tav>
                                      </p:tavLst>
                                    </p:anim>
                                    <p:anim calcmode="lin" valueType="num">
                                      <p:cBhvr additive="base">
                                        <p:cTn id="20" dur="75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5722555" y="788856"/>
            <a:ext cx="746889" cy="746889"/>
          </a:xfrm>
          <a:prstGeom prst="ellipse">
            <a:avLst/>
          </a:prstGeom>
          <a:solidFill>
            <a:srgbClr val="6D85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3" name="图片 2"/>
          <p:cNvPicPr>
            <a:picLocks noChangeAspect="1"/>
          </p:cNvPicPr>
          <p:nvPr/>
        </p:nvPicPr>
        <p:blipFill rotWithShape="1">
          <a:blip r:embed="rId1" cstate="screen">
            <a:grayscl/>
            <a:extLst>
              <a:ext uri="{BEBA8EAE-BF5A-486C-A8C5-ECC9F3942E4B}">
                <a14:imgProps xmlns:a14="http://schemas.microsoft.com/office/drawing/2010/main">
                  <a14:imgLayer r:embed="rId2">
                    <a14:imgEffect>
                      <a14:brightnessContrast bright="20000"/>
                    </a14:imgEffect>
                  </a14:imgLayer>
                </a14:imgProps>
              </a:ext>
            </a:extLst>
          </a:blip>
          <a:srcRect/>
          <a:stretch>
            <a:fillRect/>
          </a:stretch>
        </p:blipFill>
        <p:spPr>
          <a:xfrm>
            <a:off x="0" y="1162302"/>
            <a:ext cx="6096000" cy="4367222"/>
          </a:xfrm>
          <a:prstGeom prst="rect">
            <a:avLst/>
          </a:prstGeom>
        </p:spPr>
      </p:pic>
      <p:sp>
        <p:nvSpPr>
          <p:cNvPr id="4" name="矩形 3"/>
          <p:cNvSpPr/>
          <p:nvPr/>
        </p:nvSpPr>
        <p:spPr>
          <a:xfrm>
            <a:off x="7234267" y="2558636"/>
            <a:ext cx="2541746" cy="106717"/>
          </a:xfrm>
          <a:prstGeom prst="rect">
            <a:avLst/>
          </a:prstGeom>
          <a:solidFill>
            <a:srgbClr val="415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chemeClr val="tx1">
                  <a:lumMod val="85000"/>
                  <a:lumOff val="15000"/>
                </a:schemeClr>
              </a:solidFill>
              <a:cs typeface="+mn-ea"/>
              <a:sym typeface="+mn-lt"/>
            </a:endParaRPr>
          </a:p>
        </p:txBody>
      </p:sp>
      <p:sp>
        <p:nvSpPr>
          <p:cNvPr id="5" name="文本框 4"/>
          <p:cNvSpPr txBox="1"/>
          <p:nvPr/>
        </p:nvSpPr>
        <p:spPr>
          <a:xfrm>
            <a:off x="7234266" y="1753733"/>
            <a:ext cx="1823881" cy="1107996"/>
          </a:xfrm>
          <a:prstGeom prst="rect">
            <a:avLst/>
          </a:prstGeom>
          <a:noFill/>
        </p:spPr>
        <p:txBody>
          <a:bodyPr wrap="square" rtlCol="0">
            <a:spAutoFit/>
          </a:bodyPr>
          <a:lstStyle/>
          <a:p>
            <a:r>
              <a:rPr lang="en-US" altLang="zh-CN" sz="6600" i="1" dirty="0">
                <a:ln w="28575">
                  <a:noFill/>
                </a:ln>
                <a:solidFill>
                  <a:schemeClr val="tx1">
                    <a:lumMod val="85000"/>
                    <a:lumOff val="15000"/>
                  </a:schemeClr>
                </a:solidFill>
                <a:cs typeface="+mn-ea"/>
                <a:sym typeface="+mn-lt"/>
              </a:rPr>
              <a:t>02</a:t>
            </a:r>
            <a:endParaRPr lang="zh-CN" altLang="en-US" sz="6600" i="1" dirty="0">
              <a:ln w="28575">
                <a:noFill/>
              </a:ln>
              <a:solidFill>
                <a:schemeClr val="tx1">
                  <a:lumMod val="85000"/>
                  <a:lumOff val="15000"/>
                </a:schemeClr>
              </a:solidFill>
              <a:cs typeface="+mn-ea"/>
              <a:sym typeface="+mn-lt"/>
            </a:endParaRPr>
          </a:p>
        </p:txBody>
      </p:sp>
      <p:sp>
        <p:nvSpPr>
          <p:cNvPr id="6" name="文本框 5"/>
          <p:cNvSpPr txBox="1"/>
          <p:nvPr/>
        </p:nvSpPr>
        <p:spPr>
          <a:xfrm>
            <a:off x="7129399" y="2775594"/>
            <a:ext cx="2754189" cy="830997"/>
          </a:xfrm>
          <a:prstGeom prst="rect">
            <a:avLst/>
          </a:prstGeom>
          <a:noFill/>
        </p:spPr>
        <p:txBody>
          <a:bodyPr wrap="square" rtlCol="0">
            <a:spAutoFit/>
          </a:bodyPr>
          <a:lstStyle/>
          <a:p>
            <a:pPr algn="dist"/>
            <a:r>
              <a:rPr lang="zh-CN" altLang="en-US" sz="4800" dirty="0">
                <a:ln w="28575">
                  <a:noFill/>
                </a:ln>
                <a:solidFill>
                  <a:schemeClr val="tx1">
                    <a:lumMod val="85000"/>
                    <a:lumOff val="15000"/>
                  </a:schemeClr>
                </a:solidFill>
                <a:cs typeface="+mn-ea"/>
                <a:sym typeface="+mn-lt"/>
              </a:rPr>
              <a:t>输入标题</a:t>
            </a:r>
            <a:endParaRPr lang="zh-CN" altLang="en-US" sz="4800" dirty="0">
              <a:ln w="28575">
                <a:noFill/>
              </a:ln>
              <a:solidFill>
                <a:schemeClr val="tx1">
                  <a:lumMod val="85000"/>
                  <a:lumOff val="15000"/>
                </a:schemeClr>
              </a:solidFill>
              <a:cs typeface="+mn-ea"/>
              <a:sym typeface="+mn-lt"/>
            </a:endParaRPr>
          </a:p>
        </p:txBody>
      </p:sp>
      <p:sp>
        <p:nvSpPr>
          <p:cNvPr id="7" name="文本框 6"/>
          <p:cNvSpPr txBox="1"/>
          <p:nvPr/>
        </p:nvSpPr>
        <p:spPr>
          <a:xfrm>
            <a:off x="7129399" y="3948057"/>
            <a:ext cx="3574461" cy="700576"/>
          </a:xfrm>
          <a:prstGeom prst="rect">
            <a:avLst/>
          </a:prstGeom>
          <a:noFill/>
        </p:spPr>
        <p:txBody>
          <a:bodyPr wrap="square" rtlCol="0">
            <a:spAutoFit/>
          </a:bodyPr>
          <a:lstStyle/>
          <a:p>
            <a:pPr>
              <a:lnSpc>
                <a:spcPct val="150000"/>
              </a:lnSpc>
            </a:pPr>
            <a:r>
              <a:rPr lang="en-US" altLang="zh-CN" sz="1400" dirty="0">
                <a:solidFill>
                  <a:schemeClr val="tx1">
                    <a:lumMod val="85000"/>
                    <a:lumOff val="15000"/>
                  </a:schemeClr>
                </a:solidFill>
                <a:cs typeface="+mn-ea"/>
                <a:sym typeface="+mn-lt"/>
              </a:rPr>
              <a:t> Life isn't about waiting for the storm to pass. it's about learning to dance</a:t>
            </a:r>
            <a:endParaRPr lang="zh-CN" altLang="en-US" sz="1400" dirty="0">
              <a:solidFill>
                <a:schemeClr val="tx1">
                  <a:lumMod val="85000"/>
                  <a:lumOff val="15000"/>
                </a:schemeClr>
              </a:solidFill>
              <a:cs typeface="+mn-ea"/>
              <a:sym typeface="+mn-lt"/>
            </a:endParaRPr>
          </a:p>
        </p:txBody>
      </p:sp>
      <p:sp>
        <p:nvSpPr>
          <p:cNvPr id="8" name="椭圆 7"/>
          <p:cNvSpPr/>
          <p:nvPr/>
        </p:nvSpPr>
        <p:spPr>
          <a:xfrm>
            <a:off x="9587344" y="4677274"/>
            <a:ext cx="3161383" cy="3161383"/>
          </a:xfrm>
          <a:prstGeom prst="ellipse">
            <a:avLst/>
          </a:prstGeom>
          <a:noFill/>
          <a:ln w="571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p:transition spd="slow" advTm="0">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2" presetClass="entr" presetSubtype="4"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p:tgtEl>
                                          <p:spTgt spid="5"/>
                                        </p:tgtEl>
                                        <p:attrNameLst>
                                          <p:attrName>ppt_y</p:attrName>
                                        </p:attrNameLst>
                                      </p:cBhvr>
                                      <p:tavLst>
                                        <p:tav tm="0">
                                          <p:val>
                                            <p:strVal val="#ppt_y+#ppt_h*1.125000"/>
                                          </p:val>
                                        </p:tav>
                                        <p:tav tm="100000">
                                          <p:val>
                                            <p:strVal val="#ppt_y"/>
                                          </p:val>
                                        </p:tav>
                                      </p:tavLst>
                                    </p:anim>
                                    <p:animEffect transition="in" filter="wipe(up)">
                                      <p:cBhvr>
                                        <p:cTn id="12" dur="500"/>
                                        <p:tgtEl>
                                          <p:spTgt spid="5"/>
                                        </p:tgtEl>
                                      </p:cBhvr>
                                    </p:animEffect>
                                  </p:childTnLst>
                                </p:cTn>
                              </p:par>
                            </p:childTnLst>
                          </p:cTn>
                        </p:par>
                        <p:par>
                          <p:cTn id="13" fill="hold">
                            <p:stCondLst>
                              <p:cond delay="1000"/>
                            </p:stCondLst>
                            <p:childTnLst>
                              <p:par>
                                <p:cTn id="14" presetID="12" presetClass="entr" presetSubtype="4"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p:tgtEl>
                                          <p:spTgt spid="6"/>
                                        </p:tgtEl>
                                        <p:attrNameLst>
                                          <p:attrName>ppt_y</p:attrName>
                                        </p:attrNameLst>
                                      </p:cBhvr>
                                      <p:tavLst>
                                        <p:tav tm="0">
                                          <p:val>
                                            <p:strVal val="#ppt_y+#ppt_h*1.125000"/>
                                          </p:val>
                                        </p:tav>
                                        <p:tav tm="100000">
                                          <p:val>
                                            <p:strVal val="#ppt_y"/>
                                          </p:val>
                                        </p:tav>
                                      </p:tavLst>
                                    </p:anim>
                                    <p:animEffect transition="in" filter="wipe(up)">
                                      <p:cBhvr>
                                        <p:cTn id="17" dur="500"/>
                                        <p:tgtEl>
                                          <p:spTgt spid="6"/>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up)">
                                      <p:cBhvr>
                                        <p:cTn id="21" dur="500"/>
                                        <p:tgtEl>
                                          <p:spTgt spid="7"/>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p:bldP spid="6" grpId="0"/>
      <p:bldP spid="7" grpId="0"/>
      <p:bldP spid="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1742549" y="-15785"/>
            <a:ext cx="449450" cy="6873785"/>
          </a:xfrm>
          <a:prstGeom prst="rect">
            <a:avLst/>
          </a:prstGeom>
          <a:solidFill>
            <a:srgbClr val="415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pic>
        <p:nvPicPr>
          <p:cNvPr id="11" name="图片 10"/>
          <p:cNvPicPr>
            <a:picLocks noChangeAspect="1"/>
          </p:cNvPicPr>
          <p:nvPr/>
        </p:nvPicPr>
        <p:blipFill rotWithShape="1">
          <a:blip r:embed="rId1" cstate="screen">
            <a:grayscl/>
          </a:blip>
          <a:srcRect t="-1502"/>
          <a:stretch>
            <a:fillRect/>
          </a:stretch>
        </p:blipFill>
        <p:spPr>
          <a:xfrm>
            <a:off x="7366858" y="850641"/>
            <a:ext cx="3141208" cy="3141208"/>
          </a:xfrm>
          <a:prstGeom prst="rect">
            <a:avLst/>
          </a:prstGeom>
        </p:spPr>
      </p:pic>
      <p:pic>
        <p:nvPicPr>
          <p:cNvPr id="12" name="图片 11"/>
          <p:cNvPicPr>
            <a:picLocks noChangeAspect="1"/>
          </p:cNvPicPr>
          <p:nvPr/>
        </p:nvPicPr>
        <p:blipFill rotWithShape="1">
          <a:blip r:embed="rId2" cstate="screen">
            <a:grayscl/>
          </a:blip>
          <a:srcRect/>
          <a:stretch>
            <a:fillRect/>
          </a:stretch>
        </p:blipFill>
        <p:spPr>
          <a:xfrm>
            <a:off x="3698708" y="3029553"/>
            <a:ext cx="3141208" cy="3141208"/>
          </a:xfrm>
          <a:prstGeom prst="rect">
            <a:avLst/>
          </a:prstGeom>
        </p:spPr>
      </p:pic>
      <p:sp>
        <p:nvSpPr>
          <p:cNvPr id="9" name="矩形 8"/>
          <p:cNvSpPr/>
          <p:nvPr/>
        </p:nvSpPr>
        <p:spPr>
          <a:xfrm>
            <a:off x="1141273" y="4643812"/>
            <a:ext cx="4577601" cy="1107996"/>
          </a:xfrm>
          <a:prstGeom prst="rect">
            <a:avLst/>
          </a:prstGeom>
        </p:spPr>
        <p:txBody>
          <a:bodyPr wrap="square">
            <a:spAutoFit/>
          </a:bodyPr>
          <a:lstStyle/>
          <a:p>
            <a:pPr algn="dist"/>
            <a:r>
              <a:rPr lang="en-US" altLang="zh-CN" sz="6600" b="1" i="1" dirty="0">
                <a:solidFill>
                  <a:schemeClr val="bg1"/>
                </a:solidFill>
                <a:cs typeface="+mn-ea"/>
                <a:sym typeface="+mn-lt"/>
              </a:rPr>
              <a:t>BUSINESS</a:t>
            </a:r>
            <a:endParaRPr lang="en-US" altLang="zh-CN" sz="6600" b="1" i="1" dirty="0">
              <a:solidFill>
                <a:schemeClr val="bg1"/>
              </a:solidFill>
              <a:cs typeface="+mn-ea"/>
              <a:sym typeface="+mn-lt"/>
            </a:endParaRPr>
          </a:p>
        </p:txBody>
      </p:sp>
      <p:sp>
        <p:nvSpPr>
          <p:cNvPr id="13" name="矩形 12"/>
          <p:cNvSpPr/>
          <p:nvPr/>
        </p:nvSpPr>
        <p:spPr>
          <a:xfrm>
            <a:off x="1110276" y="4584659"/>
            <a:ext cx="3999606" cy="1107996"/>
          </a:xfrm>
          <a:prstGeom prst="rect">
            <a:avLst/>
          </a:prstGeom>
          <a:noFill/>
        </p:spPr>
        <p:txBody>
          <a:bodyPr wrap="square" rtlCol="0">
            <a:spAutoFit/>
          </a:bodyPr>
          <a:lstStyle/>
          <a:p>
            <a:pPr algn="dist"/>
            <a:r>
              <a:rPr lang="en-US" altLang="zh-CN" sz="6600" i="1" dirty="0">
                <a:solidFill>
                  <a:srgbClr val="2137BE"/>
                </a:solidFill>
                <a:latin typeface="Agency FB" panose="020B0503020202020204" pitchFamily="34" charset="0"/>
                <a:cs typeface="+mn-ea"/>
                <a:sym typeface="+mn-lt"/>
              </a:rPr>
              <a:t>BUSINESS</a:t>
            </a:r>
            <a:endParaRPr lang="en-US" altLang="zh-CN" sz="6600" i="1" dirty="0">
              <a:solidFill>
                <a:srgbClr val="2137BE"/>
              </a:solidFill>
              <a:latin typeface="Agency FB" panose="020B0503020202020204" pitchFamily="34" charset="0"/>
              <a:cs typeface="+mn-ea"/>
              <a:sym typeface="+mn-lt"/>
            </a:endParaRPr>
          </a:p>
        </p:txBody>
      </p:sp>
      <p:sp>
        <p:nvSpPr>
          <p:cNvPr id="14" name="Google Shape;86;p19"/>
          <p:cNvSpPr txBox="1"/>
          <p:nvPr/>
        </p:nvSpPr>
        <p:spPr>
          <a:xfrm>
            <a:off x="1978111" y="1165345"/>
            <a:ext cx="4771505" cy="434269"/>
          </a:xfrm>
          <a:prstGeom prst="rect">
            <a:avLst/>
          </a:prstGeom>
          <a:noFill/>
          <a:ln>
            <a:noFill/>
          </a:ln>
        </p:spPr>
        <p:txBody>
          <a:bodyPr spcFirstLastPara="1" wrap="square" lIns="91425" tIns="45700" rIns="91425" bIns="45700" anchor="t" anchorCtr="0">
            <a:noAutofit/>
          </a:bodyPr>
          <a:lstStyle/>
          <a:p>
            <a:pPr marL="0" marR="0" lvl="0" indent="0" algn="r" rtl="0">
              <a:spcBef>
                <a:spcPts val="0"/>
              </a:spcBef>
              <a:spcAft>
                <a:spcPts val="0"/>
              </a:spcAft>
              <a:buNone/>
            </a:pPr>
            <a:r>
              <a:rPr lang="en-US" sz="3600" i="0" u="none" strike="noStrike" cap="none" dirty="0">
                <a:solidFill>
                  <a:schemeClr val="bg2">
                    <a:lumMod val="10000"/>
                  </a:schemeClr>
                </a:solidFill>
                <a:cs typeface="+mn-ea"/>
                <a:sym typeface="+mn-lt"/>
              </a:rPr>
              <a:t>YOUR TITLE HERE</a:t>
            </a:r>
            <a:endParaRPr sz="3600" i="0" u="none" strike="noStrike" cap="none" dirty="0">
              <a:solidFill>
                <a:schemeClr val="bg2">
                  <a:lumMod val="10000"/>
                </a:schemeClr>
              </a:solidFill>
              <a:cs typeface="+mn-ea"/>
              <a:sym typeface="+mn-lt"/>
            </a:endParaRPr>
          </a:p>
        </p:txBody>
      </p:sp>
      <p:sp>
        <p:nvSpPr>
          <p:cNvPr id="15" name="文本框 14"/>
          <p:cNvSpPr txBox="1"/>
          <p:nvPr/>
        </p:nvSpPr>
        <p:spPr>
          <a:xfrm>
            <a:off x="1050973" y="1818395"/>
            <a:ext cx="5698643" cy="787523"/>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r">
              <a:lnSpc>
                <a:spcPct val="150000"/>
              </a:lnSpc>
            </a:pPr>
            <a:r>
              <a:rPr lang="en-US" altLang="zh-CN" sz="1600" dirty="0">
                <a:solidFill>
                  <a:schemeClr val="bg2">
                    <a:lumMod val="10000"/>
                  </a:schemeClr>
                </a:solidFill>
                <a:cs typeface="+mn-ea"/>
                <a:sym typeface="+mn-lt"/>
              </a:rPr>
              <a:t>Please enter text </a:t>
            </a:r>
            <a:r>
              <a:rPr lang="en-US" altLang="zh-CN" sz="1600" dirty="0" err="1">
                <a:solidFill>
                  <a:schemeClr val="bg2">
                    <a:lumMod val="10000"/>
                  </a:schemeClr>
                </a:solidFill>
                <a:cs typeface="+mn-ea"/>
                <a:sym typeface="+mn-lt"/>
              </a:rPr>
              <a:t>here.Please</a:t>
            </a:r>
            <a:r>
              <a:rPr lang="en-US" altLang="zh-CN" sz="1600" dirty="0">
                <a:solidFill>
                  <a:schemeClr val="bg2">
                    <a:lumMod val="10000"/>
                  </a:schemeClr>
                </a:solidFill>
                <a:cs typeface="+mn-ea"/>
                <a:sym typeface="+mn-lt"/>
              </a:rPr>
              <a:t> enter text </a:t>
            </a:r>
            <a:r>
              <a:rPr lang="en-US" altLang="zh-CN" sz="1600" dirty="0" err="1">
                <a:solidFill>
                  <a:schemeClr val="bg2">
                    <a:lumMod val="10000"/>
                  </a:schemeClr>
                </a:solidFill>
                <a:cs typeface="+mn-ea"/>
                <a:sym typeface="+mn-lt"/>
              </a:rPr>
              <a:t>here.Please</a:t>
            </a:r>
            <a:r>
              <a:rPr lang="en-US" altLang="zh-CN" sz="1600" dirty="0">
                <a:solidFill>
                  <a:schemeClr val="bg2">
                    <a:lumMod val="10000"/>
                  </a:schemeClr>
                </a:solidFill>
                <a:cs typeface="+mn-ea"/>
                <a:sym typeface="+mn-lt"/>
              </a:rPr>
              <a:t> enter text Please enter text here. Please enter text here.</a:t>
            </a:r>
            <a:endParaRPr lang="en-US" altLang="zh-CN" sz="1600" dirty="0">
              <a:solidFill>
                <a:schemeClr val="bg2">
                  <a:lumMod val="10000"/>
                </a:schemeClr>
              </a:solidFill>
              <a:cs typeface="+mn-ea"/>
              <a:sym typeface="+mn-lt"/>
            </a:endParaRPr>
          </a:p>
        </p:txBody>
      </p:sp>
      <p:sp>
        <p:nvSpPr>
          <p:cNvPr id="16" name="文本框 15"/>
          <p:cNvSpPr txBox="1"/>
          <p:nvPr/>
        </p:nvSpPr>
        <p:spPr>
          <a:xfrm>
            <a:off x="7457373" y="4477966"/>
            <a:ext cx="2960177" cy="1895519"/>
          </a:xfrm>
          <a:prstGeom prst="rect">
            <a:avLst/>
          </a:prstGeom>
          <a:noFill/>
        </p:spPr>
        <p:txBody>
          <a:bodyPr wrap="square" rtlCol="0">
            <a:spAutoFit/>
          </a:bodyPr>
          <a:lstStyle/>
          <a:p>
            <a:pPr algn="ctr">
              <a:lnSpc>
                <a:spcPct val="150000"/>
              </a:lnSpc>
            </a:pPr>
            <a:r>
              <a:rPr lang="en-US" altLang="zh-CN" sz="1600" dirty="0">
                <a:solidFill>
                  <a:schemeClr val="bg2">
                    <a:lumMod val="10000"/>
                  </a:schemeClr>
                </a:solidFill>
                <a:cs typeface="+mn-ea"/>
                <a:sym typeface="+mn-lt"/>
              </a:rPr>
              <a:t> Life isn't about waiting for the storm to pass. it's about learning to dance Life isn't it's about learning to dance in the rain.  </a:t>
            </a:r>
            <a:endParaRPr lang="zh-CN" altLang="en-US" sz="1600" dirty="0">
              <a:solidFill>
                <a:schemeClr val="bg2">
                  <a:lumMod val="10000"/>
                </a:schemeClr>
              </a:solidFill>
              <a:cs typeface="+mn-ea"/>
              <a:sym typeface="+mn-lt"/>
            </a:endParaRPr>
          </a:p>
        </p:txBody>
      </p:sp>
    </p:spTree>
  </p:cSld>
  <p:clrMapOvr>
    <a:masterClrMapping/>
  </p:clrMapOvr>
  <p:transition spd="slow" advTm="0">
    <p:pull dir="l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1000"/>
                                        <p:tgtEl>
                                          <p:spTgt spid="13"/>
                                        </p:tgtEl>
                                      </p:cBhvr>
                                    </p:animEffect>
                                    <p:anim calcmode="lin" valueType="num">
                                      <p:cBhvr>
                                        <p:cTn id="20" dur="1000" fill="hold"/>
                                        <p:tgtEl>
                                          <p:spTgt spid="13"/>
                                        </p:tgtEl>
                                        <p:attrNameLst>
                                          <p:attrName>ppt_x</p:attrName>
                                        </p:attrNameLst>
                                      </p:cBhvr>
                                      <p:tavLst>
                                        <p:tav tm="0">
                                          <p:val>
                                            <p:strVal val="#ppt_x"/>
                                          </p:val>
                                        </p:tav>
                                        <p:tav tm="100000">
                                          <p:val>
                                            <p:strVal val="#ppt_x"/>
                                          </p:val>
                                        </p:tav>
                                      </p:tavLst>
                                    </p:anim>
                                    <p:anim calcmode="lin" valueType="num">
                                      <p:cBhvr>
                                        <p:cTn id="21"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500"/>
                                        <p:tgtEl>
                                          <p:spTgt spid="14"/>
                                        </p:tgtEl>
                                      </p:cBhvr>
                                    </p:animEffect>
                                  </p:childTnLst>
                                </p:cTn>
                              </p:par>
                            </p:childTnLst>
                          </p:cTn>
                        </p:par>
                        <p:par>
                          <p:cTn id="27" fill="hold">
                            <p:stCondLst>
                              <p:cond delay="500"/>
                            </p:stCondLst>
                            <p:childTnLst>
                              <p:par>
                                <p:cTn id="28" presetID="12" presetClass="entr" presetSubtype="4"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 calcmode="lin" valueType="num">
                                      <p:cBhvr additive="base">
                                        <p:cTn id="30" dur="500"/>
                                        <p:tgtEl>
                                          <p:spTgt spid="15"/>
                                        </p:tgtEl>
                                        <p:attrNameLst>
                                          <p:attrName>ppt_y</p:attrName>
                                        </p:attrNameLst>
                                      </p:cBhvr>
                                      <p:tavLst>
                                        <p:tav tm="0">
                                          <p:val>
                                            <p:strVal val="#ppt_y+#ppt_h*1.125000"/>
                                          </p:val>
                                        </p:tav>
                                        <p:tav tm="100000">
                                          <p:val>
                                            <p:strVal val="#ppt_y"/>
                                          </p:val>
                                        </p:tav>
                                      </p:tavLst>
                                    </p:anim>
                                    <p:animEffect transition="in" filter="wipe(up)">
                                      <p:cBhvr>
                                        <p:cTn id="31" dur="500"/>
                                        <p:tgtEl>
                                          <p:spTgt spid="15"/>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grpId="0" nodeType="click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wipe(left)">
                                      <p:cBhvr>
                                        <p:cTn id="3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p:bldP spid="13" grpId="0"/>
      <p:bldP spid="14" grpId="0"/>
      <p:bldP spid="15" grpId="0" bldLvl="0"/>
      <p:bldP spid="16" grpId="0"/>
    </p:bldLst>
  </p:timing>
</p:sld>
</file>

<file path=ppt/tags/tag1.xml><?xml version="1.0" encoding="utf-8"?>
<p:tagLst xmlns:p="http://schemas.openxmlformats.org/presentationml/2006/main">
  <p:tag name="PA" val="v5.1.0"/>
</p:tagLst>
</file>

<file path=ppt/tags/tag2.xml><?xml version="1.0" encoding="utf-8"?>
<p:tagLst xmlns:p="http://schemas.openxmlformats.org/presentationml/2006/main">
  <p:tag name="KSO_WPP_MARK_KEY" val="b75621f7-994a-4866-b89f-534a96880873"/>
  <p:tag name="COMMONDATA" val="eyJoZGlkIjoiMDhmNWNhZDBjNTViNzU2ZTI5MGJjMWU2ODk1MDQ3MGMifQ=="/>
</p:tagLst>
</file>

<file path=ppt/theme/theme1.xml><?xml version="1.0" encoding="utf-8"?>
<a:theme xmlns:a="http://schemas.openxmlformats.org/drawingml/2006/main" name="PC6下载站 www.pc6.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n5i405wn">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6418</Words>
  <Application>WPS 演示</Application>
  <PresentationFormat>自定义</PresentationFormat>
  <Paragraphs>341</Paragraphs>
  <Slides>25</Slides>
  <Notes>0</Notes>
  <HiddenSlides>0</HiddenSlides>
  <MMClips>0</MMClips>
  <ScaleCrop>false</ScaleCrop>
  <HeadingPairs>
    <vt:vector size="6" baseType="variant">
      <vt:variant>
        <vt:lpstr>已用的字体</vt:lpstr>
      </vt:variant>
      <vt:variant>
        <vt:i4>16</vt:i4>
      </vt:variant>
      <vt:variant>
        <vt:lpstr>主题</vt:lpstr>
      </vt:variant>
      <vt:variant>
        <vt:i4>2</vt:i4>
      </vt:variant>
      <vt:variant>
        <vt:lpstr>幻灯片标题</vt:lpstr>
      </vt:variant>
      <vt:variant>
        <vt:i4>25</vt:i4>
      </vt:variant>
    </vt:vector>
  </HeadingPairs>
  <TitlesOfParts>
    <vt:vector size="43" baseType="lpstr">
      <vt:lpstr>Arial</vt:lpstr>
      <vt:lpstr>宋体</vt:lpstr>
      <vt:lpstr>Wingdings</vt:lpstr>
      <vt:lpstr>Agency FB</vt:lpstr>
      <vt:lpstr>Trebuchet MS</vt:lpstr>
      <vt:lpstr>Roboto Bold</vt:lpstr>
      <vt:lpstr>微软雅黑</vt:lpstr>
      <vt:lpstr>Segoe Print</vt:lpstr>
      <vt:lpstr>Arial Unicode MS</vt:lpstr>
      <vt:lpstr>等线</vt:lpstr>
      <vt:lpstr>Source Han Sans CN Normal</vt:lpstr>
      <vt:lpstr>Yu Gothic UI Semilight</vt:lpstr>
      <vt:lpstr>字魂57号-创细黑</vt:lpstr>
      <vt:lpstr>黑体</vt:lpstr>
      <vt:lpstr>Arial</vt:lpstr>
      <vt:lpstr>Calibri</vt:lpstr>
      <vt:lpstr>PC6下载站 www.pc6.com</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通用商务</dc:title>
  <dc:creator>第一PPT</dc:creator>
  <cp:keywords>www.1ppt.com</cp:keywords>
  <dc:description>www.1ppt.com</dc:description>
  <cp:lastModifiedBy>铭</cp:lastModifiedBy>
  <cp:revision>712</cp:revision>
  <dcterms:created xsi:type="dcterms:W3CDTF">2019-07-04T08:14:00Z</dcterms:created>
  <dcterms:modified xsi:type="dcterms:W3CDTF">2022-10-21T09:19:45Z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5C21F7792D3842E9B983C185675FF087</vt:lpwstr>
  </property>
  <property fmtid="{D5CDD505-2E9C-101B-9397-08002B2CF9AE}" pid="3" name="KSOProductBuildVer">
    <vt:lpwstr>2052-11.1.0.12116</vt:lpwstr>
  </property>
</Properties>
</file>